
<file path=[Content_Types].xml><?xml version="1.0" encoding="utf-8"?>
<Types xmlns="http://schemas.openxmlformats.org/package/2006/content-types">
  <Default Extension="gif" ContentType="image/gif"/>
  <Default Extension="jpg" ContentType="image/jp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3" r:id="rId5"/>
    <p:sldId id="264" r:id="rId6"/>
    <p:sldId id="266" r:id="rId7"/>
    <p:sldId id="267" r:id="rId8"/>
    <p:sldId id="268" r:id="rId9"/>
    <p:sldId id="270" r:id="rId10"/>
    <p:sldId id="271" r:id="rId11"/>
    <p:sldId id="273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7" r:id="rId21"/>
    <p:sldId id="288" r:id="rId22"/>
    <p:sldId id="289" r:id="rId23"/>
    <p:sldId id="292" r:id="rId24"/>
    <p:sldId id="293" r:id="rId25"/>
    <p:sldId id="294" r:id="rId26"/>
    <p:sldId id="296" r:id="rId27"/>
    <p:sldId id="297" r:id="rId28"/>
    <p:sldId id="299" r:id="rId29"/>
    <p:sldId id="300" r:id="rId30"/>
    <p:sldId id="311" r:id="rId31"/>
    <p:sldId id="313" r:id="rId32"/>
    <p:sldId id="262" r:id="rId33"/>
    <p:sldId id="314" r:id="rId34"/>
    <p:sldId id="256" r:id="rId35"/>
    <p:sldId id="257" r:id="rId36"/>
    <p:sldId id="315" r:id="rId37"/>
    <p:sldId id="316" r:id="rId38"/>
    <p:sldId id="258" r:id="rId39"/>
    <p:sldId id="317" r:id="rId40"/>
    <p:sldId id="318" r:id="rId41"/>
    <p:sldId id="265" r:id="rId42"/>
    <p:sldId id="319" r:id="rId43"/>
    <p:sldId id="269" r:id="rId44"/>
    <p:sldId id="320" r:id="rId45"/>
    <p:sldId id="321" r:id="rId46"/>
    <p:sldId id="272" r:id="rId47"/>
    <p:sldId id="322" r:id="rId48"/>
    <p:sldId id="323" r:id="rId49"/>
    <p:sldId id="275" r:id="rId50"/>
    <p:sldId id="324" r:id="rId51"/>
    <p:sldId id="325" r:id="rId52"/>
    <p:sldId id="326" r:id="rId53"/>
    <p:sldId id="327" r:id="rId54"/>
    <p:sldId id="328" r:id="rId55"/>
    <p:sldId id="329" r:id="rId56"/>
    <p:sldId id="282" r:id="rId57"/>
    <p:sldId id="330" r:id="rId58"/>
    <p:sldId id="284" r:id="rId59"/>
    <p:sldId id="285" r:id="rId60"/>
    <p:sldId id="286" r:id="rId61"/>
    <p:sldId id="331" r:id="rId62"/>
    <p:sldId id="332" r:id="rId63"/>
    <p:sldId id="334" r:id="rId64"/>
  </p:sldIdLst>
  <p:sldSz cx="7620000" cy="4286250"/>
  <p:notesSz cx="7620000" cy="42862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8A91D"/>
    <a:srgbClr val="CCFF9A"/>
    <a:srgbClr val="FFFFFD"/>
    <a:srgbClr val="565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04" d="100"/>
          <a:sy n="104" d="100"/>
        </p:scale>
        <p:origin x="720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02000" cy="214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16413" y="0"/>
            <a:ext cx="3302000" cy="214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481F9-C366-47CA-97A4-AA3FAC3783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24125" y="536575"/>
            <a:ext cx="2571750" cy="1446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62000" y="2062163"/>
            <a:ext cx="6096000" cy="1689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071938"/>
            <a:ext cx="3302000" cy="214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316413" y="4071938"/>
            <a:ext cx="3302000" cy="214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3651E-493B-4EFE-83AD-D94B1C18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2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38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88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3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01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65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57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50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Xã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hội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chủ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nghĩa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chỉ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nghĩa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93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8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3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8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1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39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49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45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5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2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1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4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3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38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1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8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7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2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9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3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Thiết kế bởi: Islide_055.979.2939</a:t>
            </a:r>
          </a:p>
          <a:p>
            <a:r>
              <a:rPr lang="en-US">
                <a:solidFill>
                  <a:srgbClr val="FF0000"/>
                </a:solidFill>
              </a:rPr>
              <a:t>File tặng miễn phí, cấm trao đổi thương mại</a:t>
            </a:r>
          </a:p>
          <a:p>
            <a:r>
              <a:rPr lang="en-US">
                <a:solidFill>
                  <a:srgbClr val="FF0000"/>
                </a:solidFill>
              </a:rPr>
              <a:t>Nhận thiết kế trò chơi, video AI, bài giảng ppt, elearning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7EED2-E27F-4A90-B311-BB759535059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3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1500" y="1328737"/>
            <a:ext cx="6477000" cy="90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3000" y="2400300"/>
            <a:ext cx="5334000" cy="1071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1000" y="985837"/>
            <a:ext cx="3314700" cy="282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924300" y="985837"/>
            <a:ext cx="3314700" cy="282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6F7A-CCA1-67CB-DD4F-2570C93C5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1616646"/>
            <a:ext cx="5715000" cy="577081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2E14C-24E4-C610-034B-1FE92EFC3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2251274"/>
            <a:ext cx="5715000" cy="23083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91EBE-97CB-F084-7B78-FB82225E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3986212"/>
            <a:ext cx="1752600" cy="276999"/>
          </a:xfrm>
        </p:spPr>
        <p:txBody>
          <a:bodyPr/>
          <a:lstStyle/>
          <a:p>
            <a:fld id="{7A834207-14AF-49A4-8437-CE5EF715407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EEE80-B02F-5246-BC29-1EAE8F18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0800" y="3986212"/>
            <a:ext cx="243840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4BF58-6337-7DED-4F68-F2109E0E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6400" y="3986212"/>
            <a:ext cx="1752600" cy="276999"/>
          </a:xfrm>
        </p:spPr>
        <p:txBody>
          <a:bodyPr/>
          <a:lstStyle/>
          <a:p>
            <a:fld id="{89C8447A-23EB-4621-97B8-91952E8F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00" y="171450"/>
            <a:ext cx="685800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1000" y="985837"/>
            <a:ext cx="6858000" cy="282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90800" y="3986212"/>
            <a:ext cx="2438400" cy="214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1000" y="3986212"/>
            <a:ext cx="1752600" cy="214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86400" y="3986212"/>
            <a:ext cx="1752600" cy="214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57.xml"/><Relationship Id="rId3" Type="http://schemas.openxmlformats.org/officeDocument/2006/relationships/image" Target="../media/image36.png"/><Relationship Id="rId7" Type="http://schemas.openxmlformats.org/officeDocument/2006/relationships/slide" Target="slide39.xml"/><Relationship Id="rId12" Type="http://schemas.openxmlformats.org/officeDocument/2006/relationships/slide" Target="slide54.xml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slide" Target="slide6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6.xml"/><Relationship Id="rId11" Type="http://schemas.openxmlformats.org/officeDocument/2006/relationships/slide" Target="slide51.xml"/><Relationship Id="rId5" Type="http://schemas.openxmlformats.org/officeDocument/2006/relationships/image" Target="../media/image37.png"/><Relationship Id="rId15" Type="http://schemas.openxmlformats.org/officeDocument/2006/relationships/image" Target="../media/image38.png"/><Relationship Id="rId10" Type="http://schemas.openxmlformats.org/officeDocument/2006/relationships/slide" Target="slide48.xml"/><Relationship Id="rId4" Type="http://schemas.openxmlformats.org/officeDocument/2006/relationships/slide" Target="slide33.xml"/><Relationship Id="rId9" Type="http://schemas.openxmlformats.org/officeDocument/2006/relationships/slide" Target="slide45.xml"/><Relationship Id="rId14" Type="http://schemas.openxmlformats.org/officeDocument/2006/relationships/slide" Target="slide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4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3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slide" Target="slide41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5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slide" Target="slide9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8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10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1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14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slide" Target="slide56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17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19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slide" Target="slide14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7086600" cy="3962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7239000" cy="3886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ACE7AA-46A1-4B5C-9D94-23BE3E253BEA}"/>
              </a:ext>
            </a:extLst>
          </p:cNvPr>
          <p:cNvSpPr/>
          <p:nvPr/>
        </p:nvSpPr>
        <p:spPr>
          <a:xfrm>
            <a:off x="152400" y="695325"/>
            <a:ext cx="3810000" cy="32004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A42A51-7F27-4FCA-88D0-1F496B313603}"/>
              </a:ext>
            </a:extLst>
          </p:cNvPr>
          <p:cNvSpPr/>
          <p:nvPr/>
        </p:nvSpPr>
        <p:spPr>
          <a:xfrm>
            <a:off x="3810000" y="695325"/>
            <a:ext cx="3810000" cy="32004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7162800" cy="3962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6781800" cy="3886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5D5024-E96B-4B1D-8ED7-1EC14A131A9E}"/>
              </a:ext>
            </a:extLst>
          </p:cNvPr>
          <p:cNvSpPr/>
          <p:nvPr/>
        </p:nvSpPr>
        <p:spPr>
          <a:xfrm>
            <a:off x="304800" y="876300"/>
            <a:ext cx="3962400" cy="2743200"/>
          </a:xfrm>
          <a:prstGeom prst="ellipse">
            <a:avLst/>
          </a:prstGeom>
          <a:solidFill>
            <a:srgbClr val="565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Ních-xơn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07F19-083D-4F7C-BE20-F3B17AB1D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27" r="79484" b="38246"/>
          <a:stretch/>
        </p:blipFill>
        <p:spPr>
          <a:xfrm>
            <a:off x="5715000" y="695325"/>
            <a:ext cx="1285145" cy="7591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7162800" cy="4191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7391400" cy="41148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6858000" cy="3886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"/>
            <a:ext cx="7086600" cy="411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7315200" cy="3886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F32AD1-AF91-4F2D-91D9-2B02D637BF7F}"/>
              </a:ext>
            </a:extLst>
          </p:cNvPr>
          <p:cNvGrpSpPr/>
          <p:nvPr/>
        </p:nvGrpSpPr>
        <p:grpSpPr>
          <a:xfrm>
            <a:off x="533400" y="304800"/>
            <a:ext cx="6477000" cy="276225"/>
            <a:chOff x="533400" y="304800"/>
            <a:chExt cx="6477000" cy="2762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27F39A-7CB7-4890-8BE5-130C3FA5A346}"/>
                </a:ext>
              </a:extLst>
            </p:cNvPr>
            <p:cNvSpPr/>
            <p:nvPr/>
          </p:nvSpPr>
          <p:spPr>
            <a:xfrm>
              <a:off x="533400" y="390525"/>
              <a:ext cx="9906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DAC442-7864-4DFF-BC91-EAC35F712C50}"/>
                </a:ext>
              </a:extLst>
            </p:cNvPr>
            <p:cNvSpPr/>
            <p:nvPr/>
          </p:nvSpPr>
          <p:spPr>
            <a:xfrm>
              <a:off x="5715000" y="304800"/>
              <a:ext cx="1295400" cy="271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6553200" cy="3886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7162800" cy="3962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7086600" cy="4038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7010400" cy="3962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6781800" cy="4038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6934200" cy="4038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"/>
            <a:ext cx="7010400" cy="411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50" y="304800"/>
            <a:ext cx="7258050" cy="388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E393D-DDD4-4D33-A28E-FABE113C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43" y="2005953"/>
            <a:ext cx="6474513" cy="2743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5D0FAD-8A87-4C3E-9C81-C2118E168D89}"/>
              </a:ext>
            </a:extLst>
          </p:cNvPr>
          <p:cNvGrpSpPr/>
          <p:nvPr/>
        </p:nvGrpSpPr>
        <p:grpSpPr>
          <a:xfrm>
            <a:off x="533400" y="304800"/>
            <a:ext cx="6477000" cy="276225"/>
            <a:chOff x="533400" y="304800"/>
            <a:chExt cx="6477000" cy="2762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2FE878-FEAE-4B02-81B9-F46A08E76436}"/>
                </a:ext>
              </a:extLst>
            </p:cNvPr>
            <p:cNvSpPr/>
            <p:nvPr/>
          </p:nvSpPr>
          <p:spPr>
            <a:xfrm>
              <a:off x="533400" y="390525"/>
              <a:ext cx="9906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208E41-FBF1-45E2-A9BC-0E1894FFC48B}"/>
                </a:ext>
              </a:extLst>
            </p:cNvPr>
            <p:cNvSpPr/>
            <p:nvPr/>
          </p:nvSpPr>
          <p:spPr>
            <a:xfrm>
              <a:off x="5715000" y="304800"/>
              <a:ext cx="1295400" cy="271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6934200" cy="4286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602802-10A0-499D-8EC4-421C58885322}"/>
              </a:ext>
            </a:extLst>
          </p:cNvPr>
          <p:cNvSpPr/>
          <p:nvPr/>
        </p:nvSpPr>
        <p:spPr>
          <a:xfrm>
            <a:off x="457200" y="85725"/>
            <a:ext cx="76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63F05-ECA7-4C69-BC35-B254D864A83C}"/>
              </a:ext>
            </a:extLst>
          </p:cNvPr>
          <p:cNvSpPr/>
          <p:nvPr/>
        </p:nvSpPr>
        <p:spPr>
          <a:xfrm>
            <a:off x="5638800" y="85725"/>
            <a:ext cx="16002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8858ED-8D60-A481-8EB9-1B61A6AB1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pic>
        <p:nvPicPr>
          <p:cNvPr id="11" name="Picture 10" descr="Yellow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9377FA13-55A3-CFCA-CE33-B82E2CDFD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712"/>
            <a:ext cx="4762500" cy="1922859"/>
          </a:xfrm>
          <a:prstGeom prst="rect">
            <a:avLst/>
          </a:prstGeom>
        </p:spPr>
      </p:pic>
      <p:pic>
        <p:nvPicPr>
          <p:cNvPr id="13" name="Picture 12" descr="A dog with a collar&#10;&#10;AI-generated content may be incorrect.">
            <a:extLst>
              <a:ext uri="{FF2B5EF4-FFF2-40B4-BE49-F238E27FC236}">
                <a16:creationId xmlns:a16="http://schemas.microsoft.com/office/drawing/2014/main" id="{7C1901A7-632B-F097-1C84-4AC5B01EE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1" y="963096"/>
            <a:ext cx="5765797" cy="42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15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7620000" cy="4352925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screenshot of a computer keyboard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DAFB1619-C6E5-AA6E-756E-8217568EC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4" t="27301" r="59107" b="56508"/>
          <a:stretch>
            <a:fillRect/>
          </a:stretch>
        </p:blipFill>
        <p:spPr>
          <a:xfrm>
            <a:off x="2324822" y="1133381"/>
            <a:ext cx="870857" cy="693964"/>
          </a:xfrm>
          <a:prstGeom prst="rect">
            <a:avLst/>
          </a:prstGeom>
        </p:spPr>
      </p:pic>
      <p:pic>
        <p:nvPicPr>
          <p:cNvPr id="5" name="Picture 4" descr="A screenshot of a computer keyboard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DC19C469-4FAD-B7F4-7D95-EBF41579C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6" t="27301" r="44285" b="56508"/>
          <a:stretch>
            <a:fillRect/>
          </a:stretch>
        </p:blipFill>
        <p:spPr>
          <a:xfrm>
            <a:off x="3396183" y="1133381"/>
            <a:ext cx="870857" cy="693964"/>
          </a:xfrm>
          <a:prstGeom prst="rect">
            <a:avLst/>
          </a:prstGeom>
        </p:spPr>
      </p:pic>
      <p:pic>
        <p:nvPicPr>
          <p:cNvPr id="6" name="Picture 5" descr="A screenshot of a computer keyboard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815FE372-6AAA-4EAE-CA4C-BB093F712E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4" t="27387" r="29527" b="56422"/>
          <a:stretch>
            <a:fillRect/>
          </a:stretch>
        </p:blipFill>
        <p:spPr>
          <a:xfrm>
            <a:off x="4424322" y="1136581"/>
            <a:ext cx="870857" cy="693964"/>
          </a:xfrm>
          <a:prstGeom prst="rect">
            <a:avLst/>
          </a:prstGeom>
        </p:spPr>
      </p:pic>
      <p:pic>
        <p:nvPicPr>
          <p:cNvPr id="7" name="Picture 6" descr="A screenshot of a computer keyboard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992E62AB-D63B-F4EC-F1A6-9B0D9D1EB8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t="46337" r="59485" b="37472"/>
          <a:stretch>
            <a:fillRect/>
          </a:stretch>
        </p:blipFill>
        <p:spPr>
          <a:xfrm>
            <a:off x="2324822" y="1982626"/>
            <a:ext cx="870857" cy="693964"/>
          </a:xfrm>
          <a:prstGeom prst="rect">
            <a:avLst/>
          </a:prstGeom>
        </p:spPr>
      </p:pic>
      <p:pic>
        <p:nvPicPr>
          <p:cNvPr id="8" name="Picture 7" descr="A screenshot of a computer keyboard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7B8323CF-75B9-616B-E461-B4C8049B69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5" t="46337" r="44285" b="37472"/>
          <a:stretch>
            <a:fillRect/>
          </a:stretch>
        </p:blipFill>
        <p:spPr>
          <a:xfrm>
            <a:off x="3396183" y="1982626"/>
            <a:ext cx="870857" cy="693964"/>
          </a:xfrm>
          <a:prstGeom prst="rect">
            <a:avLst/>
          </a:prstGeom>
        </p:spPr>
      </p:pic>
      <p:pic>
        <p:nvPicPr>
          <p:cNvPr id="9" name="Picture 8" descr="A screenshot of a computer keyboard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A59C3EE1-B8EB-1F53-07EB-A3688F581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8" t="46412" r="29653" b="37397"/>
          <a:stretch>
            <a:fillRect/>
          </a:stretch>
        </p:blipFill>
        <p:spPr>
          <a:xfrm>
            <a:off x="4424322" y="1985826"/>
            <a:ext cx="870857" cy="693964"/>
          </a:xfrm>
          <a:prstGeom prst="rect">
            <a:avLst/>
          </a:prstGeom>
        </p:spPr>
      </p:pic>
      <p:pic>
        <p:nvPicPr>
          <p:cNvPr id="10" name="Picture 9" descr="A screenshot of a computer keyboard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id="{052EF463-BF3F-6350-3FD7-863183F1F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65371" r="59422" b="18438"/>
          <a:stretch>
            <a:fillRect/>
          </a:stretch>
        </p:blipFill>
        <p:spPr>
          <a:xfrm>
            <a:off x="2324822" y="2831872"/>
            <a:ext cx="870857" cy="693964"/>
          </a:xfrm>
          <a:prstGeom prst="rect">
            <a:avLst/>
          </a:prstGeom>
        </p:spPr>
      </p:pic>
      <p:pic>
        <p:nvPicPr>
          <p:cNvPr id="11" name="Picture 10" descr="A screenshot of a computer keyboard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63331FB6-E178-8A48-F8DA-1644B5647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5" t="64489" r="44285" b="19320"/>
          <a:stretch>
            <a:fillRect/>
          </a:stretch>
        </p:blipFill>
        <p:spPr>
          <a:xfrm>
            <a:off x="3374572" y="2802376"/>
            <a:ext cx="870857" cy="693964"/>
          </a:xfrm>
          <a:prstGeom prst="rect">
            <a:avLst/>
          </a:prstGeom>
        </p:spPr>
      </p:pic>
      <p:pic>
        <p:nvPicPr>
          <p:cNvPr id="12" name="Picture 11" descr="A screenshot of a computer keyboard&#10;&#10;AI-generated content may be incorrect.">
            <a:hlinkClick r:id="rId13" action="ppaction://hlinksldjump"/>
            <a:extLst>
              <a:ext uri="{FF2B5EF4-FFF2-40B4-BE49-F238E27FC236}">
                <a16:creationId xmlns:a16="http://schemas.microsoft.com/office/drawing/2014/main" id="{E558C47C-B580-9EF7-711E-2B5294C11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7" t="65446" r="29464" b="18363"/>
          <a:stretch>
            <a:fillRect/>
          </a:stretch>
        </p:blipFill>
        <p:spPr>
          <a:xfrm>
            <a:off x="4424322" y="2835072"/>
            <a:ext cx="870857" cy="693964"/>
          </a:xfrm>
          <a:prstGeom prst="rect">
            <a:avLst/>
          </a:prstGeom>
        </p:spPr>
      </p:pic>
      <p:pic>
        <p:nvPicPr>
          <p:cNvPr id="13" name="Picture 12" descr="A screenshot of a computer keyboard&#10;&#10;AI-generated content may be incorrect.">
            <a:hlinkClick r:id="rId14" action="ppaction://hlinksldjump"/>
            <a:extLst>
              <a:ext uri="{FF2B5EF4-FFF2-40B4-BE49-F238E27FC236}">
                <a16:creationId xmlns:a16="http://schemas.microsoft.com/office/drawing/2014/main" id="{30665A70-2CB4-6C05-8A3C-61E9AE65B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t="81760" r="59656" b="2049"/>
          <a:stretch>
            <a:fillRect/>
          </a:stretch>
        </p:blipFill>
        <p:spPr>
          <a:xfrm>
            <a:off x="3374571" y="3546383"/>
            <a:ext cx="870857" cy="6939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E9BE21-CDD5-9C9E-2894-D3548894B5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1798" y="236964"/>
            <a:ext cx="2516405" cy="894413"/>
          </a:xfrm>
          <a:prstGeom prst="rect">
            <a:avLst/>
          </a:prstGeom>
        </p:spPr>
      </p:pic>
      <p:sp>
        <p:nvSpPr>
          <p:cNvPr id="23" name="Freeform 2">
            <a:hlinkClick r:id="rId16" action="ppaction://hlinksldjump"/>
            <a:extLst>
              <a:ext uri="{FF2B5EF4-FFF2-40B4-BE49-F238E27FC236}">
                <a16:creationId xmlns:a16="http://schemas.microsoft.com/office/drawing/2014/main" id="{54520157-0C24-B2DB-5B45-8E45B23B4128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93781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90BFCE55-DA61-14B8-1C2B-A878C85799A3}"/>
              </a:ext>
            </a:extLst>
          </p:cNvPr>
          <p:cNvSpPr/>
          <p:nvPr/>
        </p:nvSpPr>
        <p:spPr>
          <a:xfrm>
            <a:off x="0" y="-100013"/>
            <a:ext cx="7620000" cy="4386263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AD765D-FA4E-1B2E-0B6F-2299041608A6}"/>
              </a:ext>
            </a:extLst>
          </p:cNvPr>
          <p:cNvGrpSpPr/>
          <p:nvPr/>
        </p:nvGrpSpPr>
        <p:grpSpPr>
          <a:xfrm>
            <a:off x="493395" y="159028"/>
            <a:ext cx="6583680" cy="1440180"/>
            <a:chOff x="789432" y="420624"/>
            <a:chExt cx="10533888" cy="2304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CC0CBF-26C3-248B-E2D2-1137B4996848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0E17F0-7436-5CF6-B52B-409816BAFD34}"/>
                </a:ext>
              </a:extLst>
            </p:cNvPr>
            <p:cNvSpPr txBox="1"/>
            <p:nvPr/>
          </p:nvSpPr>
          <p:spPr>
            <a:xfrm>
              <a:off x="1308534" y="703408"/>
              <a:ext cx="9574931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Âu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pPr algn="ctr"/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C37116-7341-D785-5C80-BFE67C966B41}"/>
              </a:ext>
            </a:extLst>
          </p:cNvPr>
          <p:cNvGrpSpPr/>
          <p:nvPr/>
        </p:nvGrpSpPr>
        <p:grpSpPr>
          <a:xfrm>
            <a:off x="493395" y="1810651"/>
            <a:ext cx="3092363" cy="1074498"/>
            <a:chOff x="789432" y="2897041"/>
            <a:chExt cx="4947781" cy="1719197"/>
          </a:xfrm>
        </p:grpSpPr>
        <p:sp>
          <p:nvSpPr>
            <p:cNvPr id="9" name="Rectangle: Rounded Corners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968D456-792A-105D-973F-1E9384FB6C69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2AD086EF-2F92-9680-E9D5-32ED5E38FCA5}"/>
                </a:ext>
              </a:extLst>
            </p:cNvPr>
            <p:cNvSpPr txBox="1"/>
            <p:nvPr/>
          </p:nvSpPr>
          <p:spPr>
            <a:xfrm>
              <a:off x="1204914" y="3225459"/>
              <a:ext cx="4345293" cy="763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rgbClr val="1929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500" dirty="0" err="1">
                  <a:solidFill>
                    <a:srgbClr val="1929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500" dirty="0">
                  <a:solidFill>
                    <a:srgbClr val="1929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1929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500" dirty="0">
                  <a:solidFill>
                    <a:srgbClr val="1929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1929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endParaRPr lang="en-US" sz="250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DEF74F-D9E0-225B-8A34-423ED7C0B423}"/>
              </a:ext>
            </a:extLst>
          </p:cNvPr>
          <p:cNvSpPr/>
          <p:nvPr/>
        </p:nvSpPr>
        <p:spPr>
          <a:xfrm>
            <a:off x="3984712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>
            <a:hlinkClick r:id="rId5" action="ppaction://hlinksldjump"/>
            <a:extLst>
              <a:ext uri="{FF2B5EF4-FFF2-40B4-BE49-F238E27FC236}">
                <a16:creationId xmlns:a16="http://schemas.microsoft.com/office/drawing/2014/main" id="{2AD5D068-E1A9-AD2F-CD89-2DE4EBAEEC71}"/>
              </a:ext>
            </a:extLst>
          </p:cNvPr>
          <p:cNvSpPr txBox="1"/>
          <p:nvPr/>
        </p:nvSpPr>
        <p:spPr>
          <a:xfrm>
            <a:off x="4329293" y="2015911"/>
            <a:ext cx="26276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50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I-an-ta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B71795-8475-496F-E4AE-5413198551C2}"/>
              </a:ext>
            </a:extLst>
          </p:cNvPr>
          <p:cNvSpPr/>
          <p:nvPr/>
        </p:nvSpPr>
        <p:spPr>
          <a:xfrm>
            <a:off x="493395" y="3052724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">
            <a:hlinkClick r:id="rId5" action="ppaction://hlinksldjump"/>
            <a:extLst>
              <a:ext uri="{FF2B5EF4-FFF2-40B4-BE49-F238E27FC236}">
                <a16:creationId xmlns:a16="http://schemas.microsoft.com/office/drawing/2014/main" id="{E03A4821-25B4-ACA3-535E-F4AA6467669A}"/>
              </a:ext>
            </a:extLst>
          </p:cNvPr>
          <p:cNvSpPr txBox="1"/>
          <p:nvPr/>
        </p:nvSpPr>
        <p:spPr>
          <a:xfrm>
            <a:off x="753071" y="3257984"/>
            <a:ext cx="24048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TG </a:t>
            </a:r>
          </a:p>
          <a:p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250" dirty="0">
              <a:solidFill>
                <a:srgbClr val="1929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7D56AC-6E3E-489C-88F0-84C449C68335}"/>
              </a:ext>
            </a:extLst>
          </p:cNvPr>
          <p:cNvSpPr/>
          <p:nvPr/>
        </p:nvSpPr>
        <p:spPr>
          <a:xfrm>
            <a:off x="3984712" y="3066985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">
            <a:hlinkClick r:id="rId5" action="ppaction://hlinksldjump"/>
            <a:extLst>
              <a:ext uri="{FF2B5EF4-FFF2-40B4-BE49-F238E27FC236}">
                <a16:creationId xmlns:a16="http://schemas.microsoft.com/office/drawing/2014/main" id="{EE31A327-4E74-E5D0-1D6E-862E4E5AC01B}"/>
              </a:ext>
            </a:extLst>
          </p:cNvPr>
          <p:cNvSpPr txBox="1"/>
          <p:nvPr/>
        </p:nvSpPr>
        <p:spPr>
          <a:xfrm>
            <a:off x="4334302" y="3257984"/>
            <a:ext cx="23326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Sau </a:t>
            </a:r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250" dirty="0">
              <a:solidFill>
                <a:srgbClr val="1929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TG </a:t>
            </a:r>
            <a:r>
              <a:rPr lang="en-US" sz="2250" dirty="0" err="1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50" dirty="0">
                <a:solidFill>
                  <a:srgbClr val="1929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58001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/>
      <p:bldP spid="10" grpId="0" animBg="1"/>
      <p:bldP spid="10" grpId="1" animBg="1"/>
      <p:bldP spid="16" grpId="0"/>
      <p:bldP spid="12" grpId="0" animBg="1"/>
      <p:bldP spid="12" grpId="1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om cho">
            <a:hlinkClick r:id="" action="ppaction://media"/>
            <a:extLst>
              <a:ext uri="{FF2B5EF4-FFF2-40B4-BE49-F238E27FC236}">
                <a16:creationId xmlns:a16="http://schemas.microsoft.com/office/drawing/2014/main" id="{20A6CB7B-7EFE-E538-4958-459F69D4D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C5A7561B-5E0B-C84C-FC77-2D4EC7D8AFC5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7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1">
            <a:hlinkClick r:id="" action="ppaction://media"/>
            <a:extLst>
              <a:ext uri="{FF2B5EF4-FFF2-40B4-BE49-F238E27FC236}">
                <a16:creationId xmlns:a16="http://schemas.microsoft.com/office/drawing/2014/main" id="{BFC1300E-764B-3EDF-B910-29F84805EF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7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9C54E33D-414D-F859-5CD1-6549603586B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8DF52A9-90E6-80D3-0A4E-19B002904C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0D94C-7A8E-DCA8-70A9-CD8D5ABD29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13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CD689B52-D5E6-D175-473C-66DB4ED44E50}"/>
              </a:ext>
            </a:extLst>
          </p:cNvPr>
          <p:cNvSpPr/>
          <p:nvPr/>
        </p:nvSpPr>
        <p:spPr>
          <a:xfrm>
            <a:off x="0" y="-68036"/>
            <a:ext cx="7622382" cy="4354286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1C9D82-8A96-483B-0D64-7A691157948B}"/>
              </a:ext>
            </a:extLst>
          </p:cNvPr>
          <p:cNvGrpSpPr/>
          <p:nvPr/>
        </p:nvGrpSpPr>
        <p:grpSpPr>
          <a:xfrm>
            <a:off x="518160" y="169983"/>
            <a:ext cx="6763824" cy="1440180"/>
            <a:chOff x="789432" y="420624"/>
            <a:chExt cx="10822119" cy="2304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3B8EAF3-E3A4-5294-CEF8-04F37CB01C03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CB0192-BAE8-0831-702B-A3EA58760A7D}"/>
                </a:ext>
              </a:extLst>
            </p:cNvPr>
            <p:cNvSpPr txBox="1"/>
            <p:nvPr/>
          </p:nvSpPr>
          <p:spPr>
            <a:xfrm>
              <a:off x="1641642" y="787938"/>
              <a:ext cx="9969909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bg1"/>
                  </a:solidFill>
                </a:rPr>
                <a:t>Câu</a:t>
              </a:r>
              <a:r>
                <a:rPr lang="en-US" sz="3000" dirty="0">
                  <a:solidFill>
                    <a:schemeClr val="bg1"/>
                  </a:solidFill>
                </a:rPr>
                <a:t> 2: </a:t>
              </a:r>
              <a:r>
                <a:rPr lang="en-US" sz="3000" dirty="0" err="1">
                  <a:solidFill>
                    <a:schemeClr val="bg1"/>
                  </a:solidFill>
                </a:rPr>
                <a:t>Tây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Âu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là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hệ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thống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chính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trị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3000" dirty="0" err="1">
                  <a:solidFill>
                    <a:schemeClr val="bg1"/>
                  </a:solidFill>
                </a:rPr>
                <a:t>và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kinh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tế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đối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lập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với</a:t>
              </a:r>
              <a:r>
                <a:rPr lang="en-US" sz="3000" dirty="0">
                  <a:solidFill>
                    <a:schemeClr val="bg1"/>
                  </a:solidFill>
                </a:rPr>
                <a:t>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04A3B4-F885-C3E7-9606-8D0914CB0CDE}"/>
              </a:ext>
            </a:extLst>
          </p:cNvPr>
          <p:cNvGrpSpPr/>
          <p:nvPr/>
        </p:nvGrpSpPr>
        <p:grpSpPr>
          <a:xfrm>
            <a:off x="3984712" y="1824911"/>
            <a:ext cx="3092363" cy="1074498"/>
            <a:chOff x="6375538" y="2919857"/>
            <a:chExt cx="4947781" cy="1719197"/>
          </a:xfrm>
        </p:grpSpPr>
        <p:sp>
          <p:nvSpPr>
            <p:cNvPr id="7" name="Rectangle: Rounded Corners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25D69BC-D584-D8E4-43DE-EFECBCC9BC02}"/>
                </a:ext>
              </a:extLst>
            </p:cNvPr>
            <p:cNvSpPr/>
            <p:nvPr/>
          </p:nvSpPr>
          <p:spPr>
            <a:xfrm>
              <a:off x="6375538" y="2919857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38B7129C-F1C2-E7DF-702B-B6A8F78BAE8E}"/>
                </a:ext>
              </a:extLst>
            </p:cNvPr>
            <p:cNvSpPr txBox="1"/>
            <p:nvPr/>
          </p:nvSpPr>
          <p:spPr>
            <a:xfrm>
              <a:off x="6791020" y="3248275"/>
              <a:ext cx="3439917" cy="886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rgbClr val="192923"/>
                  </a:solidFill>
                </a:rPr>
                <a:t>B. </a:t>
              </a:r>
              <a:r>
                <a:rPr lang="en-US" sz="3000" dirty="0" err="1">
                  <a:solidFill>
                    <a:srgbClr val="192923"/>
                  </a:solidFill>
                </a:rPr>
                <a:t>Đông</a:t>
              </a:r>
              <a:r>
                <a:rPr lang="en-US" sz="3000" dirty="0">
                  <a:solidFill>
                    <a:srgbClr val="192923"/>
                  </a:solidFill>
                </a:rPr>
                <a:t> </a:t>
              </a:r>
              <a:r>
                <a:rPr lang="en-US" sz="3000" dirty="0" err="1">
                  <a:solidFill>
                    <a:srgbClr val="192923"/>
                  </a:solidFill>
                </a:rPr>
                <a:t>Âu</a:t>
              </a:r>
              <a:endParaRPr lang="en-US" sz="3000" dirty="0">
                <a:solidFill>
                  <a:srgbClr val="192923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0D1629-C4E6-A2EC-9DB0-D150018F1306}"/>
              </a:ext>
            </a:extLst>
          </p:cNvPr>
          <p:cNvSpPr/>
          <p:nvPr/>
        </p:nvSpPr>
        <p:spPr>
          <a:xfrm>
            <a:off x="542927" y="1839171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69972D-0B33-9667-C5EA-BC78DD4C7358}"/>
              </a:ext>
            </a:extLst>
          </p:cNvPr>
          <p:cNvSpPr txBox="1"/>
          <p:nvPr/>
        </p:nvSpPr>
        <p:spPr>
          <a:xfrm>
            <a:off x="887508" y="2030171"/>
            <a:ext cx="20601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192923"/>
                </a:solidFill>
              </a:rPr>
              <a:t>A. </a:t>
            </a:r>
            <a:r>
              <a:rPr lang="en-US" sz="3000" dirty="0" err="1">
                <a:solidFill>
                  <a:srgbClr val="192923"/>
                </a:solidFill>
              </a:rPr>
              <a:t>Thế</a:t>
            </a:r>
            <a:r>
              <a:rPr lang="en-US" sz="3000" dirty="0">
                <a:solidFill>
                  <a:srgbClr val="192923"/>
                </a:solidFill>
              </a:rPr>
              <a:t> </a:t>
            </a:r>
            <a:r>
              <a:rPr lang="en-US" sz="3000" dirty="0" err="1">
                <a:solidFill>
                  <a:srgbClr val="192923"/>
                </a:solidFill>
              </a:rPr>
              <a:t>giới</a:t>
            </a:r>
            <a:endParaRPr lang="en-US" sz="3000" dirty="0">
              <a:solidFill>
                <a:srgbClr val="192923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709569-35E8-F156-E853-EDD8744F7CB8}"/>
              </a:ext>
            </a:extLst>
          </p:cNvPr>
          <p:cNvSpPr/>
          <p:nvPr/>
        </p:nvSpPr>
        <p:spPr>
          <a:xfrm>
            <a:off x="542926" y="3052724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A22380-1255-AD4D-F9F5-59DDBAF9915F}"/>
              </a:ext>
            </a:extLst>
          </p:cNvPr>
          <p:cNvSpPr txBox="1"/>
          <p:nvPr/>
        </p:nvSpPr>
        <p:spPr>
          <a:xfrm>
            <a:off x="820530" y="3257984"/>
            <a:ext cx="21707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192923"/>
                </a:solidFill>
              </a:rPr>
              <a:t>C. </a:t>
            </a:r>
            <a:r>
              <a:rPr lang="en-US" sz="3000" dirty="0" err="1">
                <a:solidFill>
                  <a:srgbClr val="192923"/>
                </a:solidFill>
              </a:rPr>
              <a:t>Châu</a:t>
            </a:r>
            <a:r>
              <a:rPr lang="en-US" sz="3000" dirty="0">
                <a:solidFill>
                  <a:srgbClr val="192923"/>
                </a:solidFill>
              </a:rPr>
              <a:t> </a:t>
            </a:r>
            <a:r>
              <a:rPr lang="en-US" sz="3000" dirty="0" err="1">
                <a:solidFill>
                  <a:srgbClr val="192923"/>
                </a:solidFill>
              </a:rPr>
              <a:t>Âu</a:t>
            </a:r>
            <a:endParaRPr lang="en-US" sz="3000" dirty="0">
              <a:solidFill>
                <a:srgbClr val="192923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C992DC-D184-BEB0-D21D-6A2D64F22897}"/>
              </a:ext>
            </a:extLst>
          </p:cNvPr>
          <p:cNvSpPr/>
          <p:nvPr/>
        </p:nvSpPr>
        <p:spPr>
          <a:xfrm>
            <a:off x="3984712" y="3066985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398E54-C0DA-A23E-FED5-290B1101C8F8}"/>
              </a:ext>
            </a:extLst>
          </p:cNvPr>
          <p:cNvSpPr txBox="1"/>
          <p:nvPr/>
        </p:nvSpPr>
        <p:spPr>
          <a:xfrm>
            <a:off x="4244388" y="3277220"/>
            <a:ext cx="265168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50" dirty="0">
                <a:solidFill>
                  <a:srgbClr val="192923"/>
                </a:solidFill>
              </a:rPr>
              <a:t>D. </a:t>
            </a:r>
            <a:r>
              <a:rPr lang="en-US" sz="2750" dirty="0" err="1">
                <a:solidFill>
                  <a:srgbClr val="192923"/>
                </a:solidFill>
              </a:rPr>
              <a:t>Đông</a:t>
            </a:r>
            <a:r>
              <a:rPr lang="en-US" sz="2750" dirty="0">
                <a:solidFill>
                  <a:srgbClr val="192923"/>
                </a:solidFill>
              </a:rPr>
              <a:t> Nam Á</a:t>
            </a:r>
          </a:p>
        </p:txBody>
      </p:sp>
    </p:spTree>
    <p:extLst>
      <p:ext uri="{BB962C8B-B14F-4D97-AF65-F5344CB8AC3E}">
        <p14:creationId xmlns:p14="http://schemas.microsoft.com/office/powerpoint/2010/main" val="640117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68A0C2AE-551E-DDA9-5761-97F4759E2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C5A7561B-5E0B-C84C-FC77-2D4EC7D8AFC5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3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2">
            <a:hlinkClick r:id="" action="ppaction://media"/>
            <a:extLst>
              <a:ext uri="{FF2B5EF4-FFF2-40B4-BE49-F238E27FC236}">
                <a16:creationId xmlns:a16="http://schemas.microsoft.com/office/drawing/2014/main" id="{235F257E-2470-19DC-4E3F-141D50633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0CE64C88-5AEF-7584-2059-55F02F1C9C5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E83374-6097-8A8E-90A7-63325B6C22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A95E5-D877-D0E4-A968-D4C217DC6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7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6675"/>
            <a:ext cx="7620000" cy="4352925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38A20F-E4B6-C36B-C31A-CAAA05F2EFFC}"/>
              </a:ext>
            </a:extLst>
          </p:cNvPr>
          <p:cNvGrpSpPr/>
          <p:nvPr/>
        </p:nvGrpSpPr>
        <p:grpSpPr>
          <a:xfrm>
            <a:off x="493395" y="159028"/>
            <a:ext cx="7111711" cy="1440180"/>
            <a:chOff x="789432" y="420624"/>
            <a:chExt cx="11378737" cy="2304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0415F19-B181-1A4E-78C7-F531E2F49ECD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FFB20A-BB74-D96D-3112-477F99DB557C}"/>
                </a:ext>
              </a:extLst>
            </p:cNvPr>
            <p:cNvSpPr txBox="1"/>
            <p:nvPr/>
          </p:nvSpPr>
          <p:spPr>
            <a:xfrm>
              <a:off x="1454467" y="787938"/>
              <a:ext cx="10713702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bg1"/>
                  </a:solidFill>
                </a:rPr>
                <a:t>Câu</a:t>
              </a:r>
              <a:r>
                <a:rPr lang="en-US" sz="3000" dirty="0">
                  <a:solidFill>
                    <a:schemeClr val="bg1"/>
                  </a:solidFill>
                </a:rPr>
                <a:t> 3: </a:t>
              </a:r>
              <a:r>
                <a:rPr lang="en-US" sz="3000" dirty="0" err="1">
                  <a:solidFill>
                    <a:schemeClr val="bg1"/>
                  </a:solidFill>
                </a:rPr>
                <a:t>Đâu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không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phải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là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chế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độ</a:t>
              </a:r>
              <a:r>
                <a:rPr lang="en-US" sz="3000" dirty="0">
                  <a:solidFill>
                    <a:schemeClr val="bg1"/>
                  </a:solidFill>
                </a:rPr>
                <a:t>/</a:t>
              </a:r>
              <a:r>
                <a:rPr lang="en-US" sz="3000" dirty="0" err="1">
                  <a:solidFill>
                    <a:schemeClr val="bg1"/>
                  </a:solidFill>
                </a:rPr>
                <a:t>khái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3000" dirty="0" err="1">
                  <a:solidFill>
                    <a:schemeClr val="bg1"/>
                  </a:solidFill>
                </a:rPr>
                <a:t>niệm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đc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nhắc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đến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khi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nói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về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Tây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Âu</a:t>
              </a:r>
              <a:r>
                <a:rPr lang="en-US" sz="30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AFB066-7141-0F1F-C281-0D27484A7A00}"/>
              </a:ext>
            </a:extLst>
          </p:cNvPr>
          <p:cNvGrpSpPr/>
          <p:nvPr/>
        </p:nvGrpSpPr>
        <p:grpSpPr>
          <a:xfrm>
            <a:off x="4081464" y="3052724"/>
            <a:ext cx="3140593" cy="1074498"/>
            <a:chOff x="789432" y="2897041"/>
            <a:chExt cx="5024949" cy="1719197"/>
          </a:xfrm>
        </p:grpSpPr>
        <p:sp>
          <p:nvSpPr>
            <p:cNvPr id="7" name="Rectangle: Rounded Corners 6">
              <a:hlinkClick r:id="rId5" action="ppaction://hlinksldjump"/>
              <a:extLst>
                <a:ext uri="{FF2B5EF4-FFF2-40B4-BE49-F238E27FC236}">
                  <a16:creationId xmlns:a16="http://schemas.microsoft.com/office/drawing/2014/main" id="{262A506F-7D12-33EF-A25D-B5AC25BBADAF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FE8C6266-241F-53B3-14DD-E99CC6EBA387}"/>
                </a:ext>
              </a:extLst>
            </p:cNvPr>
            <p:cNvSpPr txBox="1"/>
            <p:nvPr/>
          </p:nvSpPr>
          <p:spPr>
            <a:xfrm>
              <a:off x="1204914" y="3225459"/>
              <a:ext cx="4609467" cy="824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50" dirty="0">
                  <a:solidFill>
                    <a:srgbClr val="192923"/>
                  </a:solidFill>
                </a:rPr>
                <a:t>D. </a:t>
              </a:r>
              <a:r>
                <a:rPr lang="en-US" sz="2750" dirty="0" err="1">
                  <a:solidFill>
                    <a:srgbClr val="192923"/>
                  </a:solidFill>
                </a:rPr>
                <a:t>Liên</a:t>
              </a:r>
              <a:r>
                <a:rPr lang="en-US" sz="2750" dirty="0">
                  <a:solidFill>
                    <a:srgbClr val="192923"/>
                  </a:solidFill>
                </a:rPr>
                <a:t> </a:t>
              </a:r>
              <a:r>
                <a:rPr lang="en-US" sz="2750" dirty="0" err="1">
                  <a:solidFill>
                    <a:srgbClr val="192923"/>
                  </a:solidFill>
                </a:rPr>
                <a:t>hợp</a:t>
              </a:r>
              <a:r>
                <a:rPr lang="en-US" sz="2750" dirty="0">
                  <a:solidFill>
                    <a:srgbClr val="192923"/>
                  </a:solidFill>
                </a:rPr>
                <a:t> </a:t>
              </a:r>
              <a:r>
                <a:rPr lang="en-US" sz="2750" dirty="0" err="1">
                  <a:solidFill>
                    <a:srgbClr val="192923"/>
                  </a:solidFill>
                </a:rPr>
                <a:t>quốc</a:t>
              </a:r>
              <a:endParaRPr lang="en-US" sz="2750" dirty="0">
                <a:solidFill>
                  <a:srgbClr val="192923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1E15F2-8319-D24A-7A0C-5E8DA4F10FFF}"/>
              </a:ext>
            </a:extLst>
          </p:cNvPr>
          <p:cNvSpPr/>
          <p:nvPr/>
        </p:nvSpPr>
        <p:spPr>
          <a:xfrm>
            <a:off x="493395" y="1839170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029E6F-CAD5-95FC-C9EA-030C42360C88}"/>
              </a:ext>
            </a:extLst>
          </p:cNvPr>
          <p:cNvSpPr txBox="1"/>
          <p:nvPr/>
        </p:nvSpPr>
        <p:spPr>
          <a:xfrm>
            <a:off x="753071" y="2143125"/>
            <a:ext cx="2847254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50" dirty="0">
                <a:solidFill>
                  <a:srgbClr val="192923"/>
                </a:solidFill>
              </a:rPr>
              <a:t>A. </a:t>
            </a:r>
            <a:r>
              <a:rPr lang="en-US" sz="2750" dirty="0" err="1">
                <a:solidFill>
                  <a:srgbClr val="192923"/>
                </a:solidFill>
              </a:rPr>
              <a:t>Dân</a:t>
            </a:r>
            <a:r>
              <a:rPr lang="en-US" sz="2750" dirty="0">
                <a:solidFill>
                  <a:srgbClr val="192923"/>
                </a:solidFill>
              </a:rPr>
              <a:t> </a:t>
            </a:r>
            <a:r>
              <a:rPr lang="en-US" sz="2750" dirty="0" err="1">
                <a:solidFill>
                  <a:srgbClr val="192923"/>
                </a:solidFill>
              </a:rPr>
              <a:t>chủ</a:t>
            </a:r>
            <a:r>
              <a:rPr lang="en-US" sz="2750" dirty="0">
                <a:solidFill>
                  <a:srgbClr val="192923"/>
                </a:solidFill>
              </a:rPr>
              <a:t> </a:t>
            </a:r>
            <a:r>
              <a:rPr lang="en-US" sz="2750" dirty="0" err="1">
                <a:solidFill>
                  <a:srgbClr val="192923"/>
                </a:solidFill>
              </a:rPr>
              <a:t>tự</a:t>
            </a:r>
            <a:r>
              <a:rPr lang="en-US" sz="2750" dirty="0">
                <a:solidFill>
                  <a:srgbClr val="192923"/>
                </a:solidFill>
              </a:rPr>
              <a:t> do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7CB239-C3B8-8483-DC3D-FAF55876A97F}"/>
              </a:ext>
            </a:extLst>
          </p:cNvPr>
          <p:cNvSpPr/>
          <p:nvPr/>
        </p:nvSpPr>
        <p:spPr>
          <a:xfrm>
            <a:off x="493395" y="3052724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12C96E-F234-949B-6F13-E08917899BD9}"/>
              </a:ext>
            </a:extLst>
          </p:cNvPr>
          <p:cNvSpPr txBox="1"/>
          <p:nvPr/>
        </p:nvSpPr>
        <p:spPr>
          <a:xfrm>
            <a:off x="753072" y="3257984"/>
            <a:ext cx="29418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rgbClr val="192923"/>
                </a:solidFill>
              </a:rPr>
              <a:t>C. </a:t>
            </a:r>
            <a:r>
              <a:rPr lang="en-US" sz="2250" dirty="0" err="1">
                <a:solidFill>
                  <a:srgbClr val="192923"/>
                </a:solidFill>
              </a:rPr>
              <a:t>Liên</a:t>
            </a:r>
            <a:r>
              <a:rPr lang="en-US" sz="2250" dirty="0">
                <a:solidFill>
                  <a:srgbClr val="192923"/>
                </a:solidFill>
              </a:rPr>
              <a:t> </a:t>
            </a:r>
            <a:r>
              <a:rPr lang="en-US" sz="2250" dirty="0" err="1">
                <a:solidFill>
                  <a:srgbClr val="192923"/>
                </a:solidFill>
              </a:rPr>
              <a:t>minh</a:t>
            </a:r>
            <a:r>
              <a:rPr lang="en-US" sz="2250" dirty="0">
                <a:solidFill>
                  <a:srgbClr val="192923"/>
                </a:solidFill>
              </a:rPr>
              <a:t> </a:t>
            </a:r>
            <a:r>
              <a:rPr lang="en-US" sz="2250" dirty="0" err="1">
                <a:solidFill>
                  <a:srgbClr val="192923"/>
                </a:solidFill>
              </a:rPr>
              <a:t>châu</a:t>
            </a:r>
            <a:r>
              <a:rPr lang="en-US" sz="2250" dirty="0">
                <a:solidFill>
                  <a:srgbClr val="192923"/>
                </a:solidFill>
              </a:rPr>
              <a:t> </a:t>
            </a:r>
            <a:r>
              <a:rPr lang="en-US" sz="2250" dirty="0" err="1">
                <a:solidFill>
                  <a:srgbClr val="192923"/>
                </a:solidFill>
              </a:rPr>
              <a:t>Âu</a:t>
            </a:r>
            <a:endParaRPr lang="en-US" sz="2250" dirty="0">
              <a:solidFill>
                <a:srgbClr val="192923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136D43-9909-B611-13CB-FBD2964279DE}"/>
              </a:ext>
            </a:extLst>
          </p:cNvPr>
          <p:cNvSpPr/>
          <p:nvPr/>
        </p:nvSpPr>
        <p:spPr>
          <a:xfrm>
            <a:off x="4081464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6A8A83-AC7C-B49D-C928-12095E74DFBE}"/>
              </a:ext>
            </a:extLst>
          </p:cNvPr>
          <p:cNvSpPr txBox="1"/>
          <p:nvPr/>
        </p:nvSpPr>
        <p:spPr>
          <a:xfrm>
            <a:off x="4291542" y="2109787"/>
            <a:ext cx="30732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192923"/>
                </a:solidFill>
              </a:rPr>
              <a:t>B. </a:t>
            </a:r>
            <a:r>
              <a:rPr lang="en-US" sz="2500" dirty="0" err="1">
                <a:solidFill>
                  <a:srgbClr val="192923"/>
                </a:solidFill>
              </a:rPr>
              <a:t>Chủ</a:t>
            </a:r>
            <a:r>
              <a:rPr lang="en-US" sz="2500" dirty="0">
                <a:solidFill>
                  <a:srgbClr val="192923"/>
                </a:solidFill>
              </a:rPr>
              <a:t> </a:t>
            </a:r>
            <a:r>
              <a:rPr lang="en-US" sz="2500" dirty="0" err="1">
                <a:solidFill>
                  <a:srgbClr val="192923"/>
                </a:solidFill>
              </a:rPr>
              <a:t>nghĩa</a:t>
            </a:r>
            <a:r>
              <a:rPr lang="en-US" sz="2500" dirty="0">
                <a:solidFill>
                  <a:srgbClr val="192923"/>
                </a:solidFill>
              </a:rPr>
              <a:t> </a:t>
            </a:r>
            <a:r>
              <a:rPr lang="en-US" sz="2500" dirty="0" err="1">
                <a:solidFill>
                  <a:srgbClr val="192923"/>
                </a:solidFill>
              </a:rPr>
              <a:t>tư</a:t>
            </a:r>
            <a:r>
              <a:rPr lang="en-US" sz="2500" dirty="0">
                <a:solidFill>
                  <a:srgbClr val="192923"/>
                </a:solidFill>
              </a:rPr>
              <a:t> </a:t>
            </a:r>
            <a:r>
              <a:rPr lang="en-US" sz="2500" dirty="0" err="1">
                <a:solidFill>
                  <a:srgbClr val="192923"/>
                </a:solidFill>
              </a:rPr>
              <a:t>bản</a:t>
            </a:r>
            <a:endParaRPr lang="en-US" sz="2500" dirty="0">
              <a:solidFill>
                <a:srgbClr val="1929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7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7162800" cy="3733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5CC6E69E-EE98-2E44-A634-6FE1E5423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C5A7561B-5E0B-C84C-FC77-2D4EC7D8AFC5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06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3">
            <a:hlinkClick r:id="" action="ppaction://media"/>
            <a:extLst>
              <a:ext uri="{FF2B5EF4-FFF2-40B4-BE49-F238E27FC236}">
                <a16:creationId xmlns:a16="http://schemas.microsoft.com/office/drawing/2014/main" id="{139A516A-6328-F2F5-97EB-8F2F33459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3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3ED9BEA1-F73B-084C-15F9-50236B3A49C3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defTabSz="381019"/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1A498917-AF2F-9E41-9CE0-4AF3794417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13B82-66C5-A9A6-A15E-58D4432E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24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69EE-93D6-462E-9E3E-E5E6A185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58138EF-D048-3CDD-72E4-F0E5F1747BB5}"/>
              </a:ext>
            </a:extLst>
          </p:cNvPr>
          <p:cNvSpPr/>
          <p:nvPr/>
        </p:nvSpPr>
        <p:spPr>
          <a:xfrm>
            <a:off x="0" y="-100013"/>
            <a:ext cx="7620000" cy="4386263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141708-1E3F-7647-9936-8EF5E5B2DDC9}"/>
              </a:ext>
            </a:extLst>
          </p:cNvPr>
          <p:cNvGrpSpPr/>
          <p:nvPr/>
        </p:nvGrpSpPr>
        <p:grpSpPr>
          <a:xfrm>
            <a:off x="493395" y="159028"/>
            <a:ext cx="6721333" cy="1440180"/>
            <a:chOff x="789432" y="420624"/>
            <a:chExt cx="10754132" cy="2304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A78331C-A0F7-64FD-9532-6336AB581CE0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07D222-A0A0-F9FE-9BD3-21B6ACFBCF5F}"/>
                </a:ext>
              </a:extLst>
            </p:cNvPr>
            <p:cNvSpPr txBox="1"/>
            <p:nvPr/>
          </p:nvSpPr>
          <p:spPr>
            <a:xfrm>
              <a:off x="1775658" y="787938"/>
              <a:ext cx="9767906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Câu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4: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Năm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2023,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kinh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tế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Liên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minh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</a:t>
              </a:r>
            </a:p>
            <a:p>
              <a:pPr algn="ctr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Châu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Âu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(EU)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đứng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thứ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mấy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TG?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317CB-5572-15D5-75F2-F588F1A7C027}"/>
              </a:ext>
            </a:extLst>
          </p:cNvPr>
          <p:cNvGrpSpPr/>
          <p:nvPr/>
        </p:nvGrpSpPr>
        <p:grpSpPr>
          <a:xfrm>
            <a:off x="542925" y="3066985"/>
            <a:ext cx="3092363" cy="1074498"/>
            <a:chOff x="789432" y="2897041"/>
            <a:chExt cx="4947781" cy="1719197"/>
          </a:xfrm>
        </p:grpSpPr>
        <p:sp>
          <p:nvSpPr>
            <p:cNvPr id="9" name="Rectangle: Rounded Corners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87ACAB4-9945-E657-96B4-D7DBC0332F28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7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E2609BE5-D961-D039-A9C2-526AAE0E3A9C}"/>
                </a:ext>
              </a:extLst>
            </p:cNvPr>
            <p:cNvSpPr txBox="1"/>
            <p:nvPr/>
          </p:nvSpPr>
          <p:spPr>
            <a:xfrm>
              <a:off x="1204914" y="3225459"/>
              <a:ext cx="1549656" cy="886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3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C. Ba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A188DB-5363-F4EF-429E-9FF522D5D187}"/>
              </a:ext>
            </a:extLst>
          </p:cNvPr>
          <p:cNvSpPr/>
          <p:nvPr/>
        </p:nvSpPr>
        <p:spPr>
          <a:xfrm>
            <a:off x="3984712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750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F4E42-140F-8457-41D8-DA3AC5002399}"/>
              </a:ext>
            </a:extLst>
          </p:cNvPr>
          <p:cNvSpPr txBox="1"/>
          <p:nvPr/>
        </p:nvSpPr>
        <p:spPr>
          <a:xfrm>
            <a:off x="4329293" y="2015911"/>
            <a:ext cx="1091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3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B. Hai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1BBE2C-D38B-E12E-A6A4-19FD9B80D3D3}"/>
              </a:ext>
            </a:extLst>
          </p:cNvPr>
          <p:cNvSpPr/>
          <p:nvPr/>
        </p:nvSpPr>
        <p:spPr>
          <a:xfrm>
            <a:off x="542925" y="1830007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750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4E2A52-7F69-BFE1-8B63-984F415C9AB9}"/>
              </a:ext>
            </a:extLst>
          </p:cNvPr>
          <p:cNvSpPr txBox="1"/>
          <p:nvPr/>
        </p:nvSpPr>
        <p:spPr>
          <a:xfrm>
            <a:off x="802601" y="2035267"/>
            <a:ext cx="13535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3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A. </a:t>
            </a:r>
            <a:r>
              <a:rPr lang="en-US" sz="3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Nhất</a:t>
            </a:r>
            <a:endParaRPr lang="en-US" sz="3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4DAD21-DEEE-819C-AC9B-46D11E6EFFC8}"/>
              </a:ext>
            </a:extLst>
          </p:cNvPr>
          <p:cNvSpPr/>
          <p:nvPr/>
        </p:nvSpPr>
        <p:spPr>
          <a:xfrm>
            <a:off x="3984712" y="3066985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750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EE6CF2-05CD-6EC6-3C2C-83A695EED7E2}"/>
              </a:ext>
            </a:extLst>
          </p:cNvPr>
          <p:cNvSpPr txBox="1"/>
          <p:nvPr/>
        </p:nvSpPr>
        <p:spPr>
          <a:xfrm>
            <a:off x="4334302" y="3257984"/>
            <a:ext cx="1337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3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D. </a:t>
            </a:r>
            <a:r>
              <a:rPr lang="en-US" sz="3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Năm</a:t>
            </a:r>
            <a:endParaRPr lang="en-US" sz="3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6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/>
      <p:bldP spid="10" grpId="0" animBg="1"/>
      <p:bldP spid="10" grpId="1" animBg="1"/>
      <p:bldP spid="16" grpId="0"/>
      <p:bldP spid="12" grpId="0" animBg="1"/>
      <p:bldP spid="12" grpId="1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C02A-97E9-44C5-1068-6ACB9C5A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C0DF5DE8-3F82-9BBD-6A36-4AC9C5A28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0D7B821B-32E3-4332-9F6A-7F75996D06F7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7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7163-19D4-7D42-93BE-F1E0C40DB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1">
            <a:hlinkClick r:id="" action="ppaction://media"/>
            <a:extLst>
              <a:ext uri="{FF2B5EF4-FFF2-40B4-BE49-F238E27FC236}">
                <a16:creationId xmlns:a16="http://schemas.microsoft.com/office/drawing/2014/main" id="{396C3E2E-3B04-DFA0-F030-2034BE30B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7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BB184324-E330-41C0-DEF6-30A2BA41B4E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CB36B4E-34A9-5D74-E049-60D2DCCDB7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23D92-119A-13DC-5909-85380742A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67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340D5-F171-30C2-76AF-2324F6456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747E39A6-61D7-7D16-CB2D-1ED425CDE818}"/>
              </a:ext>
            </a:extLst>
          </p:cNvPr>
          <p:cNvSpPr/>
          <p:nvPr/>
        </p:nvSpPr>
        <p:spPr>
          <a:xfrm>
            <a:off x="0" y="-68036"/>
            <a:ext cx="7622382" cy="4354286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678549-448B-0BEB-9627-E59AFD55A3F9}"/>
              </a:ext>
            </a:extLst>
          </p:cNvPr>
          <p:cNvGrpSpPr/>
          <p:nvPr/>
        </p:nvGrpSpPr>
        <p:grpSpPr>
          <a:xfrm>
            <a:off x="493395" y="159028"/>
            <a:ext cx="6583680" cy="1440180"/>
            <a:chOff x="789432" y="420624"/>
            <a:chExt cx="10533888" cy="2304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ECA3808-90E0-4A80-E8BB-E4B25F5C5DDB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DCA4A5-B7F5-08F4-1A4D-278EE7F2A9F1}"/>
                </a:ext>
              </a:extLst>
            </p:cNvPr>
            <p:cNvSpPr txBox="1"/>
            <p:nvPr/>
          </p:nvSpPr>
          <p:spPr>
            <a:xfrm>
              <a:off x="1199066" y="787938"/>
              <a:ext cx="10063475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</a:rPr>
                <a:t>Câu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</a:rPr>
                <a:t> 5: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Chính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sách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đối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nội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chủ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yếu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của</a:t>
              </a:r>
              <a:endParaRPr lang="en-US" sz="3000" dirty="0">
                <a:solidFill>
                  <a:prstClr val="white"/>
                </a:solidFill>
                <a:latin typeface="+mj-lt"/>
              </a:endParaRPr>
            </a:p>
            <a:p>
              <a:pPr algn="ctr" defTabSz="571500" rtl="0">
                <a:defRPr/>
              </a:pP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Mỹ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năm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1945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đến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năm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 1991 </a:t>
              </a:r>
              <a:r>
                <a:rPr lang="en-US" sz="3000" dirty="0" err="1">
                  <a:solidFill>
                    <a:prstClr val="white"/>
                  </a:solidFill>
                  <a:latin typeface="+mj-lt"/>
                </a:rPr>
                <a:t>là</a:t>
              </a:r>
              <a:r>
                <a:rPr lang="en-US" sz="3000" dirty="0">
                  <a:solidFill>
                    <a:prstClr val="white"/>
                  </a:solidFill>
                  <a:latin typeface="+mj-lt"/>
                </a:rPr>
                <a:t>:</a:t>
              </a:r>
              <a:endParaRPr lang="en-US" sz="3000" kern="1200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B92A280-08C7-B29F-7FF4-EBBD4BA29A2C}"/>
              </a:ext>
            </a:extLst>
          </p:cNvPr>
          <p:cNvGrpSpPr/>
          <p:nvPr/>
        </p:nvGrpSpPr>
        <p:grpSpPr>
          <a:xfrm>
            <a:off x="542926" y="1839170"/>
            <a:ext cx="3092363" cy="1074498"/>
            <a:chOff x="789432" y="2897041"/>
            <a:chExt cx="4947781" cy="1719197"/>
          </a:xfrm>
        </p:grpSpPr>
        <p:sp>
          <p:nvSpPr>
            <p:cNvPr id="7" name="Rectangle: Rounded Corners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1A2167F-9431-7A61-2018-0EBBE0F02265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240A488-28E4-5D7E-FB48-B160576DF821}"/>
                </a:ext>
              </a:extLst>
            </p:cNvPr>
            <p:cNvSpPr txBox="1"/>
            <p:nvPr/>
          </p:nvSpPr>
          <p:spPr>
            <a:xfrm>
              <a:off x="1119818" y="2922441"/>
              <a:ext cx="4617395" cy="1440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A.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Ngăn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chặn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,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đàn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áp</a:t>
              </a:r>
              <a:endParaRPr lang="en-US" sz="1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endParaRPr>
            </a:p>
            <a:p>
              <a:pPr algn="l" defTabSz="571500" rtl="0">
                <a:defRPr/>
              </a:pP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phong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trào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đấu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tranh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của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các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lực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lượng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tiến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bộ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trong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nước</a:t>
              </a:r>
              <a:endParaRPr lang="en-US" sz="1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5EFD4F-8186-9651-1F76-1BFF249F0BBF}"/>
              </a:ext>
            </a:extLst>
          </p:cNvPr>
          <p:cNvSpPr/>
          <p:nvPr/>
        </p:nvSpPr>
        <p:spPr>
          <a:xfrm>
            <a:off x="3956985" y="1853430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BF19ED-FF63-E9BE-A466-06399FD23085}"/>
              </a:ext>
            </a:extLst>
          </p:cNvPr>
          <p:cNvSpPr txBox="1"/>
          <p:nvPr/>
        </p:nvSpPr>
        <p:spPr>
          <a:xfrm>
            <a:off x="4152521" y="2027807"/>
            <a:ext cx="28704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B.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Ngăn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chặn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,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đàn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áp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phong</a:t>
            </a:r>
            <a:endParaRPr lang="en-US" sz="1750" dirty="0">
              <a:solidFill>
                <a:srgbClr val="192923"/>
              </a:solidFill>
              <a:latin typeface="+mj-lt"/>
            </a:endParaRPr>
          </a:p>
          <a:p>
            <a:pPr lvl="0" algn="ctr">
              <a:defRPr/>
            </a:pP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trào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giải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phóng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dân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dirty="0" err="1">
                <a:solidFill>
                  <a:srgbClr val="192923"/>
                </a:solidFill>
                <a:latin typeface="+mj-lt"/>
              </a:rPr>
              <a:t>tộc</a:t>
            </a:r>
            <a:endParaRPr lang="en-US" sz="1750" kern="1200" dirty="0">
              <a:solidFill>
                <a:srgbClr val="192923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3FE76C-BF25-8C60-B4C0-27829F9B8258}"/>
              </a:ext>
            </a:extLst>
          </p:cNvPr>
          <p:cNvSpPr/>
          <p:nvPr/>
        </p:nvSpPr>
        <p:spPr>
          <a:xfrm>
            <a:off x="493395" y="3052724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4" name="c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D4FA0E-F447-1AED-838E-508D6C2C6A65}"/>
              </a:ext>
            </a:extLst>
          </p:cNvPr>
          <p:cNvSpPr txBox="1"/>
          <p:nvPr/>
        </p:nvSpPr>
        <p:spPr>
          <a:xfrm>
            <a:off x="753072" y="3257984"/>
            <a:ext cx="2704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C.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Tập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chung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triển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khai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ctr" defTabSz="571500" rtl="0">
              <a:defRPr/>
            </a:pP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chiến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lược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toàn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cầu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F7F728-6700-1A60-A91C-A042F265B44F}"/>
              </a:ext>
            </a:extLst>
          </p:cNvPr>
          <p:cNvSpPr/>
          <p:nvPr/>
        </p:nvSpPr>
        <p:spPr>
          <a:xfrm>
            <a:off x="3984712" y="3066985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11D171-5A69-460B-B213-549E9B02B34B}"/>
              </a:ext>
            </a:extLst>
          </p:cNvPr>
          <p:cNvSpPr txBox="1"/>
          <p:nvPr/>
        </p:nvSpPr>
        <p:spPr>
          <a:xfrm>
            <a:off x="4283676" y="3231986"/>
            <a:ext cx="26407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1500" rtl="0">
              <a:defRPr/>
            </a:pPr>
            <a:r>
              <a:rPr lang="en-US" sz="1500" kern="1200" dirty="0">
                <a:solidFill>
                  <a:srgbClr val="192923"/>
                </a:solidFill>
                <a:latin typeface="+mj-lt"/>
              </a:rPr>
              <a:t>D.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Đàn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áp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phong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trào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của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quần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</a:p>
          <a:p>
            <a:pPr algn="ctr" defTabSz="571500" rtl="0">
              <a:defRPr/>
            </a:pPr>
            <a:r>
              <a:rPr lang="en-US" sz="1500" dirty="0" err="1">
                <a:solidFill>
                  <a:srgbClr val="192923"/>
                </a:solidFill>
                <a:latin typeface="+mj-lt"/>
              </a:rPr>
              <a:t>chúng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phản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đối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Mỹ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tham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gia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</a:p>
          <a:p>
            <a:pPr algn="ctr" defTabSz="571500" rtl="0">
              <a:defRPr/>
            </a:pPr>
            <a:r>
              <a:rPr lang="en-US" sz="1500" dirty="0" err="1">
                <a:solidFill>
                  <a:srgbClr val="192923"/>
                </a:solidFill>
                <a:latin typeface="+mj-lt"/>
              </a:rPr>
              <a:t>chiến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192923"/>
                </a:solidFill>
                <a:latin typeface="+mj-lt"/>
              </a:rPr>
              <a:t>tranh</a:t>
            </a:r>
            <a:r>
              <a:rPr lang="en-US" sz="1500" dirty="0">
                <a:solidFill>
                  <a:srgbClr val="192923"/>
                </a:solidFill>
                <a:latin typeface="+mj-lt"/>
              </a:rPr>
              <a:t> VN</a:t>
            </a:r>
            <a:endParaRPr lang="en-US" sz="1500" kern="1200" dirty="0">
              <a:solidFill>
                <a:srgbClr val="19292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3384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544C-3C67-7FFC-96F0-D0D30635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C86EE201-7553-BE14-48F1-AB764C437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44C16D63-5E68-C76C-948F-341E042650CB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1203-8419-9C16-F987-1D5E8D91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2">
            <a:hlinkClick r:id="" action="ppaction://media"/>
            <a:extLst>
              <a:ext uri="{FF2B5EF4-FFF2-40B4-BE49-F238E27FC236}">
                <a16:creationId xmlns:a16="http://schemas.microsoft.com/office/drawing/2014/main" id="{273A44BE-302F-9FD3-2C1F-E393637D9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8B7F88CC-9F9D-90BA-F256-E5C1E7929A37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52267260-1515-0D18-56EC-FF7B31BF6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32EA0F-F7A5-CC6E-C14C-B95077945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9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6A81-3E19-C296-7003-03B79F79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A50FE9-4C26-5C63-A774-3B983DB01A52}"/>
              </a:ext>
            </a:extLst>
          </p:cNvPr>
          <p:cNvSpPr/>
          <p:nvPr/>
        </p:nvSpPr>
        <p:spPr>
          <a:xfrm>
            <a:off x="0" y="-66675"/>
            <a:ext cx="7620000" cy="4352925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F20D61-EE56-0773-381A-7E6D6C7F5A6D}"/>
              </a:ext>
            </a:extLst>
          </p:cNvPr>
          <p:cNvGrpSpPr/>
          <p:nvPr/>
        </p:nvGrpSpPr>
        <p:grpSpPr>
          <a:xfrm>
            <a:off x="493395" y="159028"/>
            <a:ext cx="6592056" cy="1468023"/>
            <a:chOff x="789432" y="420624"/>
            <a:chExt cx="10547289" cy="234883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DBD95FC-4C9A-0BD2-64F8-A31A17C43F8C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37129A-6CA5-2E28-131F-4AEA8A55A80C}"/>
                </a:ext>
              </a:extLst>
            </p:cNvPr>
            <p:cNvSpPr txBox="1"/>
            <p:nvPr/>
          </p:nvSpPr>
          <p:spPr>
            <a:xfrm>
              <a:off x="943723" y="451594"/>
              <a:ext cx="10392998" cy="23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Câu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6: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Mục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tiêu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bao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trùm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nhất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của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Mỹ</a:t>
              </a:r>
              <a:endParaRPr lang="en-US" sz="2938" kern="1200" dirty="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  <a:p>
              <a:pPr algn="l" defTabSz="571500" rtl="0">
                <a:defRPr/>
              </a:pP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trong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việc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triển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khai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chiến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lược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toàn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cầu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</a:p>
            <a:p>
              <a:pPr algn="ctr" defTabSz="571500" rtl="0">
                <a:defRPr/>
              </a:pP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sau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chiến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trang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TG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thứ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2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là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A3C52-FD1F-FA8D-3BBA-CE654020152D}"/>
              </a:ext>
            </a:extLst>
          </p:cNvPr>
          <p:cNvGrpSpPr/>
          <p:nvPr/>
        </p:nvGrpSpPr>
        <p:grpSpPr>
          <a:xfrm>
            <a:off x="493395" y="3052724"/>
            <a:ext cx="3092363" cy="1074498"/>
            <a:chOff x="789432" y="2897041"/>
            <a:chExt cx="4947781" cy="1719197"/>
          </a:xfrm>
        </p:grpSpPr>
        <p:sp>
          <p:nvSpPr>
            <p:cNvPr id="7" name="Rectangle: Rounded Corners 6">
              <a:hlinkClick r:id="rId5" action="ppaction://hlinksldjump"/>
              <a:extLst>
                <a:ext uri="{FF2B5EF4-FFF2-40B4-BE49-F238E27FC236}">
                  <a16:creationId xmlns:a16="http://schemas.microsoft.com/office/drawing/2014/main" id="{1C748B5B-1E42-8EBF-14FC-4D9B63540515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87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" name="Text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3CD746D-7D19-7F79-5B6E-9528F7472535}"/>
                </a:ext>
              </a:extLst>
            </p:cNvPr>
            <p:cNvSpPr txBox="1"/>
            <p:nvPr/>
          </p:nvSpPr>
          <p:spPr>
            <a:xfrm>
              <a:off x="1134550" y="3127635"/>
              <a:ext cx="3647461" cy="1132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C.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Thực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hiện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tham</a:t>
              </a:r>
              <a:endPara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endParaRPr>
            </a:p>
            <a:p>
              <a:pPr algn="l" defTabSz="571500" rtl="0">
                <a:defRPr/>
              </a:pP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vọng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làm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bá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chủ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TG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FF9FA9-64A8-DE87-4862-834E60CD4A4E}"/>
              </a:ext>
            </a:extLst>
          </p:cNvPr>
          <p:cNvSpPr/>
          <p:nvPr/>
        </p:nvSpPr>
        <p:spPr>
          <a:xfrm>
            <a:off x="493395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87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0BFE09-92ED-189E-40CB-9D9558FAFA27}"/>
              </a:ext>
            </a:extLst>
          </p:cNvPr>
          <p:cNvSpPr txBox="1"/>
          <p:nvPr/>
        </p:nvSpPr>
        <p:spPr>
          <a:xfrm>
            <a:off x="709094" y="2012499"/>
            <a:ext cx="2161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4344" indent="-464344" algn="l" defTabSz="571500" rtl="0">
              <a:buFontTx/>
              <a:buAutoNum type="alphaUcPeriod"/>
              <a:defRPr/>
            </a:pP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Chống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phá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các</a:t>
            </a:r>
            <a:endParaRPr lang="en-US" sz="2000" kern="1200" dirty="0">
              <a:solidFill>
                <a:srgbClr val="192923"/>
              </a:solidFill>
              <a:latin typeface="+mj-lt"/>
            </a:endParaRPr>
          </a:p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nước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XHCN, CNCS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15DE5C-F6EC-14FD-D234-AC10592F026E}"/>
              </a:ext>
            </a:extLst>
          </p:cNvPr>
          <p:cNvSpPr/>
          <p:nvPr/>
        </p:nvSpPr>
        <p:spPr>
          <a:xfrm>
            <a:off x="4079152" y="3066984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4" name="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416C28-4867-083A-AA4C-6B4D0393AF38}"/>
              </a:ext>
            </a:extLst>
          </p:cNvPr>
          <p:cNvSpPr txBox="1"/>
          <p:nvPr/>
        </p:nvSpPr>
        <p:spPr>
          <a:xfrm>
            <a:off x="4377222" y="3117413"/>
            <a:ext cx="2451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1500" rtl="0">
              <a:defRPr/>
            </a:pPr>
            <a:r>
              <a:rPr lang="en-US" sz="2000" dirty="0">
                <a:solidFill>
                  <a:srgbClr val="192923"/>
                </a:solidFill>
                <a:latin typeface="+mj-lt"/>
              </a:rPr>
              <a:t>D.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Thành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lập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khối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</a:p>
          <a:p>
            <a:pPr algn="ctr" defTabSz="571500" rtl="0">
              <a:defRPr/>
            </a:pPr>
            <a:r>
              <a:rPr lang="en-US" sz="2000" dirty="0" err="1">
                <a:solidFill>
                  <a:srgbClr val="192923"/>
                </a:solidFill>
                <a:latin typeface="+mj-lt"/>
              </a:rPr>
              <a:t>quân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sự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ở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hầu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khắp</a:t>
            </a:r>
            <a:endParaRPr lang="en-US" sz="2000" dirty="0">
              <a:solidFill>
                <a:srgbClr val="192923"/>
              </a:solidFill>
              <a:latin typeface="+mj-lt"/>
            </a:endParaRPr>
          </a:p>
          <a:p>
            <a:pPr algn="ctr" defTabSz="571500" rtl="0">
              <a:defRPr/>
            </a:pP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92923"/>
                </a:solidFill>
                <a:latin typeface="+mj-lt"/>
              </a:rPr>
              <a:t>nước</a:t>
            </a:r>
            <a:endParaRPr lang="en-US" sz="2000" kern="1200" dirty="0">
              <a:solidFill>
                <a:srgbClr val="192923"/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FABA9D-1DBE-D417-EB5D-3195DBF023C8}"/>
              </a:ext>
            </a:extLst>
          </p:cNvPr>
          <p:cNvSpPr/>
          <p:nvPr/>
        </p:nvSpPr>
        <p:spPr>
          <a:xfrm>
            <a:off x="4081464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957DA-BFA0-0A9E-F8AA-8077EDD3C308}"/>
              </a:ext>
            </a:extLst>
          </p:cNvPr>
          <p:cNvSpPr txBox="1"/>
          <p:nvPr/>
        </p:nvSpPr>
        <p:spPr>
          <a:xfrm>
            <a:off x="4161855" y="1912281"/>
            <a:ext cx="292695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B.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Đán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áp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phong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trào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đấu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tranh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các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nước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thuộc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địa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15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FE68C-2666-AE06-5310-19FEC6BA5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4F9CE822-C986-B9DF-BFDD-6C5732DF0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6488E910-3A1B-EF65-9052-F75CE7852F3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7010400" cy="3429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EA6-B3B0-D3D6-76A1-4AEF6F0E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3">
            <a:hlinkClick r:id="" action="ppaction://media"/>
            <a:extLst>
              <a:ext uri="{FF2B5EF4-FFF2-40B4-BE49-F238E27FC236}">
                <a16:creationId xmlns:a16="http://schemas.microsoft.com/office/drawing/2014/main" id="{C86F3E53-86D1-2338-D9CF-9EFC7CC0E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3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60E0E841-BAED-7A6C-BE8D-61CC04F4111F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1E19A8F3-0FAE-285A-1D80-AF3799F79B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1EE06-8283-EE48-845E-B6550674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69EE-93D6-462E-9E3E-E5E6A185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97F345D-006D-61BA-879A-73A249D1E8A5}"/>
              </a:ext>
            </a:extLst>
          </p:cNvPr>
          <p:cNvSpPr/>
          <p:nvPr/>
        </p:nvSpPr>
        <p:spPr>
          <a:xfrm>
            <a:off x="0" y="-100013"/>
            <a:ext cx="7620000" cy="4386263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141708-1E3F-7647-9936-8EF5E5B2DDC9}"/>
              </a:ext>
            </a:extLst>
          </p:cNvPr>
          <p:cNvGrpSpPr/>
          <p:nvPr/>
        </p:nvGrpSpPr>
        <p:grpSpPr>
          <a:xfrm>
            <a:off x="493395" y="159028"/>
            <a:ext cx="6583680" cy="1507704"/>
            <a:chOff x="789432" y="420624"/>
            <a:chExt cx="10533888" cy="24123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A78331C-A0F7-64FD-9532-6336AB581CE0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07D222-A0A0-F9FE-9BD3-21B6ACFBCF5F}"/>
                </a:ext>
              </a:extLst>
            </p:cNvPr>
            <p:cNvSpPr txBox="1"/>
            <p:nvPr/>
          </p:nvSpPr>
          <p:spPr>
            <a:xfrm>
              <a:off x="1238840" y="469226"/>
              <a:ext cx="9417040" cy="236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Câu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7: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Nền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kinh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tế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Mỹ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chiếm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ưu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thế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</a:p>
            <a:p>
              <a:pPr algn="ctr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tuyệt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đối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trong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nền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kinh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tế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TG </a:t>
              </a:r>
            </a:p>
            <a:p>
              <a:pPr algn="ctr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giai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đoạn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nào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317CB-5572-15D5-75F2-F588F1A7C027}"/>
              </a:ext>
            </a:extLst>
          </p:cNvPr>
          <p:cNvGrpSpPr/>
          <p:nvPr/>
        </p:nvGrpSpPr>
        <p:grpSpPr>
          <a:xfrm>
            <a:off x="3984712" y="3052724"/>
            <a:ext cx="3092363" cy="1074498"/>
            <a:chOff x="789432" y="2897041"/>
            <a:chExt cx="4947781" cy="1719197"/>
          </a:xfrm>
        </p:grpSpPr>
        <p:sp>
          <p:nvSpPr>
            <p:cNvPr id="9" name="Rectangle: Rounded Corners 8">
              <a:hlinkClick r:id="rId4" action="ppaction://hlinksldjump"/>
              <a:extLst>
                <a:ext uri="{FF2B5EF4-FFF2-40B4-BE49-F238E27FC236}">
                  <a16:creationId xmlns:a16="http://schemas.microsoft.com/office/drawing/2014/main" id="{D87ACAB4-9945-E657-96B4-D7DBC0332F28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87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TextBox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E2609BE5-D961-D039-A9C2-526AAE0E3A9C}"/>
                </a:ext>
              </a:extLst>
            </p:cNvPr>
            <p:cNvSpPr txBox="1"/>
            <p:nvPr/>
          </p:nvSpPr>
          <p:spPr>
            <a:xfrm>
              <a:off x="1204914" y="3225459"/>
              <a:ext cx="3370256" cy="824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2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D. 1945-1950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A188DB-5363-F4EF-429E-9FF522D5D187}"/>
              </a:ext>
            </a:extLst>
          </p:cNvPr>
          <p:cNvSpPr/>
          <p:nvPr/>
        </p:nvSpPr>
        <p:spPr>
          <a:xfrm>
            <a:off x="3984712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750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F4E42-140F-8457-41D8-DA3AC5002399}"/>
              </a:ext>
            </a:extLst>
          </p:cNvPr>
          <p:cNvSpPr txBox="1"/>
          <p:nvPr/>
        </p:nvSpPr>
        <p:spPr>
          <a:xfrm>
            <a:off x="4329294" y="2015911"/>
            <a:ext cx="2090637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B. 1973-1950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1BBE2C-D38B-E12E-A6A4-19FD9B80D3D3}"/>
              </a:ext>
            </a:extLst>
          </p:cNvPr>
          <p:cNvSpPr/>
          <p:nvPr/>
        </p:nvSpPr>
        <p:spPr>
          <a:xfrm>
            <a:off x="542925" y="1830007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750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4E2A52-7F69-BFE1-8B63-984F415C9AB9}"/>
              </a:ext>
            </a:extLst>
          </p:cNvPr>
          <p:cNvSpPr txBox="1"/>
          <p:nvPr/>
        </p:nvSpPr>
        <p:spPr>
          <a:xfrm>
            <a:off x="802601" y="2035267"/>
            <a:ext cx="210390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A. 1950-1991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4DAD21-DEEE-819C-AC9B-46D11E6EFFC8}"/>
              </a:ext>
            </a:extLst>
          </p:cNvPr>
          <p:cNvSpPr/>
          <p:nvPr/>
        </p:nvSpPr>
        <p:spPr>
          <a:xfrm>
            <a:off x="552127" y="3058129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87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c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EE6CF2-05CD-6EC6-3C2C-83A695EED7E2}"/>
              </a:ext>
            </a:extLst>
          </p:cNvPr>
          <p:cNvSpPr txBox="1"/>
          <p:nvPr/>
        </p:nvSpPr>
        <p:spPr>
          <a:xfrm>
            <a:off x="901717" y="3249128"/>
            <a:ext cx="2085827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C. 1950-1973</a:t>
            </a:r>
          </a:p>
        </p:txBody>
      </p:sp>
    </p:spTree>
    <p:extLst>
      <p:ext uri="{BB962C8B-B14F-4D97-AF65-F5344CB8AC3E}">
        <p14:creationId xmlns:p14="http://schemas.microsoft.com/office/powerpoint/2010/main" val="3841417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/>
      <p:bldP spid="10" grpId="0" animBg="1"/>
      <p:bldP spid="10" grpId="1" animBg="1"/>
      <p:bldP spid="16" grpId="0"/>
      <p:bldP spid="12" grpId="0" animBg="1"/>
      <p:bldP spid="12" grpId="1" animBg="1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C02A-97E9-44C5-1068-6ACB9C5A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0EA96581-0F18-8990-6E4A-12B8783B9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0D7B821B-32E3-4332-9F6A-7F75996D06F7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7163-19D4-7D42-93BE-F1E0C40DB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1">
            <a:hlinkClick r:id="" action="ppaction://media"/>
            <a:extLst>
              <a:ext uri="{FF2B5EF4-FFF2-40B4-BE49-F238E27FC236}">
                <a16:creationId xmlns:a16="http://schemas.microsoft.com/office/drawing/2014/main" id="{396C3E2E-3B04-DFA0-F030-2034BE30B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7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BB184324-E330-41C0-DEF6-30A2BA41B4E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97F33F5-719C-9FBE-F872-517155C98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B556E-1DD1-4F2D-6DA1-8497AA658E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5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340D5-F171-30C2-76AF-2324F6456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3F62FC-A5E9-6C19-F5FF-8A1C7CAA339A}"/>
              </a:ext>
            </a:extLst>
          </p:cNvPr>
          <p:cNvSpPr/>
          <p:nvPr/>
        </p:nvSpPr>
        <p:spPr>
          <a:xfrm>
            <a:off x="0" y="-68036"/>
            <a:ext cx="7622382" cy="4354286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678549-448B-0BEB-9627-E59AFD55A3F9}"/>
              </a:ext>
            </a:extLst>
          </p:cNvPr>
          <p:cNvGrpSpPr/>
          <p:nvPr/>
        </p:nvGrpSpPr>
        <p:grpSpPr>
          <a:xfrm>
            <a:off x="493395" y="159028"/>
            <a:ext cx="6982394" cy="1440180"/>
            <a:chOff x="789432" y="420624"/>
            <a:chExt cx="11171831" cy="2304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ECA3808-90E0-4A80-E8BB-E4B25F5C5DDB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DCA4A5-B7F5-08F4-1A4D-278EE7F2A9F1}"/>
                </a:ext>
              </a:extLst>
            </p:cNvPr>
            <p:cNvSpPr txBox="1"/>
            <p:nvPr/>
          </p:nvSpPr>
          <p:spPr>
            <a:xfrm>
              <a:off x="908802" y="665374"/>
              <a:ext cx="11052461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Câu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8: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Tình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hình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chính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trị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nổi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bật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của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các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</a:p>
            <a:p>
              <a:pPr algn="ctr" defTabSz="571500" rtl="0">
                <a:defRPr/>
              </a:pP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nước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Tây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Âu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giai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đoạn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1945-1950 </a:t>
              </a:r>
              <a:r>
                <a:rPr lang="en-US" sz="300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là</a:t>
              </a:r>
              <a:r>
                <a:rPr lang="en-US" sz="300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B92A280-08C7-B29F-7FF4-EBBD4BA29A2C}"/>
              </a:ext>
            </a:extLst>
          </p:cNvPr>
          <p:cNvGrpSpPr/>
          <p:nvPr/>
        </p:nvGrpSpPr>
        <p:grpSpPr>
          <a:xfrm>
            <a:off x="552127" y="3076495"/>
            <a:ext cx="3098979" cy="1220924"/>
            <a:chOff x="789432" y="2897041"/>
            <a:chExt cx="4958367" cy="1953479"/>
          </a:xfrm>
        </p:grpSpPr>
        <p:sp>
          <p:nvSpPr>
            <p:cNvPr id="7" name="Rectangle: Rounded Corners 6">
              <a:hlinkClick r:id="rId5" action="ppaction://hlinksldjump"/>
              <a:extLst>
                <a:ext uri="{FF2B5EF4-FFF2-40B4-BE49-F238E27FC236}">
                  <a16:creationId xmlns:a16="http://schemas.microsoft.com/office/drawing/2014/main" id="{61A2167F-9431-7A61-2018-0EBBE0F02265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" name="Text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9240A488-28E4-5D7E-FB48-B160576DF821}"/>
                </a:ext>
              </a:extLst>
            </p:cNvPr>
            <p:cNvSpPr txBox="1"/>
            <p:nvPr/>
          </p:nvSpPr>
          <p:spPr>
            <a:xfrm>
              <a:off x="1204914" y="3225459"/>
              <a:ext cx="4542885" cy="1625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C.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Liên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minh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chặt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chẽ</a:t>
              </a:r>
              <a:r>
                <a:rPr lang="en-US" sz="2000" dirty="0">
                  <a:solidFill>
                    <a:srgbClr val="192923"/>
                  </a:solidFill>
                  <a:latin typeface="+mj-lt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với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</a:t>
              </a:r>
            </a:p>
            <a:p>
              <a:pPr algn="l" defTabSz="571500" rtl="0">
                <a:defRPr/>
              </a:pP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Mỹ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,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tham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gia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</a:t>
              </a:r>
              <a:r>
                <a:rPr lang="en-US" sz="2000" kern="1200" dirty="0" err="1">
                  <a:solidFill>
                    <a:srgbClr val="192923"/>
                  </a:solidFill>
                  <a:latin typeface="+mj-lt"/>
                </a:rPr>
                <a:t>khối</a:t>
              </a:r>
              <a:r>
                <a:rPr lang="en-US" sz="2000" kern="1200" dirty="0">
                  <a:solidFill>
                    <a:srgbClr val="192923"/>
                  </a:solidFill>
                  <a:latin typeface="+mj-lt"/>
                </a:rPr>
                <a:t> NATO</a:t>
              </a:r>
            </a:p>
            <a:p>
              <a:pPr algn="l" defTabSz="571500" rtl="0">
                <a:defRPr/>
              </a:pPr>
              <a:endParaRPr lang="en-US" sz="2000" kern="1200" dirty="0">
                <a:solidFill>
                  <a:srgbClr val="192923"/>
                </a:solidFill>
                <a:latin typeface="+mj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5EFD4F-8186-9651-1F76-1BFF249F0BBF}"/>
              </a:ext>
            </a:extLst>
          </p:cNvPr>
          <p:cNvSpPr/>
          <p:nvPr/>
        </p:nvSpPr>
        <p:spPr>
          <a:xfrm>
            <a:off x="3956985" y="1853430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BF19ED-FF63-E9BE-A466-06399FD23085}"/>
              </a:ext>
            </a:extLst>
          </p:cNvPr>
          <p:cNvSpPr txBox="1"/>
          <p:nvPr/>
        </p:nvSpPr>
        <p:spPr>
          <a:xfrm>
            <a:off x="4264300" y="2044430"/>
            <a:ext cx="25201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1500" rtl="0">
              <a:defRPr/>
            </a:pP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B.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Thúc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đẩy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liên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kết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ctr" defTabSz="571500" rtl="0">
              <a:defRPr/>
            </a:pP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chính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trị</a:t>
            </a:r>
            <a:endParaRPr lang="en-US" sz="225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3FE76C-BF25-8C60-B4C0-27829F9B8258}"/>
              </a:ext>
            </a:extLst>
          </p:cNvPr>
          <p:cNvSpPr/>
          <p:nvPr/>
        </p:nvSpPr>
        <p:spPr>
          <a:xfrm>
            <a:off x="552127" y="1866740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4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D4FA0E-F447-1AED-838E-508D6C2C6A65}"/>
              </a:ext>
            </a:extLst>
          </p:cNvPr>
          <p:cNvSpPr txBox="1"/>
          <p:nvPr/>
        </p:nvSpPr>
        <p:spPr>
          <a:xfrm>
            <a:off x="811802" y="2072000"/>
            <a:ext cx="2629438" cy="727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4344" indent="-464344" algn="l" defTabSz="571500" rtl="0">
              <a:buFontTx/>
              <a:buAutoNum type="alphaUcPeriod"/>
              <a:defRPr/>
            </a:pP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Tìm</a:t>
            </a: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cách</a:t>
            </a: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giảm</a:t>
            </a:r>
            <a:r>
              <a:rPr lang="en-US" sz="2063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bớt</a:t>
            </a:r>
            <a:endParaRPr lang="en-US" sz="2063" dirty="0">
              <a:solidFill>
                <a:srgbClr val="192923"/>
              </a:solidFill>
              <a:latin typeface="+mj-lt"/>
            </a:endParaRPr>
          </a:p>
          <a:p>
            <a:pPr algn="l" defTabSz="571500" rtl="0">
              <a:defRPr/>
            </a:pP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sự</a:t>
            </a: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lệ</a:t>
            </a: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thuộc</a:t>
            </a: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vào</a:t>
            </a:r>
            <a:r>
              <a:rPr lang="en-US" sz="2063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63" kern="1200" dirty="0" err="1">
                <a:solidFill>
                  <a:srgbClr val="192923"/>
                </a:solidFill>
                <a:latin typeface="+mj-lt"/>
              </a:rPr>
              <a:t>Mỹ</a:t>
            </a:r>
            <a:endParaRPr lang="en-US" sz="2063" kern="1200" dirty="0">
              <a:solidFill>
                <a:srgbClr val="192923"/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F7F728-6700-1A60-A91C-A042F265B44F}"/>
              </a:ext>
            </a:extLst>
          </p:cNvPr>
          <p:cNvSpPr/>
          <p:nvPr/>
        </p:nvSpPr>
        <p:spPr>
          <a:xfrm>
            <a:off x="3984712" y="3066985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11D171-5A69-460B-B213-549E9B02B34B}"/>
              </a:ext>
            </a:extLst>
          </p:cNvPr>
          <p:cNvSpPr txBox="1"/>
          <p:nvPr/>
        </p:nvSpPr>
        <p:spPr>
          <a:xfrm>
            <a:off x="4334302" y="3257984"/>
            <a:ext cx="23428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D.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Thành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lập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cộng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l" defTabSz="571500" rtl="0">
              <a:defRPr/>
            </a:pP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đồng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châu</a:t>
            </a:r>
            <a:r>
              <a:rPr lang="en-US" sz="225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Âu</a:t>
            </a:r>
            <a:endParaRPr lang="en-US" sz="225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72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544C-3C67-7FFC-96F0-D0D30635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E1DDC706-88A7-1FF8-5C42-A66E01F0F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44C16D63-5E68-C76C-948F-341E042650CB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1203-8419-9C16-F987-1D5E8D91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2">
            <a:hlinkClick r:id="" action="ppaction://media"/>
            <a:extLst>
              <a:ext uri="{FF2B5EF4-FFF2-40B4-BE49-F238E27FC236}">
                <a16:creationId xmlns:a16="http://schemas.microsoft.com/office/drawing/2014/main" id="{273A44BE-302F-9FD3-2C1F-E393637D9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8B7F88CC-9F9D-90BA-F256-E5C1E7929A37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B06E922-BC64-8A05-6F4A-999792D4A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5B060-F514-B319-F771-8DDDCD54F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93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6A81-3E19-C296-7003-03B79F79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A50FE9-4C26-5C63-A774-3B983DB01A52}"/>
              </a:ext>
            </a:extLst>
          </p:cNvPr>
          <p:cNvSpPr/>
          <p:nvPr/>
        </p:nvSpPr>
        <p:spPr>
          <a:xfrm>
            <a:off x="0" y="-66675"/>
            <a:ext cx="7620000" cy="4352925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F20D61-EE56-0773-381A-7E6D6C7F5A6D}"/>
              </a:ext>
            </a:extLst>
          </p:cNvPr>
          <p:cNvGrpSpPr/>
          <p:nvPr/>
        </p:nvGrpSpPr>
        <p:grpSpPr>
          <a:xfrm>
            <a:off x="518160" y="195812"/>
            <a:ext cx="6583680" cy="1470318"/>
            <a:chOff x="789432" y="420624"/>
            <a:chExt cx="10533888" cy="23525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DBD95FC-4C9A-0BD2-64F8-A31A17C43F8C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37129A-6CA5-2E28-131F-4AEA8A55A80C}"/>
                </a:ext>
              </a:extLst>
            </p:cNvPr>
            <p:cNvSpPr txBox="1"/>
            <p:nvPr/>
          </p:nvSpPr>
          <p:spPr>
            <a:xfrm>
              <a:off x="979088" y="455266"/>
              <a:ext cx="10154574" cy="23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71500" rtl="0">
                <a:defRPr/>
              </a:pP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Câu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9: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Nội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dung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nào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phản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ánh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đúng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tình</a:t>
              </a:r>
              <a:endParaRPr lang="en-US" sz="2938" kern="1200" dirty="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  <a:p>
              <a:pPr algn="ctr" defTabSz="571500" rtl="0">
                <a:defRPr/>
              </a:pP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hình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kinh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tế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Tây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Âu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trong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những</a:t>
              </a: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938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năm</a:t>
              </a:r>
              <a:endParaRPr lang="en-US" sz="2938" kern="1200" dirty="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  <a:p>
              <a:pPr algn="ctr" defTabSz="571500" rtl="0">
                <a:defRPr/>
              </a:pPr>
              <a:r>
                <a:rPr lang="en-US" sz="2938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1945-1950?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A3C52-FD1F-FA8D-3BBA-CE654020152D}"/>
              </a:ext>
            </a:extLst>
          </p:cNvPr>
          <p:cNvGrpSpPr/>
          <p:nvPr/>
        </p:nvGrpSpPr>
        <p:grpSpPr>
          <a:xfrm>
            <a:off x="4103751" y="3052723"/>
            <a:ext cx="3185220" cy="1074498"/>
            <a:chOff x="789432" y="2897041"/>
            <a:chExt cx="5096353" cy="1719197"/>
          </a:xfrm>
        </p:grpSpPr>
        <p:sp>
          <p:nvSpPr>
            <p:cNvPr id="7" name="Rectangle: Rounded Corners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C748B5B-1E42-8EBF-14FC-4D9B63540515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33CD746D-7D19-7F79-5B6E-9528F7472535}"/>
                </a:ext>
              </a:extLst>
            </p:cNvPr>
            <p:cNvSpPr txBox="1"/>
            <p:nvPr/>
          </p:nvSpPr>
          <p:spPr>
            <a:xfrm>
              <a:off x="1204914" y="3225459"/>
              <a:ext cx="4680871" cy="1009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D.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Kinh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tế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đc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phục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hồi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và</a:t>
              </a:r>
              <a:endParaRPr lang="en-US" sz="1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endParaRPr>
            </a:p>
            <a:p>
              <a:pPr algn="l" defTabSz="571500" rtl="0">
                <a:defRPr/>
              </a:pP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đạt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đc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mức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trước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chiến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tranh</a:t>
              </a:r>
              <a:endParaRPr lang="en-US" sz="1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FF9FA9-64A8-DE87-4862-834E60CD4A4E}"/>
              </a:ext>
            </a:extLst>
          </p:cNvPr>
          <p:cNvSpPr/>
          <p:nvPr/>
        </p:nvSpPr>
        <p:spPr>
          <a:xfrm>
            <a:off x="565214" y="1819195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0BFE09-92ED-189E-40CB-9D9558FAFA27}"/>
              </a:ext>
            </a:extLst>
          </p:cNvPr>
          <p:cNvSpPr txBox="1"/>
          <p:nvPr/>
        </p:nvSpPr>
        <p:spPr>
          <a:xfrm>
            <a:off x="753001" y="2013333"/>
            <a:ext cx="2870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69" indent="-321469" algn="l" defTabSz="571500" rtl="0">
              <a:buFontTx/>
              <a:buAutoNum type="alphaUcPeriod"/>
              <a:defRPr/>
            </a:pP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Kinh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tế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lâm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vào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khủng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</a:p>
          <a:p>
            <a:pPr algn="l" defTabSz="571500" rtl="0">
              <a:defRPr/>
            </a:pP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hoảng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trần</a:t>
            </a:r>
            <a:r>
              <a:rPr lang="en-US" sz="200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</a:rPr>
              <a:t>trọng</a:t>
            </a:r>
            <a:endParaRPr lang="en-US" sz="2000" kern="1200" dirty="0">
              <a:solidFill>
                <a:srgbClr val="192923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15DE5C-F6EC-14FD-D234-AC10592F026E}"/>
              </a:ext>
            </a:extLst>
          </p:cNvPr>
          <p:cNvSpPr/>
          <p:nvPr/>
        </p:nvSpPr>
        <p:spPr>
          <a:xfrm>
            <a:off x="609789" y="3052723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4" name="c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416C28-4867-083A-AA4C-6B4D0393AF38}"/>
              </a:ext>
            </a:extLst>
          </p:cNvPr>
          <p:cNvSpPr txBox="1"/>
          <p:nvPr/>
        </p:nvSpPr>
        <p:spPr>
          <a:xfrm>
            <a:off x="869465" y="3257983"/>
            <a:ext cx="2485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C.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Kinh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tế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tăng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trưởng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nhanh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chóng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FABA9D-1DBE-D417-EB5D-3195DBF023C8}"/>
              </a:ext>
            </a:extLst>
          </p:cNvPr>
          <p:cNvSpPr/>
          <p:nvPr/>
        </p:nvSpPr>
        <p:spPr>
          <a:xfrm>
            <a:off x="4081464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957DA-BFA0-0A9E-F8AA-8077EDD3C308}"/>
              </a:ext>
            </a:extLst>
          </p:cNvPr>
          <p:cNvSpPr txBox="1"/>
          <p:nvPr/>
        </p:nvSpPr>
        <p:spPr>
          <a:xfrm>
            <a:off x="4431053" y="2015911"/>
            <a:ext cx="2325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B.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Kinh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tế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phát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triển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xen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kẽ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khủng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hoảng</a:t>
            </a:r>
            <a:endParaRPr lang="en-US" sz="2000" kern="1200" dirty="0">
              <a:solidFill>
                <a:srgbClr val="192923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37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FE68C-2666-AE06-5310-19FEC6BA5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7A71ADB6-3E48-F9A1-03E0-2A2CB5E14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6488E910-3A1B-EF65-9052-F75CE7852F3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EA6-B3B0-D3D6-76A1-4AEF6F0E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3">
            <a:hlinkClick r:id="" action="ppaction://media"/>
            <a:extLst>
              <a:ext uri="{FF2B5EF4-FFF2-40B4-BE49-F238E27FC236}">
                <a16:creationId xmlns:a16="http://schemas.microsoft.com/office/drawing/2014/main" id="{C86F3E53-86D1-2338-D9CF-9EFC7CC0E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3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60E0E841-BAED-7A6C-BE8D-61CC04F4111F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95C03BE-9537-54BF-75AA-371DBC423C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10818-A757-11C2-80A6-13FC7A981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37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76200"/>
            <a:ext cx="6629400" cy="41148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69EE-93D6-462E-9E3E-E5E6A185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8F4BFA1-6BCD-9ADA-5D66-F7B698737BBB}"/>
              </a:ext>
            </a:extLst>
          </p:cNvPr>
          <p:cNvSpPr/>
          <p:nvPr/>
        </p:nvSpPr>
        <p:spPr>
          <a:xfrm>
            <a:off x="0" y="-100013"/>
            <a:ext cx="7620000" cy="4386263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141708-1E3F-7647-9936-8EF5E5B2DDC9}"/>
              </a:ext>
            </a:extLst>
          </p:cNvPr>
          <p:cNvGrpSpPr/>
          <p:nvPr/>
        </p:nvGrpSpPr>
        <p:grpSpPr>
          <a:xfrm>
            <a:off x="493395" y="159028"/>
            <a:ext cx="6583680" cy="1440180"/>
            <a:chOff x="789432" y="420624"/>
            <a:chExt cx="10533888" cy="2304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A78331C-A0F7-64FD-9532-6336AB581CE0}"/>
                </a:ext>
              </a:extLst>
            </p:cNvPr>
            <p:cNvSpPr/>
            <p:nvPr/>
          </p:nvSpPr>
          <p:spPr>
            <a:xfrm>
              <a:off x="789432" y="420624"/>
              <a:ext cx="10533888" cy="2304288"/>
            </a:xfrm>
            <a:custGeom>
              <a:avLst/>
              <a:gdLst>
                <a:gd name="connsiteX0" fmla="*/ 0 w 10533888"/>
                <a:gd name="connsiteY0" fmla="*/ 384056 h 2304288"/>
                <a:gd name="connsiteX1" fmla="*/ 384056 w 10533888"/>
                <a:gd name="connsiteY1" fmla="*/ 0 h 2304288"/>
                <a:gd name="connsiteX2" fmla="*/ 1081611 w 10533888"/>
                <a:gd name="connsiteY2" fmla="*/ 0 h 2304288"/>
                <a:gd name="connsiteX3" fmla="*/ 1974482 w 10533888"/>
                <a:gd name="connsiteY3" fmla="*/ 0 h 2304288"/>
                <a:gd name="connsiteX4" fmla="*/ 2867353 w 10533888"/>
                <a:gd name="connsiteY4" fmla="*/ 0 h 2304288"/>
                <a:gd name="connsiteX5" fmla="*/ 3564909 w 10533888"/>
                <a:gd name="connsiteY5" fmla="*/ 0 h 2304288"/>
                <a:gd name="connsiteX6" fmla="*/ 4164806 w 10533888"/>
                <a:gd name="connsiteY6" fmla="*/ 0 h 2304288"/>
                <a:gd name="connsiteX7" fmla="*/ 4569389 w 10533888"/>
                <a:gd name="connsiteY7" fmla="*/ 0 h 2304288"/>
                <a:gd name="connsiteX8" fmla="*/ 5071628 w 10533888"/>
                <a:gd name="connsiteY8" fmla="*/ 0 h 2304288"/>
                <a:gd name="connsiteX9" fmla="*/ 5573868 w 10533888"/>
                <a:gd name="connsiteY9" fmla="*/ 0 h 2304288"/>
                <a:gd name="connsiteX10" fmla="*/ 6173766 w 10533888"/>
                <a:gd name="connsiteY10" fmla="*/ 0 h 2304288"/>
                <a:gd name="connsiteX11" fmla="*/ 7066637 w 10533888"/>
                <a:gd name="connsiteY11" fmla="*/ 0 h 2304288"/>
                <a:gd name="connsiteX12" fmla="*/ 7666535 w 10533888"/>
                <a:gd name="connsiteY12" fmla="*/ 0 h 2304288"/>
                <a:gd name="connsiteX13" fmla="*/ 8071117 w 10533888"/>
                <a:gd name="connsiteY13" fmla="*/ 0 h 2304288"/>
                <a:gd name="connsiteX14" fmla="*/ 8671014 w 10533888"/>
                <a:gd name="connsiteY14" fmla="*/ 0 h 2304288"/>
                <a:gd name="connsiteX15" fmla="*/ 10149832 w 10533888"/>
                <a:gd name="connsiteY15" fmla="*/ 0 h 2304288"/>
                <a:gd name="connsiteX16" fmla="*/ 10533888 w 10533888"/>
                <a:gd name="connsiteY16" fmla="*/ 384056 h 2304288"/>
                <a:gd name="connsiteX17" fmla="*/ 10533888 w 10533888"/>
                <a:gd name="connsiteY17" fmla="*/ 880753 h 2304288"/>
                <a:gd name="connsiteX18" fmla="*/ 10533888 w 10533888"/>
                <a:gd name="connsiteY18" fmla="*/ 1392812 h 2304288"/>
                <a:gd name="connsiteX19" fmla="*/ 10533888 w 10533888"/>
                <a:gd name="connsiteY19" fmla="*/ 1920232 h 2304288"/>
                <a:gd name="connsiteX20" fmla="*/ 10149832 w 10533888"/>
                <a:gd name="connsiteY20" fmla="*/ 2304288 h 2304288"/>
                <a:gd name="connsiteX21" fmla="*/ 9256961 w 10533888"/>
                <a:gd name="connsiteY21" fmla="*/ 2304288 h 2304288"/>
                <a:gd name="connsiteX22" fmla="*/ 8754721 w 10533888"/>
                <a:gd name="connsiteY22" fmla="*/ 2304288 h 2304288"/>
                <a:gd name="connsiteX23" fmla="*/ 8057166 w 10533888"/>
                <a:gd name="connsiteY23" fmla="*/ 2304288 h 2304288"/>
                <a:gd name="connsiteX24" fmla="*/ 7261953 w 10533888"/>
                <a:gd name="connsiteY24" fmla="*/ 2304288 h 2304288"/>
                <a:gd name="connsiteX25" fmla="*/ 6564397 w 10533888"/>
                <a:gd name="connsiteY25" fmla="*/ 2304288 h 2304288"/>
                <a:gd name="connsiteX26" fmla="*/ 5671526 w 10533888"/>
                <a:gd name="connsiteY26" fmla="*/ 2304288 h 2304288"/>
                <a:gd name="connsiteX27" fmla="*/ 4973971 w 10533888"/>
                <a:gd name="connsiteY27" fmla="*/ 2304288 h 2304288"/>
                <a:gd name="connsiteX28" fmla="*/ 4178758 w 10533888"/>
                <a:gd name="connsiteY28" fmla="*/ 2304288 h 2304288"/>
                <a:gd name="connsiteX29" fmla="*/ 3676518 w 10533888"/>
                <a:gd name="connsiteY29" fmla="*/ 2304288 h 2304288"/>
                <a:gd name="connsiteX30" fmla="*/ 2881304 w 10533888"/>
                <a:gd name="connsiteY30" fmla="*/ 2304288 h 2304288"/>
                <a:gd name="connsiteX31" fmla="*/ 2379065 w 10533888"/>
                <a:gd name="connsiteY31" fmla="*/ 2304288 h 2304288"/>
                <a:gd name="connsiteX32" fmla="*/ 1681509 w 10533888"/>
                <a:gd name="connsiteY32" fmla="*/ 2304288 h 2304288"/>
                <a:gd name="connsiteX33" fmla="*/ 1276927 w 10533888"/>
                <a:gd name="connsiteY33" fmla="*/ 2304288 h 2304288"/>
                <a:gd name="connsiteX34" fmla="*/ 384056 w 10533888"/>
                <a:gd name="connsiteY34" fmla="*/ 2304288 h 2304288"/>
                <a:gd name="connsiteX35" fmla="*/ 0 w 10533888"/>
                <a:gd name="connsiteY35" fmla="*/ 1920232 h 2304288"/>
                <a:gd name="connsiteX36" fmla="*/ 0 w 10533888"/>
                <a:gd name="connsiteY36" fmla="*/ 1408173 h 2304288"/>
                <a:gd name="connsiteX37" fmla="*/ 0 w 10533888"/>
                <a:gd name="connsiteY37" fmla="*/ 911476 h 2304288"/>
                <a:gd name="connsiteX38" fmla="*/ 0 w 10533888"/>
                <a:gd name="connsiteY38" fmla="*/ 384056 h 230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33888" h="2304288" fill="none" extrusionOk="0">
                  <a:moveTo>
                    <a:pt x="0" y="384056"/>
                  </a:moveTo>
                  <a:cubicBezTo>
                    <a:pt x="46229" y="172908"/>
                    <a:pt x="174235" y="4348"/>
                    <a:pt x="384056" y="0"/>
                  </a:cubicBezTo>
                  <a:cubicBezTo>
                    <a:pt x="661405" y="2279"/>
                    <a:pt x="923292" y="33518"/>
                    <a:pt x="1081611" y="0"/>
                  </a:cubicBezTo>
                  <a:cubicBezTo>
                    <a:pt x="1239930" y="-33518"/>
                    <a:pt x="1660004" y="10137"/>
                    <a:pt x="1974482" y="0"/>
                  </a:cubicBezTo>
                  <a:cubicBezTo>
                    <a:pt x="2288960" y="-10137"/>
                    <a:pt x="2450970" y="-8344"/>
                    <a:pt x="2867353" y="0"/>
                  </a:cubicBezTo>
                  <a:cubicBezTo>
                    <a:pt x="3283736" y="8344"/>
                    <a:pt x="3240110" y="-8963"/>
                    <a:pt x="3564909" y="0"/>
                  </a:cubicBezTo>
                  <a:cubicBezTo>
                    <a:pt x="3889708" y="8963"/>
                    <a:pt x="4013477" y="11873"/>
                    <a:pt x="4164806" y="0"/>
                  </a:cubicBezTo>
                  <a:cubicBezTo>
                    <a:pt x="4316135" y="-11873"/>
                    <a:pt x="4458527" y="-11526"/>
                    <a:pt x="4569389" y="0"/>
                  </a:cubicBezTo>
                  <a:cubicBezTo>
                    <a:pt x="4680251" y="11526"/>
                    <a:pt x="4970680" y="-11139"/>
                    <a:pt x="5071628" y="0"/>
                  </a:cubicBezTo>
                  <a:cubicBezTo>
                    <a:pt x="5172576" y="11139"/>
                    <a:pt x="5375982" y="-9748"/>
                    <a:pt x="5573868" y="0"/>
                  </a:cubicBezTo>
                  <a:cubicBezTo>
                    <a:pt x="5771754" y="9748"/>
                    <a:pt x="6026320" y="20310"/>
                    <a:pt x="6173766" y="0"/>
                  </a:cubicBezTo>
                  <a:cubicBezTo>
                    <a:pt x="6321212" y="-20310"/>
                    <a:pt x="6862999" y="-25170"/>
                    <a:pt x="7066637" y="0"/>
                  </a:cubicBezTo>
                  <a:cubicBezTo>
                    <a:pt x="7270275" y="25170"/>
                    <a:pt x="7540741" y="14805"/>
                    <a:pt x="7666535" y="0"/>
                  </a:cubicBezTo>
                  <a:cubicBezTo>
                    <a:pt x="7792329" y="-14805"/>
                    <a:pt x="7944336" y="-14408"/>
                    <a:pt x="8071117" y="0"/>
                  </a:cubicBezTo>
                  <a:cubicBezTo>
                    <a:pt x="8197898" y="14408"/>
                    <a:pt x="8467336" y="16625"/>
                    <a:pt x="8671014" y="0"/>
                  </a:cubicBezTo>
                  <a:cubicBezTo>
                    <a:pt x="8874692" y="-16625"/>
                    <a:pt x="9516864" y="-49992"/>
                    <a:pt x="10149832" y="0"/>
                  </a:cubicBezTo>
                  <a:cubicBezTo>
                    <a:pt x="10353219" y="24292"/>
                    <a:pt x="10491418" y="156996"/>
                    <a:pt x="10533888" y="384056"/>
                  </a:cubicBezTo>
                  <a:cubicBezTo>
                    <a:pt x="10519214" y="609328"/>
                    <a:pt x="10517136" y="670553"/>
                    <a:pt x="10533888" y="880753"/>
                  </a:cubicBezTo>
                  <a:cubicBezTo>
                    <a:pt x="10550640" y="1090953"/>
                    <a:pt x="10534260" y="1161539"/>
                    <a:pt x="10533888" y="1392812"/>
                  </a:cubicBezTo>
                  <a:cubicBezTo>
                    <a:pt x="10533516" y="1624085"/>
                    <a:pt x="10515569" y="1783350"/>
                    <a:pt x="10533888" y="1920232"/>
                  </a:cubicBezTo>
                  <a:cubicBezTo>
                    <a:pt x="10498195" y="2128423"/>
                    <a:pt x="10342973" y="2294180"/>
                    <a:pt x="10149832" y="2304288"/>
                  </a:cubicBezTo>
                  <a:cubicBezTo>
                    <a:pt x="9712332" y="2330594"/>
                    <a:pt x="9458885" y="2260597"/>
                    <a:pt x="9256961" y="2304288"/>
                  </a:cubicBezTo>
                  <a:cubicBezTo>
                    <a:pt x="9055037" y="2347979"/>
                    <a:pt x="8948277" y="2302713"/>
                    <a:pt x="8754721" y="2304288"/>
                  </a:cubicBezTo>
                  <a:cubicBezTo>
                    <a:pt x="8561165" y="2305863"/>
                    <a:pt x="8369013" y="2296111"/>
                    <a:pt x="8057166" y="2304288"/>
                  </a:cubicBezTo>
                  <a:cubicBezTo>
                    <a:pt x="7745320" y="2312465"/>
                    <a:pt x="7658144" y="2315966"/>
                    <a:pt x="7261953" y="2304288"/>
                  </a:cubicBezTo>
                  <a:cubicBezTo>
                    <a:pt x="6865762" y="2292610"/>
                    <a:pt x="6748519" y="2283377"/>
                    <a:pt x="6564397" y="2304288"/>
                  </a:cubicBezTo>
                  <a:cubicBezTo>
                    <a:pt x="6380275" y="2325199"/>
                    <a:pt x="6037938" y="2284214"/>
                    <a:pt x="5671526" y="2304288"/>
                  </a:cubicBezTo>
                  <a:cubicBezTo>
                    <a:pt x="5305114" y="2324362"/>
                    <a:pt x="5275885" y="2320427"/>
                    <a:pt x="4973971" y="2304288"/>
                  </a:cubicBezTo>
                  <a:cubicBezTo>
                    <a:pt x="4672058" y="2288149"/>
                    <a:pt x="4472254" y="2336380"/>
                    <a:pt x="4178758" y="2304288"/>
                  </a:cubicBezTo>
                  <a:cubicBezTo>
                    <a:pt x="3885262" y="2272196"/>
                    <a:pt x="3865656" y="2302534"/>
                    <a:pt x="3676518" y="2304288"/>
                  </a:cubicBezTo>
                  <a:cubicBezTo>
                    <a:pt x="3487380" y="2306042"/>
                    <a:pt x="3090302" y="2283635"/>
                    <a:pt x="2881304" y="2304288"/>
                  </a:cubicBezTo>
                  <a:cubicBezTo>
                    <a:pt x="2672306" y="2324941"/>
                    <a:pt x="2567390" y="2327655"/>
                    <a:pt x="2379065" y="2304288"/>
                  </a:cubicBezTo>
                  <a:cubicBezTo>
                    <a:pt x="2190740" y="2280921"/>
                    <a:pt x="1965471" y="2321289"/>
                    <a:pt x="1681509" y="2304288"/>
                  </a:cubicBezTo>
                  <a:cubicBezTo>
                    <a:pt x="1397547" y="2287287"/>
                    <a:pt x="1399054" y="2321637"/>
                    <a:pt x="1276927" y="2304288"/>
                  </a:cubicBezTo>
                  <a:cubicBezTo>
                    <a:pt x="1154800" y="2286939"/>
                    <a:pt x="822709" y="2325160"/>
                    <a:pt x="384056" y="2304288"/>
                  </a:cubicBezTo>
                  <a:cubicBezTo>
                    <a:pt x="170488" y="2292854"/>
                    <a:pt x="-11794" y="2126880"/>
                    <a:pt x="0" y="1920232"/>
                  </a:cubicBezTo>
                  <a:cubicBezTo>
                    <a:pt x="25589" y="1765485"/>
                    <a:pt x="14062" y="1630256"/>
                    <a:pt x="0" y="1408173"/>
                  </a:cubicBezTo>
                  <a:cubicBezTo>
                    <a:pt x="-14062" y="1186090"/>
                    <a:pt x="-19452" y="1105099"/>
                    <a:pt x="0" y="911476"/>
                  </a:cubicBezTo>
                  <a:cubicBezTo>
                    <a:pt x="19452" y="717853"/>
                    <a:pt x="-3524" y="515977"/>
                    <a:pt x="0" y="384056"/>
                  </a:cubicBezTo>
                  <a:close/>
                </a:path>
                <a:path w="10533888" h="2304288" stroke="0" extrusionOk="0">
                  <a:moveTo>
                    <a:pt x="0" y="384056"/>
                  </a:moveTo>
                  <a:cubicBezTo>
                    <a:pt x="-3853" y="182799"/>
                    <a:pt x="166334" y="-15591"/>
                    <a:pt x="384056" y="0"/>
                  </a:cubicBezTo>
                  <a:cubicBezTo>
                    <a:pt x="673429" y="41115"/>
                    <a:pt x="1024506" y="43274"/>
                    <a:pt x="1276927" y="0"/>
                  </a:cubicBezTo>
                  <a:cubicBezTo>
                    <a:pt x="1529348" y="-43274"/>
                    <a:pt x="1494289" y="3235"/>
                    <a:pt x="1681509" y="0"/>
                  </a:cubicBezTo>
                  <a:cubicBezTo>
                    <a:pt x="1868729" y="-3235"/>
                    <a:pt x="2079522" y="-19882"/>
                    <a:pt x="2281407" y="0"/>
                  </a:cubicBezTo>
                  <a:cubicBezTo>
                    <a:pt x="2483292" y="19882"/>
                    <a:pt x="2795168" y="34475"/>
                    <a:pt x="3174278" y="0"/>
                  </a:cubicBezTo>
                  <a:cubicBezTo>
                    <a:pt x="3553388" y="-34475"/>
                    <a:pt x="3792389" y="5985"/>
                    <a:pt x="4067149" y="0"/>
                  </a:cubicBezTo>
                  <a:cubicBezTo>
                    <a:pt x="4341909" y="-5985"/>
                    <a:pt x="4282247" y="-15978"/>
                    <a:pt x="4471731" y="0"/>
                  </a:cubicBezTo>
                  <a:cubicBezTo>
                    <a:pt x="4661215" y="15978"/>
                    <a:pt x="4756709" y="18584"/>
                    <a:pt x="4876313" y="0"/>
                  </a:cubicBezTo>
                  <a:cubicBezTo>
                    <a:pt x="4995917" y="-18584"/>
                    <a:pt x="5231080" y="-6625"/>
                    <a:pt x="5573868" y="0"/>
                  </a:cubicBezTo>
                  <a:cubicBezTo>
                    <a:pt x="5916657" y="6625"/>
                    <a:pt x="6113220" y="1147"/>
                    <a:pt x="6271424" y="0"/>
                  </a:cubicBezTo>
                  <a:cubicBezTo>
                    <a:pt x="6429628" y="-1147"/>
                    <a:pt x="6584330" y="12253"/>
                    <a:pt x="6773664" y="0"/>
                  </a:cubicBezTo>
                  <a:cubicBezTo>
                    <a:pt x="6962998" y="-12253"/>
                    <a:pt x="7046705" y="11365"/>
                    <a:pt x="7178246" y="0"/>
                  </a:cubicBezTo>
                  <a:cubicBezTo>
                    <a:pt x="7309787" y="-11365"/>
                    <a:pt x="7415628" y="-12225"/>
                    <a:pt x="7582828" y="0"/>
                  </a:cubicBezTo>
                  <a:cubicBezTo>
                    <a:pt x="7750028" y="12225"/>
                    <a:pt x="8006647" y="-15283"/>
                    <a:pt x="8378041" y="0"/>
                  </a:cubicBezTo>
                  <a:cubicBezTo>
                    <a:pt x="8749435" y="15283"/>
                    <a:pt x="8854315" y="2991"/>
                    <a:pt x="9173254" y="0"/>
                  </a:cubicBezTo>
                  <a:cubicBezTo>
                    <a:pt x="9492193" y="-2991"/>
                    <a:pt x="9952785" y="41129"/>
                    <a:pt x="10149832" y="0"/>
                  </a:cubicBezTo>
                  <a:cubicBezTo>
                    <a:pt x="10339880" y="3147"/>
                    <a:pt x="10570943" y="170943"/>
                    <a:pt x="10533888" y="384056"/>
                  </a:cubicBezTo>
                  <a:cubicBezTo>
                    <a:pt x="10547257" y="543334"/>
                    <a:pt x="10529881" y="741697"/>
                    <a:pt x="10533888" y="865391"/>
                  </a:cubicBezTo>
                  <a:cubicBezTo>
                    <a:pt x="10537895" y="989086"/>
                    <a:pt x="10544895" y="1154942"/>
                    <a:pt x="10533888" y="1408173"/>
                  </a:cubicBezTo>
                  <a:cubicBezTo>
                    <a:pt x="10522881" y="1661404"/>
                    <a:pt x="10535483" y="1745434"/>
                    <a:pt x="10533888" y="1920232"/>
                  </a:cubicBezTo>
                  <a:cubicBezTo>
                    <a:pt x="10519600" y="2143502"/>
                    <a:pt x="10356667" y="2302357"/>
                    <a:pt x="10149832" y="2304288"/>
                  </a:cubicBezTo>
                  <a:cubicBezTo>
                    <a:pt x="9866368" y="2271024"/>
                    <a:pt x="9686174" y="2266611"/>
                    <a:pt x="9354619" y="2304288"/>
                  </a:cubicBezTo>
                  <a:cubicBezTo>
                    <a:pt x="9023064" y="2341965"/>
                    <a:pt x="8985030" y="2315708"/>
                    <a:pt x="8754721" y="2304288"/>
                  </a:cubicBezTo>
                  <a:cubicBezTo>
                    <a:pt x="8524412" y="2292868"/>
                    <a:pt x="8390942" y="2322137"/>
                    <a:pt x="8154823" y="2304288"/>
                  </a:cubicBezTo>
                  <a:cubicBezTo>
                    <a:pt x="7918704" y="2286439"/>
                    <a:pt x="7554441" y="2280633"/>
                    <a:pt x="7261953" y="2304288"/>
                  </a:cubicBezTo>
                  <a:cubicBezTo>
                    <a:pt x="6969465" y="2327944"/>
                    <a:pt x="6805926" y="2288007"/>
                    <a:pt x="6466739" y="2304288"/>
                  </a:cubicBezTo>
                  <a:cubicBezTo>
                    <a:pt x="6127552" y="2320569"/>
                    <a:pt x="6196803" y="2281257"/>
                    <a:pt x="5964499" y="2304288"/>
                  </a:cubicBezTo>
                  <a:cubicBezTo>
                    <a:pt x="5732195" y="2327319"/>
                    <a:pt x="5488795" y="2326551"/>
                    <a:pt x="5071628" y="2304288"/>
                  </a:cubicBezTo>
                  <a:cubicBezTo>
                    <a:pt x="4654461" y="2282025"/>
                    <a:pt x="4509774" y="2264658"/>
                    <a:pt x="4276415" y="2304288"/>
                  </a:cubicBezTo>
                  <a:cubicBezTo>
                    <a:pt x="4043056" y="2343918"/>
                    <a:pt x="3907562" y="2284352"/>
                    <a:pt x="3774175" y="2304288"/>
                  </a:cubicBezTo>
                  <a:cubicBezTo>
                    <a:pt x="3640788" y="2324224"/>
                    <a:pt x="3499577" y="2307646"/>
                    <a:pt x="3271935" y="2304288"/>
                  </a:cubicBezTo>
                  <a:cubicBezTo>
                    <a:pt x="3044293" y="2300930"/>
                    <a:pt x="2880265" y="2292976"/>
                    <a:pt x="2769696" y="2304288"/>
                  </a:cubicBezTo>
                  <a:cubicBezTo>
                    <a:pt x="2659127" y="2315600"/>
                    <a:pt x="2462141" y="2286852"/>
                    <a:pt x="2365113" y="2304288"/>
                  </a:cubicBezTo>
                  <a:cubicBezTo>
                    <a:pt x="2268085" y="2321724"/>
                    <a:pt x="1978691" y="2284496"/>
                    <a:pt x="1862874" y="2304288"/>
                  </a:cubicBezTo>
                  <a:cubicBezTo>
                    <a:pt x="1747057" y="2324080"/>
                    <a:pt x="1566553" y="2287263"/>
                    <a:pt x="1360634" y="2304288"/>
                  </a:cubicBezTo>
                  <a:cubicBezTo>
                    <a:pt x="1154715" y="2321313"/>
                    <a:pt x="831524" y="2266238"/>
                    <a:pt x="384056" y="2304288"/>
                  </a:cubicBezTo>
                  <a:cubicBezTo>
                    <a:pt x="194536" y="2330516"/>
                    <a:pt x="16276" y="2126506"/>
                    <a:pt x="0" y="1920232"/>
                  </a:cubicBezTo>
                  <a:cubicBezTo>
                    <a:pt x="-23143" y="1714685"/>
                    <a:pt x="-26853" y="1523801"/>
                    <a:pt x="0" y="1377450"/>
                  </a:cubicBezTo>
                  <a:cubicBezTo>
                    <a:pt x="26853" y="1231099"/>
                    <a:pt x="1467" y="1086447"/>
                    <a:pt x="0" y="911476"/>
                  </a:cubicBezTo>
                  <a:cubicBezTo>
                    <a:pt x="-1467" y="736505"/>
                    <a:pt x="18399" y="560000"/>
                    <a:pt x="0" y="384056"/>
                  </a:cubicBezTo>
                  <a:close/>
                </a:path>
              </a:pathLst>
            </a:custGeom>
            <a:solidFill>
              <a:srgbClr val="5D795C"/>
            </a:solidFill>
            <a:ln w="76200">
              <a:solidFill>
                <a:srgbClr val="192923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2691654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07D222-A0A0-F9FE-9BD3-21B6ACFBCF5F}"/>
                </a:ext>
              </a:extLst>
            </p:cNvPr>
            <p:cNvSpPr txBox="1"/>
            <p:nvPr/>
          </p:nvSpPr>
          <p:spPr>
            <a:xfrm>
              <a:off x="1683968" y="425238"/>
              <a:ext cx="8513869" cy="217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71500" rtl="0">
                <a:defRPr/>
              </a:pP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Câu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10: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Sự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kiện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nào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có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ý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nghĩa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quan</a:t>
              </a:r>
              <a:endParaRPr lang="en-US" sz="2750" kern="1200" dirty="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  <a:p>
              <a:pPr algn="ctr" defTabSz="571500" rtl="0">
                <a:defRPr/>
              </a:pP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trọng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nhất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thúc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đẩy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quá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trình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nhất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</a:p>
            <a:p>
              <a:pPr algn="ctr" defTabSz="571500" rtl="0">
                <a:defRPr/>
              </a:pP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thể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hóa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Tây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2750" kern="1200" dirty="0" err="1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Âu</a:t>
              </a:r>
              <a:r>
                <a:rPr lang="en-US" sz="2750" kern="1200" dirty="0">
                  <a:solidFill>
                    <a:prstClr val="white"/>
                  </a:solidFill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317CB-5572-15D5-75F2-F588F1A7C027}"/>
              </a:ext>
            </a:extLst>
          </p:cNvPr>
          <p:cNvGrpSpPr/>
          <p:nvPr/>
        </p:nvGrpSpPr>
        <p:grpSpPr>
          <a:xfrm>
            <a:off x="3984712" y="3052724"/>
            <a:ext cx="3123454" cy="1074498"/>
            <a:chOff x="789432" y="2897041"/>
            <a:chExt cx="4997527" cy="1719197"/>
          </a:xfrm>
        </p:grpSpPr>
        <p:sp>
          <p:nvSpPr>
            <p:cNvPr id="9" name="Rectangle: Rounded Corners 8">
              <a:hlinkClick r:id="rId4" action="ppaction://hlinksldjump"/>
              <a:extLst>
                <a:ext uri="{FF2B5EF4-FFF2-40B4-BE49-F238E27FC236}">
                  <a16:creationId xmlns:a16="http://schemas.microsoft.com/office/drawing/2014/main" id="{D87ACAB4-9945-E657-96B4-D7DBC0332F28}"/>
                </a:ext>
              </a:extLst>
            </p:cNvPr>
            <p:cNvSpPr/>
            <p:nvPr/>
          </p:nvSpPr>
          <p:spPr>
            <a:xfrm>
              <a:off x="789432" y="2897041"/>
              <a:ext cx="4947781" cy="1719197"/>
            </a:xfrm>
            <a:prstGeom prst="roundRect">
              <a:avLst/>
            </a:prstGeom>
            <a:solidFill>
              <a:srgbClr val="F9FDF8"/>
            </a:solidFill>
            <a:ln w="57150">
              <a:solidFill>
                <a:srgbClr val="2F18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500" rtl="0">
                <a:defRPr/>
              </a:pPr>
              <a:endParaRPr lang="en-US" sz="1125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TextBox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E2609BE5-D961-D039-A9C2-526AAE0E3A9C}"/>
                </a:ext>
              </a:extLst>
            </p:cNvPr>
            <p:cNvSpPr txBox="1"/>
            <p:nvPr/>
          </p:nvSpPr>
          <p:spPr>
            <a:xfrm>
              <a:off x="1195754" y="3072788"/>
              <a:ext cx="4591205" cy="144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571500" rtl="0">
                <a:defRPr/>
              </a:pP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D.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Thành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lập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Liên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minh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châu</a:t>
              </a:r>
              <a:endParaRPr lang="en-US" sz="1750" kern="1200" dirty="0">
                <a:solidFill>
                  <a:srgbClr val="192923"/>
                </a:solidFill>
                <a:latin typeface="+mj-lt"/>
                <a:ea typeface="+mn-ea"/>
                <a:cs typeface="+mn-cs"/>
              </a:endParaRPr>
            </a:p>
            <a:p>
              <a:pPr algn="l" defTabSz="571500" rtl="0">
                <a:defRPr/>
              </a:pP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Âu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,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xây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dựng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thị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trường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tiền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</a:p>
            <a:p>
              <a:pPr algn="l" defTabSz="571500" rtl="0">
                <a:defRPr/>
              </a:pP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tệ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en-US" sz="1750" kern="1200" dirty="0" err="1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chung</a:t>
              </a:r>
              <a:r>
                <a:rPr lang="en-US" sz="1750" kern="1200" dirty="0">
                  <a:solidFill>
                    <a:srgbClr val="192923"/>
                  </a:solidFill>
                  <a:latin typeface="+mj-lt"/>
                  <a:ea typeface="+mn-ea"/>
                  <a:cs typeface="+mn-cs"/>
                </a:rPr>
                <a:t> (1991)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A188DB-5363-F4EF-429E-9FF522D5D187}"/>
              </a:ext>
            </a:extLst>
          </p:cNvPr>
          <p:cNvSpPr/>
          <p:nvPr/>
        </p:nvSpPr>
        <p:spPr>
          <a:xfrm>
            <a:off x="3984712" y="1824912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F4E42-140F-8457-41D8-DA3AC5002399}"/>
              </a:ext>
            </a:extLst>
          </p:cNvPr>
          <p:cNvSpPr txBox="1"/>
          <p:nvPr/>
        </p:nvSpPr>
        <p:spPr>
          <a:xfrm>
            <a:off x="4329293" y="2015911"/>
            <a:ext cx="2673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B.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Thành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lập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cộng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đồng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l" defTabSz="571500" rtl="0">
              <a:defRPr/>
            </a:pP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kinh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tế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châu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Âu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(1957)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1BBE2C-D38B-E12E-A6A4-19FD9B80D3D3}"/>
              </a:ext>
            </a:extLst>
          </p:cNvPr>
          <p:cNvSpPr/>
          <p:nvPr/>
        </p:nvSpPr>
        <p:spPr>
          <a:xfrm>
            <a:off x="542925" y="1830007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4E2A52-7F69-BFE1-8B63-984F415C9AB9}"/>
              </a:ext>
            </a:extLst>
          </p:cNvPr>
          <p:cNvSpPr txBox="1"/>
          <p:nvPr/>
        </p:nvSpPr>
        <p:spPr>
          <a:xfrm>
            <a:off x="802601" y="2035267"/>
            <a:ext cx="2684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71500" rtl="0">
              <a:defRPr/>
            </a:pP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A.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Thành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lập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cộng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đồng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l" defTabSz="571500" rtl="0">
              <a:defRPr/>
            </a:pP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châu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192923"/>
                </a:solidFill>
                <a:latin typeface="+mj-lt"/>
                <a:ea typeface="+mn-ea"/>
                <a:cs typeface="+mn-cs"/>
              </a:rPr>
              <a:t>Âu</a:t>
            </a:r>
            <a:r>
              <a:rPr lang="en-US" sz="2000" kern="1200" dirty="0">
                <a:solidFill>
                  <a:srgbClr val="192923"/>
                </a:solidFill>
                <a:latin typeface="+mj-lt"/>
                <a:ea typeface="+mn-ea"/>
                <a:cs typeface="+mn-cs"/>
              </a:rPr>
              <a:t> (1951)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4DAD21-DEEE-819C-AC9B-46D11E6EFFC8}"/>
              </a:ext>
            </a:extLst>
          </p:cNvPr>
          <p:cNvSpPr/>
          <p:nvPr/>
        </p:nvSpPr>
        <p:spPr>
          <a:xfrm>
            <a:off x="552127" y="3058129"/>
            <a:ext cx="3092363" cy="1074498"/>
          </a:xfrm>
          <a:prstGeom prst="roundRect">
            <a:avLst/>
          </a:prstGeom>
          <a:solidFill>
            <a:srgbClr val="F9FDF8"/>
          </a:solidFill>
          <a:ln w="57150">
            <a:solidFill>
              <a:srgbClr val="2F18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 rtl="0">
              <a:defRPr/>
            </a:pPr>
            <a:endParaRPr lang="en-US" sz="1125" kern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c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EE6CF2-05CD-6EC6-3C2C-83A695EED7E2}"/>
              </a:ext>
            </a:extLst>
          </p:cNvPr>
          <p:cNvSpPr txBox="1"/>
          <p:nvPr/>
        </p:nvSpPr>
        <p:spPr>
          <a:xfrm>
            <a:off x="830191" y="3257984"/>
            <a:ext cx="28050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71500" rtl="0">
              <a:defRPr/>
            </a:pP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C.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Thành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lập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cộng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đồng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năng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lượng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nguyên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 err="1">
                <a:solidFill>
                  <a:srgbClr val="192923"/>
                </a:solidFill>
                <a:latin typeface="+mj-lt"/>
              </a:rPr>
              <a:t>tử</a:t>
            </a:r>
            <a:r>
              <a:rPr lang="en-US" sz="1750" dirty="0">
                <a:solidFill>
                  <a:srgbClr val="192923"/>
                </a:solidFill>
                <a:latin typeface="+mj-lt"/>
              </a:rPr>
              <a:t> </a:t>
            </a:r>
            <a:r>
              <a:rPr lang="en-US" sz="1750" kern="1200" dirty="0">
                <a:solidFill>
                  <a:srgbClr val="192923"/>
                </a:solidFill>
                <a:latin typeface="+mj-lt"/>
              </a:rPr>
              <a:t>(1957)</a:t>
            </a:r>
          </a:p>
        </p:txBody>
      </p:sp>
    </p:spTree>
    <p:extLst>
      <p:ext uri="{BB962C8B-B14F-4D97-AF65-F5344CB8AC3E}">
        <p14:creationId xmlns:p14="http://schemas.microsoft.com/office/powerpoint/2010/main" val="3209554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/>
      <p:bldP spid="10" grpId="0" animBg="1"/>
      <p:bldP spid="10" grpId="1" animBg="1"/>
      <p:bldP spid="16" grpId="0"/>
      <p:bldP spid="12" grpId="0" animBg="1"/>
      <p:bldP spid="12" grpId="1" animBg="1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C02A-97E9-44C5-1068-6ACB9C5A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 cho">
            <a:hlinkClick r:id="" action="ppaction://media"/>
            <a:extLst>
              <a:ext uri="{FF2B5EF4-FFF2-40B4-BE49-F238E27FC236}">
                <a16:creationId xmlns:a16="http://schemas.microsoft.com/office/drawing/2014/main" id="{0353CAFD-B8EB-9683-C54D-B9A7FECE3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5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0D7B821B-32E3-4332-9F6A-7F75996D06F7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2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7163-19D4-7D42-93BE-F1E0C40DB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1">
            <a:hlinkClick r:id="" action="ppaction://media"/>
            <a:extLst>
              <a:ext uri="{FF2B5EF4-FFF2-40B4-BE49-F238E27FC236}">
                <a16:creationId xmlns:a16="http://schemas.microsoft.com/office/drawing/2014/main" id="{396C3E2E-3B04-DFA0-F030-2034BE30B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620000" cy="4286250"/>
          </a:xfrm>
          <a:prstGeom prst="rect">
            <a:avLst/>
          </a:prstGeom>
        </p:spPr>
      </p:pic>
      <p:sp>
        <p:nvSpPr>
          <p:cNvPr id="7" name="Freeform 2">
            <a:hlinkClick r:id="rId8" action="ppaction://hlinksldjump"/>
            <a:extLst>
              <a:ext uri="{FF2B5EF4-FFF2-40B4-BE49-F238E27FC236}">
                <a16:creationId xmlns:a16="http://schemas.microsoft.com/office/drawing/2014/main" id="{BB184324-E330-41C0-DEF6-30A2BA41B4EA}"/>
              </a:ext>
            </a:extLst>
          </p:cNvPr>
          <p:cNvSpPr/>
          <p:nvPr/>
        </p:nvSpPr>
        <p:spPr>
          <a:xfrm>
            <a:off x="6899081" y="123303"/>
            <a:ext cx="538248" cy="577340"/>
          </a:xfrm>
          <a:custGeom>
            <a:avLst/>
            <a:gdLst/>
            <a:ahLst/>
            <a:cxnLst/>
            <a:rect l="l" t="t" r="r" b="b"/>
            <a:pathLst>
              <a:path w="2919267" h="3131289">
                <a:moveTo>
                  <a:pt x="0" y="0"/>
                </a:moveTo>
                <a:lnTo>
                  <a:pt x="2919266" y="0"/>
                </a:lnTo>
                <a:lnTo>
                  <a:pt x="2919266" y="3131289"/>
                </a:lnTo>
                <a:lnTo>
                  <a:pt x="0" y="3131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5238" t="-530370" r="-74603" b="-31111"/>
            </a:stretch>
          </a:blipFill>
        </p:spPr>
        <p:txBody>
          <a:bodyPr/>
          <a:lstStyle/>
          <a:p>
            <a:pPr algn="l" defTabSz="381019" rtl="0">
              <a:defRPr/>
            </a:pPr>
            <a:endParaRPr lang="en-US" sz="7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5C75C1E-2311-BC5D-AEC0-61A57F31D8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8828" y="123303"/>
            <a:ext cx="3810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78704-3258-7BAF-80E0-CE1D05CD5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1" y="6289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60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09CAE-D675-42D1-B39C-5D4B0B15D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6777" cy="42862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CF0FBE-195D-4CF2-B658-C431B7099203}"/>
              </a:ext>
            </a:extLst>
          </p:cNvPr>
          <p:cNvSpPr/>
          <p:nvPr/>
        </p:nvSpPr>
        <p:spPr>
          <a:xfrm>
            <a:off x="108857" y="1088571"/>
            <a:ext cx="3789589" cy="680358"/>
          </a:xfrm>
          <a:prstGeom prst="roundRect">
            <a:avLst/>
          </a:prstGeom>
          <a:solidFill>
            <a:srgbClr val="212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A2DFAE-3D95-433B-B44C-A1331B0F262E}"/>
              </a:ext>
            </a:extLst>
          </p:cNvPr>
          <p:cNvSpPr/>
          <p:nvPr/>
        </p:nvSpPr>
        <p:spPr>
          <a:xfrm>
            <a:off x="537482" y="1964327"/>
            <a:ext cx="3082018" cy="680358"/>
          </a:xfrm>
          <a:prstGeom prst="roundRect">
            <a:avLst/>
          </a:prstGeom>
          <a:solidFill>
            <a:srgbClr val="212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7EE072-D615-4A1E-A026-BAE8AFCC362A}"/>
              </a:ext>
            </a:extLst>
          </p:cNvPr>
          <p:cNvSpPr/>
          <p:nvPr/>
        </p:nvSpPr>
        <p:spPr>
          <a:xfrm>
            <a:off x="605519" y="2644685"/>
            <a:ext cx="3082018" cy="680358"/>
          </a:xfrm>
          <a:prstGeom prst="roundRect">
            <a:avLst/>
          </a:prstGeom>
          <a:solidFill>
            <a:srgbClr val="212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A89A6-074B-4E12-8E99-463FC71C6322}"/>
              </a:ext>
            </a:extLst>
          </p:cNvPr>
          <p:cNvSpPr txBox="1"/>
          <p:nvPr/>
        </p:nvSpPr>
        <p:spPr>
          <a:xfrm>
            <a:off x="415019" y="1156414"/>
            <a:ext cx="320448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b="1" dirty="0">
                <a:solidFill>
                  <a:schemeClr val="bg1"/>
                </a:solidFill>
                <a:latin typeface=".VnBodoniH" panose="020B7200000000000000" pitchFamily="34" charset="0"/>
              </a:rPr>
              <a:t>THANK YOU FOR WATCHING</a:t>
            </a:r>
          </a:p>
        </p:txBody>
      </p:sp>
    </p:spTree>
    <p:extLst>
      <p:ext uri="{BB962C8B-B14F-4D97-AF65-F5344CB8AC3E}">
        <p14:creationId xmlns:p14="http://schemas.microsoft.com/office/powerpoint/2010/main" val="136802097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7086600" cy="3733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130C0-5C1A-49BA-85C3-262180A0D75B}"/>
              </a:ext>
            </a:extLst>
          </p:cNvPr>
          <p:cNvSpPr/>
          <p:nvPr/>
        </p:nvSpPr>
        <p:spPr>
          <a:xfrm>
            <a:off x="4495800" y="771525"/>
            <a:ext cx="2743200" cy="8382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B592B-A35B-4E0D-BDE5-03A3A0F23C6D}"/>
              </a:ext>
            </a:extLst>
          </p:cNvPr>
          <p:cNvSpPr/>
          <p:nvPr/>
        </p:nvSpPr>
        <p:spPr>
          <a:xfrm>
            <a:off x="4495800" y="1724025"/>
            <a:ext cx="2743200" cy="8382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C94BBF-5538-4A13-8378-6F678933C7A8}"/>
              </a:ext>
            </a:extLst>
          </p:cNvPr>
          <p:cNvSpPr/>
          <p:nvPr/>
        </p:nvSpPr>
        <p:spPr>
          <a:xfrm>
            <a:off x="4495800" y="2562224"/>
            <a:ext cx="2743200" cy="126682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7543800" cy="411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6858000" cy="3886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33E05A-DEC8-4310-86D0-C110C230FA3B}"/>
              </a:ext>
            </a:extLst>
          </p:cNvPr>
          <p:cNvSpPr/>
          <p:nvPr/>
        </p:nvSpPr>
        <p:spPr>
          <a:xfrm>
            <a:off x="381000" y="1381125"/>
            <a:ext cx="1676400" cy="2362200"/>
          </a:xfrm>
          <a:prstGeom prst="rect">
            <a:avLst/>
          </a:prstGeom>
          <a:solidFill>
            <a:srgbClr val="FFFFFD"/>
          </a:solidFill>
          <a:ln>
            <a:solidFill>
              <a:srgbClr val="68A9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B4A11-6BA4-492F-9C88-38F33A66A94A}"/>
              </a:ext>
            </a:extLst>
          </p:cNvPr>
          <p:cNvSpPr/>
          <p:nvPr/>
        </p:nvSpPr>
        <p:spPr>
          <a:xfrm>
            <a:off x="2133600" y="1381125"/>
            <a:ext cx="990600" cy="2362200"/>
          </a:xfrm>
          <a:prstGeom prst="rect">
            <a:avLst/>
          </a:prstGeom>
          <a:solidFill>
            <a:srgbClr val="FFFFFD"/>
          </a:solidFill>
          <a:ln>
            <a:solidFill>
              <a:srgbClr val="68A9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56438-9FC9-44D9-B3E3-3C985234FACC}"/>
              </a:ext>
            </a:extLst>
          </p:cNvPr>
          <p:cNvSpPr/>
          <p:nvPr/>
        </p:nvSpPr>
        <p:spPr>
          <a:xfrm>
            <a:off x="3162044" y="1382979"/>
            <a:ext cx="1105156" cy="2362200"/>
          </a:xfrm>
          <a:prstGeom prst="rect">
            <a:avLst/>
          </a:prstGeom>
          <a:solidFill>
            <a:srgbClr val="FFFFFD"/>
          </a:solidFill>
          <a:ln>
            <a:solidFill>
              <a:srgbClr val="68A9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40AB8-89AA-4B49-A171-DD428EA064EE}"/>
              </a:ext>
            </a:extLst>
          </p:cNvPr>
          <p:cNvSpPr/>
          <p:nvPr/>
        </p:nvSpPr>
        <p:spPr>
          <a:xfrm>
            <a:off x="4343400" y="1381125"/>
            <a:ext cx="1371600" cy="2362200"/>
          </a:xfrm>
          <a:prstGeom prst="rect">
            <a:avLst/>
          </a:prstGeom>
          <a:solidFill>
            <a:srgbClr val="FFFFFD"/>
          </a:solidFill>
          <a:ln>
            <a:solidFill>
              <a:srgbClr val="68A9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52181-73FF-452E-883F-F3712C4620AA}"/>
              </a:ext>
            </a:extLst>
          </p:cNvPr>
          <p:cNvSpPr/>
          <p:nvPr/>
        </p:nvSpPr>
        <p:spPr>
          <a:xfrm>
            <a:off x="5791200" y="1381125"/>
            <a:ext cx="1371600" cy="2362200"/>
          </a:xfrm>
          <a:prstGeom prst="rect">
            <a:avLst/>
          </a:prstGeom>
          <a:solidFill>
            <a:srgbClr val="FFFFFD"/>
          </a:solidFill>
          <a:ln>
            <a:solidFill>
              <a:srgbClr val="68A9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1588</Words>
  <Application>Microsoft Office PowerPoint</Application>
  <PresentationFormat>Custom</PresentationFormat>
  <Paragraphs>217</Paragraphs>
  <Slides>63</Slides>
  <Notes>32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.VnBodoniH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NgQuang</dc:creator>
  <cp:lastModifiedBy>Quang Nguyễn</cp:lastModifiedBy>
  <cp:revision>10</cp:revision>
  <dcterms:created xsi:type="dcterms:W3CDTF">2025-12-22T14:52:26Z</dcterms:created>
  <dcterms:modified xsi:type="dcterms:W3CDTF">2025-12-23T15:40:51Z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2025-12-22T00:00:00Z</vt:filetime>
  </property>
  <property fmtid="{D5CDD505-2E9C-101B-9397-08002B2CF9AE}" pid="3" name="LastSaved">
    <vt:filetime>2025-12-22T00:00:00Z</vt:filetime>
  </property>
  <property fmtid="{D5CDD505-2E9C-101B-9397-08002B2CF9AE}" pid="4" name="Producer">
    <vt:lpwstr>3-Heights(TM) PDF Security Shell 4.8.25.2 (http://www.pdf-tools.com)</vt:lpwstr>
  </property>
</Properties>
</file>