
<file path=[Content_Types].xml><?xml version="1.0" encoding="utf-8"?>
<Types xmlns="http://schemas.openxmlformats.org/package/2006/content-types">
  <Default Extension="wav" ContentType="audio/x-wav"/>
  <Default Extension="png" ContentType="image/png"/>
  <Default Extension="wdp" ContentType="image/vnd.ms-photo"/>
  <Default Extension="jpeg" ContentType="image/jpeg"/>
  <Default Extension="JPG" ContentType="image/.jpg"/>
  <Default Extension="emf" ContentType="image/x-e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6" r:id="rId3"/>
  </p:sldMasterIdLst>
  <p:notesMasterIdLst>
    <p:notesMasterId r:id="rId5"/>
  </p:notesMasterIdLst>
  <p:sldIdLst>
    <p:sldId id="256" r:id="rId4"/>
    <p:sldId id="263" r:id="rId6"/>
    <p:sldId id="262" r:id="rId7"/>
    <p:sldId id="259" r:id="rId8"/>
    <p:sldId id="257" r:id="rId9"/>
    <p:sldId id="266" r:id="rId10"/>
    <p:sldId id="333" r:id="rId11"/>
    <p:sldId id="260" r:id="rId12"/>
    <p:sldId id="265" r:id="rId13"/>
    <p:sldId id="270" r:id="rId14"/>
    <p:sldId id="328" r:id="rId15"/>
    <p:sldId id="401" r:id="rId16"/>
    <p:sldId id="272" r:id="rId17"/>
    <p:sldId id="407" r:id="rId18"/>
    <p:sldId id="412" r:id="rId19"/>
    <p:sldId id="330" r:id="rId20"/>
    <p:sldId id="411" r:id="rId21"/>
    <p:sldId id="318" r:id="rId22"/>
    <p:sldId id="321" r:id="rId23"/>
    <p:sldId id="322" r:id="rId24"/>
    <p:sldId id="324" r:id="rId25"/>
    <p:sldId id="323" r:id="rId26"/>
    <p:sldId id="421" r:id="rId27"/>
    <p:sldId id="326" r:id="rId28"/>
    <p:sldId id="325" r:id="rId29"/>
    <p:sldId id="419" r:id="rId30"/>
    <p:sldId id="327" r:id="rId31"/>
    <p:sldId id="422" r:id="rId32"/>
  </p:sldIdLst>
  <p:sldSz cx="9144000" cy="5143500" type="screen16x9"/>
  <p:notesSz cx="6858000" cy="9144000"/>
  <p:embeddedFontLst>
    <p:embeddedFont>
      <p:font typeface="Aref Ruqaa" panose="02000503000000000000"/>
      <p:regular r:id="rId36"/>
    </p:embeddedFont>
    <p:embeddedFont>
      <p:font typeface="Nunito"/>
      <p:regular r:id="rId37"/>
    </p:embeddedFont>
    <p:embeddedFont>
      <p:font typeface="iCiel Cadena" panose="02000503000000020004" pitchFamily="50" charset="0"/>
      <p:bold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92" d="100"/>
          <a:sy n="92" d="100"/>
        </p:scale>
        <p:origin x="756" y="72"/>
      </p:cViewPr>
      <p:guideLst>
        <p:guide orient="horz" pos="1620"/>
        <p:guide pos="285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2" Type="http://schemas.openxmlformats.org/officeDocument/2006/relationships/font" Target="fonts/font7.fntdata"/><Relationship Id="rId41" Type="http://schemas.openxmlformats.org/officeDocument/2006/relationships/font" Target="fonts/font6.fntdata"/><Relationship Id="rId40" Type="http://schemas.openxmlformats.org/officeDocument/2006/relationships/font" Target="fonts/font5.fntdata"/><Relationship Id="rId4" Type="http://schemas.openxmlformats.org/officeDocument/2006/relationships/slide" Target="slides/slide1.xml"/><Relationship Id="rId39" Type="http://schemas.openxmlformats.org/officeDocument/2006/relationships/font" Target="fonts/font4.fntdata"/><Relationship Id="rId38" Type="http://schemas.openxmlformats.org/officeDocument/2006/relationships/font" Target="fonts/font3.fntdata"/><Relationship Id="rId37" Type="http://schemas.openxmlformats.org/officeDocument/2006/relationships/font" Target="fonts/font2.fntdata"/><Relationship Id="rId36" Type="http://schemas.openxmlformats.org/officeDocument/2006/relationships/font" Target="fonts/font1.fntdata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11367cc8b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11367cc8b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11ec488bb4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11ec488bb4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11ec488bb4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11ec488bb4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111ec488bb4_0_5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111ec488bb4_0_5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111ec488bb4_0_4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111ec488bb4_0_4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111ec488bb4_0_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111ec488bb4_0_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111ec488bb4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111ec488bb4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11ec488bb4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11ec488bb4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111ec488bb4_0_5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g111ec488bb4_0_5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111ec488bb4_0_4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111ec488bb4_0_4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111ec488bb4_0_5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111ec488bb4_0_5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111ec488bb4_0_5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111ec488bb4_0_5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0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10" name="Google Shape;10;p2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" name="Google Shape;11;p2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713225" y="1199375"/>
            <a:ext cx="5253300" cy="22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000">
                <a:latin typeface="Aref Ruqaa" panose="02000503000000000000"/>
                <a:ea typeface="Aref Ruqaa" panose="02000503000000000000"/>
                <a:cs typeface="Aref Ruqaa" panose="02000503000000000000"/>
                <a:sym typeface="Aref Ruqaa" panose="02000503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713225" y="3672025"/>
            <a:ext cx="3930000" cy="4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14" name="Google Shape;14;p2"/>
          <p:cNvPicPr preferRelativeResize="0"/>
          <p:nvPr/>
        </p:nvPicPr>
        <p:blipFill rotWithShape="1">
          <a:blip r:embed="rId3"/>
          <a:srcRect l="357" r="347"/>
          <a:stretch>
            <a:fillRect/>
          </a:stretch>
        </p:blipFill>
        <p:spPr>
          <a:xfrm>
            <a:off x="-107572" y="0"/>
            <a:ext cx="1258449" cy="90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 rotWithShape="1">
          <a:blip r:embed="rId3"/>
          <a:srcRect l="347" r="357"/>
          <a:stretch>
            <a:fillRect/>
          </a:stretch>
        </p:blipFill>
        <p:spPr>
          <a:xfrm rot="10800000" flipH="1">
            <a:off x="-25675" y="4353479"/>
            <a:ext cx="1094649" cy="78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 rotWithShape="1">
          <a:blip r:embed="rId4"/>
          <a:srcRect t="670" b="680"/>
          <a:stretch>
            <a:fillRect/>
          </a:stretch>
        </p:blipFill>
        <p:spPr>
          <a:xfrm rot="5905218">
            <a:off x="8379814" y="4287419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5597625" y="1133850"/>
            <a:ext cx="4447150" cy="444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_HEADER_3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6"/>
          <p:cNvSpPr txBox="1">
            <a:spLocks noGrp="1"/>
          </p:cNvSpPr>
          <p:nvPr>
            <p:ph type="ctrTitle"/>
          </p:nvPr>
        </p:nvSpPr>
        <p:spPr>
          <a:xfrm>
            <a:off x="553101" y="2334371"/>
            <a:ext cx="39915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 b="1">
                <a:solidFill>
                  <a:schemeClr val="dk1"/>
                </a:solidFill>
              </a:defRPr>
            </a:lvl1pPr>
            <a:lvl2pPr lvl="1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156" name="Google Shape;156;p16"/>
          <p:cNvSpPr txBox="1">
            <a:spLocks noGrp="1"/>
          </p:cNvSpPr>
          <p:nvPr>
            <p:ph type="title" idx="2" hasCustomPrompt="1"/>
          </p:nvPr>
        </p:nvSpPr>
        <p:spPr>
          <a:xfrm>
            <a:off x="533856" y="1183675"/>
            <a:ext cx="1204500" cy="10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5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57" name="Google Shape;157;p16"/>
          <p:cNvSpPr txBox="1">
            <a:spLocks noGrp="1"/>
          </p:cNvSpPr>
          <p:nvPr>
            <p:ph type="subTitle" idx="1"/>
          </p:nvPr>
        </p:nvSpPr>
        <p:spPr>
          <a:xfrm>
            <a:off x="553101" y="3229773"/>
            <a:ext cx="39915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grpSp>
        <p:nvGrpSpPr>
          <p:cNvPr id="158" name="Google Shape;158;p16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159" name="Google Shape;159;p16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160;p16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161" name="Google Shape;161;p16"/>
          <p:cNvPicPr preferRelativeResize="0"/>
          <p:nvPr/>
        </p:nvPicPr>
        <p:blipFill>
          <a:blip r:embed="rId2"/>
          <a:stretch>
            <a:fillRect/>
          </a:stretch>
        </p:blipFill>
        <p:spPr>
          <a:xfrm rot="5400000" flipH="1">
            <a:off x="4009799" y="135700"/>
            <a:ext cx="5642825" cy="564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6"/>
          <p:cNvPicPr preferRelativeResize="0"/>
          <p:nvPr/>
        </p:nvPicPr>
        <p:blipFill rotWithShape="1">
          <a:blip r:embed="rId3"/>
          <a:srcRect t="670" b="680"/>
          <a:stretch>
            <a:fillRect/>
          </a:stretch>
        </p:blipFill>
        <p:spPr>
          <a:xfrm rot="5905218">
            <a:off x="8820914" y="2060994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6"/>
          <p:cNvPicPr preferRelativeResize="0"/>
          <p:nvPr/>
        </p:nvPicPr>
        <p:blipFill rotWithShape="1">
          <a:blip r:embed="rId4"/>
          <a:srcRect l="357" r="347"/>
          <a:stretch>
            <a:fillRect/>
          </a:stretch>
        </p:blipFill>
        <p:spPr>
          <a:xfrm>
            <a:off x="3899639" y="-81526"/>
            <a:ext cx="1344700" cy="96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6"/>
          <p:cNvPicPr preferRelativeResize="0"/>
          <p:nvPr/>
        </p:nvPicPr>
        <p:blipFill rotWithShape="1">
          <a:blip r:embed="rId4"/>
          <a:srcRect l="357" r="347"/>
          <a:stretch>
            <a:fillRect/>
          </a:stretch>
        </p:blipFill>
        <p:spPr>
          <a:xfrm rot="10800000">
            <a:off x="3899652" y="4293324"/>
            <a:ext cx="1344700" cy="96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3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18"/>
          <p:cNvPicPr preferRelativeResize="0"/>
          <p:nvPr/>
        </p:nvPicPr>
        <p:blipFill>
          <a:blip r:embed="rId2"/>
          <a:stretch>
            <a:fillRect/>
          </a:stretch>
        </p:blipFill>
        <p:spPr>
          <a:xfrm rot="10800000" flipH="1">
            <a:off x="1723675" y="-457500"/>
            <a:ext cx="5642825" cy="56428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3" name="Google Shape;183;p18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184" name="Google Shape;184;p18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" name="Google Shape;185;p18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186" name="Google Shape;186;p18"/>
          <p:cNvPicPr preferRelativeResize="0"/>
          <p:nvPr/>
        </p:nvPicPr>
        <p:blipFill rotWithShape="1">
          <a:blip r:embed="rId3"/>
          <a:srcRect l="357" r="347"/>
          <a:stretch>
            <a:fillRect/>
          </a:stretch>
        </p:blipFill>
        <p:spPr>
          <a:xfrm rot="10800000" flipH="1">
            <a:off x="-85627" y="-12"/>
            <a:ext cx="1345075" cy="96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8"/>
          <p:cNvPicPr preferRelativeResize="0"/>
          <p:nvPr/>
        </p:nvPicPr>
        <p:blipFill rotWithShape="1">
          <a:blip r:embed="rId3"/>
          <a:srcRect l="357" r="347"/>
          <a:stretch>
            <a:fillRect/>
          </a:stretch>
        </p:blipFill>
        <p:spPr>
          <a:xfrm flipH="1">
            <a:off x="7874927" y="4126425"/>
            <a:ext cx="1344700" cy="9643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18"/>
          <p:cNvSpPr txBox="1">
            <a:spLocks noGrp="1"/>
          </p:cNvSpPr>
          <p:nvPr>
            <p:ph type="title"/>
          </p:nvPr>
        </p:nvSpPr>
        <p:spPr>
          <a:xfrm>
            <a:off x="2310088" y="2927800"/>
            <a:ext cx="4470000" cy="6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9pPr>
          </a:lstStyle>
          <a:p/>
        </p:txBody>
      </p:sp>
      <p:sp>
        <p:nvSpPr>
          <p:cNvPr id="189" name="Google Shape;189;p18"/>
          <p:cNvSpPr txBox="1">
            <a:spLocks noGrp="1"/>
          </p:cNvSpPr>
          <p:nvPr>
            <p:ph type="subTitle" idx="1"/>
          </p:nvPr>
        </p:nvSpPr>
        <p:spPr>
          <a:xfrm>
            <a:off x="1747138" y="1476400"/>
            <a:ext cx="5595900" cy="130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R="3810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_ONLY_1_1_2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" name="Google Shape;210;p20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211" name="Google Shape;211;p20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2" name="Google Shape;212;p20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13" name="Google Shape;213;p20"/>
          <p:cNvSpPr txBox="1">
            <a:spLocks noGrp="1"/>
          </p:cNvSpPr>
          <p:nvPr>
            <p:ph type="title"/>
          </p:nvPr>
        </p:nvSpPr>
        <p:spPr>
          <a:xfrm>
            <a:off x="720000" y="2616575"/>
            <a:ext cx="21513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14" name="Google Shape;214;p20"/>
          <p:cNvSpPr txBox="1">
            <a:spLocks noGrp="1"/>
          </p:cNvSpPr>
          <p:nvPr>
            <p:ph type="subTitle" idx="1"/>
          </p:nvPr>
        </p:nvSpPr>
        <p:spPr>
          <a:xfrm>
            <a:off x="711105" y="3446950"/>
            <a:ext cx="2151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5" name="Google Shape;215;p20"/>
          <p:cNvSpPr txBox="1">
            <a:spLocks noGrp="1"/>
          </p:cNvSpPr>
          <p:nvPr>
            <p:ph type="title" idx="2"/>
          </p:nvPr>
        </p:nvSpPr>
        <p:spPr>
          <a:xfrm>
            <a:off x="3500762" y="2616575"/>
            <a:ext cx="21474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16" name="Google Shape;216;p20"/>
          <p:cNvSpPr txBox="1">
            <a:spLocks noGrp="1"/>
          </p:cNvSpPr>
          <p:nvPr>
            <p:ph type="subTitle" idx="3"/>
          </p:nvPr>
        </p:nvSpPr>
        <p:spPr>
          <a:xfrm>
            <a:off x="3491878" y="3446900"/>
            <a:ext cx="2147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7" name="Google Shape;217;p20"/>
          <p:cNvSpPr txBox="1">
            <a:spLocks noGrp="1"/>
          </p:cNvSpPr>
          <p:nvPr>
            <p:ph type="title" idx="4"/>
          </p:nvPr>
        </p:nvSpPr>
        <p:spPr>
          <a:xfrm>
            <a:off x="6277625" y="2616575"/>
            <a:ext cx="21435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18" name="Google Shape;218;p20"/>
          <p:cNvSpPr txBox="1">
            <a:spLocks noGrp="1"/>
          </p:cNvSpPr>
          <p:nvPr>
            <p:ph type="subTitle" idx="5"/>
          </p:nvPr>
        </p:nvSpPr>
        <p:spPr>
          <a:xfrm>
            <a:off x="6268751" y="3446950"/>
            <a:ext cx="2143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9" name="Google Shape;219;p20"/>
          <p:cNvSpPr txBox="1">
            <a:spLocks noGrp="1"/>
          </p:cNvSpPr>
          <p:nvPr>
            <p:ph type="title" idx="6"/>
          </p:nvPr>
        </p:nvSpPr>
        <p:spPr>
          <a:xfrm>
            <a:off x="720000" y="5395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220" name="Google Shape;220;p20"/>
          <p:cNvPicPr preferRelativeResize="0"/>
          <p:nvPr/>
        </p:nvPicPr>
        <p:blipFill rotWithShape="1">
          <a:blip r:embed="rId2"/>
          <a:srcRect l="357" r="347"/>
          <a:stretch>
            <a:fillRect/>
          </a:stretch>
        </p:blipFill>
        <p:spPr>
          <a:xfrm>
            <a:off x="2" y="4172150"/>
            <a:ext cx="1344700" cy="96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0"/>
          <p:cNvPicPr preferRelativeResize="0"/>
          <p:nvPr/>
        </p:nvPicPr>
        <p:blipFill rotWithShape="1">
          <a:blip r:embed="rId3"/>
          <a:srcRect t="670" b="680"/>
          <a:stretch>
            <a:fillRect/>
          </a:stretch>
        </p:blipFill>
        <p:spPr>
          <a:xfrm rot="5905218">
            <a:off x="8196139" y="84169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0"/>
          <p:cNvPicPr preferRelativeResize="0"/>
          <p:nvPr/>
        </p:nvPicPr>
        <p:blipFill rotWithShape="1">
          <a:blip r:embed="rId2"/>
          <a:srcRect l="357" r="347"/>
          <a:stretch>
            <a:fillRect/>
          </a:stretch>
        </p:blipFill>
        <p:spPr>
          <a:xfrm flipH="1">
            <a:off x="7799302" y="4172150"/>
            <a:ext cx="1344700" cy="96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SECTION_TITLE_AND_DESCRIPTION_1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Google Shape;310;p30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311" name="Google Shape;311;p30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2" name="Google Shape;312;p30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313" name="Google Shape;313;p30"/>
          <p:cNvPicPr preferRelativeResize="0"/>
          <p:nvPr/>
        </p:nvPicPr>
        <p:blipFill>
          <a:blip r:embed="rId2"/>
          <a:stretch>
            <a:fillRect/>
          </a:stretch>
        </p:blipFill>
        <p:spPr>
          <a:xfrm rot="8614935" flipH="1">
            <a:off x="3704750" y="-498801"/>
            <a:ext cx="5699351" cy="56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30"/>
          <p:cNvSpPr txBox="1">
            <a:spLocks noGrp="1"/>
          </p:cNvSpPr>
          <p:nvPr>
            <p:ph type="title"/>
          </p:nvPr>
        </p:nvSpPr>
        <p:spPr>
          <a:xfrm>
            <a:off x="4835875" y="1811650"/>
            <a:ext cx="3594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15" name="Google Shape;315;p30"/>
          <p:cNvSpPr txBox="1">
            <a:spLocks noGrp="1"/>
          </p:cNvSpPr>
          <p:nvPr>
            <p:ph type="subTitle" idx="1"/>
          </p:nvPr>
        </p:nvSpPr>
        <p:spPr>
          <a:xfrm>
            <a:off x="4835875" y="2458550"/>
            <a:ext cx="3594900" cy="8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pic>
        <p:nvPicPr>
          <p:cNvPr id="316" name="Google Shape;316;p30"/>
          <p:cNvPicPr preferRelativeResize="0"/>
          <p:nvPr/>
        </p:nvPicPr>
        <p:blipFill rotWithShape="1">
          <a:blip r:embed="rId3"/>
          <a:srcRect l="357" r="347"/>
          <a:stretch>
            <a:fillRect/>
          </a:stretch>
        </p:blipFill>
        <p:spPr>
          <a:xfrm>
            <a:off x="20439" y="-1"/>
            <a:ext cx="1344700" cy="96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0"/>
          <p:cNvPicPr preferRelativeResize="0"/>
          <p:nvPr/>
        </p:nvPicPr>
        <p:blipFill rotWithShape="1">
          <a:blip r:embed="rId3"/>
          <a:srcRect l="357" r="347"/>
          <a:stretch>
            <a:fillRect/>
          </a:stretch>
        </p:blipFill>
        <p:spPr>
          <a:xfrm rot="10800000">
            <a:off x="7758427" y="4172149"/>
            <a:ext cx="1344700" cy="96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2_1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9" name="Google Shape;349;p34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350" name="Google Shape;350;p34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1" name="Google Shape;351;p34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352" name="Google Shape;352;p34"/>
          <p:cNvSpPr txBox="1">
            <a:spLocks noGrp="1"/>
          </p:cNvSpPr>
          <p:nvPr>
            <p:ph type="subTitle" idx="1"/>
          </p:nvPr>
        </p:nvSpPr>
        <p:spPr>
          <a:xfrm>
            <a:off x="713225" y="2978289"/>
            <a:ext cx="3712800" cy="9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3" name="Google Shape;353;p34"/>
          <p:cNvSpPr txBox="1">
            <a:spLocks noGrp="1"/>
          </p:cNvSpPr>
          <p:nvPr>
            <p:ph type="title"/>
          </p:nvPr>
        </p:nvSpPr>
        <p:spPr>
          <a:xfrm>
            <a:off x="713294" y="1825613"/>
            <a:ext cx="3712800" cy="12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 panose="02000503000000000000"/>
                <a:ea typeface="Anaheim" panose="02000503000000000000"/>
                <a:cs typeface="Anaheim" panose="02000503000000000000"/>
                <a:sym typeface="Anaheim" panose="02000503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 panose="02000503000000000000"/>
                <a:ea typeface="Anaheim" panose="02000503000000000000"/>
                <a:cs typeface="Anaheim" panose="02000503000000000000"/>
                <a:sym typeface="Anaheim" panose="02000503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 panose="02000503000000000000"/>
                <a:ea typeface="Anaheim" panose="02000503000000000000"/>
                <a:cs typeface="Anaheim" panose="02000503000000000000"/>
                <a:sym typeface="Anaheim" panose="02000503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 panose="02000503000000000000"/>
                <a:ea typeface="Anaheim" panose="02000503000000000000"/>
                <a:cs typeface="Anaheim" panose="02000503000000000000"/>
                <a:sym typeface="Anaheim" panose="02000503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 panose="02000503000000000000"/>
                <a:ea typeface="Anaheim" panose="02000503000000000000"/>
                <a:cs typeface="Anaheim" panose="02000503000000000000"/>
                <a:sym typeface="Anaheim" panose="02000503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 panose="02000503000000000000"/>
                <a:ea typeface="Anaheim" panose="02000503000000000000"/>
                <a:cs typeface="Anaheim" panose="02000503000000000000"/>
                <a:sym typeface="Anaheim" panose="02000503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 panose="02000503000000000000"/>
                <a:ea typeface="Anaheim" panose="02000503000000000000"/>
                <a:cs typeface="Anaheim" panose="02000503000000000000"/>
                <a:sym typeface="Anaheim" panose="02000503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 panose="02000503000000000000"/>
                <a:ea typeface="Anaheim" panose="02000503000000000000"/>
                <a:cs typeface="Anaheim" panose="02000503000000000000"/>
                <a:sym typeface="Anaheim" panose="02000503000000000000"/>
              </a:defRPr>
            </a:lvl9pPr>
          </a:lstStyle>
          <a:p/>
        </p:txBody>
      </p:sp>
      <p:pic>
        <p:nvPicPr>
          <p:cNvPr id="354" name="Google Shape;354;p34"/>
          <p:cNvPicPr preferRelativeResize="0"/>
          <p:nvPr/>
        </p:nvPicPr>
        <p:blipFill rotWithShape="1">
          <a:blip r:embed="rId2"/>
          <a:srcRect t="670" b="680"/>
          <a:stretch>
            <a:fillRect/>
          </a:stretch>
        </p:blipFill>
        <p:spPr>
          <a:xfrm rot="-5905218" flipH="1">
            <a:off x="-173536" y="2173494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34"/>
          <p:cNvPicPr preferRelativeResize="0"/>
          <p:nvPr/>
        </p:nvPicPr>
        <p:blipFill rotWithShape="1">
          <a:blip r:embed="rId3"/>
          <a:srcRect l="357" r="347"/>
          <a:stretch>
            <a:fillRect/>
          </a:stretch>
        </p:blipFill>
        <p:spPr>
          <a:xfrm rot="10800000">
            <a:off x="3899652" y="4293324"/>
            <a:ext cx="1344700" cy="96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4"/>
          <p:cNvPicPr preferRelativeResize="0"/>
          <p:nvPr/>
        </p:nvPicPr>
        <p:blipFill rotWithShape="1">
          <a:blip r:embed="rId3"/>
          <a:srcRect l="357" r="347"/>
          <a:stretch>
            <a:fillRect/>
          </a:stretch>
        </p:blipFill>
        <p:spPr>
          <a:xfrm>
            <a:off x="3899639" y="-81526"/>
            <a:ext cx="1344700" cy="96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4"/>
          <p:cNvPicPr preferRelativeResize="0"/>
          <p:nvPr/>
        </p:nvPicPr>
        <p:blipFill>
          <a:blip r:embed="rId4"/>
          <a:stretch>
            <a:fillRect/>
          </a:stretch>
        </p:blipFill>
        <p:spPr>
          <a:xfrm rot="10800000" flipH="1">
            <a:off x="4280050" y="0"/>
            <a:ext cx="5037525" cy="503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_AND_TWO_COLUMNS_2_1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p37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377" name="Google Shape;377;p37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8" name="Google Shape;378;p37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379" name="Google Shape;379;p37"/>
          <p:cNvPicPr preferRelativeResize="0"/>
          <p:nvPr/>
        </p:nvPicPr>
        <p:blipFill>
          <a:blip r:embed="rId2"/>
          <a:stretch>
            <a:fillRect/>
          </a:stretch>
        </p:blipFill>
        <p:spPr>
          <a:xfrm rot="-5400000">
            <a:off x="-831376" y="295700"/>
            <a:ext cx="5642825" cy="5642825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37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81" name="Google Shape;381;p37"/>
          <p:cNvSpPr txBox="1">
            <a:spLocks noGrp="1"/>
          </p:cNvSpPr>
          <p:nvPr>
            <p:ph type="body" idx="1"/>
          </p:nvPr>
        </p:nvSpPr>
        <p:spPr>
          <a:xfrm>
            <a:off x="4161375" y="1201775"/>
            <a:ext cx="4269300" cy="340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95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Poppins"/>
              <a:buChar char="●"/>
              <a:defRPr sz="1400"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AutoNum type="alphaLcPeriod"/>
              <a:defRPr sz="1200"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AutoNum type="romanLcPeriod"/>
              <a:defRPr sz="1200"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AutoNum type="arabicPeriod"/>
              <a:defRPr sz="1200"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AutoNum type="alphaLcPeriod"/>
              <a:defRPr sz="1200"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AutoNum type="romanLcPeriod"/>
              <a:defRPr sz="1200"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AutoNum type="arabicPeriod"/>
              <a:defRPr sz="1200"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AutoNum type="alphaLcPeriod"/>
              <a:defRPr sz="1200"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AutoNum type="romanLcPeriod"/>
              <a:defRPr sz="1200"/>
            </a:lvl9pPr>
          </a:lstStyle>
          <a:p/>
        </p:txBody>
      </p:sp>
      <p:pic>
        <p:nvPicPr>
          <p:cNvPr id="382" name="Google Shape;382;p37"/>
          <p:cNvPicPr preferRelativeResize="0"/>
          <p:nvPr/>
        </p:nvPicPr>
        <p:blipFill rotWithShape="1">
          <a:blip r:embed="rId3"/>
          <a:srcRect t="670" b="680"/>
          <a:stretch>
            <a:fillRect/>
          </a:stretch>
        </p:blipFill>
        <p:spPr>
          <a:xfrm rot="-5905218" flipH="1">
            <a:off x="-295786" y="2449844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37"/>
          <p:cNvPicPr preferRelativeResize="0"/>
          <p:nvPr/>
        </p:nvPicPr>
        <p:blipFill rotWithShape="1">
          <a:blip r:embed="rId4"/>
          <a:srcRect l="357" r="347"/>
          <a:stretch>
            <a:fillRect/>
          </a:stretch>
        </p:blipFill>
        <p:spPr>
          <a:xfrm flipH="1">
            <a:off x="8014627" y="-76050"/>
            <a:ext cx="1258449" cy="90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7"/>
          <p:cNvPicPr preferRelativeResize="0"/>
          <p:nvPr/>
        </p:nvPicPr>
        <p:blipFill rotWithShape="1">
          <a:blip r:embed="rId4"/>
          <a:srcRect l="347" r="357"/>
          <a:stretch>
            <a:fillRect/>
          </a:stretch>
        </p:blipFill>
        <p:spPr>
          <a:xfrm rot="10800000">
            <a:off x="8014627" y="4353479"/>
            <a:ext cx="1094649" cy="78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37"/>
          <p:cNvPicPr preferRelativeResize="0"/>
          <p:nvPr/>
        </p:nvPicPr>
        <p:blipFill rotWithShape="1">
          <a:blip r:embed="rId4"/>
          <a:srcRect l="357" r="347"/>
          <a:stretch>
            <a:fillRect/>
          </a:stretch>
        </p:blipFill>
        <p:spPr>
          <a:xfrm>
            <a:off x="3899639" y="-81526"/>
            <a:ext cx="1344700" cy="964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1_1_1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Google Shape;407;p40"/>
          <p:cNvPicPr preferRelativeResize="0"/>
          <p:nvPr/>
        </p:nvPicPr>
        <p:blipFill rotWithShape="1">
          <a:blip r:embed="rId2"/>
          <a:srcRect l="357" r="347"/>
          <a:stretch>
            <a:fillRect/>
          </a:stretch>
        </p:blipFill>
        <p:spPr>
          <a:xfrm rot="10800000" flipH="1">
            <a:off x="2" y="4172149"/>
            <a:ext cx="1344700" cy="96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40"/>
          <p:cNvPicPr preferRelativeResize="0"/>
          <p:nvPr/>
        </p:nvPicPr>
        <p:blipFill rotWithShape="1">
          <a:blip r:embed="rId2"/>
          <a:srcRect l="357" r="347"/>
          <a:stretch>
            <a:fillRect/>
          </a:stretch>
        </p:blipFill>
        <p:spPr>
          <a:xfrm rot="10800000">
            <a:off x="7799302" y="4172149"/>
            <a:ext cx="1344700" cy="964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9" name="Google Shape;409;p40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410" name="Google Shape;410;p40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1" name="Google Shape;411;p40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_1_2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Google Shape;413;p41"/>
          <p:cNvPicPr preferRelativeResize="0"/>
          <p:nvPr/>
        </p:nvPicPr>
        <p:blipFill>
          <a:blip r:embed="rId2"/>
          <a:stretch>
            <a:fillRect/>
          </a:stretch>
        </p:blipFill>
        <p:spPr>
          <a:xfrm rot="-5400000">
            <a:off x="1880649" y="-115125"/>
            <a:ext cx="5642825" cy="564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41"/>
          <p:cNvPicPr preferRelativeResize="0"/>
          <p:nvPr/>
        </p:nvPicPr>
        <p:blipFill rotWithShape="1">
          <a:blip r:embed="rId3"/>
          <a:srcRect t="670" b="680"/>
          <a:stretch>
            <a:fillRect/>
          </a:stretch>
        </p:blipFill>
        <p:spPr>
          <a:xfrm rot="-5905218" flipH="1">
            <a:off x="-295786" y="2449844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41"/>
          <p:cNvPicPr preferRelativeResize="0"/>
          <p:nvPr/>
        </p:nvPicPr>
        <p:blipFill rotWithShape="1">
          <a:blip r:embed="rId3"/>
          <a:srcRect t="670" b="680"/>
          <a:stretch>
            <a:fillRect/>
          </a:stretch>
        </p:blipFill>
        <p:spPr>
          <a:xfrm rot="5905218">
            <a:off x="8597314" y="2250956"/>
            <a:ext cx="665172" cy="9106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6" name="Google Shape;416;p41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417" name="Google Shape;417;p41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8" name="Google Shape;418;p41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ctrTitle"/>
          </p:nvPr>
        </p:nvSpPr>
        <p:spPr>
          <a:xfrm>
            <a:off x="4439301" y="2334371"/>
            <a:ext cx="39915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 b="1">
                <a:solidFill>
                  <a:schemeClr val="dk1"/>
                </a:solidFill>
              </a:defRPr>
            </a:lvl1pPr>
            <a:lvl2pPr lvl="1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4420056" y="1183675"/>
            <a:ext cx="1204500" cy="10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5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4439301" y="3229773"/>
            <a:ext cx="39915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grpSp>
        <p:nvGrpSpPr>
          <p:cNvPr id="22" name="Google Shape;22;p3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23" name="Google Shape;23;p3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713225" y="1112200"/>
            <a:ext cx="7717500" cy="349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9pPr>
          </a:lstStyle>
          <a:p/>
        </p:txBody>
      </p:sp>
      <p:grpSp>
        <p:nvGrpSpPr>
          <p:cNvPr id="28" name="Google Shape;28;p4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29" name="Google Shape;29;p4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" name="Google Shape;30;p4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31" name="Google Shape;31;p4"/>
          <p:cNvPicPr preferRelativeResize="0"/>
          <p:nvPr/>
        </p:nvPicPr>
        <p:blipFill rotWithShape="1">
          <a:blip r:embed="rId2"/>
          <a:srcRect t="670" b="670"/>
          <a:stretch>
            <a:fillRect/>
          </a:stretch>
        </p:blipFill>
        <p:spPr>
          <a:xfrm rot="-4894761">
            <a:off x="32042" y="4284009"/>
            <a:ext cx="671791" cy="919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4"/>
          <p:cNvPicPr preferRelativeResize="0"/>
          <p:nvPr/>
        </p:nvPicPr>
        <p:blipFill rotWithShape="1">
          <a:blip r:embed="rId2"/>
          <a:srcRect t="670" b="670"/>
          <a:stretch>
            <a:fillRect/>
          </a:stretch>
        </p:blipFill>
        <p:spPr>
          <a:xfrm rot="5905227">
            <a:off x="8309343" y="23960"/>
            <a:ext cx="753114" cy="1031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8"/>
          <p:cNvPicPr preferRelativeResize="0"/>
          <p:nvPr/>
        </p:nvPicPr>
        <p:blipFill>
          <a:blip r:embed="rId2"/>
          <a:stretch>
            <a:fillRect/>
          </a:stretch>
        </p:blipFill>
        <p:spPr>
          <a:xfrm rot="10800000" flipH="1">
            <a:off x="1673574" y="-499325"/>
            <a:ext cx="5642825" cy="56428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" name="Google Shape;67;p8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68" name="Google Shape;68;p8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" name="Google Shape;69;p8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70" name="Google Shape;70;p8"/>
          <p:cNvSpPr txBox="1">
            <a:spLocks noGrp="1"/>
          </p:cNvSpPr>
          <p:nvPr>
            <p:ph type="title"/>
          </p:nvPr>
        </p:nvSpPr>
        <p:spPr>
          <a:xfrm>
            <a:off x="1398050" y="539500"/>
            <a:ext cx="6367800" cy="40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pic>
        <p:nvPicPr>
          <p:cNvPr id="71" name="Google Shape;71;p8"/>
          <p:cNvPicPr preferRelativeResize="0"/>
          <p:nvPr/>
        </p:nvPicPr>
        <p:blipFill>
          <a:blip r:embed="rId3"/>
          <a:stretch>
            <a:fillRect/>
          </a:stretch>
        </p:blipFill>
        <p:spPr>
          <a:xfrm rot="-1646129">
            <a:off x="7521385" y="654642"/>
            <a:ext cx="698658" cy="814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8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586950" y="3152966"/>
            <a:ext cx="729225" cy="769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8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658875" y="735126"/>
            <a:ext cx="729225" cy="80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8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7765850" y="3715398"/>
            <a:ext cx="468750" cy="89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8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7847711" y="1506447"/>
            <a:ext cx="888975" cy="891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8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348604" y="1714542"/>
            <a:ext cx="729225" cy="72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8"/>
          <p:cNvPicPr preferRelativeResize="0"/>
          <p:nvPr/>
        </p:nvPicPr>
        <p:blipFill>
          <a:blip r:embed="rId9"/>
          <a:stretch>
            <a:fillRect/>
          </a:stretch>
        </p:blipFill>
        <p:spPr>
          <a:xfrm flipH="1">
            <a:off x="54672" y="4263825"/>
            <a:ext cx="837854" cy="84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8"/>
          <p:cNvPicPr preferRelativeResize="0"/>
          <p:nvPr/>
        </p:nvPicPr>
        <p:blipFill>
          <a:blip r:embed="rId10"/>
          <a:stretch>
            <a:fillRect/>
          </a:stretch>
        </p:blipFill>
        <p:spPr>
          <a:xfrm rot="-5400000" flipH="1">
            <a:off x="8398648" y="2641448"/>
            <a:ext cx="660451" cy="90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0"/>
          <p:cNvSpPr txBox="1">
            <a:spLocks noGrp="1"/>
          </p:cNvSpPr>
          <p:nvPr>
            <p:ph type="body" idx="1"/>
          </p:nvPr>
        </p:nvSpPr>
        <p:spPr>
          <a:xfrm>
            <a:off x="742825" y="744350"/>
            <a:ext cx="3756900" cy="12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latin typeface="Aref Ruqaa" panose="02000503000000000000"/>
                <a:ea typeface="Aref Ruqaa" panose="02000503000000000000"/>
                <a:cs typeface="Aref Ruqaa" panose="02000503000000000000"/>
                <a:sym typeface="Aref Ruqaa" panose="02000503000000000000"/>
              </a:defRPr>
            </a:lvl1pPr>
          </a:lstStyle>
          <a:p/>
        </p:txBody>
      </p:sp>
      <p:grpSp>
        <p:nvGrpSpPr>
          <p:cNvPr id="91" name="Google Shape;91;p10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92" name="Google Shape;92;p10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" name="Google Shape;93;p10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3"/>
          <p:cNvSpPr txBox="1">
            <a:spLocks noGrp="1"/>
          </p:cNvSpPr>
          <p:nvPr>
            <p:ph type="title"/>
          </p:nvPr>
        </p:nvSpPr>
        <p:spPr>
          <a:xfrm>
            <a:off x="713419" y="1776325"/>
            <a:ext cx="2525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06" name="Google Shape;106;p13"/>
          <p:cNvSpPr txBox="1">
            <a:spLocks noGrp="1"/>
          </p:cNvSpPr>
          <p:nvPr>
            <p:ph type="subTitle" idx="1"/>
          </p:nvPr>
        </p:nvSpPr>
        <p:spPr>
          <a:xfrm>
            <a:off x="713150" y="2273599"/>
            <a:ext cx="25257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107" name="Google Shape;107;p13"/>
          <p:cNvSpPr txBox="1">
            <a:spLocks noGrp="1"/>
          </p:cNvSpPr>
          <p:nvPr>
            <p:ph type="title" idx="2"/>
          </p:nvPr>
        </p:nvSpPr>
        <p:spPr>
          <a:xfrm>
            <a:off x="3308988" y="1776300"/>
            <a:ext cx="2526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08" name="Google Shape;108;p13"/>
          <p:cNvSpPr txBox="1">
            <a:spLocks noGrp="1"/>
          </p:cNvSpPr>
          <p:nvPr>
            <p:ph type="subTitle" idx="3"/>
          </p:nvPr>
        </p:nvSpPr>
        <p:spPr>
          <a:xfrm>
            <a:off x="3308914" y="2273575"/>
            <a:ext cx="25260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13"/>
          <p:cNvSpPr txBox="1">
            <a:spLocks noGrp="1"/>
          </p:cNvSpPr>
          <p:nvPr>
            <p:ph type="title" idx="4"/>
          </p:nvPr>
        </p:nvSpPr>
        <p:spPr>
          <a:xfrm>
            <a:off x="5904776" y="1776300"/>
            <a:ext cx="2526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38100"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10" name="Google Shape;110;p13"/>
          <p:cNvSpPr txBox="1">
            <a:spLocks noGrp="1"/>
          </p:cNvSpPr>
          <p:nvPr>
            <p:ph type="subTitle" idx="5"/>
          </p:nvPr>
        </p:nvSpPr>
        <p:spPr>
          <a:xfrm>
            <a:off x="5905000" y="2273600"/>
            <a:ext cx="25260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111" name="Google Shape;111;p13"/>
          <p:cNvSpPr txBox="1">
            <a:spLocks noGrp="1"/>
          </p:cNvSpPr>
          <p:nvPr>
            <p:ph type="title" idx="6"/>
          </p:nvPr>
        </p:nvSpPr>
        <p:spPr>
          <a:xfrm>
            <a:off x="713300" y="3492675"/>
            <a:ext cx="2525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12" name="Google Shape;112;p13"/>
          <p:cNvSpPr txBox="1">
            <a:spLocks noGrp="1"/>
          </p:cNvSpPr>
          <p:nvPr>
            <p:ph type="subTitle" idx="7"/>
          </p:nvPr>
        </p:nvSpPr>
        <p:spPr>
          <a:xfrm>
            <a:off x="713230" y="3987050"/>
            <a:ext cx="25257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13"/>
          <p:cNvSpPr txBox="1">
            <a:spLocks noGrp="1"/>
          </p:cNvSpPr>
          <p:nvPr>
            <p:ph type="title" idx="8"/>
          </p:nvPr>
        </p:nvSpPr>
        <p:spPr>
          <a:xfrm>
            <a:off x="3308988" y="3492675"/>
            <a:ext cx="2526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38100"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14" name="Google Shape;114;p13"/>
          <p:cNvSpPr txBox="1">
            <a:spLocks noGrp="1"/>
          </p:cNvSpPr>
          <p:nvPr>
            <p:ph type="subTitle" idx="9"/>
          </p:nvPr>
        </p:nvSpPr>
        <p:spPr>
          <a:xfrm>
            <a:off x="3308839" y="3987025"/>
            <a:ext cx="25260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115" name="Google Shape;115;p13"/>
          <p:cNvSpPr txBox="1">
            <a:spLocks noGrp="1"/>
          </p:cNvSpPr>
          <p:nvPr>
            <p:ph type="title" idx="13"/>
          </p:nvPr>
        </p:nvSpPr>
        <p:spPr>
          <a:xfrm>
            <a:off x="5905001" y="3492675"/>
            <a:ext cx="2525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16" name="Google Shape;116;p13"/>
          <p:cNvSpPr txBox="1">
            <a:spLocks noGrp="1"/>
          </p:cNvSpPr>
          <p:nvPr>
            <p:ph type="subTitle" idx="14"/>
          </p:nvPr>
        </p:nvSpPr>
        <p:spPr>
          <a:xfrm>
            <a:off x="5904925" y="3987050"/>
            <a:ext cx="25257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13"/>
          <p:cNvSpPr txBox="1">
            <a:spLocks noGrp="1"/>
          </p:cNvSpPr>
          <p:nvPr>
            <p:ph type="title" idx="15"/>
          </p:nvPr>
        </p:nvSpPr>
        <p:spPr>
          <a:xfrm>
            <a:off x="713150" y="1324125"/>
            <a:ext cx="880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118" name="Google Shape;118;p13"/>
          <p:cNvSpPr txBox="1">
            <a:spLocks noGrp="1"/>
          </p:cNvSpPr>
          <p:nvPr>
            <p:ph type="title" idx="16"/>
          </p:nvPr>
        </p:nvSpPr>
        <p:spPr>
          <a:xfrm>
            <a:off x="3309000" y="1324125"/>
            <a:ext cx="880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9" name="Google Shape;119;p13"/>
          <p:cNvSpPr txBox="1">
            <a:spLocks noGrp="1"/>
          </p:cNvSpPr>
          <p:nvPr>
            <p:ph type="title" idx="17"/>
          </p:nvPr>
        </p:nvSpPr>
        <p:spPr>
          <a:xfrm>
            <a:off x="5905000" y="1324125"/>
            <a:ext cx="880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0" name="Google Shape;120;p13"/>
          <p:cNvSpPr txBox="1">
            <a:spLocks noGrp="1"/>
          </p:cNvSpPr>
          <p:nvPr>
            <p:ph type="title" idx="18"/>
          </p:nvPr>
        </p:nvSpPr>
        <p:spPr>
          <a:xfrm>
            <a:off x="713150" y="3041175"/>
            <a:ext cx="880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121" name="Google Shape;121;p13"/>
          <p:cNvSpPr txBox="1">
            <a:spLocks noGrp="1"/>
          </p:cNvSpPr>
          <p:nvPr>
            <p:ph type="title" idx="19"/>
          </p:nvPr>
        </p:nvSpPr>
        <p:spPr>
          <a:xfrm>
            <a:off x="720000" y="539500"/>
            <a:ext cx="77040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2" name="Google Shape;122;p13"/>
          <p:cNvSpPr txBox="1">
            <a:spLocks noGrp="1"/>
          </p:cNvSpPr>
          <p:nvPr>
            <p:ph type="title" idx="20"/>
          </p:nvPr>
        </p:nvSpPr>
        <p:spPr>
          <a:xfrm>
            <a:off x="3309000" y="3041175"/>
            <a:ext cx="880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3" name="Google Shape;123;p13"/>
          <p:cNvSpPr txBox="1">
            <a:spLocks noGrp="1"/>
          </p:cNvSpPr>
          <p:nvPr>
            <p:ph type="title" idx="21"/>
          </p:nvPr>
        </p:nvSpPr>
        <p:spPr>
          <a:xfrm>
            <a:off x="5905000" y="3041175"/>
            <a:ext cx="880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9pPr>
          </a:lstStyle>
          <a:p/>
        </p:txBody>
      </p:sp>
      <p:grpSp>
        <p:nvGrpSpPr>
          <p:cNvPr id="124" name="Google Shape;124;p13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125" name="Google Shape;125;p13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" name="Google Shape;126;p13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127" name="Google Shape;127;p13"/>
          <p:cNvPicPr preferRelativeResize="0"/>
          <p:nvPr/>
        </p:nvPicPr>
        <p:blipFill rotWithShape="1">
          <a:blip r:embed="rId2"/>
          <a:srcRect t="475" b="475"/>
          <a:stretch>
            <a:fillRect/>
          </a:stretch>
        </p:blipFill>
        <p:spPr>
          <a:xfrm rot="3188814">
            <a:off x="8274076" y="-112874"/>
            <a:ext cx="481498" cy="15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3"/>
          <p:cNvPicPr preferRelativeResize="0"/>
          <p:nvPr/>
        </p:nvPicPr>
        <p:blipFill rotWithShape="1">
          <a:blip r:embed="rId3"/>
          <a:srcRect t="670" b="670"/>
          <a:stretch>
            <a:fillRect/>
          </a:stretch>
        </p:blipFill>
        <p:spPr>
          <a:xfrm rot="-3500494">
            <a:off x="-117533" y="79608"/>
            <a:ext cx="671792" cy="919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3"/>
          <p:cNvPicPr preferRelativeResize="0"/>
          <p:nvPr/>
        </p:nvPicPr>
        <p:blipFill rotWithShape="1">
          <a:blip r:embed="rId3"/>
          <a:srcRect t="670" b="670"/>
          <a:stretch>
            <a:fillRect/>
          </a:stretch>
        </p:blipFill>
        <p:spPr>
          <a:xfrm rot="7299506">
            <a:off x="8605417" y="4198908"/>
            <a:ext cx="671792" cy="919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oogle Shape;131;p14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132" name="Google Shape;132;p14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" name="Google Shape;133;p14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34" name="Google Shape;134;p14"/>
          <p:cNvSpPr txBox="1">
            <a:spLocks noGrp="1"/>
          </p:cNvSpPr>
          <p:nvPr>
            <p:ph type="ctrTitle"/>
          </p:nvPr>
        </p:nvSpPr>
        <p:spPr>
          <a:xfrm>
            <a:off x="713225" y="2349300"/>
            <a:ext cx="46461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 b="1">
                <a:solidFill>
                  <a:schemeClr val="dk1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135" name="Google Shape;135;p14"/>
          <p:cNvSpPr txBox="1">
            <a:spLocks noGrp="1"/>
          </p:cNvSpPr>
          <p:nvPr>
            <p:ph type="title" idx="2" hasCustomPrompt="1"/>
          </p:nvPr>
        </p:nvSpPr>
        <p:spPr>
          <a:xfrm>
            <a:off x="3862775" y="1183683"/>
            <a:ext cx="1496400" cy="10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36" name="Google Shape;136;p14"/>
          <p:cNvSpPr txBox="1">
            <a:spLocks noGrp="1"/>
          </p:cNvSpPr>
          <p:nvPr>
            <p:ph type="subTitle" idx="1"/>
          </p:nvPr>
        </p:nvSpPr>
        <p:spPr>
          <a:xfrm>
            <a:off x="713225" y="3244700"/>
            <a:ext cx="4646100" cy="4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pic>
        <p:nvPicPr>
          <p:cNvPr id="137" name="Google Shape;137;p14"/>
          <p:cNvPicPr preferRelativeResize="0"/>
          <p:nvPr/>
        </p:nvPicPr>
        <p:blipFill>
          <a:blip r:embed="rId2"/>
          <a:stretch>
            <a:fillRect/>
          </a:stretch>
        </p:blipFill>
        <p:spPr>
          <a:xfrm rot="5400000" flipH="1">
            <a:off x="4466999" y="-321500"/>
            <a:ext cx="5642825" cy="564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4"/>
          <p:cNvPicPr preferRelativeResize="0"/>
          <p:nvPr/>
        </p:nvPicPr>
        <p:blipFill rotWithShape="1">
          <a:blip r:embed="rId3"/>
          <a:srcRect l="357" r="347"/>
          <a:stretch>
            <a:fillRect/>
          </a:stretch>
        </p:blipFill>
        <p:spPr>
          <a:xfrm>
            <a:off x="-25675" y="68250"/>
            <a:ext cx="1258449" cy="90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4"/>
          <p:cNvPicPr preferRelativeResize="0"/>
          <p:nvPr/>
        </p:nvPicPr>
        <p:blipFill>
          <a:blip r:embed="rId4"/>
          <a:stretch>
            <a:fillRect/>
          </a:stretch>
        </p:blipFill>
        <p:spPr>
          <a:xfrm flipH="1">
            <a:off x="54672" y="4263825"/>
            <a:ext cx="837854" cy="84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4"/>
          <p:cNvPicPr preferRelativeResize="0"/>
          <p:nvPr/>
        </p:nvPicPr>
        <p:blipFill>
          <a:blip r:embed="rId5"/>
          <a:stretch>
            <a:fillRect/>
          </a:stretch>
        </p:blipFill>
        <p:spPr>
          <a:xfrm rot="-5400000" flipH="1">
            <a:off x="8243773" y="-195202"/>
            <a:ext cx="660451" cy="90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4"/>
          <p:cNvPicPr preferRelativeResize="0"/>
          <p:nvPr/>
        </p:nvPicPr>
        <p:blipFill rotWithShape="1">
          <a:blip r:embed="rId3"/>
          <a:srcRect l="347" r="357"/>
          <a:stretch>
            <a:fillRect/>
          </a:stretch>
        </p:blipFill>
        <p:spPr>
          <a:xfrm rot="10800000">
            <a:off x="8122778" y="4353479"/>
            <a:ext cx="1094649" cy="78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2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15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144" name="Google Shape;144;p15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145;p15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46" name="Google Shape;146;p15"/>
          <p:cNvSpPr txBox="1">
            <a:spLocks noGrp="1"/>
          </p:cNvSpPr>
          <p:nvPr>
            <p:ph type="ctrTitle"/>
          </p:nvPr>
        </p:nvSpPr>
        <p:spPr>
          <a:xfrm>
            <a:off x="1310550" y="2331475"/>
            <a:ext cx="42369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 b="1">
                <a:solidFill>
                  <a:schemeClr val="dk1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147" name="Google Shape;147;p15"/>
          <p:cNvSpPr txBox="1">
            <a:spLocks noGrp="1"/>
          </p:cNvSpPr>
          <p:nvPr>
            <p:ph type="title" idx="2" hasCustomPrompt="1"/>
          </p:nvPr>
        </p:nvSpPr>
        <p:spPr>
          <a:xfrm>
            <a:off x="2638500" y="1183683"/>
            <a:ext cx="1581000" cy="10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48" name="Google Shape;148;p15"/>
          <p:cNvSpPr txBox="1">
            <a:spLocks noGrp="1"/>
          </p:cNvSpPr>
          <p:nvPr>
            <p:ph type="subTitle" idx="1"/>
          </p:nvPr>
        </p:nvSpPr>
        <p:spPr>
          <a:xfrm>
            <a:off x="1310525" y="3226875"/>
            <a:ext cx="42369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pic>
        <p:nvPicPr>
          <p:cNvPr id="149" name="Google Shape;149;p15"/>
          <p:cNvPicPr preferRelativeResize="0"/>
          <p:nvPr/>
        </p:nvPicPr>
        <p:blipFill>
          <a:blip r:embed="rId2"/>
          <a:stretch>
            <a:fillRect/>
          </a:stretch>
        </p:blipFill>
        <p:spPr>
          <a:xfrm rot="-6727200">
            <a:off x="4789212" y="-494187"/>
            <a:ext cx="5642825" cy="564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5"/>
          <p:cNvPicPr preferRelativeResize="0"/>
          <p:nvPr/>
        </p:nvPicPr>
        <p:blipFill rotWithShape="1">
          <a:blip r:embed="rId3"/>
          <a:srcRect l="357" r="347"/>
          <a:stretch>
            <a:fillRect/>
          </a:stretch>
        </p:blipFill>
        <p:spPr>
          <a:xfrm>
            <a:off x="39125" y="-76050"/>
            <a:ext cx="1258449" cy="90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5"/>
          <p:cNvPicPr preferRelativeResize="0"/>
          <p:nvPr/>
        </p:nvPicPr>
        <p:blipFill rotWithShape="1">
          <a:blip r:embed="rId3"/>
          <a:srcRect l="347" r="357"/>
          <a:stretch>
            <a:fillRect/>
          </a:stretch>
        </p:blipFill>
        <p:spPr>
          <a:xfrm rot="10800000" flipH="1">
            <a:off x="202925" y="4353479"/>
            <a:ext cx="1094649" cy="78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5"/>
          <p:cNvPicPr preferRelativeResize="0"/>
          <p:nvPr/>
        </p:nvPicPr>
        <p:blipFill rotWithShape="1">
          <a:blip r:embed="rId4"/>
          <a:srcRect t="670" b="680"/>
          <a:stretch>
            <a:fillRect/>
          </a:stretch>
        </p:blipFill>
        <p:spPr>
          <a:xfrm rot="4894782" flipH="1">
            <a:off x="8409839" y="-24606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5"/>
          <p:cNvPicPr preferRelativeResize="0"/>
          <p:nvPr/>
        </p:nvPicPr>
        <p:blipFill rotWithShape="1">
          <a:blip r:embed="rId4"/>
          <a:srcRect t="670" b="680"/>
          <a:stretch>
            <a:fillRect/>
          </a:stretch>
        </p:blipFill>
        <p:spPr>
          <a:xfrm rot="5905218">
            <a:off x="8554814" y="4363644"/>
            <a:ext cx="665172" cy="910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image" Target="../media/image1.png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tags" Target="../tags/tag3.xml"/><Relationship Id="rId7" Type="http://schemas.openxmlformats.org/officeDocument/2006/relationships/tags" Target="../tags/tag2.xml"/><Relationship Id="rId6" Type="http://schemas.openxmlformats.org/officeDocument/2006/relationships/tags" Target="../tags/tag1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0" Type="http://schemas.openxmlformats.org/officeDocument/2006/relationships/theme" Target="../theme/theme2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8"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ef Ruqaa" panose="02000503000000000000"/>
              <a:buNone/>
              <a:defRPr sz="3000">
                <a:solidFill>
                  <a:schemeClr val="dk2"/>
                </a:solidFill>
                <a:latin typeface="Aref Ruqaa" panose="02000503000000000000"/>
                <a:ea typeface="Aref Ruqaa" panose="02000503000000000000"/>
                <a:cs typeface="Aref Ruqaa" panose="02000503000000000000"/>
                <a:sym typeface="Aref Ruqaa" panose="02000503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246950"/>
            <a:ext cx="7717500" cy="33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/>
          <p:cNvSpPr txBox="1"/>
          <p:nvPr userDrawn="1"/>
        </p:nvSpPr>
        <p:spPr>
          <a:xfrm>
            <a:off x="3840999" y="-1134249"/>
            <a:ext cx="1462003" cy="27699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www.9slide.vn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FCFCF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11" name="Group 10"/>
          <p:cNvGrpSpPr>
            <a:grpSpLocks noGrp="1" noSelect="1" noRot="1" noMove="1" noResize="1"/>
          </p:cNvGrpSpPr>
          <p:nvPr userDrawn="1">
            <p:custDataLst>
              <p:tags r:id="rId6"/>
            </p:custDataLst>
          </p:nvPr>
        </p:nvGrpSpPr>
        <p:grpSpPr>
          <a:xfrm>
            <a:off x="-1651575" y="-1668167"/>
            <a:ext cx="12447150" cy="8463242"/>
            <a:chOff x="-2202100" y="-2224223"/>
            <a:chExt cx="16596200" cy="11284323"/>
          </a:xfrm>
        </p:grpSpPr>
        <p:sp>
          <p:nvSpPr>
            <p:cNvPr id="12" name="Rectangle 11"/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25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0" name="9Slide.vn"/>
          <p:cNvSpPr>
            <a:spLocks noSelect="1"/>
          </p:cNvSpPr>
          <p:nvPr userDrawn="1">
            <p:custDataLst>
              <p:tags r:id="rId7"/>
            </p:custDataLst>
          </p:nvPr>
        </p:nvSpPr>
        <p:spPr>
          <a:xfrm>
            <a:off x="4568571" y="-6686550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1" name="9Slide.vn"/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4568571" y="11823192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240" y="5308819"/>
            <a:ext cx="1633520" cy="87665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image" Target="../media/image20.png"/><Relationship Id="rId7" Type="http://schemas.openxmlformats.org/officeDocument/2006/relationships/image" Target="../media/image19.png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8.png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46.png"/><Relationship Id="rId1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audio" Target="NULL" TargetMode="External"/><Relationship Id="rId8" Type="http://schemas.openxmlformats.org/officeDocument/2006/relationships/image" Target="../media/image54.png"/><Relationship Id="rId7" Type="http://schemas.openxmlformats.org/officeDocument/2006/relationships/image" Target="../media/image53.png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3" Type="http://schemas.openxmlformats.org/officeDocument/2006/relationships/image" Target="../media/image49.png"/><Relationship Id="rId2" Type="http://schemas.microsoft.com/office/2007/relationships/hdphoto" Target="../media/image48.wdp"/><Relationship Id="rId13" Type="http://schemas.openxmlformats.org/officeDocument/2006/relationships/slideLayout" Target="../slideLayouts/slideLayout18.xml"/><Relationship Id="rId12" Type="http://schemas.openxmlformats.org/officeDocument/2006/relationships/audio" Target="../media/audio1.wav"/><Relationship Id="rId11" Type="http://schemas.openxmlformats.org/officeDocument/2006/relationships/image" Target="../media/image55.png"/><Relationship Id="rId10" Type="http://schemas.microsoft.com/office/2007/relationships/media" Target="../media/media1.mp3"/><Relationship Id="rId1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emf"/><Relationship Id="rId3" Type="http://schemas.openxmlformats.org/officeDocument/2006/relationships/image" Target="../media/image56.png"/><Relationship Id="rId2" Type="http://schemas.microsoft.com/office/2007/relationships/hdphoto" Target="../media/image48.wdp"/><Relationship Id="rId1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9" Type="http://schemas.microsoft.com/office/2007/relationships/media" Target="../media/audio2.wav"/><Relationship Id="rId8" Type="http://schemas.openxmlformats.org/officeDocument/2006/relationships/audio" Target="../media/audio2.wav"/><Relationship Id="rId7" Type="http://schemas.openxmlformats.org/officeDocument/2006/relationships/image" Target="../media/image64.png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3" Type="http://schemas.openxmlformats.org/officeDocument/2006/relationships/image" Target="../media/image54.png"/><Relationship Id="rId2" Type="http://schemas.openxmlformats.org/officeDocument/2006/relationships/image" Target="../media/image60.png"/><Relationship Id="rId13" Type="http://schemas.openxmlformats.org/officeDocument/2006/relationships/slideLayout" Target="../slideLayouts/slideLayout18.xml"/><Relationship Id="rId12" Type="http://schemas.microsoft.com/office/2007/relationships/media" Target="../media/media2.mp3"/><Relationship Id="rId11" Type="http://schemas.openxmlformats.org/officeDocument/2006/relationships/audio" Target="../media/media2.mp3"/><Relationship Id="rId10" Type="http://schemas.openxmlformats.org/officeDocument/2006/relationships/image" Target="../media/image55.png"/><Relationship Id="rId1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9" Type="http://schemas.microsoft.com/office/2007/relationships/media" Target="../media/audio2.wav"/><Relationship Id="rId8" Type="http://schemas.openxmlformats.org/officeDocument/2006/relationships/audio" Target="../media/audio2.wav"/><Relationship Id="rId7" Type="http://schemas.openxmlformats.org/officeDocument/2006/relationships/image" Target="../media/image64.png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5.png"/><Relationship Id="rId3" Type="http://schemas.openxmlformats.org/officeDocument/2006/relationships/image" Target="../media/image54.png"/><Relationship Id="rId2" Type="http://schemas.openxmlformats.org/officeDocument/2006/relationships/image" Target="../media/image60.png"/><Relationship Id="rId13" Type="http://schemas.openxmlformats.org/officeDocument/2006/relationships/slideLayout" Target="../slideLayouts/slideLayout18.xml"/><Relationship Id="rId12" Type="http://schemas.microsoft.com/office/2007/relationships/media" Target="../media/media2.mp3"/><Relationship Id="rId11" Type="http://schemas.openxmlformats.org/officeDocument/2006/relationships/audio" Target="../media/media2.mp3"/><Relationship Id="rId10" Type="http://schemas.openxmlformats.org/officeDocument/2006/relationships/image" Target="../media/image55.png"/><Relationship Id="rId1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9" Type="http://schemas.microsoft.com/office/2007/relationships/media" Target="../media/audio2.wav"/><Relationship Id="rId8" Type="http://schemas.openxmlformats.org/officeDocument/2006/relationships/audio" Target="../media/audio2.wav"/><Relationship Id="rId7" Type="http://schemas.openxmlformats.org/officeDocument/2006/relationships/image" Target="../media/image64.png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5.png"/><Relationship Id="rId3" Type="http://schemas.openxmlformats.org/officeDocument/2006/relationships/image" Target="../media/image54.png"/><Relationship Id="rId2" Type="http://schemas.openxmlformats.org/officeDocument/2006/relationships/image" Target="../media/image60.png"/><Relationship Id="rId13" Type="http://schemas.openxmlformats.org/officeDocument/2006/relationships/slideLayout" Target="../slideLayouts/slideLayout18.xml"/><Relationship Id="rId12" Type="http://schemas.microsoft.com/office/2007/relationships/media" Target="../media/media2.mp3"/><Relationship Id="rId11" Type="http://schemas.openxmlformats.org/officeDocument/2006/relationships/audio" Target="../media/media2.mp3"/><Relationship Id="rId10" Type="http://schemas.openxmlformats.org/officeDocument/2006/relationships/image" Target="../media/image55.png"/><Relationship Id="rId1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9" Type="http://schemas.microsoft.com/office/2007/relationships/media" Target="../media/audio2.wav"/><Relationship Id="rId8" Type="http://schemas.openxmlformats.org/officeDocument/2006/relationships/audio" Target="../media/audio2.wav"/><Relationship Id="rId7" Type="http://schemas.openxmlformats.org/officeDocument/2006/relationships/image" Target="../media/image64.png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6.png"/><Relationship Id="rId3" Type="http://schemas.openxmlformats.org/officeDocument/2006/relationships/image" Target="../media/image54.png"/><Relationship Id="rId2" Type="http://schemas.openxmlformats.org/officeDocument/2006/relationships/image" Target="../media/image60.png"/><Relationship Id="rId13" Type="http://schemas.openxmlformats.org/officeDocument/2006/relationships/slideLayout" Target="../slideLayouts/slideLayout18.xml"/><Relationship Id="rId12" Type="http://schemas.microsoft.com/office/2007/relationships/media" Target="../media/media2.mp3"/><Relationship Id="rId11" Type="http://schemas.openxmlformats.org/officeDocument/2006/relationships/audio" Target="../media/media2.mp3"/><Relationship Id="rId10" Type="http://schemas.openxmlformats.org/officeDocument/2006/relationships/image" Target="../media/image55.png"/><Relationship Id="rId1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9" Type="http://schemas.microsoft.com/office/2007/relationships/media" Target="../media/audio2.wav"/><Relationship Id="rId8" Type="http://schemas.openxmlformats.org/officeDocument/2006/relationships/audio" Target="../media/audio2.wav"/><Relationship Id="rId7" Type="http://schemas.openxmlformats.org/officeDocument/2006/relationships/image" Target="../media/image64.png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7.png"/><Relationship Id="rId3" Type="http://schemas.openxmlformats.org/officeDocument/2006/relationships/image" Target="../media/image54.png"/><Relationship Id="rId2" Type="http://schemas.openxmlformats.org/officeDocument/2006/relationships/image" Target="../media/image60.png"/><Relationship Id="rId13" Type="http://schemas.openxmlformats.org/officeDocument/2006/relationships/slideLayout" Target="../slideLayouts/slideLayout18.xml"/><Relationship Id="rId12" Type="http://schemas.microsoft.com/office/2007/relationships/media" Target="../media/media2.mp3"/><Relationship Id="rId11" Type="http://schemas.openxmlformats.org/officeDocument/2006/relationships/audio" Target="../media/media2.mp3"/><Relationship Id="rId10" Type="http://schemas.openxmlformats.org/officeDocument/2006/relationships/image" Target="../media/image55.png"/><Relationship Id="rId1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9" Type="http://schemas.microsoft.com/office/2007/relationships/media" Target="../media/audio2.wav"/><Relationship Id="rId8" Type="http://schemas.openxmlformats.org/officeDocument/2006/relationships/audio" Target="../media/audio2.wav"/><Relationship Id="rId7" Type="http://schemas.openxmlformats.org/officeDocument/2006/relationships/image" Target="../media/image64.png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7.png"/><Relationship Id="rId3" Type="http://schemas.openxmlformats.org/officeDocument/2006/relationships/image" Target="../media/image54.png"/><Relationship Id="rId2" Type="http://schemas.openxmlformats.org/officeDocument/2006/relationships/image" Target="../media/image60.png"/><Relationship Id="rId13" Type="http://schemas.openxmlformats.org/officeDocument/2006/relationships/slideLayout" Target="../slideLayouts/slideLayout18.xml"/><Relationship Id="rId12" Type="http://schemas.microsoft.com/office/2007/relationships/media" Target="../media/media2.mp3"/><Relationship Id="rId11" Type="http://schemas.openxmlformats.org/officeDocument/2006/relationships/audio" Target="../media/media2.mp3"/><Relationship Id="rId10" Type="http://schemas.openxmlformats.org/officeDocument/2006/relationships/image" Target="../media/image55.png"/><Relationship Id="rId1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image" Target="../media/image69.png"/><Relationship Id="rId7" Type="http://schemas.openxmlformats.org/officeDocument/2006/relationships/image" Target="../media/image68.png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3" Type="http://schemas.openxmlformats.org/officeDocument/2006/relationships/image" Target="../media/image50.png"/><Relationship Id="rId2" Type="http://schemas.microsoft.com/office/2007/relationships/hdphoto" Target="../media/image48.wdp"/><Relationship Id="rId1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png"/><Relationship Id="rId8" Type="http://schemas.openxmlformats.org/officeDocument/2006/relationships/image" Target="../media/image12.png"/><Relationship Id="rId7" Type="http://schemas.openxmlformats.org/officeDocument/2006/relationships/image" Target="../media/image2.png"/><Relationship Id="rId6" Type="http://schemas.openxmlformats.org/officeDocument/2006/relationships/image" Target="../media/image11.png"/><Relationship Id="rId5" Type="http://schemas.openxmlformats.org/officeDocument/2006/relationships/image" Target="../media/image24.png"/><Relationship Id="rId4" Type="http://schemas.openxmlformats.org/officeDocument/2006/relationships/image" Target="../media/image26.png"/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1" Type="http://schemas.openxmlformats.org/officeDocument/2006/relationships/notesSlide" Target="../notesSlides/notesSlide3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Relationship Id="rId3" Type="http://schemas.microsoft.com/office/2007/relationships/hdphoto" Target="../media/image29.wdp"/><Relationship Id="rId2" Type="http://schemas.openxmlformats.org/officeDocument/2006/relationships/image" Target="../media/image28.pn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5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496" y="1703301"/>
            <a:ext cx="6685514" cy="3551600"/>
          </a:xfrm>
          <a:prstGeom prst="rect">
            <a:avLst/>
          </a:prstGeom>
        </p:spPr>
      </p:pic>
      <p:pic>
        <p:nvPicPr>
          <p:cNvPr id="429" name="Google Shape;429;p45"/>
          <p:cNvPicPr preferRelativeResize="0"/>
          <p:nvPr/>
        </p:nvPicPr>
        <p:blipFill rotWithShape="1">
          <a:blip r:embed="rId3">
            <a:alphaModFix amt="56000"/>
          </a:blip>
          <a:srcRect l="14508" t="32951" r="10161" b="23799"/>
          <a:stretch>
            <a:fillRect/>
          </a:stretch>
        </p:blipFill>
        <p:spPr>
          <a:xfrm>
            <a:off x="913025" y="2173162"/>
            <a:ext cx="4736350" cy="60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45"/>
          <p:cNvPicPr preferRelativeResize="0"/>
          <p:nvPr/>
        </p:nvPicPr>
        <p:blipFill rotWithShape="1">
          <a:blip r:embed="rId4"/>
          <a:srcRect t="79" b="79"/>
          <a:stretch>
            <a:fillRect/>
          </a:stretch>
        </p:blipFill>
        <p:spPr>
          <a:xfrm>
            <a:off x="6914367" y="3575812"/>
            <a:ext cx="2169750" cy="127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45"/>
          <p:cNvPicPr preferRelativeResize="0"/>
          <p:nvPr/>
        </p:nvPicPr>
        <p:blipFill rotWithShape="1">
          <a:blip r:embed="rId5"/>
          <a:srcRect t="475" b="475"/>
          <a:stretch>
            <a:fillRect/>
          </a:stretch>
        </p:blipFill>
        <p:spPr>
          <a:xfrm rot="1286753">
            <a:off x="7788519" y="2685326"/>
            <a:ext cx="481498" cy="158764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637806" y="250650"/>
            <a:ext cx="2087880" cy="9220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7: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243552" y="149860"/>
            <a:ext cx="3015826" cy="3026660"/>
            <a:chOff x="6559431" y="0"/>
            <a:chExt cx="1938995" cy="1903956"/>
          </a:xfrm>
        </p:grpSpPr>
        <p:pic>
          <p:nvPicPr>
            <p:cNvPr id="430" name="Google Shape;430;p45"/>
            <p:cNvPicPr preferRelativeResize="0"/>
            <p:nvPr/>
          </p:nvPicPr>
          <p:blipFill>
            <a:blip r:embed="rId6"/>
            <a:stretch>
              <a:fillRect/>
            </a:stretch>
          </p:blipFill>
          <p:spPr>
            <a:xfrm>
              <a:off x="6559431" y="0"/>
              <a:ext cx="1938995" cy="19039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31649" y="191723"/>
              <a:ext cx="1681134" cy="1423864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65804" y="1000773"/>
            <a:ext cx="6809822" cy="16094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1275" y="2172970"/>
            <a:ext cx="6685915" cy="30816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660675" y="1444861"/>
            <a:ext cx="3822625" cy="484600"/>
            <a:chOff x="2660688" y="779563"/>
            <a:chExt cx="3822625" cy="484600"/>
          </a:xfrm>
        </p:grpSpPr>
        <p:pic>
          <p:nvPicPr>
            <p:cNvPr id="631" name="Google Shape;631;p59"/>
            <p:cNvPicPr preferRelativeResize="0"/>
            <p:nvPr/>
          </p:nvPicPr>
          <p:blipFill>
            <a:blip r:embed="rId1"/>
            <a:stretch>
              <a:fillRect/>
            </a:stretch>
          </p:blipFill>
          <p:spPr>
            <a:xfrm>
              <a:off x="4443913" y="779563"/>
              <a:ext cx="2039400" cy="484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2" name="Google Shape;632;p59"/>
            <p:cNvPicPr preferRelativeResize="0"/>
            <p:nvPr/>
          </p:nvPicPr>
          <p:blipFill>
            <a:blip r:embed="rId1"/>
            <a:stretch>
              <a:fillRect/>
            </a:stretch>
          </p:blipFill>
          <p:spPr>
            <a:xfrm flipH="1">
              <a:off x="2660688" y="779563"/>
              <a:ext cx="2039400" cy="484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Group 4"/>
          <p:cNvGrpSpPr/>
          <p:nvPr/>
        </p:nvGrpSpPr>
        <p:grpSpPr>
          <a:xfrm>
            <a:off x="2660675" y="4032313"/>
            <a:ext cx="3822625" cy="484600"/>
            <a:chOff x="2660675" y="4032313"/>
            <a:chExt cx="3822625" cy="484600"/>
          </a:xfrm>
        </p:grpSpPr>
        <p:pic>
          <p:nvPicPr>
            <p:cNvPr id="633" name="Google Shape;633;p59"/>
            <p:cNvPicPr preferRelativeResize="0"/>
            <p:nvPr/>
          </p:nvPicPr>
          <p:blipFill>
            <a:blip r:embed="rId1"/>
            <a:stretch>
              <a:fillRect/>
            </a:stretch>
          </p:blipFill>
          <p:spPr>
            <a:xfrm rot="10800000" flipH="1">
              <a:off x="4443900" y="4032313"/>
              <a:ext cx="2039400" cy="484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4" name="Google Shape;634;p59"/>
            <p:cNvPicPr preferRelativeResize="0"/>
            <p:nvPr/>
          </p:nvPicPr>
          <p:blipFill>
            <a:blip r:embed="rId1"/>
            <a:stretch>
              <a:fillRect/>
            </a:stretch>
          </p:blipFill>
          <p:spPr>
            <a:xfrm rot="10800000">
              <a:off x="2660675" y="4032313"/>
              <a:ext cx="2039400" cy="484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Rectangle 2"/>
          <p:cNvSpPr/>
          <p:nvPr/>
        </p:nvSpPr>
        <p:spPr>
          <a:xfrm>
            <a:off x="1722011" y="2072946"/>
            <a:ext cx="595612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latin typeface="+mj-lt"/>
              </a:rPr>
              <a:t>Giữ quan hệ hòa hiếu với các quốc gia láng giềng (Đại Việt, Cam-pu-chia) nhưng luôn kiên quyết chống quân xâm lược (Miến Điện) để bảo vệ độc lập.</a:t>
            </a:r>
            <a:endParaRPr lang="en-US" sz="2800" dirty="0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26916" y="531935"/>
            <a:ext cx="301396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b="1" dirty="0" smtClean="0">
                <a:solidFill>
                  <a:srgbClr val="C24445"/>
                </a:solidFill>
                <a:latin typeface="Aref Ruqaa" panose="02000503000000000000"/>
                <a:cs typeface="Aref Ruqaa" panose="02000503000000000000"/>
                <a:sym typeface="Aref Ruqaa" panose="02000503000000000000"/>
              </a:rPr>
              <a:t>Ngoại giao</a:t>
            </a:r>
            <a:endParaRPr lang="en-US" sz="4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2;p51"/>
          <p:cNvSpPr txBox="1"/>
          <p:nvPr/>
        </p:nvSpPr>
        <p:spPr>
          <a:xfrm>
            <a:off x="0" y="200116"/>
            <a:ext cx="8547551" cy="789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ef Ruqaa" panose="02000503000000000000"/>
              <a:buNone/>
              <a:defRPr sz="3000" b="0" i="0" u="none" strike="noStrike" cap="none">
                <a:solidFill>
                  <a:schemeClr val="dk1"/>
                </a:solidFill>
                <a:latin typeface="Aref Ruqaa" panose="02000503000000000000"/>
                <a:ea typeface="Aref Ruqaa" panose="02000503000000000000"/>
                <a:cs typeface="Aref Ruqaa" panose="02000503000000000000"/>
                <a:sym typeface="Aref Ruqaa" panose="02000503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lvl="0" algn="ctr">
              <a:buClr>
                <a:srgbClr val="C24445"/>
              </a:buClr>
              <a:buSzPts val="2000"/>
            </a:pPr>
            <a:r>
              <a:rPr lang="en-US" sz="3600" b="1" dirty="0" smtClean="0">
                <a:solidFill>
                  <a:srgbClr val="C24445"/>
                </a:solidFill>
              </a:rPr>
              <a:t>2. </a:t>
            </a:r>
            <a:r>
              <a:rPr lang="vi-VN" sz="3600" b="1" dirty="0" smtClean="0">
                <a:solidFill>
                  <a:srgbClr val="C24445"/>
                </a:solidFill>
              </a:rPr>
              <a:t>Vương </a:t>
            </a:r>
            <a:r>
              <a:rPr lang="vi-VN" sz="3600" b="1" dirty="0">
                <a:solidFill>
                  <a:srgbClr val="C24445"/>
                </a:solidFill>
              </a:rPr>
              <a:t>quốc Lào thời </a:t>
            </a:r>
            <a:r>
              <a:rPr lang="vi-VN" sz="3600" b="1" dirty="0" smtClean="0">
                <a:solidFill>
                  <a:srgbClr val="C24445"/>
                </a:solidFill>
              </a:rPr>
              <a:t>Lan </a:t>
            </a:r>
            <a:r>
              <a:rPr lang="vi-VN" sz="3600" b="1" dirty="0">
                <a:solidFill>
                  <a:srgbClr val="C24445"/>
                </a:solidFill>
              </a:rPr>
              <a:t>Xang</a:t>
            </a:r>
            <a:endParaRPr lang="vi-VN" sz="3600" b="1" dirty="0">
              <a:solidFill>
                <a:srgbClr val="C2444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2525" y="1186755"/>
            <a:ext cx="854275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- Được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thành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lập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từ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giữa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thế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kỉ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XIV,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vương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quốc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Lan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Xang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bước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vào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giai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đoạn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phát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triển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thịnh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vượng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trong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các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thế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kỉ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XV-XVII.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2;p51"/>
          <p:cNvSpPr txBox="1"/>
          <p:nvPr/>
        </p:nvSpPr>
        <p:spPr>
          <a:xfrm>
            <a:off x="0" y="200116"/>
            <a:ext cx="8547551" cy="789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ef Ruqaa" panose="02000503000000000000"/>
              <a:buNone/>
              <a:defRPr sz="3000" b="0" i="0" u="none" strike="noStrike" cap="none">
                <a:solidFill>
                  <a:schemeClr val="dk1"/>
                </a:solidFill>
                <a:latin typeface="Aref Ruqaa" panose="02000503000000000000"/>
                <a:ea typeface="Aref Ruqaa" panose="02000503000000000000"/>
                <a:cs typeface="Aref Ruqaa" panose="02000503000000000000"/>
                <a:sym typeface="Aref Ruqaa" panose="02000503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lvl="0" algn="ctr">
              <a:buClr>
                <a:srgbClr val="C24445"/>
              </a:buClr>
              <a:buSzPts val="2000"/>
            </a:pPr>
            <a:r>
              <a:rPr lang="en-US" sz="3600" b="1" dirty="0" smtClean="0">
                <a:solidFill>
                  <a:srgbClr val="C24445"/>
                </a:solidFill>
              </a:rPr>
              <a:t>2. </a:t>
            </a:r>
            <a:r>
              <a:rPr lang="vi-VN" sz="3600" b="1" dirty="0" smtClean="0">
                <a:solidFill>
                  <a:srgbClr val="C24445"/>
                </a:solidFill>
              </a:rPr>
              <a:t>Vương </a:t>
            </a:r>
            <a:r>
              <a:rPr lang="vi-VN" sz="3600" b="1" dirty="0">
                <a:solidFill>
                  <a:srgbClr val="C24445"/>
                </a:solidFill>
              </a:rPr>
              <a:t>quốc Lào thời </a:t>
            </a:r>
            <a:r>
              <a:rPr lang="vi-VN" sz="3600" b="1" dirty="0" smtClean="0">
                <a:solidFill>
                  <a:srgbClr val="C24445"/>
                </a:solidFill>
              </a:rPr>
              <a:t>Lan </a:t>
            </a:r>
            <a:r>
              <a:rPr lang="vi-VN" sz="3600" b="1" dirty="0">
                <a:solidFill>
                  <a:srgbClr val="C24445"/>
                </a:solidFill>
              </a:rPr>
              <a:t>Xang</a:t>
            </a:r>
            <a:endParaRPr lang="vi-VN" sz="3600" b="1" dirty="0">
              <a:solidFill>
                <a:srgbClr val="C24445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365" y="902335"/>
            <a:ext cx="6469380" cy="3946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61"/>
          <p:cNvSpPr txBox="1">
            <a:spLocks noGrp="1"/>
          </p:cNvSpPr>
          <p:nvPr>
            <p:ph type="body" idx="1"/>
          </p:nvPr>
        </p:nvSpPr>
        <p:spPr>
          <a:xfrm>
            <a:off x="2195844" y="756876"/>
            <a:ext cx="3756900" cy="12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dirty="0" smtClean="0">
                <a:solidFill>
                  <a:schemeClr val="dk2"/>
                </a:solidFill>
              </a:rPr>
              <a:t>Một số nét tiêu biểu về văn hóa</a:t>
            </a:r>
            <a:endParaRPr sz="3200" b="1" dirty="0"/>
          </a:p>
        </p:txBody>
      </p:sp>
      <p:grpSp>
        <p:nvGrpSpPr>
          <p:cNvPr id="655" name="Google Shape;655;p61"/>
          <p:cNvGrpSpPr/>
          <p:nvPr/>
        </p:nvGrpSpPr>
        <p:grpSpPr>
          <a:xfrm>
            <a:off x="2195844" y="434689"/>
            <a:ext cx="3756900" cy="402288"/>
            <a:chOff x="742825" y="422163"/>
            <a:chExt cx="3756900" cy="402288"/>
          </a:xfrm>
        </p:grpSpPr>
        <p:pic>
          <p:nvPicPr>
            <p:cNvPr id="656" name="Google Shape;656;p61"/>
            <p:cNvPicPr preferRelativeResize="0"/>
            <p:nvPr/>
          </p:nvPicPr>
          <p:blipFill>
            <a:blip r:embed="rId2"/>
            <a:stretch>
              <a:fillRect/>
            </a:stretch>
          </p:blipFill>
          <p:spPr>
            <a:xfrm rot="10800000" flipH="1">
              <a:off x="742825" y="422163"/>
              <a:ext cx="1692891" cy="402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7" name="Google Shape;657;p61"/>
            <p:cNvPicPr preferRelativeResize="0"/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2806834" y="422175"/>
              <a:ext cx="1692891" cy="4022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58" name="Google Shape;658;p61"/>
          <p:cNvGrpSpPr/>
          <p:nvPr/>
        </p:nvGrpSpPr>
        <p:grpSpPr>
          <a:xfrm>
            <a:off x="2195844" y="1970064"/>
            <a:ext cx="3756900" cy="402288"/>
            <a:chOff x="742825" y="1957538"/>
            <a:chExt cx="3756900" cy="402288"/>
          </a:xfrm>
        </p:grpSpPr>
        <p:pic>
          <p:nvPicPr>
            <p:cNvPr id="659" name="Google Shape;659;p61"/>
            <p:cNvPicPr preferRelativeResize="0"/>
            <p:nvPr/>
          </p:nvPicPr>
          <p:blipFill>
            <a:blip r:embed="rId2"/>
            <a:stretch>
              <a:fillRect/>
            </a:stretch>
          </p:blipFill>
          <p:spPr>
            <a:xfrm>
              <a:off x="742825" y="1957550"/>
              <a:ext cx="1692891" cy="402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0" name="Google Shape;660;p61"/>
            <p:cNvPicPr preferRelativeResize="0"/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2806834" y="1957538"/>
              <a:ext cx="1692891" cy="4022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725" y="635826"/>
            <a:ext cx="1579001" cy="13412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6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6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6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22935" y="793750"/>
          <a:ext cx="7898765" cy="3970020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370965"/>
                <a:gridCol w="6527800"/>
              </a:tblGrid>
              <a:tr h="52705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 vực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tx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tựu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tx2">
                        <a:lumMod val="85000"/>
                      </a:schemeClr>
                    </a:solidFill>
                  </a:tcPr>
                </a:tc>
              </a:tr>
              <a:tr h="860425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fr-FR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   </a:t>
                      </a:r>
                      <a:r>
                        <a:rPr lang="fr-FR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Chữ</a:t>
                      </a:r>
                      <a:r>
                        <a:rPr lang="en-US" altLang="fr-FR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fr-FR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viết 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114046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en-GB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ef Ruqaa" panose="02000503000000000000"/>
                        </a:rPr>
                        <a:t>Đ</a:t>
                      </a:r>
                      <a:r>
                        <a:rPr lang="en-GB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ef Ruqaa" panose="02000503000000000000"/>
                        </a:rPr>
                        <a:t>ời sống tinh thần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1233805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 trúc 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76200" algn="l"/>
                        </a:tabLst>
                      </a:pPr>
                      <a:r>
                        <a:rPr lang="en-US" sz="1800" dirty="0" smtClean="0">
                          <a:latin typeface="+mj-lt"/>
                          <a:sym typeface="+mn-ea"/>
                        </a:rPr>
                        <a:t>.</a:t>
                      </a:r>
                      <a:endParaRPr lang="en-US" sz="1800" dirty="0">
                        <a:latin typeface="+mj-lt"/>
                      </a:endParaRPr>
                    </a:p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76200" algn="l"/>
                        </a:tabLst>
                      </a:pP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22935" y="793750"/>
          <a:ext cx="7898765" cy="3970020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370965"/>
                <a:gridCol w="6527800"/>
              </a:tblGrid>
              <a:tr h="52705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 vực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tx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tựu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tx2">
                        <a:lumMod val="85000"/>
                      </a:schemeClr>
                    </a:solidFill>
                  </a:tcPr>
                </a:tc>
              </a:tr>
              <a:tr h="1068705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fr-FR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   </a:t>
                      </a:r>
                      <a:r>
                        <a:rPr lang="fr-FR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Chữ</a:t>
                      </a:r>
                      <a:r>
                        <a:rPr lang="en-US" altLang="fr-FR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fr-FR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viết 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vi-V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-</a:t>
                      </a:r>
                      <a:r>
                        <a:rPr lang="vi-V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Người Lào đã sáng tạo </a:t>
                      </a: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h</a:t>
                      </a:r>
                      <a:r>
                        <a:rPr lang="vi-VN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ệ </a:t>
                      </a:r>
                      <a:r>
                        <a:rPr lang="vi-V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thống chữ viết riêng được xây dựng trên cơ sở các nét chữ cong của Cam-pu-chia và Mi-an-ma.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114046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en-GB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ef Ruqaa" panose="02000503000000000000"/>
                        </a:rPr>
                        <a:t>Đ</a:t>
                      </a:r>
                      <a:r>
                        <a:rPr lang="en-GB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ef Ruqaa" panose="02000503000000000000"/>
                        </a:rPr>
                        <a:t>ời sống tinh thần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vi-VN" sz="1800" dirty="0">
                          <a:solidFill>
                            <a:schemeClr val="tx1"/>
                          </a:solidFill>
                          <a:latin typeface="+mj-lt"/>
                          <a:sym typeface="+mn-ea"/>
                        </a:rPr>
                        <a:t>Họ thích ca múa nhạc nên đã sẵn tạo ra những điệu múa vui tươi cởi mở như điệu múa hoa </a:t>
                      </a:r>
                      <a:r>
                        <a:rPr lang="vi-VN" sz="1800" dirty="0" smtClean="0">
                          <a:solidFill>
                            <a:schemeClr val="tx1"/>
                          </a:solidFill>
                          <a:latin typeface="+mj-lt"/>
                          <a:sym typeface="+mn-ea"/>
                        </a:rPr>
                        <a:t>Chăm-pa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  <a:sym typeface="+mn-ea"/>
                        </a:rPr>
                        <a:t>.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1233805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 trúc 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76200" algn="l"/>
                        </a:tabLst>
                      </a:pPr>
                      <a:r>
                        <a:rPr lang="fr-FR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vi-VN" sz="1800" dirty="0">
                          <a:latin typeface="+mj-lt"/>
                          <a:sym typeface="+mn-ea"/>
                        </a:rPr>
                        <a:t>Nhiều công trình kiến trúc Phật giáo được xây dựng tiêu biểu là Thạt </a:t>
                      </a:r>
                      <a:r>
                        <a:rPr lang="vi-VN" sz="1800" dirty="0" smtClean="0">
                          <a:latin typeface="+mj-lt"/>
                          <a:sym typeface="+mn-ea"/>
                        </a:rPr>
                        <a:t>Luồng</a:t>
                      </a:r>
                      <a:r>
                        <a:rPr lang="en-US" sz="1800" dirty="0" smtClean="0">
                          <a:latin typeface="+mj-lt"/>
                          <a:sym typeface="+mn-ea"/>
                        </a:rPr>
                        <a:t>.</a:t>
                      </a:r>
                      <a:endParaRPr lang="en-US" sz="1800" dirty="0">
                        <a:latin typeface="+mj-lt"/>
                      </a:endParaRPr>
                    </a:p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76200" algn="l"/>
                        </a:tabLst>
                      </a:pP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 dir="rd"/>
      </p:transition>
    </mc:Choice>
    <mc:Fallback>
      <p:transition spd="slow">
        <p:cover dir="rd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4762500" cy="46247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8701"/>
          <a:stretch>
            <a:fillRect/>
          </a:stretch>
        </p:blipFill>
        <p:spPr>
          <a:xfrm>
            <a:off x="4762500" y="0"/>
            <a:ext cx="43815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8938" y="4653294"/>
            <a:ext cx="4234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08915" y="-381000"/>
            <a:ext cx="9352915" cy="475170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2275840" y="4510405"/>
            <a:ext cx="4851400" cy="9867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Điệu múa truyền thống của Lào</a:t>
            </a:r>
            <a:endParaRPr lang="en-US" altLang="en-GB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41" y="1052160"/>
            <a:ext cx="9028959" cy="37249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860" y="0"/>
            <a:ext cx="9161860" cy="5143500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7559">
            <a:off x="3698559" y="-331296"/>
            <a:ext cx="6228702" cy="6228702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542" y="1282246"/>
            <a:ext cx="4897037" cy="1824386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583" y="942166"/>
            <a:ext cx="1563760" cy="749873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2913" y="965025"/>
            <a:ext cx="1570449" cy="730237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580" y="1465141"/>
            <a:ext cx="4544962" cy="1458595"/>
          </a:xfrm>
          <a:prstGeom prst="rect">
            <a:avLst/>
          </a:prstGeom>
        </p:spPr>
      </p:pic>
      <p:sp>
        <p:nvSpPr>
          <p:cNvPr id="96" name="Rectangle: Rounded Corners 95"/>
          <p:cNvSpPr/>
          <p:nvPr/>
        </p:nvSpPr>
        <p:spPr>
          <a:xfrm>
            <a:off x="1600200" y="3427663"/>
            <a:ext cx="1842721" cy="628650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#9Slide02 Noi dung dai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1998980" y="3548651"/>
            <a:ext cx="104515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800">
              <a:buClrTx/>
            </a:pPr>
            <a:r>
              <a:rPr lang="en-US" sz="2400" kern="1200">
                <a:solidFill>
                  <a:prstClr val="white"/>
                </a:solidFill>
                <a:latin typeface="iCiel Cadena" panose="02000503000000020004" pitchFamily="50" charset="0"/>
                <a:ea typeface="+mn-ea"/>
                <a:cs typeface="+mn-cs"/>
              </a:rPr>
              <a:t>Bắt đầu</a:t>
            </a:r>
            <a:endParaRPr lang="en-US" sz="2400" kern="1200">
              <a:solidFill>
                <a:prstClr val="white"/>
              </a:solidFill>
              <a:latin typeface="iCiel Cadena" panose="02000503000000020004" pitchFamily="50" charset="0"/>
              <a:ea typeface="+mn-ea"/>
              <a:cs typeface="+mn-cs"/>
            </a:endParaRPr>
          </a:p>
        </p:txBody>
      </p:sp>
      <p:pic>
        <p:nvPicPr>
          <p:cNvPr id="98" name="ChuongCam - 9Slide.v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5372" y="3404766"/>
            <a:ext cx="706928" cy="651547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>
                  <p14:trim st="3400.000000"/>
                  <p14:fade in="2000.0000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14401" y="0"/>
            <a:ext cx="365522" cy="3655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00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00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52"/>
          <p:cNvSpPr txBox="1">
            <a:spLocks noGrp="1"/>
          </p:cNvSpPr>
          <p:nvPr>
            <p:ph type="title"/>
          </p:nvPr>
        </p:nvSpPr>
        <p:spPr>
          <a:xfrm>
            <a:off x="745044" y="2571750"/>
            <a:ext cx="2548873" cy="15420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/>
              <a:t>1. Q</a:t>
            </a:r>
            <a:r>
              <a:rPr lang="en-GB" sz="2800" b="1" dirty="0" smtClean="0"/>
              <a:t>uá trình hình thành và phát triển của Vương quốc</a:t>
            </a:r>
            <a:endParaRPr sz="2800" b="1" dirty="0"/>
          </a:p>
        </p:txBody>
      </p:sp>
      <p:sp>
        <p:nvSpPr>
          <p:cNvPr id="537" name="Google Shape;537;p52"/>
          <p:cNvSpPr txBox="1">
            <a:spLocks noGrp="1"/>
          </p:cNvSpPr>
          <p:nvPr>
            <p:ph type="title" idx="2"/>
          </p:nvPr>
        </p:nvSpPr>
        <p:spPr>
          <a:xfrm>
            <a:off x="3689321" y="2526950"/>
            <a:ext cx="1860385" cy="15420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 smtClean="0"/>
              <a:t>2. Vương quốc Lào thời Lang Xang</a:t>
            </a:r>
            <a:endParaRPr sz="2800" b="1" dirty="0"/>
          </a:p>
        </p:txBody>
      </p:sp>
      <p:sp>
        <p:nvSpPr>
          <p:cNvPr id="539" name="Google Shape;539;p52"/>
          <p:cNvSpPr txBox="1">
            <a:spLocks noGrp="1"/>
          </p:cNvSpPr>
          <p:nvPr>
            <p:ph type="title" idx="4"/>
          </p:nvPr>
        </p:nvSpPr>
        <p:spPr>
          <a:xfrm>
            <a:off x="6302670" y="2571750"/>
            <a:ext cx="2143500" cy="15420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/>
              <a:t>3. M</a:t>
            </a:r>
            <a:r>
              <a:rPr lang="en-GB" sz="2800" b="1" dirty="0" smtClean="0"/>
              <a:t>ột số nét tiêu biểu về văn hóa</a:t>
            </a:r>
            <a:endParaRPr sz="2800" b="1" dirty="0"/>
          </a:p>
        </p:txBody>
      </p:sp>
      <p:pic>
        <p:nvPicPr>
          <p:cNvPr id="542" name="Google Shape;542;p52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1538680" y="1369451"/>
            <a:ext cx="513926" cy="1157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52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4273848" y="1866225"/>
            <a:ext cx="574600" cy="66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5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7082728" y="1535605"/>
            <a:ext cx="574600" cy="991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2181" y="62099"/>
            <a:ext cx="6437934" cy="19691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5" grpId="0"/>
      <p:bldP spid="537" grpId="0"/>
      <p:bldP spid="53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860" y="0"/>
            <a:ext cx="9161860" cy="5143500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50" y="1108496"/>
            <a:ext cx="5742930" cy="3845385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9093" y="228600"/>
            <a:ext cx="3674820" cy="740662"/>
          </a:xfrm>
          <a:prstGeom prst="rect">
            <a:avLst/>
          </a:prstGeom>
        </p:spPr>
      </p:pic>
      <p:sp>
        <p:nvSpPr>
          <p:cNvPr id="75" name="TextBox 74"/>
          <p:cNvSpPr txBox="1"/>
          <p:nvPr/>
        </p:nvSpPr>
        <p:spPr>
          <a:xfrm>
            <a:off x="3462791" y="1436257"/>
            <a:ext cx="4130298" cy="3231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800">
              <a:buClrTx/>
            </a:pPr>
            <a:r>
              <a:rPr lang="en-US" sz="2100" kern="120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Trò chơi gồm 4 câu hỏi trắc nghiệm</a:t>
            </a:r>
            <a:endParaRPr lang="en-US" sz="2100" kern="1200">
              <a:solidFill>
                <a:srgbClr val="00A0E9"/>
              </a:solidFill>
              <a:latin typeface="iCiel Cadena" panose="02000503000000020004" pitchFamily="50" charset="0"/>
              <a:ea typeface="+mn-ea"/>
              <a:cs typeface="+mn-cs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493501" y="1898657"/>
            <a:ext cx="5186163" cy="6463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800">
              <a:buClrTx/>
            </a:pPr>
            <a:r>
              <a:rPr lang="en-US" sz="2100" kern="120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Ở mỗi câu hỏi, các em sẽ có thời gian 10 giây</a:t>
            </a:r>
            <a:br>
              <a:rPr lang="en-US" sz="2100" kern="120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</a:br>
            <a:r>
              <a:rPr lang="en-US" sz="2100" kern="120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để đưa ra đáp án.</a:t>
            </a:r>
            <a:endParaRPr lang="en-US" sz="2100" kern="1200">
              <a:solidFill>
                <a:srgbClr val="00A0E9"/>
              </a:solidFill>
              <a:latin typeface="iCiel Cadena" panose="02000503000000020004" pitchFamily="50" charset="0"/>
              <a:ea typeface="+mn-ea"/>
              <a:cs typeface="+mn-cs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431934" y="2570263"/>
            <a:ext cx="524933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100" kern="120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Để trả lời, em sẽ giơ thẻ màu tương ứng với </a:t>
            </a:r>
            <a:endParaRPr lang="en-US" sz="2100" kern="1200">
              <a:solidFill>
                <a:srgbClr val="00A0E9"/>
              </a:solidFill>
              <a:latin typeface="iCiel Cadena" panose="02000503000000020004" pitchFamily="50" charset="0"/>
              <a:ea typeface="+mn-ea"/>
              <a:cs typeface="+mn-cs"/>
            </a:endParaRPr>
          </a:p>
          <a:p>
            <a:pPr defTabSz="685800">
              <a:buClrTx/>
            </a:pPr>
            <a:r>
              <a:rPr lang="en-US" sz="2100" kern="120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màu đáp án:</a:t>
            </a:r>
            <a:endParaRPr lang="en-US" sz="2100" kern="1200">
              <a:solidFill>
                <a:srgbClr val="00A0E9"/>
              </a:solidFill>
              <a:latin typeface="iCiel Cadena" panose="02000503000000020004" pitchFamily="50" charset="0"/>
              <a:ea typeface="+mn-ea"/>
              <a:cs typeface="+mn-cs"/>
            </a:endParaRPr>
          </a:p>
        </p:txBody>
      </p:sp>
      <p:grpSp>
        <p:nvGrpSpPr>
          <p:cNvPr id="96" name="Group 95"/>
          <p:cNvGrpSpPr/>
          <p:nvPr/>
        </p:nvGrpSpPr>
        <p:grpSpPr>
          <a:xfrm>
            <a:off x="3486151" y="3429001"/>
            <a:ext cx="1164692" cy="715580"/>
            <a:chOff x="4648200" y="4572000"/>
            <a:chExt cx="1552923" cy="954107"/>
          </a:xfrm>
        </p:grpSpPr>
        <p:sp>
          <p:nvSpPr>
            <p:cNvPr id="83" name="Rectangle: Rounded Corners 82"/>
            <p:cNvSpPr/>
            <p:nvPr/>
          </p:nvSpPr>
          <p:spPr>
            <a:xfrm>
              <a:off x="4648200" y="4572000"/>
              <a:ext cx="1552923" cy="954107"/>
            </a:xfrm>
            <a:prstGeom prst="roundRect">
              <a:avLst/>
            </a:prstGeom>
            <a:solidFill>
              <a:srgbClr val="F49C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4991849" y="4761479"/>
              <a:ext cx="865623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700" kern="1200">
                  <a:solidFill>
                    <a:prstClr val="white"/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Cam</a:t>
              </a:r>
              <a:endParaRPr lang="en-US" sz="2700" kern="1200">
                <a:solidFill>
                  <a:prstClr val="white"/>
                </a:solidFill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4773817" y="3429001"/>
            <a:ext cx="1164692" cy="715580"/>
            <a:chOff x="6365089" y="4572000"/>
            <a:chExt cx="1552923" cy="954107"/>
          </a:xfrm>
        </p:grpSpPr>
        <p:sp>
          <p:nvSpPr>
            <p:cNvPr id="84" name="Rectangle: Rounded Corners 83"/>
            <p:cNvSpPr/>
            <p:nvPr/>
          </p:nvSpPr>
          <p:spPr>
            <a:xfrm>
              <a:off x="6365089" y="4572000"/>
              <a:ext cx="1552923" cy="954107"/>
            </a:xfrm>
            <a:prstGeom prst="roundRect">
              <a:avLst/>
            </a:prstGeom>
            <a:solidFill>
              <a:srgbClr val="337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6726585" y="4672044"/>
              <a:ext cx="857074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1800" kern="1200">
                  <a:solidFill>
                    <a:prstClr val="white"/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Xanh</a:t>
              </a:r>
              <a:endParaRPr lang="en-US" sz="1800" kern="1200">
                <a:solidFill>
                  <a:prstClr val="white"/>
                </a:solidFill>
                <a:latin typeface="iCiel Cadena" panose="02000503000000020004" pitchFamily="50" charset="0"/>
                <a:ea typeface="+mn-ea"/>
                <a:cs typeface="+mn-cs"/>
              </a:endParaRPr>
            </a:p>
            <a:p>
              <a:pPr algn="ctr" defTabSz="685800">
                <a:buClrTx/>
              </a:pPr>
              <a:r>
                <a:rPr lang="en-US" sz="1800" kern="1200">
                  <a:solidFill>
                    <a:prstClr val="white"/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dương</a:t>
              </a:r>
              <a:endParaRPr lang="en-US" sz="1800" kern="1200">
                <a:solidFill>
                  <a:prstClr val="white"/>
                </a:solidFill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6061484" y="3429001"/>
            <a:ext cx="1164692" cy="715580"/>
            <a:chOff x="8081978" y="4572000"/>
            <a:chExt cx="1552923" cy="954107"/>
          </a:xfrm>
        </p:grpSpPr>
        <p:sp>
          <p:nvSpPr>
            <p:cNvPr id="85" name="Rectangle: Rounded Corners 84"/>
            <p:cNvSpPr/>
            <p:nvPr/>
          </p:nvSpPr>
          <p:spPr>
            <a:xfrm>
              <a:off x="8081978" y="4572000"/>
              <a:ext cx="1552923" cy="954107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8513499" y="4672044"/>
              <a:ext cx="685145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1800" kern="1200">
                  <a:solidFill>
                    <a:prstClr val="white"/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Xanh</a:t>
              </a:r>
              <a:endParaRPr lang="en-US" sz="1800" kern="1200">
                <a:solidFill>
                  <a:prstClr val="white"/>
                </a:solidFill>
                <a:latin typeface="iCiel Cadena" panose="02000503000000020004" pitchFamily="50" charset="0"/>
                <a:ea typeface="+mn-ea"/>
                <a:cs typeface="+mn-cs"/>
              </a:endParaRPr>
            </a:p>
            <a:p>
              <a:pPr algn="ctr" defTabSz="685800">
                <a:buClrTx/>
              </a:pPr>
              <a:r>
                <a:rPr lang="en-US" sz="1800" kern="1200">
                  <a:solidFill>
                    <a:prstClr val="white"/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lá</a:t>
              </a:r>
              <a:endParaRPr lang="en-US" sz="1800" kern="1200">
                <a:solidFill>
                  <a:prstClr val="white"/>
                </a:solidFill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7349151" y="3429001"/>
            <a:ext cx="1164692" cy="715580"/>
            <a:chOff x="9798867" y="4572000"/>
            <a:chExt cx="1552923" cy="954107"/>
          </a:xfrm>
        </p:grpSpPr>
        <p:sp>
          <p:nvSpPr>
            <p:cNvPr id="86" name="Rectangle: Rounded Corners 85"/>
            <p:cNvSpPr/>
            <p:nvPr/>
          </p:nvSpPr>
          <p:spPr>
            <a:xfrm>
              <a:off x="9798867" y="4572000"/>
              <a:ext cx="1552923" cy="954107"/>
            </a:xfrm>
            <a:prstGeom prst="roundRect">
              <a:avLst/>
            </a:prstGeom>
            <a:solidFill>
              <a:srgbClr val="FF46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10329447" y="4772053"/>
              <a:ext cx="549296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700" kern="1200">
                  <a:solidFill>
                    <a:prstClr val="white"/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Đỏ</a:t>
              </a:r>
              <a:endParaRPr lang="en-US" sz="2700" kern="1200">
                <a:solidFill>
                  <a:prstClr val="white"/>
                </a:solidFill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95" name="TextBox 94"/>
          <p:cNvSpPr txBox="1"/>
          <p:nvPr/>
        </p:nvSpPr>
        <p:spPr>
          <a:xfrm>
            <a:off x="3702382" y="4318397"/>
            <a:ext cx="4624664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800">
              <a:buClrTx/>
            </a:pPr>
            <a:r>
              <a:rPr lang="en-US" sz="1500" kern="120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rPr>
              <a:t>Các em có thời gian 1 phút để chuẩn bị các thẻ màu nhé!</a:t>
            </a:r>
            <a:endParaRPr lang="en-US" sz="1500" kern="1200">
              <a:solidFill>
                <a:prstClr val="black">
                  <a:lumMod val="50000"/>
                  <a:lumOff val="50000"/>
                </a:prstClr>
              </a:solidFill>
              <a:latin typeface="iCiel Cadena" panose="02000503000000020004" pitchFamily="50" charset="0"/>
              <a:ea typeface="+mn-ea"/>
              <a:cs typeface="+mn-cs"/>
            </a:endParaRPr>
          </a:p>
        </p:txBody>
      </p:sp>
      <p:pic>
        <p:nvPicPr>
          <p:cNvPr id="100" name="Picture 9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69" y="176153"/>
            <a:ext cx="2771067" cy="1222682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939" y="1561523"/>
            <a:ext cx="3140728" cy="33923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134"/>
            <a:ext cx="9144000" cy="5133233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5077979" y="2256830"/>
            <a:ext cx="3829049" cy="1343024"/>
            <a:chOff x="6770639" y="3009107"/>
            <a:chExt cx="5105398" cy="1790698"/>
          </a:xfrm>
        </p:grpSpPr>
        <p:grpSp>
          <p:nvGrpSpPr>
            <p:cNvPr id="45" name="Group 44"/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5" name="Rectangle: Rounded Corners 124"/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Lào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Thơng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077979" y="3700419"/>
            <a:ext cx="3829049" cy="1343024"/>
            <a:chOff x="6770639" y="4933892"/>
            <a:chExt cx="5105398" cy="1790698"/>
          </a:xfrm>
        </p:grpSpPr>
        <p:grpSp>
          <p:nvGrpSpPr>
            <p:cNvPr id="51" name="Group 50"/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6" name="Rectangle: Rounded Corners 125"/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Mường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cổ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28651" y="3700419"/>
            <a:ext cx="3829049" cy="1343024"/>
            <a:chOff x="838201" y="4933892"/>
            <a:chExt cx="5105398" cy="1790698"/>
          </a:xfrm>
        </p:grpSpPr>
        <p:grpSp>
          <p:nvGrpSpPr>
            <p:cNvPr id="39" name="Group 38"/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4" name="Rectangle: Rounded Corners 123"/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Việt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c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ổ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28651" y="2256830"/>
            <a:ext cx="3829049" cy="1343024"/>
            <a:chOff x="838201" y="3009107"/>
            <a:chExt cx="5105398" cy="1790698"/>
          </a:xfrm>
        </p:grpSpPr>
        <p:grpSp>
          <p:nvGrpSpPr>
            <p:cNvPr id="36" name="Group 35"/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" name="Rectangle: Rounded Corners 11"/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Lào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Lùm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486934" y="184827"/>
            <a:ext cx="7471295" cy="1915834"/>
            <a:chOff x="1982578" y="246435"/>
            <a:chExt cx="9961727" cy="255444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/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Chủ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nhân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xa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xưa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của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Vương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quốc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lào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là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ai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?</a:t>
              </a:r>
              <a:endParaRPr lang="en-US" sz="2400" kern="1200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62" y="2451965"/>
            <a:ext cx="992210" cy="914480"/>
          </a:xfrm>
          <a:prstGeom prst="rect">
            <a:avLst/>
          </a:prstGeom>
        </p:spPr>
      </p:pic>
      <p:pic>
        <p:nvPicPr>
          <p:cNvPr id="116" name="ChuongLa - 9Slide.v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62" y="3914731"/>
            <a:ext cx="992210" cy="914480"/>
          </a:xfrm>
          <a:prstGeom prst="rect">
            <a:avLst/>
          </a:prstGeom>
        </p:spPr>
      </p:pic>
      <p:pic>
        <p:nvPicPr>
          <p:cNvPr id="119" name="ChuongXanh - 9Slide.v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599" y="2451965"/>
            <a:ext cx="992210" cy="914480"/>
          </a:xfrm>
          <a:prstGeom prst="rect">
            <a:avLst/>
          </a:prstGeom>
        </p:spPr>
      </p:pic>
      <p:pic>
        <p:nvPicPr>
          <p:cNvPr id="120" name="ChuongDo - 9Slide.v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599" y="3914731"/>
            <a:ext cx="992210" cy="914480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-3085206" y="114348"/>
            <a:ext cx="3035028" cy="1749231"/>
            <a:chOff x="-4113608" y="152464"/>
            <a:chExt cx="4046704" cy="2332308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4113608" y="152464"/>
              <a:ext cx="1959439" cy="2332308"/>
            </a:xfrm>
            <a:prstGeom prst="rect">
              <a:avLst/>
            </a:prstGeom>
          </p:spPr>
        </p:pic>
        <p:pic>
          <p:nvPicPr>
            <p:cNvPr id="167" name="Picture 16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/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1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  <a:endParaRPr lang="en-US" sz="2100" kern="12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endParaRP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  <a:endParaRPr lang="en-US" sz="900" kern="12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endParaRP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lang="en-US" sz="675" kern="12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-5045755" y="-226738"/>
            <a:ext cx="2302556" cy="2135218"/>
            <a:chOff x="-6727674" y="-791952"/>
            <a:chExt cx="3598081" cy="3336591"/>
          </a:xfrm>
        </p:grpSpPr>
        <p:pic>
          <p:nvPicPr>
            <p:cNvPr id="169" name="Picture 16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/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/>
              <p:cNvSpPr txBox="1"/>
              <p:nvPr/>
            </p:nvSpPr>
            <p:spPr>
              <a:xfrm>
                <a:off x="-6083938" y="5075963"/>
                <a:ext cx="5361939" cy="2905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85800">
                  <a:buClrTx/>
                </a:pPr>
                <a:r>
                  <a:rPr lang="en-US" sz="180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  <a:endParaRPr lang="en-US" sz="18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endParaRP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  <a:endParaRPr lang="en-US" sz="105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endParaRP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  <a:endParaRPr lang="en-US" sz="105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931" y="235615"/>
            <a:ext cx="1161389" cy="1787807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33759" y="3305943"/>
            <a:ext cx="365522" cy="365522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23894" y="2157298"/>
            <a:ext cx="365522" cy="365522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0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  <a:endParaRPr lang="en-US" sz="2400" kern="1200">
              <a:solidFill>
                <a:prstClr val="black">
                  <a:lumMod val="50000"/>
                  <a:lumOff val="50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3000374" y="5257800"/>
            <a:ext cx="3057526" cy="1485900"/>
            <a:chOff x="4000498" y="7010400"/>
            <a:chExt cx="4076701" cy="1981200"/>
          </a:xfrm>
        </p:grpSpPr>
        <p:sp>
          <p:nvSpPr>
            <p:cNvPr id="47" name="Rectangle 46"/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  <a:endPara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0" name="ChuongCam - 9Slide.vn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/>
          <p:cNvSpPr/>
          <p:nvPr/>
        </p:nvSpPr>
        <p:spPr>
          <a:xfrm>
            <a:off x="6172198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  <a:endParaRPr lang="en-US" sz="2100" kern="1200">
              <a:solidFill>
                <a:prstClr val="black">
                  <a:lumMod val="50000"/>
                  <a:lumOff val="50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00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0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00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0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134"/>
            <a:ext cx="9144000" cy="5133233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5077979" y="2256830"/>
            <a:ext cx="3829049" cy="1343024"/>
            <a:chOff x="6770639" y="3009107"/>
            <a:chExt cx="5105398" cy="1790698"/>
          </a:xfrm>
        </p:grpSpPr>
        <p:grpSp>
          <p:nvGrpSpPr>
            <p:cNvPr id="45" name="Group 44"/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5" name="Rectangle: Rounded Corners 124"/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Ngô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Quyền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077979" y="3700419"/>
            <a:ext cx="3829049" cy="1343024"/>
            <a:chOff x="6770639" y="4933892"/>
            <a:chExt cx="5105398" cy="1790698"/>
          </a:xfrm>
        </p:grpSpPr>
        <p:grpSp>
          <p:nvGrpSpPr>
            <p:cNvPr id="51" name="Group 50"/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6" name="Rectangle: Rounded Corners 125"/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Càn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Long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28651" y="3700419"/>
            <a:ext cx="3829049" cy="1343024"/>
            <a:chOff x="838201" y="4933892"/>
            <a:chExt cx="5105398" cy="1790698"/>
          </a:xfrm>
        </p:grpSpPr>
        <p:grpSp>
          <p:nvGrpSpPr>
            <p:cNvPr id="39" name="Group 38"/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4" name="Rectangle: Rounded Corners 123"/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Chế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Bồng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Nga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28651" y="2256830"/>
            <a:ext cx="3829049" cy="1343024"/>
            <a:chOff x="838201" y="3009107"/>
            <a:chExt cx="5105398" cy="1790698"/>
          </a:xfrm>
        </p:grpSpPr>
        <p:grpSp>
          <p:nvGrpSpPr>
            <p:cNvPr id="36" name="Group 35"/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" name="Rectangle: Rounded Corners 11"/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Pha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Ngừm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486934" y="184827"/>
            <a:ext cx="7471295" cy="1915834"/>
            <a:chOff x="1982578" y="246435"/>
            <a:chExt cx="9961727" cy="255444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/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Ai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là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ngường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thống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nhất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các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mương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ào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vào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năm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1353?</a:t>
              </a:r>
              <a:endParaRPr lang="en-US" sz="2400" kern="1200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62" y="2451965"/>
            <a:ext cx="992210" cy="914480"/>
          </a:xfrm>
          <a:prstGeom prst="rect">
            <a:avLst/>
          </a:prstGeom>
        </p:spPr>
      </p:pic>
      <p:pic>
        <p:nvPicPr>
          <p:cNvPr id="116" name="ChuongLa - 9Slide.v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62" y="3914731"/>
            <a:ext cx="992210" cy="914480"/>
          </a:xfrm>
          <a:prstGeom prst="rect">
            <a:avLst/>
          </a:prstGeom>
        </p:spPr>
      </p:pic>
      <p:pic>
        <p:nvPicPr>
          <p:cNvPr id="119" name="ChuongXanh - 9Slide.v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599" y="2451965"/>
            <a:ext cx="992210" cy="914480"/>
          </a:xfrm>
          <a:prstGeom prst="rect">
            <a:avLst/>
          </a:prstGeom>
        </p:spPr>
      </p:pic>
      <p:pic>
        <p:nvPicPr>
          <p:cNvPr id="120" name="ChuongDo - 9Slide.v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599" y="3914731"/>
            <a:ext cx="992210" cy="914480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-3086100" y="114348"/>
            <a:ext cx="3035922" cy="1749231"/>
            <a:chOff x="-4114800" y="152464"/>
            <a:chExt cx="4047896" cy="2332308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/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1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  <a:endParaRPr lang="en-US" sz="2100" kern="12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endParaRP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  <a:endParaRPr lang="en-US" sz="900" kern="12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endParaRP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lang="en-US" sz="675" kern="12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-5045755" y="-226738"/>
            <a:ext cx="2302556" cy="2135218"/>
            <a:chOff x="-6727674" y="-791952"/>
            <a:chExt cx="3598081" cy="3336591"/>
          </a:xfrm>
        </p:grpSpPr>
        <p:pic>
          <p:nvPicPr>
            <p:cNvPr id="169" name="Picture 16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/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/>
              <p:cNvSpPr txBox="1"/>
              <p:nvPr/>
            </p:nvSpPr>
            <p:spPr>
              <a:xfrm>
                <a:off x="-6083938" y="5075963"/>
                <a:ext cx="5361939" cy="2905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85800">
                  <a:buClrTx/>
                </a:pPr>
                <a:r>
                  <a:rPr lang="en-US" sz="180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  <a:endParaRPr lang="en-US" sz="18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endParaRP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  <a:endParaRPr lang="en-US" sz="105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endParaRP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  <a:endParaRPr lang="en-US" sz="105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931" y="235615"/>
            <a:ext cx="1161389" cy="1787807"/>
          </a:xfrm>
          <a:prstGeom prst="rect">
            <a:avLst/>
          </a:prstGeom>
        </p:spPr>
      </p:pic>
      <p:pic>
        <p:nvPicPr>
          <p:cNvPr id="172" name="AmthanhThua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33759" y="3305943"/>
            <a:ext cx="365522" cy="365522"/>
          </a:xfrm>
          <a:prstGeom prst="rect">
            <a:avLst/>
          </a:prstGeom>
        </p:spPr>
      </p:pic>
      <p:pic>
        <p:nvPicPr>
          <p:cNvPr id="173" name="nhacthang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23894" y="2157298"/>
            <a:ext cx="365522" cy="365522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0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  <a:endParaRPr lang="en-US" sz="2400" kern="1200">
              <a:solidFill>
                <a:prstClr val="black">
                  <a:lumMod val="50000"/>
                  <a:lumOff val="50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3000374" y="5257800"/>
            <a:ext cx="3057526" cy="1485900"/>
            <a:chOff x="4000498" y="7010400"/>
            <a:chExt cx="4076701" cy="1981200"/>
          </a:xfrm>
        </p:grpSpPr>
        <p:sp>
          <p:nvSpPr>
            <p:cNvPr id="174" name="Rectangle 173"/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  <a:endPara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75" name="ChuongCam - 9Slide.vn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176" name="Rectangle 175"/>
          <p:cNvSpPr/>
          <p:nvPr/>
        </p:nvSpPr>
        <p:spPr>
          <a:xfrm>
            <a:off x="6172198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  <a:endParaRPr lang="en-US" sz="2100" kern="1200">
              <a:solidFill>
                <a:prstClr val="black">
                  <a:lumMod val="50000"/>
                  <a:lumOff val="50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 p14:bounceEnd="65000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00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0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00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0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134"/>
            <a:ext cx="9144000" cy="5133233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5077979" y="2256830"/>
            <a:ext cx="3829049" cy="1343024"/>
            <a:chOff x="6770639" y="3009107"/>
            <a:chExt cx="5105398" cy="1790698"/>
          </a:xfrm>
        </p:grpSpPr>
        <p:grpSp>
          <p:nvGrpSpPr>
            <p:cNvPr id="45" name="Group 44"/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5" name="Rectangle: Rounded Corners 124"/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Phong kiến phân quyền 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077979" y="3700419"/>
            <a:ext cx="3829049" cy="1343024"/>
            <a:chOff x="6770639" y="4933892"/>
            <a:chExt cx="5105398" cy="1790698"/>
          </a:xfrm>
        </p:grpSpPr>
        <p:grpSp>
          <p:nvGrpSpPr>
            <p:cNvPr id="51" name="Group 50"/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6" name="Rectangle: Rounded Corners 125"/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DDDDdân chủ phát triền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28651" y="3700419"/>
            <a:ext cx="3829049" cy="1343024"/>
            <a:chOff x="838201" y="4933892"/>
            <a:chExt cx="5105398" cy="1790698"/>
          </a:xfrm>
        </p:grpSpPr>
        <p:grpSp>
          <p:nvGrpSpPr>
            <p:cNvPr id="39" name="Group 38"/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4" name="Rectangle: Rounded Corners 123"/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Quân chủ lâp hiến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28651" y="2256830"/>
            <a:ext cx="3829049" cy="1343024"/>
            <a:chOff x="838201" y="3009107"/>
            <a:chExt cx="5105398" cy="1790698"/>
          </a:xfrm>
        </p:grpSpPr>
        <p:grpSp>
          <p:nvGrpSpPr>
            <p:cNvPr id="36" name="Group 35"/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" name="Rectangle: Rounded Corners 11"/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Quân chủ chuyên chế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486934" y="184827"/>
            <a:ext cx="7471295" cy="1915834"/>
            <a:chOff x="1982578" y="246435"/>
            <a:chExt cx="9961727" cy="255444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/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Bộ máy nhà nước Lan Xang là được tổ chức theo mô hình nào ?</a:t>
              </a:r>
              <a:endParaRPr lang="en-US" sz="2400" kern="1200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62" y="2451965"/>
            <a:ext cx="992210" cy="914480"/>
          </a:xfrm>
          <a:prstGeom prst="rect">
            <a:avLst/>
          </a:prstGeom>
        </p:spPr>
      </p:pic>
      <p:pic>
        <p:nvPicPr>
          <p:cNvPr id="116" name="ChuongLa - 9Slide.v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62" y="3914731"/>
            <a:ext cx="992210" cy="914480"/>
          </a:xfrm>
          <a:prstGeom prst="rect">
            <a:avLst/>
          </a:prstGeom>
        </p:spPr>
      </p:pic>
      <p:pic>
        <p:nvPicPr>
          <p:cNvPr id="119" name="ChuongXanh - 9Slide.v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599" y="2451965"/>
            <a:ext cx="992210" cy="914480"/>
          </a:xfrm>
          <a:prstGeom prst="rect">
            <a:avLst/>
          </a:prstGeom>
        </p:spPr>
      </p:pic>
      <p:pic>
        <p:nvPicPr>
          <p:cNvPr id="120" name="ChuongDo - 9Slide.v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599" y="3914731"/>
            <a:ext cx="992210" cy="914480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-3086100" y="114348"/>
            <a:ext cx="3035922" cy="1749231"/>
            <a:chOff x="-4114800" y="152464"/>
            <a:chExt cx="4047896" cy="2332308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/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1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  <a:endParaRPr lang="en-US" sz="2100" kern="12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endParaRP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  <a:endParaRPr lang="en-US" sz="900" kern="12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endParaRP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lang="en-US" sz="675" kern="12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-5045755" y="-226738"/>
            <a:ext cx="2302556" cy="2135218"/>
            <a:chOff x="-6727674" y="-791952"/>
            <a:chExt cx="3598081" cy="3336591"/>
          </a:xfrm>
        </p:grpSpPr>
        <p:pic>
          <p:nvPicPr>
            <p:cNvPr id="169" name="Picture 16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/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/>
              <p:cNvSpPr txBox="1"/>
              <p:nvPr/>
            </p:nvSpPr>
            <p:spPr>
              <a:xfrm>
                <a:off x="-6083938" y="5075963"/>
                <a:ext cx="5361939" cy="2905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85800">
                  <a:buClrTx/>
                </a:pPr>
                <a:r>
                  <a:rPr lang="en-US" sz="180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  <a:endParaRPr lang="en-US" sz="18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endParaRP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  <a:endParaRPr lang="en-US" sz="105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endParaRP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  <a:endParaRPr lang="en-US" sz="105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931" y="235615"/>
            <a:ext cx="1161389" cy="1787807"/>
          </a:xfrm>
          <a:prstGeom prst="rect">
            <a:avLst/>
          </a:prstGeom>
        </p:spPr>
      </p:pic>
      <p:pic>
        <p:nvPicPr>
          <p:cNvPr id="172" name="AmthanhThua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33759" y="3305943"/>
            <a:ext cx="365522" cy="365522"/>
          </a:xfrm>
          <a:prstGeom prst="rect">
            <a:avLst/>
          </a:prstGeom>
        </p:spPr>
      </p:pic>
      <p:pic>
        <p:nvPicPr>
          <p:cNvPr id="173" name="nhacthang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23894" y="2157298"/>
            <a:ext cx="365522" cy="365522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0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  <a:endParaRPr lang="en-US" sz="2400" kern="1200">
              <a:solidFill>
                <a:prstClr val="black">
                  <a:lumMod val="50000"/>
                  <a:lumOff val="50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3000374" y="5257800"/>
            <a:ext cx="3057526" cy="1485900"/>
            <a:chOff x="4000498" y="7010400"/>
            <a:chExt cx="4076701" cy="1981200"/>
          </a:xfrm>
        </p:grpSpPr>
        <p:sp>
          <p:nvSpPr>
            <p:cNvPr id="174" name="Rectangle 173"/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  <a:endPara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75" name="ChuongCam - 9Slide.vn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176" name="Rectangle 175"/>
          <p:cNvSpPr/>
          <p:nvPr/>
        </p:nvSpPr>
        <p:spPr>
          <a:xfrm>
            <a:off x="6172198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  <a:endParaRPr lang="en-US" sz="2100" kern="1200">
              <a:solidFill>
                <a:prstClr val="black">
                  <a:lumMod val="50000"/>
                  <a:lumOff val="50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 p14:bounceEnd="65000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00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0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00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0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134"/>
            <a:ext cx="9144000" cy="5133233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5077979" y="2256830"/>
            <a:ext cx="3829049" cy="1343024"/>
            <a:chOff x="6770639" y="3009107"/>
            <a:chExt cx="5105398" cy="1790698"/>
          </a:xfrm>
        </p:grpSpPr>
        <p:grpSp>
          <p:nvGrpSpPr>
            <p:cNvPr id="45" name="Group 44"/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5" name="Rectangle: Rounded Corners 124"/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XIII-XVI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077979" y="3700419"/>
            <a:ext cx="3829049" cy="1343024"/>
            <a:chOff x="6770639" y="4933892"/>
            <a:chExt cx="5105398" cy="1790698"/>
          </a:xfrm>
        </p:grpSpPr>
        <p:grpSp>
          <p:nvGrpSpPr>
            <p:cNvPr id="51" name="Group 50"/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6" name="Rectangle: Rounded Corners 125"/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XV-XVII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28651" y="3700419"/>
            <a:ext cx="3829049" cy="1343024"/>
            <a:chOff x="838201" y="4933892"/>
            <a:chExt cx="5105398" cy="1790698"/>
          </a:xfrm>
        </p:grpSpPr>
        <p:grpSp>
          <p:nvGrpSpPr>
            <p:cNvPr id="39" name="Group 38"/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4" name="Rectangle: Rounded Corners 123"/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XV-XVI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28651" y="2256830"/>
            <a:ext cx="3829049" cy="1343024"/>
            <a:chOff x="838201" y="3009107"/>
            <a:chExt cx="5105398" cy="1790698"/>
          </a:xfrm>
        </p:grpSpPr>
        <p:grpSp>
          <p:nvGrpSpPr>
            <p:cNvPr id="36" name="Group 35"/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" name="Rectangle: Rounded Corners 11"/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XIII-XV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486934" y="184827"/>
            <a:ext cx="7471295" cy="1915834"/>
            <a:chOff x="1982578" y="246435"/>
            <a:chExt cx="9961727" cy="255444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/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Vương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quốc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Lào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bước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vào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giai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đoạn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phát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triển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và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thịnh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vượng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vào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khoảng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thời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gian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nào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?</a:t>
              </a:r>
              <a:endParaRPr lang="en-US" sz="2400" kern="1200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62" y="2451965"/>
            <a:ext cx="992210" cy="914480"/>
          </a:xfrm>
          <a:prstGeom prst="rect">
            <a:avLst/>
          </a:prstGeom>
        </p:spPr>
      </p:pic>
      <p:pic>
        <p:nvPicPr>
          <p:cNvPr id="116" name="ChuongLa - 9Slide.v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62" y="3914731"/>
            <a:ext cx="992210" cy="914480"/>
          </a:xfrm>
          <a:prstGeom prst="rect">
            <a:avLst/>
          </a:prstGeom>
        </p:spPr>
      </p:pic>
      <p:pic>
        <p:nvPicPr>
          <p:cNvPr id="119" name="ChuongXanh - 9Slide.v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599" y="2451965"/>
            <a:ext cx="992210" cy="914480"/>
          </a:xfrm>
          <a:prstGeom prst="rect">
            <a:avLst/>
          </a:prstGeom>
        </p:spPr>
      </p:pic>
      <p:pic>
        <p:nvPicPr>
          <p:cNvPr id="120" name="ChuongDo - 9Slide.v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599" y="3914731"/>
            <a:ext cx="992210" cy="914480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-3085206" y="115464"/>
            <a:ext cx="3035028" cy="1747000"/>
            <a:chOff x="-4113608" y="153951"/>
            <a:chExt cx="4046704" cy="2329333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-4113608" y="153951"/>
              <a:ext cx="1959439" cy="2329333"/>
            </a:xfrm>
            <a:prstGeom prst="rect">
              <a:avLst/>
            </a:prstGeom>
          </p:spPr>
        </p:pic>
        <p:pic>
          <p:nvPicPr>
            <p:cNvPr id="167" name="Picture 16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/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1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  <a:endParaRPr lang="en-US" sz="2100" kern="12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endParaRP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  <a:endParaRPr lang="en-US" sz="900" kern="12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endParaRP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lang="en-US" sz="675" kern="12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-5045755" y="-226738"/>
            <a:ext cx="2302556" cy="2135218"/>
            <a:chOff x="-6727674" y="-791952"/>
            <a:chExt cx="3598081" cy="3336591"/>
          </a:xfrm>
        </p:grpSpPr>
        <p:pic>
          <p:nvPicPr>
            <p:cNvPr id="169" name="Picture 16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/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/>
              <p:cNvSpPr txBox="1"/>
              <p:nvPr/>
            </p:nvSpPr>
            <p:spPr>
              <a:xfrm>
                <a:off x="-6083938" y="5075963"/>
                <a:ext cx="5361939" cy="2905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85800">
                  <a:buClrTx/>
                </a:pPr>
                <a:r>
                  <a:rPr lang="en-US" sz="180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  <a:endParaRPr lang="en-US" sz="18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endParaRP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  <a:endParaRPr lang="en-US" sz="105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endParaRP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  <a:endParaRPr lang="en-US" sz="105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931" y="235615"/>
            <a:ext cx="1161389" cy="1787807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33759" y="3305943"/>
            <a:ext cx="365522" cy="365522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23894" y="2157298"/>
            <a:ext cx="365522" cy="365522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0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  <a:endParaRPr lang="en-US" sz="2400" kern="1200">
              <a:solidFill>
                <a:prstClr val="black">
                  <a:lumMod val="50000"/>
                  <a:lumOff val="50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3000374" y="5257800"/>
            <a:ext cx="3057526" cy="1485900"/>
            <a:chOff x="4000498" y="7010400"/>
            <a:chExt cx="4076701" cy="1981200"/>
          </a:xfrm>
        </p:grpSpPr>
        <p:sp>
          <p:nvSpPr>
            <p:cNvPr id="47" name="Rectangle 46"/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  <a:endPara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0" name="ChuongCam - 9Slide.vn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/>
          <p:cNvSpPr/>
          <p:nvPr/>
        </p:nvSpPr>
        <p:spPr>
          <a:xfrm>
            <a:off x="6172198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  <a:endParaRPr lang="en-US" sz="2100" kern="1200">
              <a:solidFill>
                <a:prstClr val="black">
                  <a:lumMod val="50000"/>
                  <a:lumOff val="50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00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0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00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0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7150" y="10214"/>
            <a:ext cx="9144000" cy="5133233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5077979" y="2256830"/>
            <a:ext cx="3829049" cy="1343024"/>
            <a:chOff x="6770639" y="3009107"/>
            <a:chExt cx="5105398" cy="1790698"/>
          </a:xfrm>
        </p:grpSpPr>
        <p:grpSp>
          <p:nvGrpSpPr>
            <p:cNvPr id="45" name="Group 44"/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5" name="Rectangle: Rounded Corners 124"/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Chùa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một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cột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077979" y="3700419"/>
            <a:ext cx="3829049" cy="1343024"/>
            <a:chOff x="6770639" y="4933892"/>
            <a:chExt cx="5105398" cy="1790698"/>
          </a:xfrm>
        </p:grpSpPr>
        <p:grpSp>
          <p:nvGrpSpPr>
            <p:cNvPr id="51" name="Group 50"/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6" name="Rectangle: Rounded Corners 125"/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Tượng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nữ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thần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tự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do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28651" y="3700419"/>
            <a:ext cx="3829049" cy="1343024"/>
            <a:chOff x="838201" y="4933892"/>
            <a:chExt cx="5105398" cy="1790698"/>
          </a:xfrm>
        </p:grpSpPr>
        <p:grpSp>
          <p:nvGrpSpPr>
            <p:cNvPr id="39" name="Group 38"/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4" name="Rectangle: Rounded Corners 123"/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Thạt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Luồng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28651" y="2256830"/>
            <a:ext cx="3829049" cy="1343024"/>
            <a:chOff x="838201" y="3009107"/>
            <a:chExt cx="5105398" cy="1790698"/>
          </a:xfrm>
        </p:grpSpPr>
        <p:grpSp>
          <p:nvGrpSpPr>
            <p:cNvPr id="36" name="Group 35"/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" name="Rectangle: Rounded Corners 11"/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Cố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cung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486934" y="184827"/>
            <a:ext cx="7471295" cy="1915834"/>
            <a:chOff x="1982578" y="246435"/>
            <a:chExt cx="9961727" cy="255444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/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Công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trình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kiến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trúc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tiêu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biểu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nhất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ở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Lào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là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:</a:t>
              </a:r>
              <a:endParaRPr lang="en-US" sz="2400" kern="1200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62" y="2451965"/>
            <a:ext cx="992210" cy="914480"/>
          </a:xfrm>
          <a:prstGeom prst="rect">
            <a:avLst/>
          </a:prstGeom>
        </p:spPr>
      </p:pic>
      <p:pic>
        <p:nvPicPr>
          <p:cNvPr id="116" name="ChuongLa - 9Slide.v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62" y="3914731"/>
            <a:ext cx="992210" cy="914480"/>
          </a:xfrm>
          <a:prstGeom prst="rect">
            <a:avLst/>
          </a:prstGeom>
        </p:spPr>
      </p:pic>
      <p:pic>
        <p:nvPicPr>
          <p:cNvPr id="119" name="ChuongXanh - 9Slide.v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599" y="2451965"/>
            <a:ext cx="992210" cy="914480"/>
          </a:xfrm>
          <a:prstGeom prst="rect">
            <a:avLst/>
          </a:prstGeom>
        </p:spPr>
      </p:pic>
      <p:pic>
        <p:nvPicPr>
          <p:cNvPr id="120" name="ChuongDo - 9Slide.v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599" y="3914731"/>
            <a:ext cx="992210" cy="914480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-3085206" y="115287"/>
            <a:ext cx="3035028" cy="1747354"/>
            <a:chOff x="-4113608" y="153715"/>
            <a:chExt cx="4046704" cy="2329805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-4113608" y="153715"/>
              <a:ext cx="1959439" cy="2329805"/>
            </a:xfrm>
            <a:prstGeom prst="rect">
              <a:avLst/>
            </a:prstGeom>
          </p:spPr>
        </p:pic>
        <p:pic>
          <p:nvPicPr>
            <p:cNvPr id="167" name="Picture 16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/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1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  <a:endParaRPr lang="en-US" sz="2100" kern="12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endParaRP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  <a:endParaRPr lang="en-US" sz="900" kern="12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endParaRP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lang="en-US" sz="675" kern="12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-5045755" y="-226738"/>
            <a:ext cx="2302556" cy="2135218"/>
            <a:chOff x="-6727674" y="-791952"/>
            <a:chExt cx="3598081" cy="3336591"/>
          </a:xfrm>
        </p:grpSpPr>
        <p:pic>
          <p:nvPicPr>
            <p:cNvPr id="169" name="Picture 16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/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/>
              <p:cNvSpPr txBox="1"/>
              <p:nvPr/>
            </p:nvSpPr>
            <p:spPr>
              <a:xfrm>
                <a:off x="-6083938" y="5075963"/>
                <a:ext cx="5361939" cy="2905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85800">
                  <a:buClrTx/>
                </a:pPr>
                <a:r>
                  <a:rPr lang="en-US" sz="180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  <a:endParaRPr lang="en-US" sz="18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endParaRP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  <a:endParaRPr lang="en-US" sz="105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endParaRP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  <a:endParaRPr lang="en-US" sz="105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931" y="235615"/>
            <a:ext cx="1161389" cy="1787807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33759" y="3305943"/>
            <a:ext cx="365522" cy="365522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23894" y="2157298"/>
            <a:ext cx="365522" cy="365522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0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  <a:endParaRPr lang="en-US" sz="2400" kern="1200">
              <a:solidFill>
                <a:prstClr val="black">
                  <a:lumMod val="50000"/>
                  <a:lumOff val="50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3000374" y="5257800"/>
            <a:ext cx="3057526" cy="1485900"/>
            <a:chOff x="4000498" y="7010400"/>
            <a:chExt cx="4076701" cy="1981200"/>
          </a:xfrm>
        </p:grpSpPr>
        <p:sp>
          <p:nvSpPr>
            <p:cNvPr id="47" name="Rectangle 46"/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  <a:endPara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0" name="ChuongCam - 9Slide.vn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/>
          <p:cNvSpPr/>
          <p:nvPr/>
        </p:nvSpPr>
        <p:spPr>
          <a:xfrm>
            <a:off x="6172198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  <a:endParaRPr lang="en-US" sz="2100" kern="1200">
              <a:solidFill>
                <a:prstClr val="black">
                  <a:lumMod val="50000"/>
                  <a:lumOff val="50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00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0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00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0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7150" y="10214"/>
            <a:ext cx="9144000" cy="5133233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5077979" y="2256830"/>
            <a:ext cx="3829049" cy="1343024"/>
            <a:chOff x="6770639" y="3009107"/>
            <a:chExt cx="5105398" cy="1790698"/>
          </a:xfrm>
        </p:grpSpPr>
        <p:grpSp>
          <p:nvGrpSpPr>
            <p:cNvPr id="45" name="Group 44"/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5" name="Rectangle: Rounded Corners 124"/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Chiềng,Chạ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077979" y="3700419"/>
            <a:ext cx="3829049" cy="1343024"/>
            <a:chOff x="6770639" y="4933892"/>
            <a:chExt cx="5105398" cy="1790698"/>
          </a:xfrm>
        </p:grpSpPr>
        <p:grpSp>
          <p:nvGrpSpPr>
            <p:cNvPr id="51" name="Group 50"/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6" name="Rectangle: Rounded Corners 125"/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NÔôm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28651" y="3700419"/>
            <a:ext cx="3829049" cy="1343024"/>
            <a:chOff x="838201" y="4933892"/>
            <a:chExt cx="5105398" cy="1790698"/>
          </a:xfrm>
        </p:grpSpPr>
        <p:grpSp>
          <p:nvGrpSpPr>
            <p:cNvPr id="39" name="Group 38"/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4" name="Rectangle: Rounded Corners 123"/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Mường cổ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28651" y="2256830"/>
            <a:ext cx="3829049" cy="1343024"/>
            <a:chOff x="838201" y="3009107"/>
            <a:chExt cx="5105398" cy="1790698"/>
          </a:xfrm>
        </p:grpSpPr>
        <p:grpSp>
          <p:nvGrpSpPr>
            <p:cNvPr id="36" name="Group 35"/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" name="Rectangle: Rounded Corners 11"/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Làng bản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486934" y="184827"/>
            <a:ext cx="7471295" cy="1915834"/>
            <a:chOff x="1982578" y="246435"/>
            <a:chExt cx="9961727" cy="255444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/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Tổ chức xã hội sơ khai của người Lào là các </a:t>
              </a:r>
              <a:endParaRPr lang="en-US" sz="2400" kern="1200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62" y="2451965"/>
            <a:ext cx="992210" cy="914480"/>
          </a:xfrm>
          <a:prstGeom prst="rect">
            <a:avLst/>
          </a:prstGeom>
        </p:spPr>
      </p:pic>
      <p:pic>
        <p:nvPicPr>
          <p:cNvPr id="116" name="ChuongLa - 9Slide.v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62" y="3914731"/>
            <a:ext cx="992210" cy="914480"/>
          </a:xfrm>
          <a:prstGeom prst="rect">
            <a:avLst/>
          </a:prstGeom>
        </p:spPr>
      </p:pic>
      <p:pic>
        <p:nvPicPr>
          <p:cNvPr id="119" name="ChuongXanh - 9Slide.v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599" y="2451965"/>
            <a:ext cx="992210" cy="914480"/>
          </a:xfrm>
          <a:prstGeom prst="rect">
            <a:avLst/>
          </a:prstGeom>
        </p:spPr>
      </p:pic>
      <p:pic>
        <p:nvPicPr>
          <p:cNvPr id="120" name="ChuongDo - 9Slide.v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599" y="3914731"/>
            <a:ext cx="992210" cy="914480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-3085206" y="115287"/>
            <a:ext cx="3035028" cy="1747354"/>
            <a:chOff x="-4113608" y="153715"/>
            <a:chExt cx="4046704" cy="2329805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-4113608" y="153715"/>
              <a:ext cx="1959439" cy="2329805"/>
            </a:xfrm>
            <a:prstGeom prst="rect">
              <a:avLst/>
            </a:prstGeom>
          </p:spPr>
        </p:pic>
        <p:pic>
          <p:nvPicPr>
            <p:cNvPr id="167" name="Picture 16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/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1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  <a:endParaRPr lang="en-US" sz="2100" kern="12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endParaRP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  <a:endParaRPr lang="en-US" sz="900" kern="12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endParaRP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lang="en-US" sz="675" kern="12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-5045755" y="-226738"/>
            <a:ext cx="2302556" cy="2135218"/>
            <a:chOff x="-6727674" y="-791952"/>
            <a:chExt cx="3598081" cy="3336591"/>
          </a:xfrm>
        </p:grpSpPr>
        <p:pic>
          <p:nvPicPr>
            <p:cNvPr id="169" name="Picture 16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/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/>
              <p:cNvSpPr txBox="1"/>
              <p:nvPr/>
            </p:nvSpPr>
            <p:spPr>
              <a:xfrm>
                <a:off x="-6083938" y="5075963"/>
                <a:ext cx="5361939" cy="2905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85800">
                  <a:buClrTx/>
                </a:pPr>
                <a:r>
                  <a:rPr lang="en-US" sz="180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  <a:endParaRPr lang="en-US" sz="18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endParaRP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  <a:endParaRPr lang="en-US" sz="105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endParaRP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  <a:endParaRPr lang="en-US" sz="105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931" y="235615"/>
            <a:ext cx="1161389" cy="1787807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33759" y="3305943"/>
            <a:ext cx="365522" cy="365522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23894" y="2157298"/>
            <a:ext cx="365522" cy="365522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0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  <a:endParaRPr lang="en-US" sz="2400" kern="1200">
              <a:solidFill>
                <a:prstClr val="black">
                  <a:lumMod val="50000"/>
                  <a:lumOff val="50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3000374" y="5257800"/>
            <a:ext cx="3057526" cy="1485900"/>
            <a:chOff x="4000498" y="7010400"/>
            <a:chExt cx="4076701" cy="1981200"/>
          </a:xfrm>
        </p:grpSpPr>
        <p:sp>
          <p:nvSpPr>
            <p:cNvPr id="47" name="Rectangle 46"/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  <a:endPara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0" name="ChuongCam - 9Slide.vn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/>
          <p:cNvSpPr/>
          <p:nvPr/>
        </p:nvSpPr>
        <p:spPr>
          <a:xfrm>
            <a:off x="6172198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  <a:endParaRPr lang="en-US" sz="2100" kern="1200">
              <a:solidFill>
                <a:prstClr val="black">
                  <a:lumMod val="50000"/>
                  <a:lumOff val="50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00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0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00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0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860" y="0"/>
            <a:ext cx="9161860" cy="51435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240283" y="156769"/>
            <a:ext cx="3258897" cy="1440417"/>
            <a:chOff x="1034003" y="260315"/>
            <a:chExt cx="4656152" cy="2057997"/>
          </a:xfrm>
        </p:grpSpPr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4003" y="583667"/>
              <a:ext cx="4656152" cy="1734645"/>
            </a:xfrm>
            <a:prstGeom prst="rect">
              <a:avLst/>
            </a:prstGeom>
          </p:spPr>
        </p:pic>
        <p:pic>
          <p:nvPicPr>
            <p:cNvPr id="92" name="Picture 9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1615" y="260315"/>
              <a:ext cx="1486839" cy="712987"/>
            </a:xfrm>
            <a:prstGeom prst="rect">
              <a:avLst/>
            </a:prstGeom>
          </p:spPr>
        </p:pic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37586" y="282051"/>
              <a:ext cx="1493199" cy="694316"/>
            </a:xfrm>
            <a:prstGeom prst="rect">
              <a:avLst/>
            </a:prstGeom>
          </p:spPr>
        </p:pic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01381" y="757566"/>
              <a:ext cx="4321396" cy="1386847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574" y="171982"/>
            <a:ext cx="4037426" cy="467756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808343" y="2147179"/>
            <a:ext cx="4710905" cy="2798273"/>
            <a:chOff x="5077790" y="2862904"/>
            <a:chExt cx="6281207" cy="373103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62600" y="2862904"/>
              <a:ext cx="5170488" cy="373103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077790" y="3805221"/>
              <a:ext cx="6281207" cy="2031326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33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Cảm ơn các bạn</a:t>
              </a:r>
              <a:endParaRPr lang="en-US" sz="3300" kern="120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endParaRPr>
            </a:p>
            <a:p>
              <a:pPr algn="ctr" defTabSz="685800">
                <a:buClrTx/>
              </a:pPr>
              <a:r>
                <a:rPr lang="en-US" sz="33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đã chọn vòng cổ</a:t>
              </a:r>
              <a:endParaRPr lang="en-US" sz="3300" kern="120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endParaRPr>
            </a:p>
            <a:p>
              <a:pPr algn="ctr" defTabSz="685800">
                <a:buClrTx/>
              </a:pPr>
              <a:r>
                <a:rPr lang="en-US" sz="33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cho tớ!</a:t>
              </a:r>
              <a:endParaRPr lang="en-US" sz="3300" kern="120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9143365" cy="52457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Google Shape;519;p51"/>
          <p:cNvPicPr preferRelativeResize="0"/>
          <p:nvPr/>
        </p:nvPicPr>
        <p:blipFill rotWithShape="1">
          <a:blip r:embed="rId1">
            <a:alphaModFix amt="56000"/>
          </a:blip>
          <a:srcRect l="14508" t="32951" r="10161" b="23799"/>
          <a:stretch>
            <a:fillRect/>
          </a:stretch>
        </p:blipFill>
        <p:spPr>
          <a:xfrm>
            <a:off x="3913960" y="4097173"/>
            <a:ext cx="4822100" cy="76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51"/>
          <p:cNvPicPr preferRelativeResize="0"/>
          <p:nvPr/>
        </p:nvPicPr>
        <p:blipFill>
          <a:blip r:embed="rId2"/>
          <a:stretch>
            <a:fillRect/>
          </a:stretch>
        </p:blipFill>
        <p:spPr>
          <a:xfrm rot="5400000" flipH="1">
            <a:off x="-562201" y="135700"/>
            <a:ext cx="5642825" cy="564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5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732756" y="1033750"/>
            <a:ext cx="1202175" cy="1234200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51"/>
          <p:cNvSpPr txBox="1">
            <a:spLocks noGrp="1"/>
          </p:cNvSpPr>
          <p:nvPr>
            <p:ph type="ctrTitle"/>
          </p:nvPr>
        </p:nvSpPr>
        <p:spPr>
          <a:xfrm>
            <a:off x="4191419" y="2467326"/>
            <a:ext cx="4497088" cy="13732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vi-VN" sz="3600" dirty="0"/>
              <a:t>Quá trình hình thành và phát triển của Vương quốc</a:t>
            </a:r>
            <a:endParaRPr sz="3600" dirty="0"/>
          </a:p>
        </p:txBody>
      </p:sp>
      <p:sp>
        <p:nvSpPr>
          <p:cNvPr id="523" name="Google Shape;523;p51"/>
          <p:cNvSpPr txBox="1">
            <a:spLocks noGrp="1"/>
          </p:cNvSpPr>
          <p:nvPr>
            <p:ph type="title" idx="2"/>
          </p:nvPr>
        </p:nvSpPr>
        <p:spPr>
          <a:xfrm>
            <a:off x="5731594" y="1120143"/>
            <a:ext cx="1204500" cy="106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/>
              <a:t>01</a:t>
            </a:r>
            <a:endParaRPr lang="en-GB"/>
          </a:p>
        </p:txBody>
      </p:sp>
      <p:pic>
        <p:nvPicPr>
          <p:cNvPr id="525" name="Google Shape;525;p51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985411" y="2873875"/>
            <a:ext cx="2770349" cy="226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51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2354709" y="2369837"/>
            <a:ext cx="949900" cy="163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51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8230472" y="4440350"/>
            <a:ext cx="837854" cy="84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51"/>
          <p:cNvPicPr preferRelativeResize="0"/>
          <p:nvPr/>
        </p:nvPicPr>
        <p:blipFill rotWithShape="1">
          <a:blip r:embed="rId7"/>
          <a:srcRect l="357" r="347"/>
          <a:stretch>
            <a:fillRect/>
          </a:stretch>
        </p:blipFill>
        <p:spPr>
          <a:xfrm rot="10800000">
            <a:off x="7799302" y="34625"/>
            <a:ext cx="1344700" cy="96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51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-124627" y="4036156"/>
            <a:ext cx="837850" cy="1144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51"/>
          <p:cNvPicPr preferRelativeResize="0"/>
          <p:nvPr/>
        </p:nvPicPr>
        <p:blipFill rotWithShape="1">
          <a:blip r:embed="rId7"/>
          <a:srcRect l="357" r="347"/>
          <a:stretch>
            <a:fillRect/>
          </a:stretch>
        </p:blipFill>
        <p:spPr>
          <a:xfrm rot="10800000" flipH="1">
            <a:off x="2" y="57350"/>
            <a:ext cx="1344700" cy="96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80028" y="168731"/>
            <a:ext cx="3505537" cy="49747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2;p51"/>
          <p:cNvSpPr txBox="1"/>
          <p:nvPr/>
        </p:nvSpPr>
        <p:spPr>
          <a:xfrm>
            <a:off x="0" y="200116"/>
            <a:ext cx="8547551" cy="989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ef Ruqaa" panose="02000503000000000000"/>
              <a:buNone/>
              <a:defRPr sz="3000" b="0" i="0" u="none" strike="noStrike" cap="none">
                <a:solidFill>
                  <a:schemeClr val="dk1"/>
                </a:solidFill>
                <a:latin typeface="Aref Ruqaa" panose="02000503000000000000"/>
                <a:ea typeface="Aref Ruqaa" panose="02000503000000000000"/>
                <a:cs typeface="Aref Ruqaa" panose="02000503000000000000"/>
                <a:sym typeface="Aref Ruqaa" panose="02000503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r>
              <a:rPr lang="en-US" sz="3200" b="1" dirty="0" smtClean="0"/>
              <a:t>1. </a:t>
            </a:r>
            <a:r>
              <a:rPr lang="vi-VN" sz="3200" b="1" dirty="0" smtClean="0"/>
              <a:t>Quá trình hình thành và phát triển của Vương quốc</a:t>
            </a:r>
            <a:endParaRPr lang="vi-VN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24425" y="1338676"/>
            <a:ext cx="85427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Lùm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4425" y="2872373"/>
            <a:ext cx="8542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1353,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Ngừm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Lang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57674" y="696201"/>
            <a:ext cx="1493649" cy="134123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99658" y="388307"/>
            <a:ext cx="5072476" cy="4847965"/>
            <a:chOff x="199658" y="388307"/>
            <a:chExt cx="5072476" cy="4847965"/>
          </a:xfrm>
        </p:grpSpPr>
        <p:pic>
          <p:nvPicPr>
            <p:cNvPr id="577" name="Google Shape;577;p55"/>
            <p:cNvPicPr preferRelativeResize="0"/>
            <p:nvPr/>
          </p:nvPicPr>
          <p:blipFill>
            <a:blip r:embed="rId2"/>
            <a:stretch>
              <a:fillRect/>
            </a:stretch>
          </p:blipFill>
          <p:spPr>
            <a:xfrm>
              <a:off x="199658" y="388307"/>
              <a:ext cx="4296142" cy="4396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62666" y="1791222"/>
              <a:ext cx="5009468" cy="3445050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5134724" y="2233547"/>
            <a:ext cx="35395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C24445"/>
              </a:buClr>
              <a:buSzPts val="2000"/>
            </a:pPr>
            <a:r>
              <a:rPr lang="vi-VN" sz="3200" b="1" dirty="0">
                <a:solidFill>
                  <a:srgbClr val="C24445"/>
                </a:solidFill>
                <a:latin typeface="Aref Ruqaa" panose="02000503000000000000"/>
                <a:cs typeface="Aref Ruqaa" panose="02000503000000000000"/>
                <a:sym typeface="Aref Ruqaa" panose="02000503000000000000"/>
              </a:rPr>
              <a:t>Vương quốc Lào thời </a:t>
            </a:r>
            <a:r>
              <a:rPr lang="vi-VN" sz="3200" b="1" dirty="0" smtClean="0">
                <a:solidFill>
                  <a:srgbClr val="C24445"/>
                </a:solidFill>
                <a:latin typeface="Aref Ruqaa" panose="02000503000000000000"/>
                <a:cs typeface="Aref Ruqaa" panose="02000503000000000000"/>
                <a:sym typeface="Aref Ruqaa" panose="02000503000000000000"/>
              </a:rPr>
              <a:t>Lan</a:t>
            </a:r>
            <a:r>
              <a:rPr lang="en-US" sz="3200" b="1" dirty="0" smtClean="0">
                <a:solidFill>
                  <a:srgbClr val="C24445"/>
                </a:solidFill>
                <a:latin typeface="Aref Ruqaa" panose="02000503000000000000"/>
                <a:cs typeface="Aref Ruqaa" panose="02000503000000000000"/>
                <a:sym typeface="Aref Ruqaa" panose="02000503000000000000"/>
              </a:rPr>
              <a:t> </a:t>
            </a:r>
            <a:r>
              <a:rPr lang="vi-VN" sz="3200" b="1" dirty="0" smtClean="0">
                <a:solidFill>
                  <a:srgbClr val="C24445"/>
                </a:solidFill>
                <a:latin typeface="Aref Ruqaa" panose="02000503000000000000"/>
                <a:cs typeface="Aref Ruqaa" panose="02000503000000000000"/>
                <a:sym typeface="Aref Ruqaa" panose="02000503000000000000"/>
              </a:rPr>
              <a:t>Xang</a:t>
            </a:r>
            <a:endParaRPr lang="vi-VN" sz="3200" b="1" dirty="0">
              <a:solidFill>
                <a:srgbClr val="C24445"/>
              </a:solidFill>
              <a:latin typeface="Aref Ruqaa" panose="02000503000000000000"/>
              <a:cs typeface="Aref Ruqaa" panose="02000503000000000000"/>
              <a:sym typeface="Aref Ruqaa" panose="0200050300000000000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10360" y="2322830"/>
            <a:ext cx="6137910" cy="21869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1,2: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Trình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bày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sự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phát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triển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en-US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thịnh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vượng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về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tổ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chức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nhà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nước.</a:t>
            </a:r>
            <a:endParaRPr lang="en-US" sz="28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3,4 :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Trình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bày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kinh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tế-xã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hội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ngoại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giao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33522" y="0"/>
            <a:ext cx="6114818" cy="25483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78818" y="174998"/>
            <a:ext cx="52774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b="1" dirty="0" smtClean="0">
                <a:solidFill>
                  <a:srgbClr val="C24445"/>
                </a:solidFill>
                <a:latin typeface="Aref Ruqaa" panose="02000503000000000000"/>
                <a:cs typeface="Aref Ruqaa" panose="02000503000000000000"/>
                <a:sym typeface="Aref Ruqaa" panose="02000503000000000000"/>
              </a:rPr>
              <a:t>Tổ chức nhà nước</a:t>
            </a:r>
            <a:endParaRPr lang="en-US" sz="4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74998"/>
            <a:ext cx="3707704" cy="487742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269293" y="1102290"/>
            <a:ext cx="5486931" cy="3707705"/>
            <a:chOff x="3269293" y="1102290"/>
            <a:chExt cx="5486931" cy="3707705"/>
          </a:xfrm>
        </p:grpSpPr>
        <p:sp>
          <p:nvSpPr>
            <p:cNvPr id="6" name="Rounded Rectangle 5"/>
            <p:cNvSpPr/>
            <p:nvPr/>
          </p:nvSpPr>
          <p:spPr>
            <a:xfrm>
              <a:off x="3269293" y="1102290"/>
              <a:ext cx="5486931" cy="370770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539170" y="1186427"/>
              <a:ext cx="5156702" cy="35394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Vương quốc được chia thành 7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mường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tỉnh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).</a:t>
              </a:r>
              <a:endPara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Đứng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 nhà nước là vua dưới vua có một phó tướng và 7 quan đại thần kiêm tổng đốc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tỉnh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Quân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đội bao gồm quân thường trực của nhà vua và quân địa phương.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Google Shape;570;p54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7033163" y="3804185"/>
            <a:ext cx="2110837" cy="133931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724982" y="955891"/>
            <a:ext cx="471604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vi-VN" sz="2800" dirty="0">
                <a:latin typeface="+mj-lt"/>
              </a:rPr>
              <a:t>Sản xuất nông nghiệp thủ công nghiệp và chăn nuôi gia súc khá phát </a:t>
            </a:r>
            <a:r>
              <a:rPr lang="vi-VN" sz="2800" dirty="0" smtClean="0">
                <a:latin typeface="+mj-lt"/>
              </a:rPr>
              <a:t>triển</a:t>
            </a:r>
            <a:r>
              <a:rPr lang="en-US" sz="2800" dirty="0" smtClean="0">
                <a:latin typeface="+mj-lt"/>
              </a:rPr>
              <a:t>.</a:t>
            </a:r>
            <a:endParaRPr lang="en-US" sz="2800" dirty="0" smtClean="0">
              <a:latin typeface="+mj-lt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vi-VN" sz="2800" dirty="0" smtClean="0">
                <a:latin typeface="+mj-lt"/>
              </a:rPr>
              <a:t>Việc </a:t>
            </a:r>
            <a:r>
              <a:rPr lang="vi-VN" sz="2800" dirty="0">
                <a:latin typeface="+mj-lt"/>
              </a:rPr>
              <a:t>khai thác các sản vật quý được chú </a:t>
            </a:r>
            <a:r>
              <a:rPr lang="vi-VN" sz="2800" dirty="0" smtClean="0">
                <a:latin typeface="+mj-lt"/>
              </a:rPr>
              <a:t>trọng</a:t>
            </a:r>
            <a:r>
              <a:rPr lang="en-US" sz="2800" dirty="0" smtClean="0">
                <a:latin typeface="+mj-lt"/>
              </a:rPr>
              <a:t>.</a:t>
            </a:r>
            <a:endParaRPr lang="en-US" sz="2800" dirty="0" smtClean="0">
              <a:latin typeface="+mj-lt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vi-VN" sz="2800" dirty="0" smtClean="0">
                <a:latin typeface="+mj-lt"/>
              </a:rPr>
              <a:t> </a:t>
            </a:r>
            <a:r>
              <a:rPr lang="en-US" sz="2800" dirty="0" smtClean="0">
                <a:latin typeface="+mj-lt"/>
              </a:rPr>
              <a:t>T</a:t>
            </a:r>
            <a:r>
              <a:rPr lang="vi-VN" sz="2800" dirty="0" smtClean="0">
                <a:latin typeface="+mj-lt"/>
              </a:rPr>
              <a:t>rao </a:t>
            </a:r>
            <a:r>
              <a:rPr lang="vi-VN" sz="2800" dirty="0">
                <a:latin typeface="+mj-lt"/>
              </a:rPr>
              <a:t>đổi buôn bán vượt ra ngoài biên </a:t>
            </a:r>
            <a:r>
              <a:rPr lang="vi-VN" sz="2800" dirty="0" smtClean="0">
                <a:latin typeface="+mj-lt"/>
              </a:rPr>
              <a:t>giới</a:t>
            </a:r>
            <a:r>
              <a:rPr lang="en-US" sz="2800" dirty="0" smtClean="0">
                <a:latin typeface="+mj-lt"/>
              </a:rPr>
              <a:t>.</a:t>
            </a:r>
            <a:endParaRPr lang="en-US" sz="2800" dirty="0" smtClean="0">
              <a:latin typeface="+mj-lt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vi-VN" sz="2800" dirty="0" smtClean="0">
                <a:latin typeface="+mj-lt"/>
              </a:rPr>
              <a:t> </a:t>
            </a:r>
            <a:r>
              <a:rPr lang="en-US" sz="2800" dirty="0" smtClean="0">
                <a:latin typeface="+mj-lt"/>
              </a:rPr>
              <a:t>C</a:t>
            </a:r>
            <a:r>
              <a:rPr lang="vi-VN" sz="2800" dirty="0" smtClean="0">
                <a:latin typeface="+mj-lt"/>
              </a:rPr>
              <a:t>uộc </a:t>
            </a:r>
            <a:r>
              <a:rPr lang="vi-VN" sz="2800" dirty="0">
                <a:latin typeface="+mj-lt"/>
              </a:rPr>
              <a:t>sống của cư dân thanh bình sung </a:t>
            </a:r>
            <a:r>
              <a:rPr lang="vi-VN" sz="2800" dirty="0" smtClean="0">
                <a:latin typeface="+mj-lt"/>
              </a:rPr>
              <a:t>túc</a:t>
            </a:r>
            <a:r>
              <a:rPr lang="en-US" sz="2800" dirty="0" smtClean="0">
                <a:latin typeface="+mj-lt"/>
              </a:rPr>
              <a:t>.</a:t>
            </a:r>
            <a:endParaRPr lang="en-US" sz="2800" dirty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14106" y="186450"/>
            <a:ext cx="396775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b="1" dirty="0" smtClean="0">
                <a:solidFill>
                  <a:srgbClr val="C24445"/>
                </a:solidFill>
                <a:latin typeface="Aref Ruqaa" panose="02000503000000000000"/>
                <a:cs typeface="Aref Ruqaa" panose="02000503000000000000"/>
                <a:sym typeface="Aref Ruqaa" panose="02000503000000000000"/>
              </a:rPr>
              <a:t>Kinh tế- xã hội</a:t>
            </a:r>
            <a:endParaRPr lang="en-US" sz="4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3076" r="12757"/>
          <a:stretch>
            <a:fillRect/>
          </a:stretch>
        </p:blipFill>
        <p:spPr>
          <a:xfrm>
            <a:off x="5441031" y="0"/>
            <a:ext cx="3702969" cy="49262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tags/tag1.xml><?xml version="1.0" encoding="utf-8"?>
<p:tagLst xmlns:p="http://schemas.openxmlformats.org/presentationml/2006/main">
  <p:tag name="SHAPE_LOCKS" val="959"/>
</p:tagLst>
</file>

<file path=ppt/tags/tag2.xml><?xml version="1.0" encoding="utf-8"?>
<p:tagLst xmlns:p="http://schemas.openxmlformats.org/presentationml/2006/main">
  <p:tag name="SHAPE_LOCKS" val="16"/>
</p:tagLst>
</file>

<file path=ppt/tags/tag3.xml><?xml version="1.0" encoding="utf-8"?>
<p:tagLst xmlns:p="http://schemas.openxmlformats.org/presentationml/2006/main">
  <p:tag name="SHAPE_LOCKS" val="16"/>
</p:tagLst>
</file>

<file path=ppt/tags/tag4.xml><?xml version="1.0" encoding="utf-8"?>
<p:tagLst xmlns:p="http://schemas.openxmlformats.org/presentationml/2006/main">
  <p:tag name="TABLE_ENDDRAG_ORIGIN_RECT" val="558*1121"/>
  <p:tag name="TABLE_ENDDRAG_RECT" val="75*62*558*1121"/>
</p:tagLst>
</file>

<file path=ppt/tags/tag5.xml><?xml version="1.0" encoding="utf-8"?>
<p:tagLst xmlns:p="http://schemas.openxmlformats.org/presentationml/2006/main">
  <p:tag name="TABLE_ENDDRAG_ORIGIN_RECT" val="558*1121"/>
  <p:tag name="TABLE_ENDDRAG_RECT" val="75*62*558*1121"/>
</p:tagLst>
</file>

<file path=ppt/theme/theme1.xml><?xml version="1.0" encoding="utf-8"?>
<a:theme xmlns:a="http://schemas.openxmlformats.org/drawingml/2006/main" name="Language Arts for High School - 9th Grade: POV and Narrative Voice by Slidesgo">
  <a:themeElements>
    <a:clrScheme name="Simple Light">
      <a:dk1>
        <a:srgbClr val="783F04"/>
      </a:dk1>
      <a:lt1>
        <a:srgbClr val="FFFFFF"/>
      </a:lt1>
      <a:dk2>
        <a:srgbClr val="C24445"/>
      </a:dk2>
      <a:lt2>
        <a:srgbClr val="FFFFFF"/>
      </a:lt2>
      <a:accent1>
        <a:srgbClr val="D3A245"/>
      </a:accent1>
      <a:accent2>
        <a:srgbClr val="72627C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783F0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4555</Words>
  <Application>WPS Presentation</Application>
  <PresentationFormat>On-screen Show (16:9)</PresentationFormat>
  <Paragraphs>257</Paragraphs>
  <Slides>28</Slides>
  <Notes>17</Notes>
  <HiddenSlides>0</HiddenSlides>
  <MMClips>10</MMClips>
  <ScaleCrop>false</ScaleCrop>
  <HeadingPairs>
    <vt:vector size="6" baseType="variant">
      <vt:variant>
        <vt:lpstr>已用的字体</vt:lpstr>
      </vt:variant>
      <vt:variant>
        <vt:i4>28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28</vt:i4>
      </vt:variant>
    </vt:vector>
  </HeadingPairs>
  <TitlesOfParts>
    <vt:vector size="58" baseType="lpstr">
      <vt:lpstr>Arial</vt:lpstr>
      <vt:lpstr>SimSun</vt:lpstr>
      <vt:lpstr>Wingdings</vt:lpstr>
      <vt:lpstr>Arial</vt:lpstr>
      <vt:lpstr>Aref Ruqaa</vt:lpstr>
      <vt:lpstr>Nunito</vt:lpstr>
      <vt:lpstr>Anaheim</vt:lpstr>
      <vt:lpstr>MV Boli</vt:lpstr>
      <vt:lpstr>Poppins</vt:lpstr>
      <vt:lpstr>Segoe Print</vt:lpstr>
      <vt:lpstr>#9Slide02 Noi dung dai</vt:lpstr>
      <vt:lpstr>#9Slide02 Noi dung dai</vt:lpstr>
      <vt:lpstr>Times New Roman</vt:lpstr>
      <vt:lpstr>Microsoft YaHei</vt:lpstr>
      <vt:lpstr>Arial Unicode MS</vt:lpstr>
      <vt:lpstr>iCiel Cadena</vt:lpstr>
      <vt:lpstr>Calibri</vt:lpstr>
      <vt:lpstr>Times New Roman</vt:lpstr>
      <vt:lpstr>Verdana</vt:lpstr>
      <vt:lpstr>#9Slide02 Tieu de dai</vt:lpstr>
      <vt:lpstr>Open Sans</vt:lpstr>
      <vt:lpstr>Microsoft Sans Serif</vt:lpstr>
      <vt:lpstr>Microsoft JhengHei UI</vt:lpstr>
      <vt:lpstr>MS UI Gothic</vt:lpstr>
      <vt:lpstr>Yu Gothic UI Light</vt:lpstr>
      <vt:lpstr>Malgun Gothic</vt:lpstr>
      <vt:lpstr>Mongolian Baiti</vt:lpstr>
      <vt:lpstr>Arial Black</vt:lpstr>
      <vt:lpstr>Language Arts for High School - 9th Grade: POV and Narrative Voice by Slidesgo</vt:lpstr>
      <vt:lpstr>Office Theme</vt:lpstr>
      <vt:lpstr>PowerPoint 演示文稿</vt:lpstr>
      <vt:lpstr>3. Một số nét tiêu biểu về văn hóa</vt:lpstr>
      <vt:lpstr>01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Vương quốc Lào</dc:title>
  <dc:creator>Administrator</dc:creator>
  <cp:lastModifiedBy>Ngân Hồ Thảo .</cp:lastModifiedBy>
  <cp:revision>34</cp:revision>
  <dcterms:created xsi:type="dcterms:W3CDTF">2024-11-28T11:10:00Z</dcterms:created>
  <dcterms:modified xsi:type="dcterms:W3CDTF">2024-11-28T13:15:33Z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7EED19404E804A0B97C11E79BF250FB7_13</vt:lpwstr>
  </property>
  <property fmtid="{D5CDD505-2E9C-101B-9397-08002B2CF9AE}" pid="3" name="KSOProductBuildVer">
    <vt:lpwstr>2057-12.2.0.18639</vt:lpwstr>
  </property>
</Properties>
</file>