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35" r:id="rId14"/>
    <p:sldId id="33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37" r:id="rId31"/>
    <p:sldId id="338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39" r:id="rId51"/>
    <p:sldId id="34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41" r:id="rId70"/>
    <p:sldId id="342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43" r:id="rId82"/>
    <p:sldId id="344" r:id="rId8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BB0B-0901-9B0E-7B7E-9ABF961DF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FD8DA-2B22-7F88-BC0E-2AB3F3AC0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7149-A8C9-21A3-A3B4-014FB1D4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1384F-BE26-BEC6-E539-A126E7CD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5CABF-0916-387E-E928-BE7F1729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B4F6-9A95-7820-830C-6057BE5C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161D4-F534-C8C2-3812-DE7286550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8367-17F4-39E6-D619-AB4D2268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AC26-236E-6266-F54C-80EB7476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BE0D-FA41-0CC5-C76C-EAB6D8B1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BE311-A795-685C-8036-E31D6D8BD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694F7-66EB-5F43-CE4E-43B1A895E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54BC0-2AD3-06AF-B283-B9ADDDF4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B29F9-ED53-8DEA-E2B5-5E10F1B6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C1B9-680E-BF4F-9564-6A253F27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5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3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9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2E41-0389-0E49-5037-D06E7969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E461-049A-EEAA-01FA-F42E98ED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6CE2-9F19-69BF-30CB-341EB234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D800-50FF-9BFA-A4CE-BDDEC55B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2684-393F-AAD9-BA67-65A1FC9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9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8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B425-2AB6-54F2-8E3D-334CFF31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B403-1639-D553-4388-AC84D7037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712A4-6D2E-283C-338B-183EB3A3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BE69-2C85-8D31-71CB-F6229B78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71F8-839B-8A8B-BCFA-8FC8130B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0CB4-1CB3-A904-C40E-875153F2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0A3F-C908-3AD3-A2CA-70FECA242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C6988-5963-5051-AC02-39387630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53A63-E31D-7AA7-52B7-7FF295EB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6DFC5-A136-D996-A563-68ECA478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DDE66-58D4-2E66-4E31-74C56C1E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BD06-BED2-0FBA-6A1D-25E43852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E5957-6055-E5A6-9A49-0E7D10344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7CF18-2562-AB57-B5FA-AEC1DDC2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D8D4-6663-F9C9-07D3-FF8275689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ED779-652D-1E80-D044-CC3724998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53723-4A16-7681-AD0A-2C0FCF92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D5BC3-54A1-3226-82E5-77F4BC71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3127F-410A-2751-66B2-D0F7A75A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1471-6F6A-8050-914B-CDF88117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D93B7-D3DB-4C10-79A0-FD03BEBE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CFF5E-0615-A8F2-27EC-76B2B938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74380-4D2B-BF18-AC8D-D18442F9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28FDC-5B6D-2A22-32CC-EC496BAF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63A9D-8201-C79A-7BE6-36118A28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45CB4-0C15-4CE9-E8B1-D447E073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7117-3173-6E78-FF80-921C21D9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E5E05-A6BD-471F-4C3F-A53B5B2B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89C8B-254B-A4B3-4962-4B9E5C77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5EF6B-DCC8-A8A8-9895-7D53A755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FDFFD-CA96-C787-4ED6-A9D8C157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08DB3-1F3F-83D1-5133-BE57D2DF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F3B7-2D6B-6422-A7C9-3F2FC467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53941-3006-8ED4-8485-FCFA5C729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8DAB8-6D6B-9A4A-DB07-EF47A857B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67F10-620C-0A39-A1AD-8D6B0DB6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93A19-4618-C705-1743-673F34D0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C5EC2-796D-E8F8-6086-2BAB1221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2EF7E-CF4C-E677-0386-79511BE7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C0C4C-20CB-019A-8D85-0481A3AA3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0FE5-A57B-A9A4-C576-5EA8643E9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B0F9-FD28-4A05-87A1-00C639A2F15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5B85-634E-0E32-1030-B8810784F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77D05-9BC0-A662-1428-861450F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3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2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18DF674-B62C-F02B-EBF9-599977670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58973E8-ADCC-07F5-B0A7-8654D1261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57E4675-8E00-20B2-24D6-14A44073B3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C963C50-6276-BC6E-0BDE-D9179E293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6C3C782-503B-BFAF-D4EC-8A1882D03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3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F6BFC92-9740-0616-0291-0EB35521E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B803B83-2677-DE08-F924-E7803B599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F122EE5-7F75-0EE1-356E-7EAAC58C3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A6A013D-B922-D6FA-8617-CB0BD14F8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66AB5B3-7AE8-84F8-C0AD-116485D5CE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4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53DE296-CF8F-41FF-B61F-EA2444861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E5B61AB-72B9-069E-FB24-7E1490CE6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906FEFC-024F-0AE0-275B-8DA399638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535841B-90CC-BC6F-1E71-FD04D58BC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1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FCE5DC0-4A9F-0F27-83CE-5AA0FBC35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73B3A29-4573-AB21-155C-1D75CC99C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75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1545A26-2727-407C-45B8-5FF47FD202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66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AAD62DB-F948-8E70-19C8-B0EF824634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B81345E-806E-6A2E-5ABF-7235F6432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0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0D8C372-D4CB-E5F3-C592-EA2D6C97F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9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85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4A4DFD9-225A-2BBE-959A-816BCC405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99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1A8F078-8B28-17B6-B9C5-318386FC6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5A42350-B7CC-F261-4656-7E980DA2A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7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BFE9024-9E30-681B-20F2-412B2B035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5A41C4E-C4AA-B705-6C1B-BE598601F5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9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DBEA797-611F-1A01-8223-85C6629A8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A70426D-FD9B-A526-A0A8-768B5D545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6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F6F4205-0ECC-7BE4-AA64-BA0594A61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AA78D71-EC82-A94E-62CB-ADB75E6E6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8A86DCD-E49B-37A5-137A-F4C8C71604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261DA6B-40E8-3639-12DF-BF38951A4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5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C92257D-4BA9-939F-9B86-59C2AD6A10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0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4E43551-A109-A75F-5E9E-161F8580E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86CEA6C-F15C-B932-1537-0D58D9B14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0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C0732FD-55AB-954F-BAA4-567DAA64B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8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96C322C-60CD-58E0-27CD-7DB501329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6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8064569-F9D3-0894-FE99-9C72A7FFF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94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2A88D81-35FB-9BF9-09CC-997C4F83C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2353B80-2B33-ECB8-12F0-83252657A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0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8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3552353-926B-1447-76CF-E5A04C1D4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7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34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1D80522-2D93-46C5-E20F-7B06D29C5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9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0FC826DE-4181-5487-D543-DB12ABA7C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09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16DC9CF3-B1CC-9596-162C-50932CEF6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4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63131523-02DE-9DBE-C52B-E581296E9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3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573B8635-5955-B82E-249D-321A447E2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78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022FEE97-355E-521F-6766-E96B0A850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3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0777468D-0EA0-51C4-E159-7A3CFB671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39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331440C1-76F4-0D7D-EB8A-895DDF071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1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3A2946A-2EF0-5BD1-391B-912F8C282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5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4BE402C-E3A9-228A-2FD5-F6E0B12FD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8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D7FFB67-BB97-ADD7-3BA6-2672F59FB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92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D1C97F3-8150-DDAD-1464-BD8ACAF79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8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724CD2F5-5761-4E99-5EFB-1BCF21C30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80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48DBB0BB-FA70-F5C6-245E-6FF521ACD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21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9679BD7-1960-7A90-C84D-AEBCE6AC0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8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E3309FAC-0D37-AF56-4B61-78DE74E61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6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8BBA4A1B-2F5E-F106-3904-59BA8B442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7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19626FAB-1566-9D17-05E7-8363D547E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156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33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8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0D1B9C9-0D88-38F7-ABF5-556E4B8D3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362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691CBC7F-DC3B-9FB0-5263-E3FF91A01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051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D50D92D3-CAA6-F5BF-F8BC-D211DE046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0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9E49BD09-CB61-E10A-51AB-53FD7CE995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07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A80846EC-F77A-F463-2D0C-6C52D11D91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3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CAC7FD30-399B-1584-31A0-5B45D00D1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38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44A9450E-2BBA-17BF-C85B-15F410946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52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036085D0-158D-F8CE-3406-8BD00B456E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858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97A1F52C-7304-73BE-3C74-7EDAC4CCD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13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ECFFC159-51D6-D206-2CE8-67C00F1FDA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76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E438CCF4-0C9D-5E04-2AF2-19B461FCB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8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C8A9B25-0499-0167-75D0-743613FBB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653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377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3062626-DBFC-7304-3C31-DD6214B68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95</Words>
  <Application>Microsoft Office PowerPoint</Application>
  <PresentationFormat>Widescreen</PresentationFormat>
  <Paragraphs>10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2025-05-09T09:51:55Z</dcterms:created>
  <dcterms:modified xsi:type="dcterms:W3CDTF">2025-05-09T09:58:01Z</dcterms:modified>
</cp:coreProperties>
</file>