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9" r:id="rId2"/>
  </p:sldMasterIdLst>
  <p:notesMasterIdLst>
    <p:notesMasterId r:id="rId26"/>
  </p:notesMasterIdLst>
  <p:sldIdLst>
    <p:sldId id="256" r:id="rId3"/>
    <p:sldId id="318" r:id="rId4"/>
    <p:sldId id="319" r:id="rId5"/>
    <p:sldId id="258" r:id="rId6"/>
    <p:sldId id="262" r:id="rId7"/>
    <p:sldId id="259" r:id="rId8"/>
    <p:sldId id="321" r:id="rId9"/>
    <p:sldId id="322" r:id="rId10"/>
    <p:sldId id="323" r:id="rId11"/>
    <p:sldId id="264" r:id="rId12"/>
    <p:sldId id="324" r:id="rId13"/>
    <p:sldId id="325" r:id="rId14"/>
    <p:sldId id="326" r:id="rId15"/>
    <p:sldId id="260" r:id="rId16"/>
    <p:sldId id="263" r:id="rId17"/>
    <p:sldId id="269" r:id="rId18"/>
    <p:sldId id="265" r:id="rId19"/>
    <p:sldId id="327" r:id="rId20"/>
    <p:sldId id="328" r:id="rId21"/>
    <p:sldId id="329" r:id="rId22"/>
    <p:sldId id="330" r:id="rId23"/>
    <p:sldId id="320" r:id="rId24"/>
    <p:sldId id="289" r:id="rId25"/>
  </p:sldIdLst>
  <p:sldSz cx="9144000" cy="5143500" type="screen16x9"/>
  <p:notesSz cx="6858000" cy="9144000"/>
  <p:embeddedFontLst>
    <p:embeddedFont>
      <p:font typeface="iCiel Soup of Justice" pitchFamily="2" charset="0"/>
      <p:regular r:id="rId27"/>
    </p:embeddedFont>
    <p:embeddedFont>
      <p:font typeface="Cambay" panose="020B0604020202020204" charset="0"/>
      <p:regular r:id="rId28"/>
      <p:bold r:id="rId29"/>
      <p:italic r:id="rId30"/>
      <p:boldItalic r:id="rId31"/>
    </p:embeddedFont>
    <p:embeddedFont>
      <p:font typeface="Poppins ExtraBold" panose="020B0604020202020204" charset="0"/>
      <p:bold r:id="rId32"/>
      <p:boldItalic r:id="rId33"/>
    </p:embeddedFont>
    <p:embeddedFont>
      <p:font typeface="Microsoft YaHei" panose="020B0503020204020204" pitchFamily="34" charset="-122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Poppins" panose="020B0604020202020204" charset="0"/>
      <p:regular r:id="rId40"/>
      <p:bold r:id="rId41"/>
      <p:italic r:id="rId42"/>
      <p:boldItalic r:id="rId43"/>
    </p:embeddedFont>
    <p:embeddedFont>
      <p:font typeface="Roboto Condensed Light" panose="02000000000000000000" pitchFamily="2" charset="0"/>
      <p:regular r:id="rId44"/>
      <p:italic r:id="rId45"/>
    </p:embeddedFont>
    <p:embeddedFont>
      <p:font typeface="Cambria" panose="02040503050406030204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2" roundtripDataSignature="AMtx7mhvphodSgO17lArD4WiMcoP4Qe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7ED770-6AF0-4AF8-9E69-C9D37BFBC2BA}">
  <a:tblStyle styleId="{9B7ED770-6AF0-4AF8-9E69-C9D37BFBC2B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94" d="100"/>
          <a:sy n="94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102" Type="http://customschemas.google.com/relationships/presentationmetadata" Target="metadata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7" name="Google Shape;13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1" name="Google Shape;20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70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0" name="Google Shape;367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9" name="Google Shape;15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8" name="Google Shape;18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0" name="Google Shape;16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3" name="Google Shape;19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9" name="Google Shape;16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1" name="Google Shape;19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2" name="Google Shape;2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1" name="Google Shape;20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64"/>
          <p:cNvGrpSpPr/>
          <p:nvPr/>
        </p:nvGrpSpPr>
        <p:grpSpPr>
          <a:xfrm>
            <a:off x="73348" y="-296411"/>
            <a:ext cx="337595" cy="2189113"/>
            <a:chOff x="6172150" y="669825"/>
            <a:chExt cx="89000" cy="577100"/>
          </a:xfrm>
        </p:grpSpPr>
        <p:sp>
          <p:nvSpPr>
            <p:cNvPr id="10" name="Google Shape;10;p64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64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64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64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64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64"/>
          <p:cNvSpPr/>
          <p:nvPr/>
        </p:nvSpPr>
        <p:spPr>
          <a:xfrm rot="5189499" flipH="1">
            <a:off x="2580341" y="4556707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4"/>
          <p:cNvSpPr/>
          <p:nvPr/>
        </p:nvSpPr>
        <p:spPr>
          <a:xfrm flipH="1">
            <a:off x="216179" y="3968748"/>
            <a:ext cx="764266" cy="70007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64"/>
          <p:cNvGrpSpPr/>
          <p:nvPr/>
        </p:nvGrpSpPr>
        <p:grpSpPr>
          <a:xfrm>
            <a:off x="2032159" y="-55246"/>
            <a:ext cx="965835" cy="475799"/>
            <a:chOff x="2032159" y="4"/>
            <a:chExt cx="965835" cy="475799"/>
          </a:xfrm>
        </p:grpSpPr>
        <p:sp>
          <p:nvSpPr>
            <p:cNvPr id="18" name="Google Shape;18;p6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6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64"/>
          <p:cNvGrpSpPr/>
          <p:nvPr/>
        </p:nvGrpSpPr>
        <p:grpSpPr>
          <a:xfrm>
            <a:off x="117288" y="1663999"/>
            <a:ext cx="337585" cy="334727"/>
            <a:chOff x="8786452" y="1048125"/>
            <a:chExt cx="357536" cy="354622"/>
          </a:xfrm>
        </p:grpSpPr>
        <p:sp>
          <p:nvSpPr>
            <p:cNvPr id="21" name="Google Shape;21;p6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6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6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64"/>
          <p:cNvSpPr txBox="1">
            <a:spLocks noGrp="1"/>
          </p:cNvSpPr>
          <p:nvPr>
            <p:ph type="ctrTitle"/>
          </p:nvPr>
        </p:nvSpPr>
        <p:spPr>
          <a:xfrm>
            <a:off x="713100" y="742275"/>
            <a:ext cx="3858900" cy="256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64"/>
          <p:cNvSpPr txBox="1">
            <a:spLocks noGrp="1"/>
          </p:cNvSpPr>
          <p:nvPr>
            <p:ph type="subTitle" idx="1"/>
          </p:nvPr>
        </p:nvSpPr>
        <p:spPr>
          <a:xfrm>
            <a:off x="713100" y="3925425"/>
            <a:ext cx="3858900" cy="475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64"/>
          <p:cNvSpPr txBox="1">
            <a:spLocks noGrp="1"/>
          </p:cNvSpPr>
          <p:nvPr>
            <p:ph type="ctrTitle" idx="2"/>
          </p:nvPr>
        </p:nvSpPr>
        <p:spPr>
          <a:xfrm>
            <a:off x="713100" y="3302322"/>
            <a:ext cx="3858900" cy="623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4"/>
          <p:cNvSpPr txBox="1">
            <a:spLocks noGrp="1"/>
          </p:cNvSpPr>
          <p:nvPr>
            <p:ph type="title" idx="2"/>
          </p:nvPr>
        </p:nvSpPr>
        <p:spPr>
          <a:xfrm>
            <a:off x="1537425" y="2503172"/>
            <a:ext cx="2742600" cy="55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4"/>
          <p:cNvSpPr txBox="1">
            <a:spLocks noGrp="1"/>
          </p:cNvSpPr>
          <p:nvPr>
            <p:ph type="title" idx="3"/>
          </p:nvPr>
        </p:nvSpPr>
        <p:spPr>
          <a:xfrm>
            <a:off x="4863972" y="2503172"/>
            <a:ext cx="2742600" cy="55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4"/>
          <p:cNvSpPr txBox="1">
            <a:spLocks noGrp="1"/>
          </p:cNvSpPr>
          <p:nvPr>
            <p:ph type="subTitle" idx="1"/>
          </p:nvPr>
        </p:nvSpPr>
        <p:spPr>
          <a:xfrm>
            <a:off x="4863975" y="3062075"/>
            <a:ext cx="2742600" cy="116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2" name="Google Shape;352;p74"/>
          <p:cNvSpPr txBox="1">
            <a:spLocks noGrp="1"/>
          </p:cNvSpPr>
          <p:nvPr>
            <p:ph type="subTitle" idx="4"/>
          </p:nvPr>
        </p:nvSpPr>
        <p:spPr>
          <a:xfrm>
            <a:off x="1537425" y="3062075"/>
            <a:ext cx="2742600" cy="116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53" name="Google Shape;353;p74"/>
          <p:cNvGrpSpPr/>
          <p:nvPr/>
        </p:nvGrpSpPr>
        <p:grpSpPr>
          <a:xfrm flipH="1">
            <a:off x="8662547" y="1402666"/>
            <a:ext cx="276483" cy="274122"/>
            <a:chOff x="8786452" y="1048125"/>
            <a:chExt cx="357536" cy="354622"/>
          </a:xfrm>
        </p:grpSpPr>
        <p:sp>
          <p:nvSpPr>
            <p:cNvPr id="354" name="Google Shape;354;p7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7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7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74"/>
          <p:cNvSpPr/>
          <p:nvPr/>
        </p:nvSpPr>
        <p:spPr>
          <a:xfrm rot="5189499" flipH="1">
            <a:off x="242841" y="185384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74"/>
          <p:cNvGrpSpPr/>
          <p:nvPr/>
        </p:nvGrpSpPr>
        <p:grpSpPr>
          <a:xfrm flipH="1">
            <a:off x="3588547" y="4730291"/>
            <a:ext cx="276483" cy="274122"/>
            <a:chOff x="8786452" y="1048125"/>
            <a:chExt cx="357536" cy="354622"/>
          </a:xfrm>
        </p:grpSpPr>
        <p:sp>
          <p:nvSpPr>
            <p:cNvPr id="359" name="Google Shape;359;p7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7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7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74"/>
          <p:cNvSpPr/>
          <p:nvPr/>
        </p:nvSpPr>
        <p:spPr>
          <a:xfrm rot="-6897827" flipH="1">
            <a:off x="8203728" y="2786566"/>
            <a:ext cx="810127" cy="751618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74"/>
          <p:cNvGrpSpPr/>
          <p:nvPr/>
        </p:nvGrpSpPr>
        <p:grpSpPr>
          <a:xfrm flipH="1">
            <a:off x="8148190" y="4058562"/>
            <a:ext cx="565428" cy="1938068"/>
            <a:chOff x="7953975" y="2345000"/>
            <a:chExt cx="476913" cy="1634673"/>
          </a:xfrm>
        </p:grpSpPr>
        <p:sp>
          <p:nvSpPr>
            <p:cNvPr id="364" name="Google Shape;364;p74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74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74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74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74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74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74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74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74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4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74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74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74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4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74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74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74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accen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76"/>
          <p:cNvGrpSpPr/>
          <p:nvPr/>
        </p:nvGrpSpPr>
        <p:grpSpPr>
          <a:xfrm>
            <a:off x="393019" y="3278162"/>
            <a:ext cx="565428" cy="1938068"/>
            <a:chOff x="7953975" y="2345000"/>
            <a:chExt cx="476913" cy="1634673"/>
          </a:xfrm>
        </p:grpSpPr>
        <p:sp>
          <p:nvSpPr>
            <p:cNvPr id="438" name="Google Shape;438;p76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6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6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6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6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6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6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6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6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6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6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6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6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6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6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6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6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76"/>
          <p:cNvGrpSpPr/>
          <p:nvPr/>
        </p:nvGrpSpPr>
        <p:grpSpPr>
          <a:xfrm>
            <a:off x="58989" y="3508766"/>
            <a:ext cx="657594" cy="626127"/>
            <a:chOff x="7353522" y="4394524"/>
            <a:chExt cx="565429" cy="538373"/>
          </a:xfrm>
        </p:grpSpPr>
        <p:sp>
          <p:nvSpPr>
            <p:cNvPr id="456" name="Google Shape;456;p76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6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76"/>
          <p:cNvGrpSpPr/>
          <p:nvPr/>
        </p:nvGrpSpPr>
        <p:grpSpPr>
          <a:xfrm>
            <a:off x="218988" y="372036"/>
            <a:ext cx="337585" cy="334727"/>
            <a:chOff x="8786452" y="1048125"/>
            <a:chExt cx="357536" cy="354622"/>
          </a:xfrm>
        </p:grpSpPr>
        <p:sp>
          <p:nvSpPr>
            <p:cNvPr id="459" name="Google Shape;459;p7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76"/>
          <p:cNvSpPr/>
          <p:nvPr/>
        </p:nvSpPr>
        <p:spPr>
          <a:xfrm rot="5189499" flipH="1">
            <a:off x="3871741" y="4504970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" name="Google Shape;463;p76"/>
          <p:cNvGrpSpPr/>
          <p:nvPr/>
        </p:nvGrpSpPr>
        <p:grpSpPr>
          <a:xfrm>
            <a:off x="7653636" y="4604094"/>
            <a:ext cx="238155" cy="236142"/>
            <a:chOff x="8786452" y="1048125"/>
            <a:chExt cx="357536" cy="354622"/>
          </a:xfrm>
        </p:grpSpPr>
        <p:sp>
          <p:nvSpPr>
            <p:cNvPr id="464" name="Google Shape;464;p7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76"/>
          <p:cNvSpPr/>
          <p:nvPr/>
        </p:nvSpPr>
        <p:spPr>
          <a:xfrm rot="9761908">
            <a:off x="8787585" y="2169464"/>
            <a:ext cx="642436" cy="596038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76"/>
          <p:cNvSpPr txBox="1">
            <a:spLocks noGrp="1"/>
          </p:cNvSpPr>
          <p:nvPr>
            <p:ph type="title"/>
          </p:nvPr>
        </p:nvSpPr>
        <p:spPr>
          <a:xfrm>
            <a:off x="720000" y="953600"/>
            <a:ext cx="3569400" cy="2231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6"/>
          <p:cNvSpPr txBox="1">
            <a:spLocks noGrp="1"/>
          </p:cNvSpPr>
          <p:nvPr>
            <p:ph type="subTitle" idx="1"/>
          </p:nvPr>
        </p:nvSpPr>
        <p:spPr>
          <a:xfrm>
            <a:off x="720000" y="3185225"/>
            <a:ext cx="3569400" cy="1004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bg>
      <p:bgPr>
        <a:solidFill>
          <a:schemeClr val="lt2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8"/>
          <p:cNvSpPr txBox="1">
            <a:spLocks noGrp="1"/>
          </p:cNvSpPr>
          <p:nvPr>
            <p:ph type="title"/>
          </p:nvPr>
        </p:nvSpPr>
        <p:spPr>
          <a:xfrm>
            <a:off x="1942200" y="1816475"/>
            <a:ext cx="40059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6" name="Google Shape;516;p78"/>
          <p:cNvSpPr txBox="1">
            <a:spLocks noGrp="1"/>
          </p:cNvSpPr>
          <p:nvPr>
            <p:ph type="title" idx="2"/>
          </p:nvPr>
        </p:nvSpPr>
        <p:spPr>
          <a:xfrm>
            <a:off x="5948050" y="1816475"/>
            <a:ext cx="12537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17" name="Google Shape;517;p78"/>
          <p:cNvSpPr txBox="1">
            <a:spLocks noGrp="1"/>
          </p:cNvSpPr>
          <p:nvPr>
            <p:ph type="subTitle" idx="1"/>
          </p:nvPr>
        </p:nvSpPr>
        <p:spPr>
          <a:xfrm>
            <a:off x="1942200" y="2811625"/>
            <a:ext cx="5259600" cy="51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8"/>
          <p:cNvSpPr/>
          <p:nvPr/>
        </p:nvSpPr>
        <p:spPr>
          <a:xfrm>
            <a:off x="-221608" y="3181074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8"/>
          <p:cNvSpPr/>
          <p:nvPr/>
        </p:nvSpPr>
        <p:spPr>
          <a:xfrm>
            <a:off x="3340617" y="172999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78"/>
          <p:cNvSpPr/>
          <p:nvPr/>
        </p:nvSpPr>
        <p:spPr>
          <a:xfrm>
            <a:off x="8353792" y="963649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78"/>
          <p:cNvGrpSpPr/>
          <p:nvPr/>
        </p:nvGrpSpPr>
        <p:grpSpPr>
          <a:xfrm>
            <a:off x="8430888" y="-114514"/>
            <a:ext cx="337585" cy="334727"/>
            <a:chOff x="8786452" y="1048125"/>
            <a:chExt cx="357536" cy="354622"/>
          </a:xfrm>
        </p:grpSpPr>
        <p:sp>
          <p:nvSpPr>
            <p:cNvPr id="522" name="Google Shape;522;p78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8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8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78"/>
          <p:cNvGrpSpPr/>
          <p:nvPr/>
        </p:nvGrpSpPr>
        <p:grpSpPr>
          <a:xfrm>
            <a:off x="177275" y="4889986"/>
            <a:ext cx="337585" cy="334727"/>
            <a:chOff x="8786452" y="1048125"/>
            <a:chExt cx="357536" cy="354622"/>
          </a:xfrm>
        </p:grpSpPr>
        <p:sp>
          <p:nvSpPr>
            <p:cNvPr id="526" name="Google Shape;526;p78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8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8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Google Shape;529;p78"/>
          <p:cNvSpPr/>
          <p:nvPr/>
        </p:nvSpPr>
        <p:spPr>
          <a:xfrm>
            <a:off x="6137192" y="4403674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lt2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9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467100" cy="873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94"/>
          <p:cNvSpPr txBox="1">
            <a:spLocks noGrp="1"/>
          </p:cNvSpPr>
          <p:nvPr>
            <p:ph type="subTitle" idx="1"/>
          </p:nvPr>
        </p:nvSpPr>
        <p:spPr>
          <a:xfrm>
            <a:off x="720000" y="2406363"/>
            <a:ext cx="3467100" cy="873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94"/>
          <p:cNvSpPr txBox="1">
            <a:spLocks noGrp="1"/>
          </p:cNvSpPr>
          <p:nvPr>
            <p:ph type="subTitle" idx="2"/>
          </p:nvPr>
        </p:nvSpPr>
        <p:spPr>
          <a:xfrm>
            <a:off x="720000" y="1997438"/>
            <a:ext cx="3467100" cy="40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94"/>
          <p:cNvSpPr txBox="1"/>
          <p:nvPr/>
        </p:nvSpPr>
        <p:spPr>
          <a:xfrm>
            <a:off x="720000" y="3377375"/>
            <a:ext cx="3467100" cy="674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CREDITS: This presentation template was created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Cambay"/>
                <a:ea typeface="Cambay"/>
                <a:cs typeface="Cambay"/>
                <a:sym typeface="Cambay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, including icons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Cambay"/>
                <a:ea typeface="Cambay"/>
                <a:cs typeface="Cambay"/>
                <a:sym typeface="Cambay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and infographics &amp; images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Cambay"/>
                <a:ea typeface="Cambay"/>
                <a:cs typeface="Cambay"/>
                <a:sym typeface="Cambay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1113" name="Google Shape;1113;p94"/>
          <p:cNvSpPr/>
          <p:nvPr/>
        </p:nvSpPr>
        <p:spPr>
          <a:xfrm>
            <a:off x="8336280" y="803724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94"/>
          <p:cNvSpPr/>
          <p:nvPr/>
        </p:nvSpPr>
        <p:spPr>
          <a:xfrm>
            <a:off x="4791430" y="356199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5" name="Google Shape;1115;p94"/>
          <p:cNvGrpSpPr/>
          <p:nvPr/>
        </p:nvGrpSpPr>
        <p:grpSpPr>
          <a:xfrm>
            <a:off x="7120462" y="292852"/>
            <a:ext cx="456584" cy="434682"/>
            <a:chOff x="7353522" y="4394524"/>
            <a:chExt cx="565429" cy="538373"/>
          </a:xfrm>
        </p:grpSpPr>
        <p:sp>
          <p:nvSpPr>
            <p:cNvPr id="1116" name="Google Shape;1116;p94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94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8" name="Google Shape;1118;p94"/>
          <p:cNvSpPr/>
          <p:nvPr/>
        </p:nvSpPr>
        <p:spPr>
          <a:xfrm rot="10800000" flipH="1">
            <a:off x="7739823" y="292850"/>
            <a:ext cx="265896" cy="252851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9" name="Google Shape;1119;p94"/>
          <p:cNvGrpSpPr/>
          <p:nvPr/>
        </p:nvGrpSpPr>
        <p:grpSpPr>
          <a:xfrm rot="5400000">
            <a:off x="8497309" y="3883279"/>
            <a:ext cx="965835" cy="475799"/>
            <a:chOff x="2032159" y="4"/>
            <a:chExt cx="965835" cy="475799"/>
          </a:xfrm>
        </p:grpSpPr>
        <p:sp>
          <p:nvSpPr>
            <p:cNvPr id="1120" name="Google Shape;1120;p9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9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2" name="Google Shape;1122;p94"/>
          <p:cNvSpPr/>
          <p:nvPr/>
        </p:nvSpPr>
        <p:spPr>
          <a:xfrm flipH="1">
            <a:off x="4791425" y="4697950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2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99"/>
          <p:cNvGrpSpPr/>
          <p:nvPr/>
        </p:nvGrpSpPr>
        <p:grpSpPr>
          <a:xfrm>
            <a:off x="8319481" y="726285"/>
            <a:ext cx="478419" cy="474413"/>
            <a:chOff x="8786452" y="1048125"/>
            <a:chExt cx="357536" cy="354622"/>
          </a:xfrm>
        </p:grpSpPr>
        <p:sp>
          <p:nvSpPr>
            <p:cNvPr id="1154" name="Google Shape;1154;p9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9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9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99"/>
          <p:cNvGrpSpPr/>
          <p:nvPr/>
        </p:nvGrpSpPr>
        <p:grpSpPr>
          <a:xfrm rot="-5400000">
            <a:off x="400452" y="-413086"/>
            <a:ext cx="474433" cy="1626500"/>
            <a:chOff x="7953975" y="2345000"/>
            <a:chExt cx="476913" cy="1634673"/>
          </a:xfrm>
        </p:grpSpPr>
        <p:sp>
          <p:nvSpPr>
            <p:cNvPr id="1158" name="Google Shape;1158;p99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99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99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99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99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99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99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99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99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99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99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99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99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99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99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99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99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5" name="Google Shape;1175;p99"/>
          <p:cNvSpPr/>
          <p:nvPr/>
        </p:nvSpPr>
        <p:spPr>
          <a:xfrm rot="-6897814" flipH="1">
            <a:off x="-361143" y="689097"/>
            <a:ext cx="808355" cy="749974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99"/>
          <p:cNvSpPr/>
          <p:nvPr/>
        </p:nvSpPr>
        <p:spPr>
          <a:xfrm rot="979613" flipH="1">
            <a:off x="157783" y="4262185"/>
            <a:ext cx="507148" cy="4645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7" name="Google Shape;1177;p99"/>
          <p:cNvGrpSpPr/>
          <p:nvPr/>
        </p:nvGrpSpPr>
        <p:grpSpPr>
          <a:xfrm rot="5400000">
            <a:off x="4403198" y="4013428"/>
            <a:ext cx="337595" cy="2189113"/>
            <a:chOff x="6172150" y="669825"/>
            <a:chExt cx="89000" cy="577100"/>
          </a:xfrm>
        </p:grpSpPr>
        <p:sp>
          <p:nvSpPr>
            <p:cNvPr id="1178" name="Google Shape;1178;p99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99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99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99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99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99"/>
          <p:cNvGrpSpPr/>
          <p:nvPr/>
        </p:nvGrpSpPr>
        <p:grpSpPr>
          <a:xfrm>
            <a:off x="5481590" y="4788620"/>
            <a:ext cx="273515" cy="271215"/>
            <a:chOff x="8786452" y="1048125"/>
            <a:chExt cx="357536" cy="354622"/>
          </a:xfrm>
        </p:grpSpPr>
        <p:sp>
          <p:nvSpPr>
            <p:cNvPr id="1184" name="Google Shape;1184;p9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9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9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7" name="Google Shape;1187;p99"/>
          <p:cNvSpPr/>
          <p:nvPr/>
        </p:nvSpPr>
        <p:spPr>
          <a:xfrm rot="979613" flipH="1">
            <a:off x="8852958" y="2717310"/>
            <a:ext cx="507148" cy="4645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1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100"/>
          <p:cNvGrpSpPr/>
          <p:nvPr/>
        </p:nvGrpSpPr>
        <p:grpSpPr>
          <a:xfrm rot="5400000">
            <a:off x="698898" y="3958353"/>
            <a:ext cx="337595" cy="2189113"/>
            <a:chOff x="6172150" y="669825"/>
            <a:chExt cx="89000" cy="577100"/>
          </a:xfrm>
        </p:grpSpPr>
        <p:sp>
          <p:nvSpPr>
            <p:cNvPr id="1190" name="Google Shape;1190;p100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00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00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00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00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100"/>
          <p:cNvGrpSpPr/>
          <p:nvPr/>
        </p:nvGrpSpPr>
        <p:grpSpPr>
          <a:xfrm rot="10800000">
            <a:off x="144325" y="4558241"/>
            <a:ext cx="377594" cy="374409"/>
            <a:chOff x="8786452" y="1048125"/>
            <a:chExt cx="357536" cy="354622"/>
          </a:xfrm>
        </p:grpSpPr>
        <p:sp>
          <p:nvSpPr>
            <p:cNvPr id="1196" name="Google Shape;1196;p100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00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00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9" name="Google Shape;1199;p100"/>
          <p:cNvSpPr/>
          <p:nvPr/>
        </p:nvSpPr>
        <p:spPr>
          <a:xfrm rot="10800000">
            <a:off x="8711497" y="1127705"/>
            <a:ext cx="242943" cy="231001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0"/>
          <p:cNvSpPr/>
          <p:nvPr/>
        </p:nvSpPr>
        <p:spPr>
          <a:xfrm rot="6897850">
            <a:off x="8719323" y="3412526"/>
            <a:ext cx="642449" cy="596050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1" name="Google Shape;1201;p100"/>
          <p:cNvGrpSpPr/>
          <p:nvPr/>
        </p:nvGrpSpPr>
        <p:grpSpPr>
          <a:xfrm rot="10800000">
            <a:off x="7688251" y="205298"/>
            <a:ext cx="1707289" cy="467657"/>
            <a:chOff x="6317075" y="729975"/>
            <a:chExt cx="1707289" cy="467657"/>
          </a:xfrm>
        </p:grpSpPr>
        <p:sp>
          <p:nvSpPr>
            <p:cNvPr id="1202" name="Google Shape;1202;p100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00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00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00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00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00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00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00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00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00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00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00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00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100"/>
          <p:cNvGrpSpPr/>
          <p:nvPr/>
        </p:nvGrpSpPr>
        <p:grpSpPr>
          <a:xfrm rot="10800000">
            <a:off x="8309206" y="601358"/>
            <a:ext cx="465348" cy="443081"/>
            <a:chOff x="7353522" y="4394524"/>
            <a:chExt cx="565429" cy="538373"/>
          </a:xfrm>
        </p:grpSpPr>
        <p:sp>
          <p:nvSpPr>
            <p:cNvPr id="1216" name="Google Shape;1216;p100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00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8" name="Google Shape;1218;p100"/>
          <p:cNvSpPr/>
          <p:nvPr/>
        </p:nvSpPr>
        <p:spPr>
          <a:xfrm rot="-1306317">
            <a:off x="-265243" y="592201"/>
            <a:ext cx="794758" cy="737359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100"/>
          <p:cNvSpPr/>
          <p:nvPr/>
        </p:nvSpPr>
        <p:spPr>
          <a:xfrm rot="-3917604" flipH="1">
            <a:off x="4605489" y="4838038"/>
            <a:ext cx="522482" cy="40845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bg>
      <p:bgPr>
        <a:solidFill>
          <a:schemeClr val="accent2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oogle Shape;1221;p101"/>
          <p:cNvGrpSpPr/>
          <p:nvPr/>
        </p:nvGrpSpPr>
        <p:grpSpPr>
          <a:xfrm flipH="1">
            <a:off x="-237028" y="173302"/>
            <a:ext cx="1602334" cy="437000"/>
            <a:chOff x="5406475" y="1079600"/>
            <a:chExt cx="530750" cy="144750"/>
          </a:xfrm>
        </p:grpSpPr>
        <p:sp>
          <p:nvSpPr>
            <p:cNvPr id="1222" name="Google Shape;1222;p101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01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01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01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01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01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01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01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01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01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01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01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01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01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01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01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01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01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01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01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01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01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01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01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01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01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01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01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01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01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01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01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01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01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101"/>
          <p:cNvGrpSpPr/>
          <p:nvPr/>
        </p:nvGrpSpPr>
        <p:grpSpPr>
          <a:xfrm rot="-5400000">
            <a:off x="8248175" y="4272525"/>
            <a:ext cx="1707289" cy="467657"/>
            <a:chOff x="6317075" y="729975"/>
            <a:chExt cx="1707289" cy="467657"/>
          </a:xfrm>
        </p:grpSpPr>
        <p:sp>
          <p:nvSpPr>
            <p:cNvPr id="1257" name="Google Shape;1257;p101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01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01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01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01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01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01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01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01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01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01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01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01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0" name="Google Shape;1270;p101"/>
          <p:cNvSpPr/>
          <p:nvPr/>
        </p:nvSpPr>
        <p:spPr>
          <a:xfrm flipH="1">
            <a:off x="8682901" y="3224823"/>
            <a:ext cx="723663" cy="66285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1" name="Google Shape;1271;p101"/>
          <p:cNvGrpSpPr/>
          <p:nvPr/>
        </p:nvGrpSpPr>
        <p:grpSpPr>
          <a:xfrm rot="-6299883">
            <a:off x="8864085" y="972603"/>
            <a:ext cx="356450" cy="353398"/>
            <a:chOff x="8786452" y="1048125"/>
            <a:chExt cx="357536" cy="354622"/>
          </a:xfrm>
        </p:grpSpPr>
        <p:sp>
          <p:nvSpPr>
            <p:cNvPr id="1272" name="Google Shape;1272;p10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0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0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5" name="Google Shape;1275;p101"/>
          <p:cNvGrpSpPr/>
          <p:nvPr/>
        </p:nvGrpSpPr>
        <p:grpSpPr>
          <a:xfrm rot="-5400000" flipH="1">
            <a:off x="-285329" y="238979"/>
            <a:ext cx="965835" cy="475799"/>
            <a:chOff x="2032159" y="4"/>
            <a:chExt cx="965835" cy="475799"/>
          </a:xfrm>
        </p:grpSpPr>
        <p:sp>
          <p:nvSpPr>
            <p:cNvPr id="1276" name="Google Shape;1276;p101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01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8" name="Google Shape;1278;p101"/>
          <p:cNvSpPr/>
          <p:nvPr/>
        </p:nvSpPr>
        <p:spPr>
          <a:xfrm rot="5189499" flipH="1">
            <a:off x="-156834" y="388949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9" name="Google Shape;1279;p101"/>
          <p:cNvGrpSpPr/>
          <p:nvPr/>
        </p:nvGrpSpPr>
        <p:grpSpPr>
          <a:xfrm>
            <a:off x="3853482" y="4921848"/>
            <a:ext cx="306087" cy="303450"/>
            <a:chOff x="8786452" y="1048125"/>
            <a:chExt cx="357536" cy="354622"/>
          </a:xfrm>
        </p:grpSpPr>
        <p:sp>
          <p:nvSpPr>
            <p:cNvPr id="1280" name="Google Shape;1280;p10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0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0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bg>
      <p:bgPr>
        <a:solidFill>
          <a:schemeClr val="dk2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02"/>
          <p:cNvGrpSpPr/>
          <p:nvPr/>
        </p:nvGrpSpPr>
        <p:grpSpPr>
          <a:xfrm rot="-5400000">
            <a:off x="-1079618" y="4279298"/>
            <a:ext cx="2167818" cy="524957"/>
            <a:chOff x="6004850" y="419825"/>
            <a:chExt cx="577100" cy="139750"/>
          </a:xfrm>
        </p:grpSpPr>
        <p:sp>
          <p:nvSpPr>
            <p:cNvPr id="1285" name="Google Shape;1285;p102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02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02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02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02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02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02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02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02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02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02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02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02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02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02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02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02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02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02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02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5" name="Google Shape;1305;p102"/>
          <p:cNvSpPr/>
          <p:nvPr/>
        </p:nvSpPr>
        <p:spPr>
          <a:xfrm flipH="1">
            <a:off x="-152678" y="830850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6" name="Google Shape;1306;p102"/>
          <p:cNvGrpSpPr/>
          <p:nvPr/>
        </p:nvGrpSpPr>
        <p:grpSpPr>
          <a:xfrm rot="5400000" flipH="1">
            <a:off x="8437871" y="238979"/>
            <a:ext cx="965835" cy="475799"/>
            <a:chOff x="2032159" y="4"/>
            <a:chExt cx="965835" cy="475799"/>
          </a:xfrm>
        </p:grpSpPr>
        <p:sp>
          <p:nvSpPr>
            <p:cNvPr id="1307" name="Google Shape;1307;p10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0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9" name="Google Shape;1309;p102"/>
          <p:cNvGrpSpPr/>
          <p:nvPr/>
        </p:nvGrpSpPr>
        <p:grpSpPr>
          <a:xfrm>
            <a:off x="8753957" y="2636273"/>
            <a:ext cx="306087" cy="303450"/>
            <a:chOff x="8786452" y="1048125"/>
            <a:chExt cx="357536" cy="354622"/>
          </a:xfrm>
        </p:grpSpPr>
        <p:sp>
          <p:nvSpPr>
            <p:cNvPr id="1310" name="Google Shape;1310;p10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0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0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102"/>
          <p:cNvGrpSpPr/>
          <p:nvPr/>
        </p:nvGrpSpPr>
        <p:grpSpPr>
          <a:xfrm>
            <a:off x="49648" y="4674328"/>
            <a:ext cx="553869" cy="368926"/>
            <a:chOff x="6254774" y="965239"/>
            <a:chExt cx="702078" cy="467646"/>
          </a:xfrm>
        </p:grpSpPr>
        <p:sp>
          <p:nvSpPr>
            <p:cNvPr id="1314" name="Google Shape;1314;p102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02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102"/>
          <p:cNvGrpSpPr/>
          <p:nvPr/>
        </p:nvGrpSpPr>
        <p:grpSpPr>
          <a:xfrm>
            <a:off x="3853978" y="4707097"/>
            <a:ext cx="256210" cy="254015"/>
            <a:chOff x="8786452" y="1048125"/>
            <a:chExt cx="357536" cy="354622"/>
          </a:xfrm>
        </p:grpSpPr>
        <p:sp>
          <p:nvSpPr>
            <p:cNvPr id="1317" name="Google Shape;1317;p10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0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0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0" name="Google Shape;1320;p102"/>
          <p:cNvSpPr/>
          <p:nvPr/>
        </p:nvSpPr>
        <p:spPr>
          <a:xfrm rot="5400000" flipH="1">
            <a:off x="7855047" y="4732375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26093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65"/>
          <p:cNvGrpSpPr/>
          <p:nvPr/>
        </p:nvGrpSpPr>
        <p:grpSpPr>
          <a:xfrm>
            <a:off x="7812509" y="173302"/>
            <a:ext cx="1602334" cy="437000"/>
            <a:chOff x="5406475" y="1079600"/>
            <a:chExt cx="530750" cy="144750"/>
          </a:xfrm>
        </p:grpSpPr>
        <p:sp>
          <p:nvSpPr>
            <p:cNvPr id="29" name="Google Shape;29;p65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65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65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65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5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5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65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65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5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65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65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65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65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65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65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5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5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5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5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5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5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5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5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5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5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5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5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5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5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5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5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5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5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5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65"/>
          <p:cNvGrpSpPr/>
          <p:nvPr/>
        </p:nvGrpSpPr>
        <p:grpSpPr>
          <a:xfrm rot="-5400000">
            <a:off x="-145425" y="3777275"/>
            <a:ext cx="1707289" cy="467657"/>
            <a:chOff x="6317075" y="729975"/>
            <a:chExt cx="1707289" cy="467657"/>
          </a:xfrm>
        </p:grpSpPr>
        <p:sp>
          <p:nvSpPr>
            <p:cNvPr id="64" name="Google Shape;64;p65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5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5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5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5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5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5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5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5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5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5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65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65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65"/>
          <p:cNvGrpSpPr/>
          <p:nvPr/>
        </p:nvGrpSpPr>
        <p:grpSpPr>
          <a:xfrm>
            <a:off x="8287147" y="3652694"/>
            <a:ext cx="356463" cy="353416"/>
            <a:chOff x="8786452" y="1048125"/>
            <a:chExt cx="357536" cy="354622"/>
          </a:xfrm>
        </p:grpSpPr>
        <p:sp>
          <p:nvSpPr>
            <p:cNvPr id="78" name="Google Shape;78;p6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65"/>
          <p:cNvSpPr/>
          <p:nvPr/>
        </p:nvSpPr>
        <p:spPr>
          <a:xfrm>
            <a:off x="202301" y="3343248"/>
            <a:ext cx="723663" cy="66285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65"/>
          <p:cNvGrpSpPr/>
          <p:nvPr/>
        </p:nvGrpSpPr>
        <p:grpSpPr>
          <a:xfrm>
            <a:off x="235572" y="300169"/>
            <a:ext cx="356463" cy="353416"/>
            <a:chOff x="8786452" y="1048125"/>
            <a:chExt cx="357536" cy="354622"/>
          </a:xfrm>
        </p:grpSpPr>
        <p:sp>
          <p:nvSpPr>
            <p:cNvPr id="83" name="Google Shape;83;p6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65"/>
          <p:cNvGrpSpPr/>
          <p:nvPr/>
        </p:nvGrpSpPr>
        <p:grpSpPr>
          <a:xfrm rot="5400000">
            <a:off x="8497309" y="238979"/>
            <a:ext cx="965835" cy="475799"/>
            <a:chOff x="2032159" y="4"/>
            <a:chExt cx="965835" cy="475799"/>
          </a:xfrm>
        </p:grpSpPr>
        <p:sp>
          <p:nvSpPr>
            <p:cNvPr id="87" name="Google Shape;87;p65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5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5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20B765-A47C-4011-8546-E0F1C8D0E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9206950"/>
      </p:ext>
    </p:extLst>
  </p:cSld>
  <p:clrMapOvr>
    <a:masterClrMapping/>
  </p:clrMapOvr>
  <p:transition spd="slow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2E48DA-83AB-4500-B4D6-2171BB74F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5917" y="735201"/>
            <a:ext cx="3673099" cy="3673099"/>
          </a:xfrm>
          <a:custGeom>
            <a:avLst/>
            <a:gdLst>
              <a:gd name="connsiteX0" fmla="*/ 0 w 9794929"/>
              <a:gd name="connsiteY0" fmla="*/ 0 h 9794929"/>
              <a:gd name="connsiteX1" fmla="*/ 9794929 w 9794929"/>
              <a:gd name="connsiteY1" fmla="*/ 0 h 9794929"/>
              <a:gd name="connsiteX2" fmla="*/ 9794929 w 9794929"/>
              <a:gd name="connsiteY2" fmla="*/ 9794929 h 9794929"/>
              <a:gd name="connsiteX3" fmla="*/ 0 w 9794929"/>
              <a:gd name="connsiteY3" fmla="*/ 9794929 h 979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4929" h="9794929">
                <a:moveTo>
                  <a:pt x="0" y="0"/>
                </a:moveTo>
                <a:lnTo>
                  <a:pt x="9794929" y="0"/>
                </a:lnTo>
                <a:lnTo>
                  <a:pt x="9794929" y="9794929"/>
                </a:lnTo>
                <a:lnTo>
                  <a:pt x="0" y="97949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60316418"/>
      </p:ext>
    </p:extLst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AFF68A-1400-4D7E-9E04-B40109502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440" y="473945"/>
            <a:ext cx="8159122" cy="2563171"/>
          </a:xfrm>
          <a:custGeom>
            <a:avLst/>
            <a:gdLst>
              <a:gd name="connsiteX0" fmla="*/ 0 w 21757657"/>
              <a:gd name="connsiteY0" fmla="*/ 0 h 6835121"/>
              <a:gd name="connsiteX1" fmla="*/ 21757657 w 21757657"/>
              <a:gd name="connsiteY1" fmla="*/ 0 h 6835121"/>
              <a:gd name="connsiteX2" fmla="*/ 21757657 w 21757657"/>
              <a:gd name="connsiteY2" fmla="*/ 6835121 h 6835121"/>
              <a:gd name="connsiteX3" fmla="*/ 0 w 21757657"/>
              <a:gd name="connsiteY3" fmla="*/ 6835121 h 68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7657" h="6835121">
                <a:moveTo>
                  <a:pt x="0" y="0"/>
                </a:moveTo>
                <a:lnTo>
                  <a:pt x="21757657" y="0"/>
                </a:lnTo>
                <a:lnTo>
                  <a:pt x="21757657" y="6835121"/>
                </a:lnTo>
                <a:lnTo>
                  <a:pt x="0" y="68351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5014013"/>
      </p:ext>
    </p:extLst>
  </p:cSld>
  <p:clrMapOvr>
    <a:masterClrMapping/>
  </p:clrMapOvr>
  <p:transition spd="slow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ECA51-6E30-4177-AF25-7D4C7E647D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502" y="539199"/>
            <a:ext cx="4016497" cy="4065104"/>
          </a:xfrm>
          <a:custGeom>
            <a:avLst/>
            <a:gdLst>
              <a:gd name="connsiteX0" fmla="*/ 0 w 10710658"/>
              <a:gd name="connsiteY0" fmla="*/ 0 h 10840278"/>
              <a:gd name="connsiteX1" fmla="*/ 10710658 w 10710658"/>
              <a:gd name="connsiteY1" fmla="*/ 0 h 10840278"/>
              <a:gd name="connsiteX2" fmla="*/ 10710658 w 10710658"/>
              <a:gd name="connsiteY2" fmla="*/ 10840278 h 10840278"/>
              <a:gd name="connsiteX3" fmla="*/ 0 w 10710658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10840278">
                <a:moveTo>
                  <a:pt x="0" y="0"/>
                </a:moveTo>
                <a:lnTo>
                  <a:pt x="10710658" y="0"/>
                </a:lnTo>
                <a:lnTo>
                  <a:pt x="10710658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8407747"/>
      </p:ext>
    </p:extLst>
  </p:cSld>
  <p:clrMapOvr>
    <a:masterClrMapping/>
  </p:clrMapOvr>
  <p:transition spd="slow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B82991-8E55-40D1-9862-4B931E21DA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1" y="806622"/>
            <a:ext cx="3113315" cy="3113315"/>
          </a:xfrm>
          <a:custGeom>
            <a:avLst/>
            <a:gdLst>
              <a:gd name="connsiteX0" fmla="*/ 4151086 w 8302172"/>
              <a:gd name="connsiteY0" fmla="*/ 0 h 8302172"/>
              <a:gd name="connsiteX1" fmla="*/ 8302172 w 8302172"/>
              <a:gd name="connsiteY1" fmla="*/ 4151086 h 8302172"/>
              <a:gd name="connsiteX2" fmla="*/ 4151086 w 8302172"/>
              <a:gd name="connsiteY2" fmla="*/ 8302172 h 8302172"/>
              <a:gd name="connsiteX3" fmla="*/ 0 w 8302172"/>
              <a:gd name="connsiteY3" fmla="*/ 4151086 h 8302172"/>
              <a:gd name="connsiteX4" fmla="*/ 4151086 w 8302172"/>
              <a:gd name="connsiteY4" fmla="*/ 0 h 830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2" h="8302172">
                <a:moveTo>
                  <a:pt x="4151086" y="0"/>
                </a:moveTo>
                <a:cubicBezTo>
                  <a:pt x="6443667" y="0"/>
                  <a:pt x="8302172" y="1858505"/>
                  <a:pt x="8302172" y="4151086"/>
                </a:cubicBezTo>
                <a:cubicBezTo>
                  <a:pt x="8302172" y="6443667"/>
                  <a:pt x="6443667" y="8302172"/>
                  <a:pt x="4151086" y="8302172"/>
                </a:cubicBezTo>
                <a:cubicBezTo>
                  <a:pt x="1858505" y="8302172"/>
                  <a:pt x="0" y="6443667"/>
                  <a:pt x="0" y="4151086"/>
                </a:cubicBezTo>
                <a:cubicBezTo>
                  <a:pt x="0" y="1858505"/>
                  <a:pt x="1858505" y="0"/>
                  <a:pt x="41510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240178"/>
      </p:ext>
    </p:extLst>
  </p:cSld>
  <p:clrMapOvr>
    <a:masterClrMapping/>
  </p:clrMapOvr>
  <p:transition spd="slow"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6A6F09-1666-4E2F-8754-5426D94DC2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3258" y="1"/>
            <a:ext cx="4310743" cy="5143500"/>
          </a:xfrm>
          <a:custGeom>
            <a:avLst/>
            <a:gdLst>
              <a:gd name="connsiteX0" fmla="*/ 0 w 11495313"/>
              <a:gd name="connsiteY0" fmla="*/ 0 h 13716000"/>
              <a:gd name="connsiteX1" fmla="*/ 11495313 w 11495313"/>
              <a:gd name="connsiteY1" fmla="*/ 0 h 13716000"/>
              <a:gd name="connsiteX2" fmla="*/ 11495313 w 11495313"/>
              <a:gd name="connsiteY2" fmla="*/ 13716000 h 13716000"/>
              <a:gd name="connsiteX3" fmla="*/ 0 w 114953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13" h="13716000">
                <a:moveTo>
                  <a:pt x="0" y="0"/>
                </a:moveTo>
                <a:lnTo>
                  <a:pt x="11495313" y="0"/>
                </a:lnTo>
                <a:lnTo>
                  <a:pt x="1149531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1186299"/>
      </p:ext>
    </p:extLst>
  </p:cSld>
  <p:clrMapOvr>
    <a:masterClrMapping/>
  </p:clrMapOvr>
  <p:transition spd="slow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3F995D-6BDE-4B51-82B4-0ADD10ECD3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24030" y="539198"/>
            <a:ext cx="2608105" cy="4065105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7D4987-CDEC-4007-9ABD-CF01B710F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948" y="539198"/>
            <a:ext cx="2608105" cy="4065105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EDBAE7-2E43-49F2-A061-17F3203266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1866" y="539198"/>
            <a:ext cx="2608105" cy="4065105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4589990"/>
      </p:ext>
    </p:extLst>
  </p:cSld>
  <p:clrMapOvr>
    <a:masterClrMapping/>
  </p:clrMapOvr>
  <p:transition spd="slow"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183B5F-AAC0-40B7-B4A9-A8A8A86122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04900" y="964632"/>
            <a:ext cx="6934200" cy="2378528"/>
          </a:xfrm>
          <a:custGeom>
            <a:avLst/>
            <a:gdLst>
              <a:gd name="connsiteX0" fmla="*/ 0 w 18491200"/>
              <a:gd name="connsiteY0" fmla="*/ 0 h 6342740"/>
              <a:gd name="connsiteX1" fmla="*/ 18491200 w 18491200"/>
              <a:gd name="connsiteY1" fmla="*/ 0 h 6342740"/>
              <a:gd name="connsiteX2" fmla="*/ 18491200 w 18491200"/>
              <a:gd name="connsiteY2" fmla="*/ 6342740 h 6342740"/>
              <a:gd name="connsiteX3" fmla="*/ 0 w 18491200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0" h="6342740">
                <a:moveTo>
                  <a:pt x="0" y="0"/>
                </a:moveTo>
                <a:lnTo>
                  <a:pt x="18491200" y="0"/>
                </a:lnTo>
                <a:lnTo>
                  <a:pt x="18491200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06264362"/>
      </p:ext>
    </p:extLst>
  </p:cSld>
  <p:clrMapOvr>
    <a:masterClrMapping/>
  </p:clrMapOvr>
  <p:transition spd="slow"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04FD65-BA45-41AE-88D6-00234367DC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930" y="658166"/>
            <a:ext cx="3827170" cy="3827170"/>
          </a:xfrm>
          <a:custGeom>
            <a:avLst/>
            <a:gdLst>
              <a:gd name="connsiteX0" fmla="*/ 5094513 w 10205786"/>
              <a:gd name="connsiteY0" fmla="*/ 5312372 h 10205786"/>
              <a:gd name="connsiteX1" fmla="*/ 7541220 w 10205786"/>
              <a:gd name="connsiteY1" fmla="*/ 7759079 h 10205786"/>
              <a:gd name="connsiteX2" fmla="*/ 5094513 w 10205786"/>
              <a:gd name="connsiteY2" fmla="*/ 10205786 h 10205786"/>
              <a:gd name="connsiteX3" fmla="*/ 2647806 w 10205786"/>
              <a:gd name="connsiteY3" fmla="*/ 7759079 h 10205786"/>
              <a:gd name="connsiteX4" fmla="*/ 2446707 w 10205786"/>
              <a:gd name="connsiteY4" fmla="*/ 2664566 h 10205786"/>
              <a:gd name="connsiteX5" fmla="*/ 4893414 w 10205786"/>
              <a:gd name="connsiteY5" fmla="*/ 5111273 h 10205786"/>
              <a:gd name="connsiteX6" fmla="*/ 2446707 w 10205786"/>
              <a:gd name="connsiteY6" fmla="*/ 7557980 h 10205786"/>
              <a:gd name="connsiteX7" fmla="*/ 0 w 10205786"/>
              <a:gd name="connsiteY7" fmla="*/ 5111273 h 10205786"/>
              <a:gd name="connsiteX8" fmla="*/ 7759078 w 10205786"/>
              <a:gd name="connsiteY8" fmla="*/ 2647806 h 10205786"/>
              <a:gd name="connsiteX9" fmla="*/ 10205786 w 10205786"/>
              <a:gd name="connsiteY9" fmla="*/ 5094513 h 10205786"/>
              <a:gd name="connsiteX10" fmla="*/ 7759078 w 10205786"/>
              <a:gd name="connsiteY10" fmla="*/ 7541221 h 10205786"/>
              <a:gd name="connsiteX11" fmla="*/ 5312371 w 10205786"/>
              <a:gd name="connsiteY11" fmla="*/ 5094514 h 10205786"/>
              <a:gd name="connsiteX12" fmla="*/ 5111273 w 10205786"/>
              <a:gd name="connsiteY12" fmla="*/ 0 h 10205786"/>
              <a:gd name="connsiteX13" fmla="*/ 7557980 w 10205786"/>
              <a:gd name="connsiteY13" fmla="*/ 2446707 h 10205786"/>
              <a:gd name="connsiteX14" fmla="*/ 5111272 w 10205786"/>
              <a:gd name="connsiteY14" fmla="*/ 4893415 h 10205786"/>
              <a:gd name="connsiteX15" fmla="*/ 2664565 w 10205786"/>
              <a:gd name="connsiteY15" fmla="*/ 2446708 h 102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05786" h="10205786">
                <a:moveTo>
                  <a:pt x="5094513" y="5312372"/>
                </a:moveTo>
                <a:lnTo>
                  <a:pt x="7541220" y="7759079"/>
                </a:lnTo>
                <a:lnTo>
                  <a:pt x="5094513" y="10205786"/>
                </a:lnTo>
                <a:lnTo>
                  <a:pt x="2647806" y="7759079"/>
                </a:lnTo>
                <a:close/>
                <a:moveTo>
                  <a:pt x="2446707" y="2664566"/>
                </a:moveTo>
                <a:lnTo>
                  <a:pt x="4893414" y="5111273"/>
                </a:lnTo>
                <a:lnTo>
                  <a:pt x="2446707" y="7557980"/>
                </a:lnTo>
                <a:lnTo>
                  <a:pt x="0" y="5111273"/>
                </a:lnTo>
                <a:close/>
                <a:moveTo>
                  <a:pt x="7759078" y="2647806"/>
                </a:moveTo>
                <a:lnTo>
                  <a:pt x="10205786" y="5094513"/>
                </a:lnTo>
                <a:lnTo>
                  <a:pt x="7759078" y="7541221"/>
                </a:lnTo>
                <a:lnTo>
                  <a:pt x="5312371" y="5094514"/>
                </a:lnTo>
                <a:close/>
                <a:moveTo>
                  <a:pt x="5111273" y="0"/>
                </a:moveTo>
                <a:lnTo>
                  <a:pt x="7557980" y="2446707"/>
                </a:lnTo>
                <a:lnTo>
                  <a:pt x="5111272" y="4893415"/>
                </a:lnTo>
                <a:lnTo>
                  <a:pt x="2664565" y="24467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6C085F-2C35-4C46-A986-B3DF14868B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8076" y="658165"/>
            <a:ext cx="3831195" cy="3827172"/>
          </a:xfrm>
          <a:custGeom>
            <a:avLst/>
            <a:gdLst>
              <a:gd name="connsiteX0" fmla="*/ 2451379 w 10216520"/>
              <a:gd name="connsiteY0" fmla="*/ 5306100 h 10205792"/>
              <a:gd name="connsiteX1" fmla="*/ 4901224 w 10216520"/>
              <a:gd name="connsiteY1" fmla="*/ 7755946 h 10205792"/>
              <a:gd name="connsiteX2" fmla="*/ 2451379 w 10216520"/>
              <a:gd name="connsiteY2" fmla="*/ 10205792 h 10205792"/>
              <a:gd name="connsiteX3" fmla="*/ 1532 w 10216520"/>
              <a:gd name="connsiteY3" fmla="*/ 7755946 h 10205792"/>
              <a:gd name="connsiteX4" fmla="*/ 7766673 w 10216520"/>
              <a:gd name="connsiteY4" fmla="*/ 5306097 h 10205792"/>
              <a:gd name="connsiteX5" fmla="*/ 10216520 w 10216520"/>
              <a:gd name="connsiteY5" fmla="*/ 7755944 h 10205792"/>
              <a:gd name="connsiteX6" fmla="*/ 7766674 w 10216520"/>
              <a:gd name="connsiteY6" fmla="*/ 10205789 h 10205792"/>
              <a:gd name="connsiteX7" fmla="*/ 5316828 w 10216520"/>
              <a:gd name="connsiteY7" fmla="*/ 7755944 h 10205792"/>
              <a:gd name="connsiteX8" fmla="*/ 5107492 w 10216520"/>
              <a:gd name="connsiteY8" fmla="*/ 2653050 h 10205792"/>
              <a:gd name="connsiteX9" fmla="*/ 7557338 w 10216520"/>
              <a:gd name="connsiteY9" fmla="*/ 5102895 h 10205792"/>
              <a:gd name="connsiteX10" fmla="*/ 5107492 w 10216520"/>
              <a:gd name="connsiteY10" fmla="*/ 7552742 h 10205792"/>
              <a:gd name="connsiteX11" fmla="*/ 2657646 w 10216520"/>
              <a:gd name="connsiteY11" fmla="*/ 5102897 h 10205792"/>
              <a:gd name="connsiteX12" fmla="*/ 2449845 w 10216520"/>
              <a:gd name="connsiteY12" fmla="*/ 0 h 10205792"/>
              <a:gd name="connsiteX13" fmla="*/ 4899692 w 10216520"/>
              <a:gd name="connsiteY13" fmla="*/ 2449846 h 10205792"/>
              <a:gd name="connsiteX14" fmla="*/ 2449845 w 10216520"/>
              <a:gd name="connsiteY14" fmla="*/ 4899693 h 10205792"/>
              <a:gd name="connsiteX15" fmla="*/ 0 w 10216520"/>
              <a:gd name="connsiteY15" fmla="*/ 2449846 h 1020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16520" h="10205792">
                <a:moveTo>
                  <a:pt x="2451379" y="5306100"/>
                </a:moveTo>
                <a:lnTo>
                  <a:pt x="4901224" y="7755946"/>
                </a:lnTo>
                <a:lnTo>
                  <a:pt x="2451379" y="10205792"/>
                </a:lnTo>
                <a:lnTo>
                  <a:pt x="1532" y="7755946"/>
                </a:lnTo>
                <a:close/>
                <a:moveTo>
                  <a:pt x="7766673" y="5306097"/>
                </a:moveTo>
                <a:lnTo>
                  <a:pt x="10216520" y="7755944"/>
                </a:lnTo>
                <a:lnTo>
                  <a:pt x="7766674" y="10205789"/>
                </a:lnTo>
                <a:lnTo>
                  <a:pt x="5316828" y="7755944"/>
                </a:lnTo>
                <a:close/>
                <a:moveTo>
                  <a:pt x="5107492" y="2653050"/>
                </a:moveTo>
                <a:lnTo>
                  <a:pt x="7557338" y="5102895"/>
                </a:lnTo>
                <a:lnTo>
                  <a:pt x="5107492" y="7552742"/>
                </a:lnTo>
                <a:lnTo>
                  <a:pt x="2657646" y="5102897"/>
                </a:lnTo>
                <a:close/>
                <a:moveTo>
                  <a:pt x="2449845" y="0"/>
                </a:moveTo>
                <a:lnTo>
                  <a:pt x="4899692" y="2449846"/>
                </a:lnTo>
                <a:lnTo>
                  <a:pt x="2449845" y="4899693"/>
                </a:lnTo>
                <a:lnTo>
                  <a:pt x="0" y="24498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58363807"/>
      </p:ext>
    </p:extLst>
  </p:cSld>
  <p:clrMapOvr>
    <a:masterClrMapping/>
  </p:clrMapOvr>
  <p:transition spd="slow"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197127-C27D-41AC-B7D6-38BE6101CC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5080" y="1008822"/>
            <a:ext cx="3480160" cy="3125857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359556-FC47-45C3-9919-B0848DA1DB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8762" y="1008822"/>
            <a:ext cx="3480160" cy="3125857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22220414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lt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6"/>
          <p:cNvSpPr txBox="1">
            <a:spLocks noGrp="1"/>
          </p:cNvSpPr>
          <p:nvPr>
            <p:ph type="title"/>
          </p:nvPr>
        </p:nvSpPr>
        <p:spPr>
          <a:xfrm>
            <a:off x="2187150" y="2016275"/>
            <a:ext cx="4769700" cy="1634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8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6"/>
          <p:cNvSpPr txBox="1">
            <a:spLocks noGrp="1"/>
          </p:cNvSpPr>
          <p:nvPr>
            <p:ph type="subTitle" idx="1"/>
          </p:nvPr>
        </p:nvSpPr>
        <p:spPr>
          <a:xfrm>
            <a:off x="2187150" y="3650700"/>
            <a:ext cx="4769700" cy="801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6"/>
          <p:cNvSpPr/>
          <p:nvPr/>
        </p:nvSpPr>
        <p:spPr>
          <a:xfrm flipH="1">
            <a:off x="986950" y="4306209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6"/>
          <p:cNvSpPr/>
          <p:nvPr/>
        </p:nvSpPr>
        <p:spPr>
          <a:xfrm flipH="1">
            <a:off x="371300" y="4118850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66"/>
          <p:cNvGrpSpPr/>
          <p:nvPr/>
        </p:nvGrpSpPr>
        <p:grpSpPr>
          <a:xfrm rot="5400000">
            <a:off x="8497309" y="1145279"/>
            <a:ext cx="965835" cy="475799"/>
            <a:chOff x="2032159" y="4"/>
            <a:chExt cx="965835" cy="475799"/>
          </a:xfrm>
        </p:grpSpPr>
        <p:sp>
          <p:nvSpPr>
            <p:cNvPr id="97" name="Google Shape;97;p66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6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66"/>
          <p:cNvGrpSpPr/>
          <p:nvPr/>
        </p:nvGrpSpPr>
        <p:grpSpPr>
          <a:xfrm>
            <a:off x="8318172" y="605980"/>
            <a:ext cx="225462" cy="223589"/>
            <a:chOff x="8786452" y="1048125"/>
            <a:chExt cx="357536" cy="354622"/>
          </a:xfrm>
        </p:grpSpPr>
        <p:sp>
          <p:nvSpPr>
            <p:cNvPr id="100" name="Google Shape;100;p6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66"/>
          <p:cNvGrpSpPr/>
          <p:nvPr/>
        </p:nvGrpSpPr>
        <p:grpSpPr>
          <a:xfrm>
            <a:off x="2148388" y="372036"/>
            <a:ext cx="337585" cy="334727"/>
            <a:chOff x="8786452" y="1048125"/>
            <a:chExt cx="357536" cy="354622"/>
          </a:xfrm>
        </p:grpSpPr>
        <p:sp>
          <p:nvSpPr>
            <p:cNvPr id="104" name="Google Shape;104;p6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0AFFAB-29D2-4324-9C9F-78FC12A563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17322" y="517072"/>
            <a:ext cx="4109357" cy="4109357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7A7E82-871A-4514-BA3B-4B785073F5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58610" y="517072"/>
            <a:ext cx="1669774" cy="4109357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2C5F1-9637-4751-899E-24B9C250A1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618" y="517072"/>
            <a:ext cx="1669774" cy="4109357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5904686"/>
      </p:ext>
    </p:extLst>
  </p:cSld>
  <p:clrMapOvr>
    <a:masterClrMapping/>
  </p:clrMapOvr>
  <p:transition spd="slow"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8CAC1F-A620-4F76-BA44-43893790FC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900" y="539198"/>
            <a:ext cx="6003236" cy="4065105"/>
          </a:xfrm>
          <a:custGeom>
            <a:avLst/>
            <a:gdLst>
              <a:gd name="connsiteX0" fmla="*/ 0 w 16008628"/>
              <a:gd name="connsiteY0" fmla="*/ 0 h 10840279"/>
              <a:gd name="connsiteX1" fmla="*/ 16008628 w 16008628"/>
              <a:gd name="connsiteY1" fmla="*/ 0 h 10840279"/>
              <a:gd name="connsiteX2" fmla="*/ 16008628 w 16008628"/>
              <a:gd name="connsiteY2" fmla="*/ 10840279 h 10840279"/>
              <a:gd name="connsiteX3" fmla="*/ 0 w 16008628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8628" h="10840279">
                <a:moveTo>
                  <a:pt x="0" y="0"/>
                </a:moveTo>
                <a:lnTo>
                  <a:pt x="16008628" y="0"/>
                </a:lnTo>
                <a:lnTo>
                  <a:pt x="16008628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66818525"/>
      </p:ext>
    </p:extLst>
  </p:cSld>
  <p:clrMapOvr>
    <a:masterClrMapping/>
  </p:clrMapOvr>
  <p:transition spd="slow"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EE1B70-683D-46ED-8093-CAF9A12DB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382486"/>
            <a:ext cx="6934201" cy="2378528"/>
          </a:xfrm>
          <a:custGeom>
            <a:avLst/>
            <a:gdLst>
              <a:gd name="connsiteX0" fmla="*/ 0 w 18491201"/>
              <a:gd name="connsiteY0" fmla="*/ 0 h 6342740"/>
              <a:gd name="connsiteX1" fmla="*/ 18491201 w 18491201"/>
              <a:gd name="connsiteY1" fmla="*/ 0 h 6342740"/>
              <a:gd name="connsiteX2" fmla="*/ 18491201 w 18491201"/>
              <a:gd name="connsiteY2" fmla="*/ 6342740 h 6342740"/>
              <a:gd name="connsiteX3" fmla="*/ 0 w 18491201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1" h="6342740">
                <a:moveTo>
                  <a:pt x="0" y="0"/>
                </a:moveTo>
                <a:lnTo>
                  <a:pt x="18491201" y="0"/>
                </a:lnTo>
                <a:lnTo>
                  <a:pt x="18491201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7620432"/>
      </p:ext>
    </p:extLst>
  </p:cSld>
  <p:clrMapOvr>
    <a:masterClrMapping/>
  </p:clrMapOvr>
  <p:transition spd="slow"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FBC410-DBDF-4AA4-8889-95850E6696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84673" y="539199"/>
            <a:ext cx="3378279" cy="4065104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151ED0-6B67-4B1B-B28C-DBD87123D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76219" y="539199"/>
            <a:ext cx="3378279" cy="4065104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2289129"/>
      </p:ext>
    </p:extLst>
  </p:cSld>
  <p:clrMapOvr>
    <a:masterClrMapping/>
  </p:clrMapOvr>
  <p:transition spd="slow">
    <p:cover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EE95F4-3B86-492C-A439-D7606DF330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67440" y="867190"/>
            <a:ext cx="3409122" cy="3409122"/>
          </a:xfrm>
          <a:custGeom>
            <a:avLst/>
            <a:gdLst>
              <a:gd name="connsiteX0" fmla="*/ 0 w 9090991"/>
              <a:gd name="connsiteY0" fmla="*/ 0 h 9090991"/>
              <a:gd name="connsiteX1" fmla="*/ 9090991 w 9090991"/>
              <a:gd name="connsiteY1" fmla="*/ 0 h 9090991"/>
              <a:gd name="connsiteX2" fmla="*/ 9090991 w 9090991"/>
              <a:gd name="connsiteY2" fmla="*/ 9090991 h 9090991"/>
              <a:gd name="connsiteX3" fmla="*/ 0 w 9090991"/>
              <a:gd name="connsiteY3" fmla="*/ 9090991 h 90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0991" h="9090991">
                <a:moveTo>
                  <a:pt x="0" y="0"/>
                </a:moveTo>
                <a:lnTo>
                  <a:pt x="9090991" y="0"/>
                </a:lnTo>
                <a:lnTo>
                  <a:pt x="9090991" y="9090991"/>
                </a:lnTo>
                <a:lnTo>
                  <a:pt x="0" y="90909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28827543"/>
      </p:ext>
    </p:extLst>
  </p:cSld>
  <p:clrMapOvr>
    <a:masterClrMapping/>
  </p:clrMapOvr>
  <p:transition spd="slow">
    <p:cover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582AE7-9972-464A-8D54-C3BD188F05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8002" y="1744318"/>
            <a:ext cx="4016497" cy="2859985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65647C-5F86-4D27-AC64-CF9719DE17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9502" y="1744318"/>
            <a:ext cx="4016497" cy="2859985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10746756"/>
      </p:ext>
    </p:extLst>
  </p:cSld>
  <p:clrMapOvr>
    <a:masterClrMapping/>
  </p:clrMapOvr>
  <p:transition spd="slow"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4BD9A0-4761-4270-A8ED-795649D45C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7422" y="517072"/>
            <a:ext cx="6669156" cy="4109357"/>
          </a:xfrm>
          <a:custGeom>
            <a:avLst/>
            <a:gdLst>
              <a:gd name="connsiteX0" fmla="*/ 0 w 17784416"/>
              <a:gd name="connsiteY0" fmla="*/ 0 h 10958286"/>
              <a:gd name="connsiteX1" fmla="*/ 17784416 w 17784416"/>
              <a:gd name="connsiteY1" fmla="*/ 0 h 10958286"/>
              <a:gd name="connsiteX2" fmla="*/ 17784416 w 17784416"/>
              <a:gd name="connsiteY2" fmla="*/ 10958286 h 10958286"/>
              <a:gd name="connsiteX3" fmla="*/ 0 w 17784416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4416" h="10958286">
                <a:moveTo>
                  <a:pt x="0" y="0"/>
                </a:moveTo>
                <a:lnTo>
                  <a:pt x="17784416" y="0"/>
                </a:lnTo>
                <a:lnTo>
                  <a:pt x="17784416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19163989"/>
      </p:ext>
    </p:extLst>
  </p:cSld>
  <p:clrMapOvr>
    <a:masterClrMapping/>
  </p:clrMapOvr>
  <p:transition spd="slow">
    <p:cover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095B03-9543-4BDB-95A7-3BAA24BF71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27130474"/>
      </p:ext>
    </p:extLst>
  </p:cSld>
  <p:clrMapOvr>
    <a:masterClrMapping/>
  </p:clrMapOvr>
  <p:transition spd="slow">
    <p:cover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8D5CB6-3FDF-4427-B85B-938C64B3B3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2716697 w 24384000"/>
              <a:gd name="connsiteY0" fmla="*/ 2690191 h 13716000"/>
              <a:gd name="connsiteX1" fmla="*/ 2716697 w 24384000"/>
              <a:gd name="connsiteY1" fmla="*/ 11025809 h 13716000"/>
              <a:gd name="connsiteX2" fmla="*/ 21667304 w 24384000"/>
              <a:gd name="connsiteY2" fmla="*/ 11025809 h 13716000"/>
              <a:gd name="connsiteX3" fmla="*/ 21667304 w 24384000"/>
              <a:gd name="connsiteY3" fmla="*/ 2690191 h 13716000"/>
              <a:gd name="connsiteX4" fmla="*/ 0 w 24384000"/>
              <a:gd name="connsiteY4" fmla="*/ 0 h 13716000"/>
              <a:gd name="connsiteX5" fmla="*/ 24384000 w 24384000"/>
              <a:gd name="connsiteY5" fmla="*/ 0 h 13716000"/>
              <a:gd name="connsiteX6" fmla="*/ 24384000 w 24384000"/>
              <a:gd name="connsiteY6" fmla="*/ 13716000 h 13716000"/>
              <a:gd name="connsiteX7" fmla="*/ 0 w 24384000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0" h="13716000">
                <a:moveTo>
                  <a:pt x="2716697" y="2690191"/>
                </a:moveTo>
                <a:lnTo>
                  <a:pt x="2716697" y="11025809"/>
                </a:lnTo>
                <a:lnTo>
                  <a:pt x="21667304" y="11025809"/>
                </a:lnTo>
                <a:lnTo>
                  <a:pt x="21667304" y="2690191"/>
                </a:lnTo>
                <a:close/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04170418"/>
      </p:ext>
    </p:extLst>
  </p:cSld>
  <p:clrMapOvr>
    <a:masterClrMapping/>
  </p:clrMapOvr>
  <p:transition spd="slow">
    <p:cover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5DFB5B-23D0-43CF-B365-7A610D2035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8761" y="1008822"/>
            <a:ext cx="7106478" cy="3125857"/>
          </a:xfrm>
          <a:custGeom>
            <a:avLst/>
            <a:gdLst>
              <a:gd name="connsiteX0" fmla="*/ 0 w 18950608"/>
              <a:gd name="connsiteY0" fmla="*/ 0 h 8335618"/>
              <a:gd name="connsiteX1" fmla="*/ 18950608 w 18950608"/>
              <a:gd name="connsiteY1" fmla="*/ 0 h 8335618"/>
              <a:gd name="connsiteX2" fmla="*/ 18950608 w 18950608"/>
              <a:gd name="connsiteY2" fmla="*/ 8335618 h 8335618"/>
              <a:gd name="connsiteX3" fmla="*/ 0 w 18950608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0608" h="8335618">
                <a:moveTo>
                  <a:pt x="0" y="0"/>
                </a:moveTo>
                <a:lnTo>
                  <a:pt x="18950608" y="0"/>
                </a:lnTo>
                <a:lnTo>
                  <a:pt x="18950608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52056661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67"/>
          <p:cNvGrpSpPr/>
          <p:nvPr/>
        </p:nvGrpSpPr>
        <p:grpSpPr>
          <a:xfrm rot="-5400000">
            <a:off x="686332" y="3450037"/>
            <a:ext cx="565428" cy="1938068"/>
            <a:chOff x="7953975" y="2345000"/>
            <a:chExt cx="476913" cy="1634673"/>
          </a:xfrm>
        </p:grpSpPr>
        <p:sp>
          <p:nvSpPr>
            <p:cNvPr id="109" name="Google Shape;109;p67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7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7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7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7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7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7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7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7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7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7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7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7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7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7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7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7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67"/>
          <p:cNvGrpSpPr/>
          <p:nvPr/>
        </p:nvGrpSpPr>
        <p:grpSpPr>
          <a:xfrm>
            <a:off x="8351897" y="755744"/>
            <a:ext cx="356463" cy="353416"/>
            <a:chOff x="8786452" y="1048125"/>
            <a:chExt cx="357536" cy="354622"/>
          </a:xfrm>
        </p:grpSpPr>
        <p:sp>
          <p:nvSpPr>
            <p:cNvPr id="127" name="Google Shape;127;p67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7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7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67"/>
          <p:cNvSpPr/>
          <p:nvPr/>
        </p:nvSpPr>
        <p:spPr>
          <a:xfrm rot="6897827">
            <a:off x="-9917" y="3528566"/>
            <a:ext cx="810127" cy="751618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67"/>
          <p:cNvGrpSpPr/>
          <p:nvPr/>
        </p:nvGrpSpPr>
        <p:grpSpPr>
          <a:xfrm>
            <a:off x="8521101" y="3689891"/>
            <a:ext cx="657594" cy="626127"/>
            <a:chOff x="7353522" y="4394524"/>
            <a:chExt cx="565429" cy="538373"/>
          </a:xfrm>
        </p:grpSpPr>
        <p:sp>
          <p:nvSpPr>
            <p:cNvPr id="132" name="Google Shape;132;p67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7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67"/>
          <p:cNvGrpSpPr/>
          <p:nvPr/>
        </p:nvGrpSpPr>
        <p:grpSpPr>
          <a:xfrm rot="-5400000">
            <a:off x="-292241" y="301504"/>
            <a:ext cx="965835" cy="475799"/>
            <a:chOff x="2032159" y="4"/>
            <a:chExt cx="965835" cy="475799"/>
          </a:xfrm>
        </p:grpSpPr>
        <p:sp>
          <p:nvSpPr>
            <p:cNvPr id="135" name="Google Shape;135;p67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7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67"/>
          <p:cNvGrpSpPr/>
          <p:nvPr/>
        </p:nvGrpSpPr>
        <p:grpSpPr>
          <a:xfrm>
            <a:off x="300347" y="2023732"/>
            <a:ext cx="356463" cy="353416"/>
            <a:chOff x="8786452" y="1048125"/>
            <a:chExt cx="357536" cy="354622"/>
          </a:xfrm>
        </p:grpSpPr>
        <p:sp>
          <p:nvSpPr>
            <p:cNvPr id="138" name="Google Shape;138;p67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7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7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67"/>
          <p:cNvSpPr txBox="1">
            <a:spLocks noGrp="1"/>
          </p:cNvSpPr>
          <p:nvPr>
            <p:ph type="title"/>
          </p:nvPr>
        </p:nvSpPr>
        <p:spPr>
          <a:xfrm>
            <a:off x="1829875" y="1580925"/>
            <a:ext cx="22635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67"/>
          <p:cNvSpPr txBox="1">
            <a:spLocks noGrp="1"/>
          </p:cNvSpPr>
          <p:nvPr>
            <p:ph type="title" idx="2"/>
          </p:nvPr>
        </p:nvSpPr>
        <p:spPr>
          <a:xfrm>
            <a:off x="1164775" y="1580925"/>
            <a:ext cx="6651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3" name="Google Shape;143;p67"/>
          <p:cNvSpPr txBox="1">
            <a:spLocks noGrp="1"/>
          </p:cNvSpPr>
          <p:nvPr>
            <p:ph type="subTitle" idx="1"/>
          </p:nvPr>
        </p:nvSpPr>
        <p:spPr>
          <a:xfrm>
            <a:off x="1164775" y="2108625"/>
            <a:ext cx="2928900" cy="618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67"/>
          <p:cNvSpPr txBox="1">
            <a:spLocks noGrp="1"/>
          </p:cNvSpPr>
          <p:nvPr>
            <p:ph type="title" idx="3"/>
          </p:nvPr>
        </p:nvSpPr>
        <p:spPr>
          <a:xfrm>
            <a:off x="5715400" y="1580925"/>
            <a:ext cx="22635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67"/>
          <p:cNvSpPr txBox="1">
            <a:spLocks noGrp="1"/>
          </p:cNvSpPr>
          <p:nvPr>
            <p:ph type="title" idx="4"/>
          </p:nvPr>
        </p:nvSpPr>
        <p:spPr>
          <a:xfrm>
            <a:off x="5050275" y="1580925"/>
            <a:ext cx="6651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6" name="Google Shape;146;p67"/>
          <p:cNvSpPr txBox="1">
            <a:spLocks noGrp="1"/>
          </p:cNvSpPr>
          <p:nvPr>
            <p:ph type="subTitle" idx="5"/>
          </p:nvPr>
        </p:nvSpPr>
        <p:spPr>
          <a:xfrm>
            <a:off x="5050300" y="2108625"/>
            <a:ext cx="2928900" cy="618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7" name="Google Shape;147;p67"/>
          <p:cNvSpPr txBox="1">
            <a:spLocks noGrp="1"/>
          </p:cNvSpPr>
          <p:nvPr>
            <p:ph type="title" idx="6"/>
          </p:nvPr>
        </p:nvSpPr>
        <p:spPr>
          <a:xfrm>
            <a:off x="1829875" y="3370325"/>
            <a:ext cx="22635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67"/>
          <p:cNvSpPr txBox="1">
            <a:spLocks noGrp="1"/>
          </p:cNvSpPr>
          <p:nvPr>
            <p:ph type="title" idx="7"/>
          </p:nvPr>
        </p:nvSpPr>
        <p:spPr>
          <a:xfrm>
            <a:off x="1164775" y="3370325"/>
            <a:ext cx="6651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" name="Google Shape;149;p67"/>
          <p:cNvSpPr txBox="1">
            <a:spLocks noGrp="1"/>
          </p:cNvSpPr>
          <p:nvPr>
            <p:ph type="subTitle" idx="8"/>
          </p:nvPr>
        </p:nvSpPr>
        <p:spPr>
          <a:xfrm>
            <a:off x="1164775" y="3898053"/>
            <a:ext cx="2928900" cy="618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67"/>
          <p:cNvSpPr txBox="1">
            <a:spLocks noGrp="1"/>
          </p:cNvSpPr>
          <p:nvPr>
            <p:ph type="title" idx="9"/>
          </p:nvPr>
        </p:nvSpPr>
        <p:spPr>
          <a:xfrm>
            <a:off x="5715375" y="3370325"/>
            <a:ext cx="22635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1" name="Google Shape;151;p67"/>
          <p:cNvSpPr txBox="1">
            <a:spLocks noGrp="1"/>
          </p:cNvSpPr>
          <p:nvPr>
            <p:ph type="title" idx="13"/>
          </p:nvPr>
        </p:nvSpPr>
        <p:spPr>
          <a:xfrm>
            <a:off x="5050300" y="3370325"/>
            <a:ext cx="6651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67"/>
          <p:cNvSpPr txBox="1">
            <a:spLocks noGrp="1"/>
          </p:cNvSpPr>
          <p:nvPr>
            <p:ph type="subTitle" idx="14"/>
          </p:nvPr>
        </p:nvSpPr>
        <p:spPr>
          <a:xfrm>
            <a:off x="5050300" y="3898025"/>
            <a:ext cx="2928900" cy="618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67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EFB1F2-DEB1-4174-A3CA-9D6C624B50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6307" y="923395"/>
            <a:ext cx="2159429" cy="3296713"/>
          </a:xfrm>
          <a:custGeom>
            <a:avLst/>
            <a:gdLst>
              <a:gd name="connsiteX0" fmla="*/ 1389599 w 5758475"/>
              <a:gd name="connsiteY0" fmla="*/ 6012037 h 8791233"/>
              <a:gd name="connsiteX1" fmla="*/ 2779197 w 5758475"/>
              <a:gd name="connsiteY1" fmla="*/ 7401635 h 8791233"/>
              <a:gd name="connsiteX2" fmla="*/ 1389599 w 5758475"/>
              <a:gd name="connsiteY2" fmla="*/ 8791233 h 8791233"/>
              <a:gd name="connsiteX3" fmla="*/ 2 w 5758475"/>
              <a:gd name="connsiteY3" fmla="*/ 7401635 h 8791233"/>
              <a:gd name="connsiteX4" fmla="*/ 2880753 w 5758475"/>
              <a:gd name="connsiteY4" fmla="*/ 4512675 h 8791233"/>
              <a:gd name="connsiteX5" fmla="*/ 4270349 w 5758475"/>
              <a:gd name="connsiteY5" fmla="*/ 5902272 h 8791233"/>
              <a:gd name="connsiteX6" fmla="*/ 2880753 w 5758475"/>
              <a:gd name="connsiteY6" fmla="*/ 7291869 h 8791233"/>
              <a:gd name="connsiteX7" fmla="*/ 1491155 w 5758475"/>
              <a:gd name="connsiteY7" fmla="*/ 5902272 h 8791233"/>
              <a:gd name="connsiteX8" fmla="*/ 4368879 w 5758475"/>
              <a:gd name="connsiteY8" fmla="*/ 3005282 h 8791233"/>
              <a:gd name="connsiteX9" fmla="*/ 5758475 w 5758475"/>
              <a:gd name="connsiteY9" fmla="*/ 4394879 h 8791233"/>
              <a:gd name="connsiteX10" fmla="*/ 4368879 w 5758475"/>
              <a:gd name="connsiteY10" fmla="*/ 5784476 h 8791233"/>
              <a:gd name="connsiteX11" fmla="*/ 2979281 w 5758475"/>
              <a:gd name="connsiteY11" fmla="*/ 4394879 h 8791233"/>
              <a:gd name="connsiteX12" fmla="*/ 2880751 w 5758475"/>
              <a:gd name="connsiteY12" fmla="*/ 1507393 h 8791233"/>
              <a:gd name="connsiteX13" fmla="*/ 4270351 w 5758475"/>
              <a:gd name="connsiteY13" fmla="*/ 2896990 h 8791233"/>
              <a:gd name="connsiteX14" fmla="*/ 2880753 w 5758475"/>
              <a:gd name="connsiteY14" fmla="*/ 4286586 h 8791233"/>
              <a:gd name="connsiteX15" fmla="*/ 1491157 w 5758475"/>
              <a:gd name="connsiteY15" fmla="*/ 2896990 h 8791233"/>
              <a:gd name="connsiteX16" fmla="*/ 1389599 w 5758475"/>
              <a:gd name="connsiteY16" fmla="*/ 0 h 8791233"/>
              <a:gd name="connsiteX17" fmla="*/ 2779195 w 5758475"/>
              <a:gd name="connsiteY17" fmla="*/ 1389598 h 8791233"/>
              <a:gd name="connsiteX18" fmla="*/ 1389599 w 5758475"/>
              <a:gd name="connsiteY18" fmla="*/ 2779194 h 8791233"/>
              <a:gd name="connsiteX19" fmla="*/ 0 w 5758475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5" h="8791233">
                <a:moveTo>
                  <a:pt x="1389599" y="6012037"/>
                </a:moveTo>
                <a:lnTo>
                  <a:pt x="2779197" y="7401635"/>
                </a:lnTo>
                <a:lnTo>
                  <a:pt x="1389599" y="8791233"/>
                </a:lnTo>
                <a:lnTo>
                  <a:pt x="2" y="7401635"/>
                </a:lnTo>
                <a:close/>
                <a:moveTo>
                  <a:pt x="2880753" y="4512675"/>
                </a:moveTo>
                <a:lnTo>
                  <a:pt x="4270349" y="5902272"/>
                </a:lnTo>
                <a:lnTo>
                  <a:pt x="2880753" y="7291869"/>
                </a:lnTo>
                <a:lnTo>
                  <a:pt x="1491155" y="5902272"/>
                </a:lnTo>
                <a:close/>
                <a:moveTo>
                  <a:pt x="4368879" y="3005282"/>
                </a:moveTo>
                <a:lnTo>
                  <a:pt x="5758475" y="4394879"/>
                </a:lnTo>
                <a:lnTo>
                  <a:pt x="4368879" y="5784476"/>
                </a:lnTo>
                <a:lnTo>
                  <a:pt x="2979281" y="4394879"/>
                </a:lnTo>
                <a:close/>
                <a:moveTo>
                  <a:pt x="2880751" y="1507393"/>
                </a:moveTo>
                <a:lnTo>
                  <a:pt x="4270351" y="2896990"/>
                </a:lnTo>
                <a:lnTo>
                  <a:pt x="2880753" y="4286586"/>
                </a:lnTo>
                <a:lnTo>
                  <a:pt x="1491157" y="2896990"/>
                </a:lnTo>
                <a:close/>
                <a:moveTo>
                  <a:pt x="1389599" y="0"/>
                </a:moveTo>
                <a:lnTo>
                  <a:pt x="2779195" y="1389598"/>
                </a:lnTo>
                <a:lnTo>
                  <a:pt x="1389599" y="2779194"/>
                </a:lnTo>
                <a:lnTo>
                  <a:pt x="0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55C52A-12D1-4571-8D0C-BB5BE76D5B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265" y="923395"/>
            <a:ext cx="2159428" cy="3296713"/>
          </a:xfrm>
          <a:custGeom>
            <a:avLst/>
            <a:gdLst>
              <a:gd name="connsiteX0" fmla="*/ 4368877 w 5758474"/>
              <a:gd name="connsiteY0" fmla="*/ 6012038 h 8791233"/>
              <a:gd name="connsiteX1" fmla="*/ 5758474 w 5758474"/>
              <a:gd name="connsiteY1" fmla="*/ 7401636 h 8791233"/>
              <a:gd name="connsiteX2" fmla="*/ 4368878 w 5758474"/>
              <a:gd name="connsiteY2" fmla="*/ 8791233 h 8791233"/>
              <a:gd name="connsiteX3" fmla="*/ 2979280 w 5758474"/>
              <a:gd name="connsiteY3" fmla="*/ 7401636 h 8791233"/>
              <a:gd name="connsiteX4" fmla="*/ 2877723 w 5758474"/>
              <a:gd name="connsiteY4" fmla="*/ 4504646 h 8791233"/>
              <a:gd name="connsiteX5" fmla="*/ 4267319 w 5758474"/>
              <a:gd name="connsiteY5" fmla="*/ 5894243 h 8791233"/>
              <a:gd name="connsiteX6" fmla="*/ 2877723 w 5758474"/>
              <a:gd name="connsiteY6" fmla="*/ 7283839 h 8791233"/>
              <a:gd name="connsiteX7" fmla="*/ 1488125 w 5758474"/>
              <a:gd name="connsiteY7" fmla="*/ 5894243 h 8791233"/>
              <a:gd name="connsiteX8" fmla="*/ 1389597 w 5758474"/>
              <a:gd name="connsiteY8" fmla="*/ 3006757 h 8791233"/>
              <a:gd name="connsiteX9" fmla="*/ 2779194 w 5758474"/>
              <a:gd name="connsiteY9" fmla="*/ 4396354 h 8791233"/>
              <a:gd name="connsiteX10" fmla="*/ 1389597 w 5758474"/>
              <a:gd name="connsiteY10" fmla="*/ 5785951 h 8791233"/>
              <a:gd name="connsiteX11" fmla="*/ 0 w 5758474"/>
              <a:gd name="connsiteY11" fmla="*/ 4396354 h 8791233"/>
              <a:gd name="connsiteX12" fmla="*/ 2877724 w 5758474"/>
              <a:gd name="connsiteY12" fmla="*/ 1499362 h 8791233"/>
              <a:gd name="connsiteX13" fmla="*/ 4267321 w 5758474"/>
              <a:gd name="connsiteY13" fmla="*/ 2888960 h 8791233"/>
              <a:gd name="connsiteX14" fmla="*/ 2877724 w 5758474"/>
              <a:gd name="connsiteY14" fmla="*/ 4278557 h 8791233"/>
              <a:gd name="connsiteX15" fmla="*/ 1488127 w 5758474"/>
              <a:gd name="connsiteY15" fmla="*/ 2888960 h 8791233"/>
              <a:gd name="connsiteX16" fmla="*/ 4368876 w 5758474"/>
              <a:gd name="connsiteY16" fmla="*/ 0 h 8791233"/>
              <a:gd name="connsiteX17" fmla="*/ 5758474 w 5758474"/>
              <a:gd name="connsiteY17" fmla="*/ 1389598 h 8791233"/>
              <a:gd name="connsiteX18" fmla="*/ 4368876 w 5758474"/>
              <a:gd name="connsiteY18" fmla="*/ 2779195 h 8791233"/>
              <a:gd name="connsiteX19" fmla="*/ 2979279 w 5758474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4" h="8791233">
                <a:moveTo>
                  <a:pt x="4368877" y="6012038"/>
                </a:moveTo>
                <a:lnTo>
                  <a:pt x="5758474" y="7401636"/>
                </a:lnTo>
                <a:lnTo>
                  <a:pt x="4368878" y="8791233"/>
                </a:lnTo>
                <a:lnTo>
                  <a:pt x="2979280" y="7401636"/>
                </a:lnTo>
                <a:close/>
                <a:moveTo>
                  <a:pt x="2877723" y="4504646"/>
                </a:moveTo>
                <a:lnTo>
                  <a:pt x="4267319" y="5894243"/>
                </a:lnTo>
                <a:lnTo>
                  <a:pt x="2877723" y="7283839"/>
                </a:lnTo>
                <a:lnTo>
                  <a:pt x="1488125" y="5894243"/>
                </a:lnTo>
                <a:close/>
                <a:moveTo>
                  <a:pt x="1389597" y="3006757"/>
                </a:moveTo>
                <a:lnTo>
                  <a:pt x="2779194" y="4396354"/>
                </a:lnTo>
                <a:lnTo>
                  <a:pt x="1389597" y="5785951"/>
                </a:lnTo>
                <a:lnTo>
                  <a:pt x="0" y="4396354"/>
                </a:lnTo>
                <a:close/>
                <a:moveTo>
                  <a:pt x="2877724" y="1499362"/>
                </a:moveTo>
                <a:lnTo>
                  <a:pt x="4267321" y="2888960"/>
                </a:lnTo>
                <a:lnTo>
                  <a:pt x="2877724" y="4278557"/>
                </a:lnTo>
                <a:lnTo>
                  <a:pt x="1488127" y="2888960"/>
                </a:lnTo>
                <a:close/>
                <a:moveTo>
                  <a:pt x="4368876" y="0"/>
                </a:moveTo>
                <a:lnTo>
                  <a:pt x="5758474" y="1389598"/>
                </a:lnTo>
                <a:lnTo>
                  <a:pt x="4368876" y="2779195"/>
                </a:lnTo>
                <a:lnTo>
                  <a:pt x="2979279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73006071"/>
      </p:ext>
    </p:extLst>
  </p:cSld>
  <p:clrMapOvr>
    <a:masterClrMapping/>
  </p:clrMapOvr>
  <p:transition spd="slow">
    <p:cover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32880" y="1622564"/>
            <a:ext cx="1898374" cy="1898374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8147964"/>
      </p:ext>
    </p:extLst>
  </p:cSld>
  <p:clrMapOvr>
    <a:masterClrMapping/>
  </p:clrMapOvr>
  <p:transition spd="slow">
    <p:cover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ED23CF-690D-4BEA-909B-E4D44A88F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12747" y="1622564"/>
            <a:ext cx="1898374" cy="1898374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32880" y="1622564"/>
            <a:ext cx="1898374" cy="1898374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00579796"/>
      </p:ext>
    </p:extLst>
  </p:cSld>
  <p:clrMapOvr>
    <a:masterClrMapping/>
  </p:clrMapOvr>
  <p:transition spd="slow">
    <p:cover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4BAE3B-D815-4C67-B4F8-8723CB5D06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35286" y="740809"/>
            <a:ext cx="3673929" cy="3661883"/>
          </a:xfrm>
          <a:custGeom>
            <a:avLst/>
            <a:gdLst>
              <a:gd name="connsiteX0" fmla="*/ 5107363 w 9797143"/>
              <a:gd name="connsiteY0" fmla="*/ 5075240 h 9765020"/>
              <a:gd name="connsiteX1" fmla="*/ 9797143 w 9797143"/>
              <a:gd name="connsiteY1" fmla="*/ 5075240 h 9765020"/>
              <a:gd name="connsiteX2" fmla="*/ 9797143 w 9797143"/>
              <a:gd name="connsiteY2" fmla="*/ 9765020 h 9765020"/>
              <a:gd name="connsiteX3" fmla="*/ 5107363 w 9797143"/>
              <a:gd name="connsiteY3" fmla="*/ 9765020 h 9765020"/>
              <a:gd name="connsiteX4" fmla="*/ 0 w 9797143"/>
              <a:gd name="connsiteY4" fmla="*/ 5075240 h 9765020"/>
              <a:gd name="connsiteX5" fmla="*/ 4689779 w 9797143"/>
              <a:gd name="connsiteY5" fmla="*/ 5075240 h 9765020"/>
              <a:gd name="connsiteX6" fmla="*/ 4689779 w 9797143"/>
              <a:gd name="connsiteY6" fmla="*/ 9765020 h 9765020"/>
              <a:gd name="connsiteX7" fmla="*/ 0 w 9797143"/>
              <a:gd name="connsiteY7" fmla="*/ 9765020 h 9765020"/>
              <a:gd name="connsiteX8" fmla="*/ 5107363 w 9797143"/>
              <a:gd name="connsiteY8" fmla="*/ 0 h 9765020"/>
              <a:gd name="connsiteX9" fmla="*/ 9797143 w 9797143"/>
              <a:gd name="connsiteY9" fmla="*/ 0 h 9765020"/>
              <a:gd name="connsiteX10" fmla="*/ 9797143 w 9797143"/>
              <a:gd name="connsiteY10" fmla="*/ 4689780 h 9765020"/>
              <a:gd name="connsiteX11" fmla="*/ 5107363 w 9797143"/>
              <a:gd name="connsiteY11" fmla="*/ 4689780 h 9765020"/>
              <a:gd name="connsiteX12" fmla="*/ 0 w 9797143"/>
              <a:gd name="connsiteY12" fmla="*/ 0 h 9765020"/>
              <a:gd name="connsiteX13" fmla="*/ 4689779 w 9797143"/>
              <a:gd name="connsiteY13" fmla="*/ 0 h 9765020"/>
              <a:gd name="connsiteX14" fmla="*/ 4689779 w 9797143"/>
              <a:gd name="connsiteY14" fmla="*/ 4689780 h 9765020"/>
              <a:gd name="connsiteX15" fmla="*/ 0 w 9797143"/>
              <a:gd name="connsiteY15" fmla="*/ 4689780 h 97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7143" h="9765020">
                <a:moveTo>
                  <a:pt x="5107363" y="5075240"/>
                </a:moveTo>
                <a:lnTo>
                  <a:pt x="9797143" y="5075240"/>
                </a:lnTo>
                <a:lnTo>
                  <a:pt x="9797143" y="9765020"/>
                </a:lnTo>
                <a:lnTo>
                  <a:pt x="5107363" y="9765020"/>
                </a:lnTo>
                <a:close/>
                <a:moveTo>
                  <a:pt x="0" y="5075240"/>
                </a:moveTo>
                <a:lnTo>
                  <a:pt x="4689779" y="5075240"/>
                </a:lnTo>
                <a:lnTo>
                  <a:pt x="4689779" y="9765020"/>
                </a:lnTo>
                <a:lnTo>
                  <a:pt x="0" y="9765020"/>
                </a:lnTo>
                <a:close/>
                <a:moveTo>
                  <a:pt x="5107363" y="0"/>
                </a:moveTo>
                <a:lnTo>
                  <a:pt x="9797143" y="0"/>
                </a:lnTo>
                <a:lnTo>
                  <a:pt x="9797143" y="4689780"/>
                </a:lnTo>
                <a:lnTo>
                  <a:pt x="5107363" y="4689780"/>
                </a:lnTo>
                <a:close/>
                <a:moveTo>
                  <a:pt x="0" y="0"/>
                </a:moveTo>
                <a:lnTo>
                  <a:pt x="4689779" y="0"/>
                </a:lnTo>
                <a:lnTo>
                  <a:pt x="4689779" y="4689780"/>
                </a:lnTo>
                <a:lnTo>
                  <a:pt x="0" y="46897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44198985"/>
      </p:ext>
    </p:extLst>
  </p:cSld>
  <p:clrMapOvr>
    <a:masterClrMapping/>
  </p:clrMapOvr>
  <p:transition spd="slow">
    <p:cover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ADEA3A-3003-437D-82B0-70D2F9C80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0561" y="3255067"/>
            <a:ext cx="4532244" cy="1302026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6162CC-0D48-4787-84D2-3FD2E198FD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197" y="586410"/>
            <a:ext cx="4532244" cy="1302026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63146994"/>
      </p:ext>
    </p:extLst>
  </p:cSld>
  <p:clrMapOvr>
    <a:masterClrMapping/>
  </p:clrMapOvr>
  <p:transition spd="slow">
    <p:cover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39512" y="1221942"/>
            <a:ext cx="2699618" cy="2699618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4525401"/>
      </p:ext>
    </p:extLst>
  </p:cSld>
  <p:clrMapOvr>
    <a:masterClrMapping/>
  </p:clrMapOvr>
  <p:transition spd="slow">
    <p:cover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F13560-F658-4983-9E0E-2BB581C010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5498" y="1221942"/>
            <a:ext cx="2699618" cy="2699618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39512" y="1221942"/>
            <a:ext cx="2699618" cy="2699618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06894133"/>
      </p:ext>
    </p:extLst>
  </p:cSld>
  <p:clrMapOvr>
    <a:masterClrMapping/>
  </p:clrMapOvr>
  <p:transition spd="slow">
    <p:cover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BDC5D1-40FA-40AE-A0D8-B474E5160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5498" y="1221942"/>
            <a:ext cx="2699618" cy="2699618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53642978"/>
      </p:ext>
    </p:extLst>
  </p:cSld>
  <p:clrMapOvr>
    <a:masterClrMapping/>
  </p:clrMapOvr>
  <p:transition spd="slow">
    <p:cover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BD442E3-B8E2-4E3B-8433-A3F499541A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65721" y="0"/>
            <a:ext cx="3378280" cy="5143500"/>
          </a:xfrm>
          <a:custGeom>
            <a:avLst/>
            <a:gdLst>
              <a:gd name="connsiteX0" fmla="*/ 0 w 9008745"/>
              <a:gd name="connsiteY0" fmla="*/ 0 h 13716000"/>
              <a:gd name="connsiteX1" fmla="*/ 9008745 w 9008745"/>
              <a:gd name="connsiteY1" fmla="*/ 0 h 13716000"/>
              <a:gd name="connsiteX2" fmla="*/ 9008745 w 9008745"/>
              <a:gd name="connsiteY2" fmla="*/ 13716000 h 13716000"/>
              <a:gd name="connsiteX3" fmla="*/ 0 w 900874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5" h="13716000">
                <a:moveTo>
                  <a:pt x="0" y="0"/>
                </a:moveTo>
                <a:lnTo>
                  <a:pt x="9008745" y="0"/>
                </a:lnTo>
                <a:lnTo>
                  <a:pt x="900874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20982122"/>
      </p:ext>
    </p:extLst>
  </p:cSld>
  <p:clrMapOvr>
    <a:masterClrMapping/>
  </p:clrMapOvr>
  <p:transition spd="slow">
    <p:cover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3037115"/>
            <a:ext cx="9144000" cy="2106386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35274682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 txBox="1">
            <a:spLocks noGrp="1"/>
          </p:cNvSpPr>
          <p:nvPr>
            <p:ph type="title"/>
          </p:nvPr>
        </p:nvSpPr>
        <p:spPr>
          <a:xfrm>
            <a:off x="2460000" y="1816475"/>
            <a:ext cx="53166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" name="Google Shape;156;p68"/>
          <p:cNvSpPr txBox="1">
            <a:spLocks noGrp="1"/>
          </p:cNvSpPr>
          <p:nvPr>
            <p:ph type="title" idx="2"/>
          </p:nvPr>
        </p:nvSpPr>
        <p:spPr>
          <a:xfrm>
            <a:off x="1367400" y="1816475"/>
            <a:ext cx="10926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7" name="Google Shape;157;p68"/>
          <p:cNvSpPr txBox="1">
            <a:spLocks noGrp="1"/>
          </p:cNvSpPr>
          <p:nvPr>
            <p:ph type="subTitle" idx="1"/>
          </p:nvPr>
        </p:nvSpPr>
        <p:spPr>
          <a:xfrm>
            <a:off x="1367400" y="2811625"/>
            <a:ext cx="6409200" cy="51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" name="Google Shape;158;p68"/>
          <p:cNvGrpSpPr/>
          <p:nvPr/>
        </p:nvGrpSpPr>
        <p:grpSpPr>
          <a:xfrm>
            <a:off x="446047" y="-55251"/>
            <a:ext cx="1327927" cy="654177"/>
            <a:chOff x="2032159" y="4"/>
            <a:chExt cx="965835" cy="475799"/>
          </a:xfrm>
        </p:grpSpPr>
        <p:sp>
          <p:nvSpPr>
            <p:cNvPr id="159" name="Google Shape;159;p68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8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68"/>
          <p:cNvGrpSpPr/>
          <p:nvPr/>
        </p:nvGrpSpPr>
        <p:grpSpPr>
          <a:xfrm>
            <a:off x="8521101" y="3689891"/>
            <a:ext cx="657594" cy="626127"/>
            <a:chOff x="7353522" y="4394524"/>
            <a:chExt cx="565429" cy="538373"/>
          </a:xfrm>
        </p:grpSpPr>
        <p:sp>
          <p:nvSpPr>
            <p:cNvPr id="162" name="Google Shape;162;p68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8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68"/>
          <p:cNvSpPr/>
          <p:nvPr/>
        </p:nvSpPr>
        <p:spPr>
          <a:xfrm>
            <a:off x="8323179" y="4430713"/>
            <a:ext cx="364677" cy="346768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8"/>
          <p:cNvSpPr/>
          <p:nvPr/>
        </p:nvSpPr>
        <p:spPr>
          <a:xfrm>
            <a:off x="-86301" y="1387124"/>
            <a:ext cx="671600" cy="623096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06386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7869765"/>
      </p:ext>
    </p:extLst>
  </p:cSld>
  <p:clrMapOvr>
    <a:masterClrMapping/>
  </p:clrMapOvr>
  <p:transition spd="slow">
    <p:cover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0AEEF9-CC85-4E5E-A04F-F68499DE28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899492"/>
            <a:ext cx="2733261" cy="3344518"/>
          </a:xfrm>
          <a:custGeom>
            <a:avLst/>
            <a:gdLst>
              <a:gd name="connsiteX0" fmla="*/ 0 w 7288696"/>
              <a:gd name="connsiteY0" fmla="*/ 0 h 8918714"/>
              <a:gd name="connsiteX1" fmla="*/ 7288696 w 7288696"/>
              <a:gd name="connsiteY1" fmla="*/ 0 h 8918714"/>
              <a:gd name="connsiteX2" fmla="*/ 7288696 w 7288696"/>
              <a:gd name="connsiteY2" fmla="*/ 8918714 h 8918714"/>
              <a:gd name="connsiteX3" fmla="*/ 0 w 7288696"/>
              <a:gd name="connsiteY3" fmla="*/ 8918714 h 891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8918714">
                <a:moveTo>
                  <a:pt x="0" y="0"/>
                </a:moveTo>
                <a:lnTo>
                  <a:pt x="7288696" y="0"/>
                </a:lnTo>
                <a:lnTo>
                  <a:pt x="7288696" y="8918714"/>
                </a:lnTo>
                <a:lnTo>
                  <a:pt x="0" y="8918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F10D2B5-0209-4269-98BA-862B6E286E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2733261" cy="5143500"/>
          </a:xfrm>
          <a:custGeom>
            <a:avLst/>
            <a:gdLst>
              <a:gd name="connsiteX0" fmla="*/ 0 w 7288696"/>
              <a:gd name="connsiteY0" fmla="*/ 0 h 13716000"/>
              <a:gd name="connsiteX1" fmla="*/ 7288696 w 7288696"/>
              <a:gd name="connsiteY1" fmla="*/ 0 h 13716000"/>
              <a:gd name="connsiteX2" fmla="*/ 7288696 w 7288696"/>
              <a:gd name="connsiteY2" fmla="*/ 13716000 h 13716000"/>
              <a:gd name="connsiteX3" fmla="*/ 0 w 728869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13716000">
                <a:moveTo>
                  <a:pt x="0" y="0"/>
                </a:moveTo>
                <a:lnTo>
                  <a:pt x="7288696" y="0"/>
                </a:lnTo>
                <a:lnTo>
                  <a:pt x="728869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227096"/>
      </p:ext>
    </p:extLst>
  </p:cSld>
  <p:clrMapOvr>
    <a:masterClrMapping/>
  </p:clrMapOvr>
  <p:transition spd="slow">
    <p:cover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CB367-7F82-4205-AA80-B9B35BAA52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1E72A9-A301-491A-BD39-434B028F8A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71459" y="1485902"/>
            <a:ext cx="1142999" cy="1142999"/>
          </a:xfrm>
          <a:custGeom>
            <a:avLst/>
            <a:gdLst>
              <a:gd name="connsiteX0" fmla="*/ 1523998 w 3047996"/>
              <a:gd name="connsiteY0" fmla="*/ 0 h 3047996"/>
              <a:gd name="connsiteX1" fmla="*/ 3047996 w 3047996"/>
              <a:gd name="connsiteY1" fmla="*/ 1523998 h 3047996"/>
              <a:gd name="connsiteX2" fmla="*/ 1523998 w 3047996"/>
              <a:gd name="connsiteY2" fmla="*/ 3047996 h 3047996"/>
              <a:gd name="connsiteX3" fmla="*/ 0 w 3047996"/>
              <a:gd name="connsiteY3" fmla="*/ 1523998 h 3047996"/>
              <a:gd name="connsiteX4" fmla="*/ 1523998 w 3047996"/>
              <a:gd name="connsiteY4" fmla="*/ 0 h 30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6" h="3047996">
                <a:moveTo>
                  <a:pt x="1523998" y="0"/>
                </a:moveTo>
                <a:cubicBezTo>
                  <a:pt x="2365678" y="0"/>
                  <a:pt x="3047996" y="682317"/>
                  <a:pt x="3047996" y="1523998"/>
                </a:cubicBezTo>
                <a:cubicBezTo>
                  <a:pt x="3047996" y="2365679"/>
                  <a:pt x="2365678" y="3047996"/>
                  <a:pt x="1523998" y="3047996"/>
                </a:cubicBezTo>
                <a:cubicBezTo>
                  <a:pt x="682317" y="3047996"/>
                  <a:pt x="0" y="2365679"/>
                  <a:pt x="0" y="1523998"/>
                </a:cubicBezTo>
                <a:cubicBezTo>
                  <a:pt x="0" y="682317"/>
                  <a:pt x="682317" y="0"/>
                  <a:pt x="152399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37484718"/>
      </p:ext>
    </p:extLst>
  </p:cSld>
  <p:clrMapOvr>
    <a:masterClrMapping/>
  </p:clrMapOvr>
  <p:transition spd="slow">
    <p:cover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83CA4C-7CA4-4F36-BB50-414F277095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4080014" cy="5143500"/>
          </a:xfrm>
          <a:custGeom>
            <a:avLst/>
            <a:gdLst>
              <a:gd name="connsiteX0" fmla="*/ 0 w 10880035"/>
              <a:gd name="connsiteY0" fmla="*/ 0 h 13716000"/>
              <a:gd name="connsiteX1" fmla="*/ 10880035 w 10880035"/>
              <a:gd name="connsiteY1" fmla="*/ 0 h 13716000"/>
              <a:gd name="connsiteX2" fmla="*/ 10880035 w 10880035"/>
              <a:gd name="connsiteY2" fmla="*/ 13716000 h 13716000"/>
              <a:gd name="connsiteX3" fmla="*/ 0 w 1088003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0035" h="13716000">
                <a:moveTo>
                  <a:pt x="0" y="0"/>
                </a:moveTo>
                <a:lnTo>
                  <a:pt x="10880035" y="0"/>
                </a:lnTo>
                <a:lnTo>
                  <a:pt x="1088003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739521"/>
      </p:ext>
    </p:extLst>
  </p:cSld>
  <p:clrMapOvr>
    <a:masterClrMapping/>
  </p:clrMapOvr>
  <p:transition spd="slow">
    <p:cover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2A0CB9C-B7D3-42E7-83BD-DBD8AAA75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59936" y="840134"/>
            <a:ext cx="2828141" cy="1781128"/>
          </a:xfrm>
          <a:custGeom>
            <a:avLst/>
            <a:gdLst>
              <a:gd name="connsiteX0" fmla="*/ 0 w 7541710"/>
              <a:gd name="connsiteY0" fmla="*/ 0 h 4749673"/>
              <a:gd name="connsiteX1" fmla="*/ 7541710 w 7541710"/>
              <a:gd name="connsiteY1" fmla="*/ 0 h 4749673"/>
              <a:gd name="connsiteX2" fmla="*/ 7541710 w 7541710"/>
              <a:gd name="connsiteY2" fmla="*/ 4749673 h 4749673"/>
              <a:gd name="connsiteX3" fmla="*/ 0 w 7541710"/>
              <a:gd name="connsiteY3" fmla="*/ 4749673 h 474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710" h="4749673">
                <a:moveTo>
                  <a:pt x="0" y="0"/>
                </a:moveTo>
                <a:lnTo>
                  <a:pt x="7541710" y="0"/>
                </a:lnTo>
                <a:lnTo>
                  <a:pt x="7541710" y="4749673"/>
                </a:lnTo>
                <a:lnTo>
                  <a:pt x="0" y="47496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109676"/>
      </p:ext>
    </p:extLst>
  </p:cSld>
  <p:clrMapOvr>
    <a:masterClrMapping/>
  </p:clrMapOvr>
  <p:transition spd="slow">
    <p:cover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F7B34C-7BD9-4B37-AA88-C3807C7EB0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81602" y="989026"/>
            <a:ext cx="2742306" cy="1723284"/>
          </a:xfrm>
          <a:custGeom>
            <a:avLst/>
            <a:gdLst>
              <a:gd name="connsiteX0" fmla="*/ 0 w 7312816"/>
              <a:gd name="connsiteY0" fmla="*/ 0 h 4595423"/>
              <a:gd name="connsiteX1" fmla="*/ 7312816 w 7312816"/>
              <a:gd name="connsiteY1" fmla="*/ 0 h 4595423"/>
              <a:gd name="connsiteX2" fmla="*/ 7312816 w 7312816"/>
              <a:gd name="connsiteY2" fmla="*/ 4595423 h 4595423"/>
              <a:gd name="connsiteX3" fmla="*/ 0 w 7312816"/>
              <a:gd name="connsiteY3" fmla="*/ 4595423 h 4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816" h="4595423">
                <a:moveTo>
                  <a:pt x="0" y="0"/>
                </a:moveTo>
                <a:lnTo>
                  <a:pt x="7312816" y="0"/>
                </a:lnTo>
                <a:lnTo>
                  <a:pt x="7312816" y="4595423"/>
                </a:lnTo>
                <a:lnTo>
                  <a:pt x="0" y="45954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343084"/>
      </p:ext>
    </p:extLst>
  </p:cSld>
  <p:clrMapOvr>
    <a:masterClrMapping/>
  </p:clrMapOvr>
  <p:transition spd="slow">
    <p:cover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43BCB8B-75AA-42E9-9292-518392455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915768" y="151859"/>
            <a:ext cx="2011992" cy="3557826"/>
          </a:xfrm>
          <a:custGeom>
            <a:avLst/>
            <a:gdLst>
              <a:gd name="connsiteX0" fmla="*/ 0 w 5365312"/>
              <a:gd name="connsiteY0" fmla="*/ 0 h 9487535"/>
              <a:gd name="connsiteX1" fmla="*/ 5365312 w 5365312"/>
              <a:gd name="connsiteY1" fmla="*/ 0 h 9487535"/>
              <a:gd name="connsiteX2" fmla="*/ 5365312 w 5365312"/>
              <a:gd name="connsiteY2" fmla="*/ 9487535 h 9487535"/>
              <a:gd name="connsiteX3" fmla="*/ 0 w 5365312"/>
              <a:gd name="connsiteY3" fmla="*/ 9487535 h 94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312" h="9487535">
                <a:moveTo>
                  <a:pt x="0" y="0"/>
                </a:moveTo>
                <a:lnTo>
                  <a:pt x="5365312" y="0"/>
                </a:lnTo>
                <a:lnTo>
                  <a:pt x="5365312" y="9487535"/>
                </a:lnTo>
                <a:lnTo>
                  <a:pt x="0" y="94875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326748"/>
      </p:ext>
    </p:extLst>
  </p:cSld>
  <p:clrMapOvr>
    <a:masterClrMapping/>
  </p:clrMapOvr>
  <p:transition spd="slow">
    <p:cover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4D4BAE6-D4BF-4F3E-9958-D34B540DD2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04713" y="971527"/>
            <a:ext cx="1082575" cy="1914328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66E2789-5F62-4A87-BFA1-AE7E741B1F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08773" y="971527"/>
            <a:ext cx="1082575" cy="1914328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975F2E-A7FA-4F62-84A3-9B2B74B86E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5683" y="971527"/>
            <a:ext cx="1082575" cy="1914328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531383"/>
      </p:ext>
    </p:extLst>
  </p:cSld>
  <p:clrMapOvr>
    <a:masterClrMapping/>
  </p:clrMapOvr>
  <p:transition spd="slow">
    <p:cover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1FE4BDA-43CB-40A4-AAFD-078709EC3C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71222" y="1093605"/>
            <a:ext cx="2224265" cy="2967763"/>
          </a:xfrm>
          <a:custGeom>
            <a:avLst/>
            <a:gdLst>
              <a:gd name="connsiteX0" fmla="*/ 0 w 5931373"/>
              <a:gd name="connsiteY0" fmla="*/ 0 h 7914033"/>
              <a:gd name="connsiteX1" fmla="*/ 5931373 w 5931373"/>
              <a:gd name="connsiteY1" fmla="*/ 0 h 7914033"/>
              <a:gd name="connsiteX2" fmla="*/ 5931373 w 5931373"/>
              <a:gd name="connsiteY2" fmla="*/ 7914033 h 7914033"/>
              <a:gd name="connsiteX3" fmla="*/ 0 w 5931373"/>
              <a:gd name="connsiteY3" fmla="*/ 7914033 h 791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3" h="7914033">
                <a:moveTo>
                  <a:pt x="0" y="0"/>
                </a:moveTo>
                <a:lnTo>
                  <a:pt x="5931373" y="0"/>
                </a:lnTo>
                <a:lnTo>
                  <a:pt x="5931373" y="7914033"/>
                </a:lnTo>
                <a:lnTo>
                  <a:pt x="0" y="79140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215596"/>
      </p:ext>
    </p:extLst>
  </p:cSld>
  <p:clrMapOvr>
    <a:masterClrMapping/>
  </p:clrMapOvr>
  <p:transition spd="slow">
    <p:cover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A92859-AC05-487C-8A71-7DE082D814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64434" y="2111638"/>
            <a:ext cx="1166751" cy="1555325"/>
          </a:xfrm>
          <a:custGeom>
            <a:avLst/>
            <a:gdLst>
              <a:gd name="connsiteX0" fmla="*/ 0 w 3111336"/>
              <a:gd name="connsiteY0" fmla="*/ 0 h 4147532"/>
              <a:gd name="connsiteX1" fmla="*/ 3111336 w 3111336"/>
              <a:gd name="connsiteY1" fmla="*/ 0 h 4147532"/>
              <a:gd name="connsiteX2" fmla="*/ 3111336 w 3111336"/>
              <a:gd name="connsiteY2" fmla="*/ 4147532 h 4147532"/>
              <a:gd name="connsiteX3" fmla="*/ 0 w 3111336"/>
              <a:gd name="connsiteY3" fmla="*/ 4147532 h 41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336" h="4147532">
                <a:moveTo>
                  <a:pt x="0" y="0"/>
                </a:moveTo>
                <a:lnTo>
                  <a:pt x="3111336" y="0"/>
                </a:lnTo>
                <a:lnTo>
                  <a:pt x="3111336" y="4147532"/>
                </a:lnTo>
                <a:lnTo>
                  <a:pt x="0" y="41475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3105A3-FDF2-4A35-A86D-987BD710932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33421" y="1426882"/>
            <a:ext cx="2789489" cy="1756786"/>
          </a:xfrm>
          <a:custGeom>
            <a:avLst/>
            <a:gdLst>
              <a:gd name="connsiteX0" fmla="*/ 0 w 7438638"/>
              <a:gd name="connsiteY0" fmla="*/ 0 h 4684761"/>
              <a:gd name="connsiteX1" fmla="*/ 7438638 w 7438638"/>
              <a:gd name="connsiteY1" fmla="*/ 0 h 4684761"/>
              <a:gd name="connsiteX2" fmla="*/ 7438638 w 7438638"/>
              <a:gd name="connsiteY2" fmla="*/ 4684761 h 4684761"/>
              <a:gd name="connsiteX3" fmla="*/ 0 w 7438638"/>
              <a:gd name="connsiteY3" fmla="*/ 4684761 h 46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638" h="4684761">
                <a:moveTo>
                  <a:pt x="0" y="0"/>
                </a:moveTo>
                <a:lnTo>
                  <a:pt x="7438638" y="0"/>
                </a:lnTo>
                <a:lnTo>
                  <a:pt x="7438638" y="4684761"/>
                </a:lnTo>
                <a:lnTo>
                  <a:pt x="0" y="46847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036422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69"/>
          <p:cNvGrpSpPr/>
          <p:nvPr/>
        </p:nvGrpSpPr>
        <p:grpSpPr>
          <a:xfrm>
            <a:off x="8302923" y="2414989"/>
            <a:ext cx="337595" cy="2189113"/>
            <a:chOff x="6172150" y="669825"/>
            <a:chExt cx="89000" cy="577100"/>
          </a:xfrm>
        </p:grpSpPr>
        <p:sp>
          <p:nvSpPr>
            <p:cNvPr id="168" name="Google Shape;168;p69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9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9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9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9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69"/>
          <p:cNvSpPr/>
          <p:nvPr/>
        </p:nvSpPr>
        <p:spPr>
          <a:xfrm>
            <a:off x="2328155" y="356199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9"/>
          <p:cNvSpPr/>
          <p:nvPr/>
        </p:nvSpPr>
        <p:spPr>
          <a:xfrm flipH="1">
            <a:off x="7982764" y="4210550"/>
            <a:ext cx="550912" cy="50464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69"/>
          <p:cNvGrpSpPr/>
          <p:nvPr/>
        </p:nvGrpSpPr>
        <p:grpSpPr>
          <a:xfrm>
            <a:off x="319588" y="372036"/>
            <a:ext cx="337585" cy="334727"/>
            <a:chOff x="8786452" y="1048125"/>
            <a:chExt cx="357536" cy="354622"/>
          </a:xfrm>
        </p:grpSpPr>
        <p:sp>
          <p:nvSpPr>
            <p:cNvPr id="176" name="Google Shape;176;p6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69"/>
          <p:cNvGrpSpPr/>
          <p:nvPr/>
        </p:nvGrpSpPr>
        <p:grpSpPr>
          <a:xfrm>
            <a:off x="8686820" y="883873"/>
            <a:ext cx="269475" cy="267207"/>
            <a:chOff x="8786452" y="1048125"/>
            <a:chExt cx="357536" cy="354622"/>
          </a:xfrm>
        </p:grpSpPr>
        <p:sp>
          <p:nvSpPr>
            <p:cNvPr id="180" name="Google Shape;180;p6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69"/>
          <p:cNvSpPr/>
          <p:nvPr/>
        </p:nvSpPr>
        <p:spPr>
          <a:xfrm>
            <a:off x="-152108" y="2442574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9"/>
          <p:cNvSpPr txBox="1">
            <a:spLocks noGrp="1"/>
          </p:cNvSpPr>
          <p:nvPr>
            <p:ph type="title"/>
          </p:nvPr>
        </p:nvSpPr>
        <p:spPr>
          <a:xfrm>
            <a:off x="3463500" y="1450500"/>
            <a:ext cx="4967400" cy="841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5" name="Google Shape;185;p69"/>
          <p:cNvSpPr txBox="1">
            <a:spLocks noGrp="1"/>
          </p:cNvSpPr>
          <p:nvPr>
            <p:ph type="subTitle" idx="1"/>
          </p:nvPr>
        </p:nvSpPr>
        <p:spPr>
          <a:xfrm>
            <a:off x="3463500" y="2292300"/>
            <a:ext cx="4967400" cy="1400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B5A41B-AF74-4BF3-A1B7-AC531B75581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86115" y="2616518"/>
            <a:ext cx="816525" cy="1443870"/>
          </a:xfrm>
          <a:custGeom>
            <a:avLst/>
            <a:gdLst>
              <a:gd name="connsiteX0" fmla="*/ 0 w 2177400"/>
              <a:gd name="connsiteY0" fmla="*/ 0 h 3850319"/>
              <a:gd name="connsiteX1" fmla="*/ 2177400 w 2177400"/>
              <a:gd name="connsiteY1" fmla="*/ 0 h 3850319"/>
              <a:gd name="connsiteX2" fmla="*/ 2177400 w 2177400"/>
              <a:gd name="connsiteY2" fmla="*/ 3850319 h 3850319"/>
              <a:gd name="connsiteX3" fmla="*/ 0 w 2177400"/>
              <a:gd name="connsiteY3" fmla="*/ 3850319 h 38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400" h="3850319">
                <a:moveTo>
                  <a:pt x="0" y="0"/>
                </a:moveTo>
                <a:lnTo>
                  <a:pt x="2177400" y="0"/>
                </a:lnTo>
                <a:lnTo>
                  <a:pt x="2177400" y="3850319"/>
                </a:lnTo>
                <a:lnTo>
                  <a:pt x="0" y="38503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E9A55B-6180-4C02-B374-E74F8D6438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78942" y="1091889"/>
            <a:ext cx="2021681" cy="2694980"/>
          </a:xfrm>
          <a:custGeom>
            <a:avLst/>
            <a:gdLst>
              <a:gd name="connsiteX0" fmla="*/ 0 w 5391150"/>
              <a:gd name="connsiteY0" fmla="*/ 0 h 7186611"/>
              <a:gd name="connsiteX1" fmla="*/ 5391150 w 5391150"/>
              <a:gd name="connsiteY1" fmla="*/ 0 h 7186611"/>
              <a:gd name="connsiteX2" fmla="*/ 5391150 w 5391150"/>
              <a:gd name="connsiteY2" fmla="*/ 7186611 h 7186611"/>
              <a:gd name="connsiteX3" fmla="*/ 0 w 5391150"/>
              <a:gd name="connsiteY3" fmla="*/ 7186611 h 71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50" h="7186611">
                <a:moveTo>
                  <a:pt x="0" y="0"/>
                </a:moveTo>
                <a:lnTo>
                  <a:pt x="5391150" y="0"/>
                </a:lnTo>
                <a:lnTo>
                  <a:pt x="5391150" y="7186611"/>
                </a:lnTo>
                <a:lnTo>
                  <a:pt x="0" y="71866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449069"/>
      </p:ext>
    </p:extLst>
  </p:cSld>
  <p:clrMapOvr>
    <a:masterClrMapping/>
  </p:clrMapOvr>
  <p:transition spd="slow">
    <p:cover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3793406-23DF-45BB-A26E-AA30DC1EC5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1142096"/>
            <a:ext cx="3568717" cy="2141660"/>
          </a:xfrm>
          <a:custGeom>
            <a:avLst/>
            <a:gdLst>
              <a:gd name="connsiteX0" fmla="*/ 0 w 9516577"/>
              <a:gd name="connsiteY0" fmla="*/ 0 h 5711094"/>
              <a:gd name="connsiteX1" fmla="*/ 9516577 w 9516577"/>
              <a:gd name="connsiteY1" fmla="*/ 0 h 5711094"/>
              <a:gd name="connsiteX2" fmla="*/ 9516577 w 9516577"/>
              <a:gd name="connsiteY2" fmla="*/ 5711094 h 5711094"/>
              <a:gd name="connsiteX3" fmla="*/ 0 w 9516577"/>
              <a:gd name="connsiteY3" fmla="*/ 5711094 h 571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6577" h="5711094">
                <a:moveTo>
                  <a:pt x="0" y="0"/>
                </a:moveTo>
                <a:lnTo>
                  <a:pt x="9516577" y="0"/>
                </a:lnTo>
                <a:lnTo>
                  <a:pt x="9516577" y="5711094"/>
                </a:lnTo>
                <a:lnTo>
                  <a:pt x="0" y="57110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655316"/>
      </p:ext>
    </p:extLst>
  </p:cSld>
  <p:clrMapOvr>
    <a:masterClrMapping/>
  </p:clrMapOvr>
  <p:transition spd="slow">
    <p:cover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000E348-7676-4F77-89DD-6F4F8F6628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60576" y="0"/>
            <a:ext cx="2266931" cy="2972042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E724093-A13B-4C85-B55C-51A6DA42F21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80055" y="0"/>
            <a:ext cx="2266931" cy="2972042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14968"/>
      </p:ext>
    </p:extLst>
  </p:cSld>
  <p:clrMapOvr>
    <a:masterClrMapping/>
  </p:clrMapOvr>
  <p:transition spd="slow">
    <p:cover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25C396-00E3-4190-B535-5B6F36E642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1837" y="2368498"/>
            <a:ext cx="1597293" cy="2775002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DBED4E3-5846-4ED9-BDFA-F7C8E7C631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58333" y="2368498"/>
            <a:ext cx="1597293" cy="2775002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103947"/>
      </p:ext>
    </p:extLst>
  </p:cSld>
  <p:clrMapOvr>
    <a:masterClrMapping/>
  </p:clrMapOvr>
  <p:transition spd="slow">
    <p:cover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46AF226-035A-4419-B521-3DE683FB6D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9144000" cy="1605643"/>
          </a:xfrm>
          <a:custGeom>
            <a:avLst/>
            <a:gdLst>
              <a:gd name="connsiteX0" fmla="*/ 0 w 24384000"/>
              <a:gd name="connsiteY0" fmla="*/ 0 h 4281714"/>
              <a:gd name="connsiteX1" fmla="*/ 24384000 w 24384000"/>
              <a:gd name="connsiteY1" fmla="*/ 0 h 4281714"/>
              <a:gd name="connsiteX2" fmla="*/ 24384000 w 24384000"/>
              <a:gd name="connsiteY2" fmla="*/ 4281714 h 4281714"/>
              <a:gd name="connsiteX3" fmla="*/ 0 w 24384000"/>
              <a:gd name="connsiteY3" fmla="*/ 4281714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4281714">
                <a:moveTo>
                  <a:pt x="0" y="0"/>
                </a:moveTo>
                <a:lnTo>
                  <a:pt x="24384000" y="0"/>
                </a:lnTo>
                <a:lnTo>
                  <a:pt x="24384000" y="4281714"/>
                </a:lnTo>
                <a:lnTo>
                  <a:pt x="0" y="4281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520445"/>
      </p:ext>
    </p:extLst>
  </p:cSld>
  <p:clrMapOvr>
    <a:masterClrMapping/>
  </p:clrMapOvr>
  <p:transition spd="slow">
    <p:cover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909E9EC-0EEC-4D8C-8EFE-3E3827D1DF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34120" y="1061003"/>
            <a:ext cx="3021496" cy="3021496"/>
          </a:xfrm>
          <a:custGeom>
            <a:avLst/>
            <a:gdLst>
              <a:gd name="connsiteX0" fmla="*/ 0 w 8057322"/>
              <a:gd name="connsiteY0" fmla="*/ 0 h 8057322"/>
              <a:gd name="connsiteX1" fmla="*/ 8057322 w 8057322"/>
              <a:gd name="connsiteY1" fmla="*/ 0 h 8057322"/>
              <a:gd name="connsiteX2" fmla="*/ 8057322 w 8057322"/>
              <a:gd name="connsiteY2" fmla="*/ 8057322 h 8057322"/>
              <a:gd name="connsiteX3" fmla="*/ 0 w 8057322"/>
              <a:gd name="connsiteY3" fmla="*/ 8057322 h 80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322" h="8057322">
                <a:moveTo>
                  <a:pt x="0" y="0"/>
                </a:moveTo>
                <a:lnTo>
                  <a:pt x="8057322" y="0"/>
                </a:lnTo>
                <a:lnTo>
                  <a:pt x="8057322" y="8057322"/>
                </a:lnTo>
                <a:lnTo>
                  <a:pt x="0" y="80573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864102"/>
      </p:ext>
    </p:extLst>
  </p:cSld>
  <p:clrMapOvr>
    <a:masterClrMapping/>
  </p:clrMapOvr>
  <p:transition spd="slow">
    <p:cover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C2015A-D146-4EAC-B054-A21C8D1666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6702" y="949188"/>
            <a:ext cx="3522797" cy="3245126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F48A73-1A1D-467F-BB23-23079DDA88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74502" y="949188"/>
            <a:ext cx="3522797" cy="3245126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360650"/>
      </p:ext>
    </p:extLst>
  </p:cSld>
  <p:clrMapOvr>
    <a:masterClrMapping/>
  </p:clrMapOvr>
  <p:transition spd="slow">
    <p:cover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F62B029-846E-46D7-B389-6B89278F19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452731" cy="5143500"/>
          </a:xfrm>
          <a:custGeom>
            <a:avLst/>
            <a:gdLst>
              <a:gd name="connsiteX0" fmla="*/ 0 w 11873948"/>
              <a:gd name="connsiteY0" fmla="*/ 0 h 13716000"/>
              <a:gd name="connsiteX1" fmla="*/ 11873948 w 11873948"/>
              <a:gd name="connsiteY1" fmla="*/ 0 h 13716000"/>
              <a:gd name="connsiteX2" fmla="*/ 11873948 w 11873948"/>
              <a:gd name="connsiteY2" fmla="*/ 13716000 h 13716000"/>
              <a:gd name="connsiteX3" fmla="*/ 0 w 1187394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948" h="13716000">
                <a:moveTo>
                  <a:pt x="0" y="0"/>
                </a:moveTo>
                <a:lnTo>
                  <a:pt x="11873948" y="0"/>
                </a:lnTo>
                <a:lnTo>
                  <a:pt x="118739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135312"/>
      </p:ext>
    </p:extLst>
  </p:cSld>
  <p:clrMapOvr>
    <a:masterClrMapping/>
  </p:clrMapOvr>
  <p:transition spd="slow">
    <p:cover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4DC60A6-D60F-47D4-B425-CF0808B40E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63838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CE2B11-185C-4F93-B350-EE073CFB27A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36805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A7B41B7-D15F-44C0-8766-D962873FC7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90870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275140"/>
      </p:ext>
    </p:extLst>
  </p:cSld>
  <p:clrMapOvr>
    <a:masterClrMapping/>
  </p:clrMapOvr>
  <p:transition spd="slow">
    <p:cover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5B736C-B1BC-4ABC-97AE-D73484B7AEB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58768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C69E4-2143-4AFE-91B2-C5C11692B3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68907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415AF9-2EC7-4787-8A5E-64B10256580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58768" y="2671749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6D76B7-A4D3-4656-928B-2385C34DAF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68907" y="2671749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970099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71"/>
          <p:cNvGrpSpPr/>
          <p:nvPr/>
        </p:nvGrpSpPr>
        <p:grpSpPr>
          <a:xfrm rot="5400000">
            <a:off x="7609457" y="4716311"/>
            <a:ext cx="2167818" cy="524957"/>
            <a:chOff x="6004850" y="419825"/>
            <a:chExt cx="577100" cy="139750"/>
          </a:xfrm>
        </p:grpSpPr>
        <p:sp>
          <p:nvSpPr>
            <p:cNvPr id="218" name="Google Shape;218;p71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1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1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1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1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1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1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1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1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1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1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1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1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1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1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1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1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1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1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1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71"/>
          <p:cNvGrpSpPr/>
          <p:nvPr/>
        </p:nvGrpSpPr>
        <p:grpSpPr>
          <a:xfrm rot="-5400000">
            <a:off x="700973" y="3678339"/>
            <a:ext cx="337595" cy="2189113"/>
            <a:chOff x="6172150" y="669825"/>
            <a:chExt cx="89000" cy="577100"/>
          </a:xfrm>
        </p:grpSpPr>
        <p:sp>
          <p:nvSpPr>
            <p:cNvPr id="239" name="Google Shape;239;p71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1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1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1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1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71"/>
          <p:cNvGrpSpPr/>
          <p:nvPr/>
        </p:nvGrpSpPr>
        <p:grpSpPr>
          <a:xfrm>
            <a:off x="164215" y="1705188"/>
            <a:ext cx="273515" cy="271215"/>
            <a:chOff x="8786452" y="1048125"/>
            <a:chExt cx="357536" cy="354622"/>
          </a:xfrm>
        </p:grpSpPr>
        <p:sp>
          <p:nvSpPr>
            <p:cNvPr id="245" name="Google Shape;245;p7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1"/>
          <p:cNvSpPr/>
          <p:nvPr/>
        </p:nvSpPr>
        <p:spPr>
          <a:xfrm flipH="1">
            <a:off x="8550150" y="3145509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71"/>
          <p:cNvSpPr/>
          <p:nvPr/>
        </p:nvSpPr>
        <p:spPr>
          <a:xfrm flipH="1">
            <a:off x="8272275" y="3552862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71"/>
          <p:cNvGrpSpPr/>
          <p:nvPr/>
        </p:nvGrpSpPr>
        <p:grpSpPr>
          <a:xfrm>
            <a:off x="164237" y="4346979"/>
            <a:ext cx="869937" cy="851854"/>
            <a:chOff x="1590052" y="388800"/>
            <a:chExt cx="414552" cy="405916"/>
          </a:xfrm>
        </p:grpSpPr>
        <p:sp>
          <p:nvSpPr>
            <p:cNvPr id="251" name="Google Shape;251;p71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1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1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71"/>
          <p:cNvSpPr/>
          <p:nvPr/>
        </p:nvSpPr>
        <p:spPr>
          <a:xfrm>
            <a:off x="305901" y="2231547"/>
            <a:ext cx="273497" cy="260053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71"/>
          <p:cNvGrpSpPr/>
          <p:nvPr/>
        </p:nvGrpSpPr>
        <p:grpSpPr>
          <a:xfrm>
            <a:off x="8703263" y="1017736"/>
            <a:ext cx="337585" cy="334727"/>
            <a:chOff x="8786452" y="1048125"/>
            <a:chExt cx="357536" cy="354622"/>
          </a:xfrm>
        </p:grpSpPr>
        <p:sp>
          <p:nvSpPr>
            <p:cNvPr id="256" name="Google Shape;256;p7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71"/>
          <p:cNvGrpSpPr/>
          <p:nvPr/>
        </p:nvGrpSpPr>
        <p:grpSpPr>
          <a:xfrm>
            <a:off x="4694426" y="4840895"/>
            <a:ext cx="458790" cy="454979"/>
            <a:chOff x="8786452" y="1048125"/>
            <a:chExt cx="357536" cy="354622"/>
          </a:xfrm>
        </p:grpSpPr>
        <p:sp>
          <p:nvSpPr>
            <p:cNvPr id="260" name="Google Shape;260;p7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7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1"/>
          <p:cNvSpPr txBox="1">
            <a:spLocks noGrp="1"/>
          </p:cNvSpPr>
          <p:nvPr>
            <p:ph type="title" idx="2"/>
          </p:nvPr>
        </p:nvSpPr>
        <p:spPr>
          <a:xfrm>
            <a:off x="2424850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5" name="Google Shape;265;p71"/>
          <p:cNvSpPr txBox="1">
            <a:spLocks noGrp="1"/>
          </p:cNvSpPr>
          <p:nvPr>
            <p:ph type="subTitle" idx="1"/>
          </p:nvPr>
        </p:nvSpPr>
        <p:spPr>
          <a:xfrm>
            <a:off x="2424850" y="21103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71"/>
          <p:cNvSpPr txBox="1">
            <a:spLocks noGrp="1"/>
          </p:cNvSpPr>
          <p:nvPr>
            <p:ph type="title" idx="3"/>
          </p:nvPr>
        </p:nvSpPr>
        <p:spPr>
          <a:xfrm>
            <a:off x="4740954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7" name="Google Shape;267;p71"/>
          <p:cNvSpPr txBox="1">
            <a:spLocks noGrp="1"/>
          </p:cNvSpPr>
          <p:nvPr>
            <p:ph type="subTitle" idx="4"/>
          </p:nvPr>
        </p:nvSpPr>
        <p:spPr>
          <a:xfrm>
            <a:off x="4740954" y="21103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1"/>
          <p:cNvSpPr txBox="1">
            <a:spLocks noGrp="1"/>
          </p:cNvSpPr>
          <p:nvPr>
            <p:ph type="title" idx="5"/>
          </p:nvPr>
        </p:nvSpPr>
        <p:spPr>
          <a:xfrm>
            <a:off x="2424850" y="3068075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9" name="Google Shape;269;p71"/>
          <p:cNvSpPr txBox="1">
            <a:spLocks noGrp="1"/>
          </p:cNvSpPr>
          <p:nvPr>
            <p:ph type="subTitle" idx="6"/>
          </p:nvPr>
        </p:nvSpPr>
        <p:spPr>
          <a:xfrm>
            <a:off x="2424850" y="35437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1"/>
          <p:cNvSpPr txBox="1">
            <a:spLocks noGrp="1"/>
          </p:cNvSpPr>
          <p:nvPr>
            <p:ph type="title" idx="7"/>
          </p:nvPr>
        </p:nvSpPr>
        <p:spPr>
          <a:xfrm>
            <a:off x="4740952" y="3068075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1" name="Google Shape;271;p71"/>
          <p:cNvSpPr txBox="1">
            <a:spLocks noGrp="1"/>
          </p:cNvSpPr>
          <p:nvPr>
            <p:ph type="subTitle" idx="8"/>
          </p:nvPr>
        </p:nvSpPr>
        <p:spPr>
          <a:xfrm>
            <a:off x="4740954" y="35437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BCB3E85-635E-4A8D-83FF-4E067CA4EB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66458" y="0"/>
            <a:ext cx="5377543" cy="5143500"/>
          </a:xfrm>
          <a:custGeom>
            <a:avLst/>
            <a:gdLst>
              <a:gd name="connsiteX0" fmla="*/ 0 w 14340114"/>
              <a:gd name="connsiteY0" fmla="*/ 0 h 13716000"/>
              <a:gd name="connsiteX1" fmla="*/ 14340114 w 14340114"/>
              <a:gd name="connsiteY1" fmla="*/ 0 h 13716000"/>
              <a:gd name="connsiteX2" fmla="*/ 14340114 w 14340114"/>
              <a:gd name="connsiteY2" fmla="*/ 13716000 h 13716000"/>
              <a:gd name="connsiteX3" fmla="*/ 0 w 1434011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0114" h="13716000">
                <a:moveTo>
                  <a:pt x="0" y="0"/>
                </a:moveTo>
                <a:lnTo>
                  <a:pt x="14340114" y="0"/>
                </a:lnTo>
                <a:lnTo>
                  <a:pt x="1434011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7803"/>
      </p:ext>
    </p:extLst>
  </p:cSld>
  <p:clrMapOvr>
    <a:masterClrMapping/>
  </p:clrMapOvr>
  <p:transition spd="slow">
    <p:cover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04C5FA5-546C-407D-9B0E-9201483622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2574472"/>
            <a:ext cx="9144000" cy="2569029"/>
          </a:xfrm>
          <a:custGeom>
            <a:avLst/>
            <a:gdLst>
              <a:gd name="connsiteX0" fmla="*/ 0 w 24384000"/>
              <a:gd name="connsiteY0" fmla="*/ 0 h 6850743"/>
              <a:gd name="connsiteX1" fmla="*/ 24384000 w 24384000"/>
              <a:gd name="connsiteY1" fmla="*/ 0 h 6850743"/>
              <a:gd name="connsiteX2" fmla="*/ 24384000 w 24384000"/>
              <a:gd name="connsiteY2" fmla="*/ 6850743 h 6850743"/>
              <a:gd name="connsiteX3" fmla="*/ 0 w 24384000"/>
              <a:gd name="connsiteY3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850743">
                <a:moveTo>
                  <a:pt x="0" y="0"/>
                </a:moveTo>
                <a:lnTo>
                  <a:pt x="24384000" y="0"/>
                </a:lnTo>
                <a:lnTo>
                  <a:pt x="24384000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079060"/>
      </p:ext>
    </p:extLst>
  </p:cSld>
  <p:clrMapOvr>
    <a:masterClrMapping/>
  </p:clrMapOvr>
  <p:transition spd="slow">
    <p:cover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8C6A9EF-F145-4A81-8102-CF6C08B461DA}" type="datetimeFigureOut">
              <a:rPr lang="en-US" sz="1350" kern="1200" smtClean="0">
                <a:solidFill>
                  <a:prstClr val="black"/>
                </a:solidFill>
                <a:latin typeface="Cambria" panose="020F0502020204030204"/>
                <a:ea typeface="Microsoft YaHei"/>
                <a:cs typeface="+mn-cs"/>
              </a:rPr>
              <a:pPr defTabSz="685800">
                <a:buClrTx/>
              </a:pPr>
              <a:t>11/15/2023</a:t>
            </a:fld>
            <a:endParaRPr lang="en-US" sz="1350" kern="1200">
              <a:solidFill>
                <a:prstClr val="black"/>
              </a:solidFill>
              <a:latin typeface="Cambria" panose="020F0502020204030204"/>
              <a:ea typeface="Microsoft YaHe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mbria" panose="020F0502020204030204"/>
              <a:ea typeface="Microsoft YaHe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F1CC11F-C49C-4DD7-B018-0E84502CB96B}" type="slidenum">
              <a:rPr lang="en-US" sz="1350" kern="1200" smtClean="0">
                <a:solidFill>
                  <a:prstClr val="black"/>
                </a:solidFill>
                <a:latin typeface="Cambria" panose="020F0502020204030204"/>
                <a:ea typeface="Microsoft YaHei"/>
                <a:cs typeface="+mn-cs"/>
              </a:rPr>
              <a:pPr defTabSz="6858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mbria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020"/>
      </p:ext>
    </p:extLst>
  </p:cSld>
  <p:clrMapOvr>
    <a:masterClrMapping/>
  </p:clrMapOvr>
  <p:transition spd="slow">
    <p:cover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8C6A9EF-F145-4A81-8102-CF6C08B461DA}" type="datetimeFigureOut">
              <a:rPr lang="en-US" sz="1350" kern="1200" smtClean="0">
                <a:solidFill>
                  <a:prstClr val="black"/>
                </a:solidFill>
                <a:latin typeface="Cambria" panose="020F0502020204030204"/>
                <a:ea typeface="Microsoft YaHei"/>
                <a:cs typeface="+mn-cs"/>
              </a:rPr>
              <a:pPr defTabSz="685800">
                <a:buClrTx/>
              </a:pPr>
              <a:t>11/15/2023</a:t>
            </a:fld>
            <a:endParaRPr lang="en-US" sz="1350" kern="1200">
              <a:solidFill>
                <a:prstClr val="black"/>
              </a:solidFill>
              <a:latin typeface="Cambria" panose="020F0502020204030204"/>
              <a:ea typeface="Microsoft YaHe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mbria" panose="020F0502020204030204"/>
              <a:ea typeface="Microsoft YaHe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F1CC11F-C49C-4DD7-B018-0E84502CB96B}" type="slidenum">
              <a:rPr lang="en-US" sz="1350" kern="1200" smtClean="0">
                <a:solidFill>
                  <a:prstClr val="black"/>
                </a:solidFill>
                <a:latin typeface="Cambria" panose="020F0502020204030204"/>
                <a:ea typeface="Microsoft YaHei"/>
                <a:cs typeface="+mn-cs"/>
              </a:rPr>
              <a:pPr defTabSz="6858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mbria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54850"/>
      </p:ext>
    </p:extLst>
  </p:cSld>
  <p:clrMapOvr>
    <a:masterClrMapping/>
  </p:clrMapOvr>
  <p:transition spd="slow">
    <p:cover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8C6A9EF-F145-4A81-8102-CF6C08B461DA}" type="datetimeFigureOut">
              <a:rPr lang="en-US" sz="1350" kern="1200" smtClean="0">
                <a:solidFill>
                  <a:prstClr val="black"/>
                </a:solidFill>
                <a:latin typeface="Cambria" panose="020F0502020204030204"/>
                <a:ea typeface="Microsoft YaHei"/>
                <a:cs typeface="+mn-cs"/>
              </a:rPr>
              <a:pPr defTabSz="685800">
                <a:buClrTx/>
              </a:pPr>
              <a:t>11/15/2023</a:t>
            </a:fld>
            <a:endParaRPr lang="en-US" sz="1350" kern="1200">
              <a:solidFill>
                <a:prstClr val="black"/>
              </a:solidFill>
              <a:latin typeface="Cambria" panose="020F0502020204030204"/>
              <a:ea typeface="Microsoft YaHe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mbria" panose="020F0502020204030204"/>
              <a:ea typeface="Microsoft YaHe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F1CC11F-C49C-4DD7-B018-0E84502CB96B}" type="slidenum">
              <a:rPr lang="en-US" sz="1350" kern="1200" smtClean="0">
                <a:solidFill>
                  <a:prstClr val="black"/>
                </a:solidFill>
                <a:latin typeface="Cambria" panose="020F0502020204030204"/>
                <a:ea typeface="Microsoft YaHei"/>
                <a:cs typeface="+mn-cs"/>
              </a:rPr>
              <a:pPr defTabSz="6858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mbria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141251"/>
      </p:ext>
    </p:extLst>
  </p:cSld>
  <p:clrMapOvr>
    <a:masterClrMapping/>
  </p:clrMapOvr>
  <p:transition spd="slow">
    <p:cover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19050" y="-9525"/>
            <a:ext cx="4629150" cy="25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615951" y="581025"/>
            <a:ext cx="7912100" cy="398145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YaHei"/>
                <a:cs typeface="Arial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YaHei"/>
                <a:cs typeface="Arial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7397751" y="1847850"/>
            <a:ext cx="17462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19050" y="3355182"/>
            <a:ext cx="1746250" cy="1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51602" y="1044178"/>
            <a:ext cx="6640799" cy="953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51602" y="2122452"/>
            <a:ext cx="6640799" cy="23273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29591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2"/>
          <p:cNvSpPr txBox="1">
            <a:spLocks noGrp="1"/>
          </p:cNvSpPr>
          <p:nvPr>
            <p:ph type="title"/>
          </p:nvPr>
        </p:nvSpPr>
        <p:spPr>
          <a:xfrm>
            <a:off x="1592550" y="3512726"/>
            <a:ext cx="5958900" cy="642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4" name="Google Shape;274;p72"/>
          <p:cNvSpPr txBox="1">
            <a:spLocks noGrp="1"/>
          </p:cNvSpPr>
          <p:nvPr>
            <p:ph type="subTitle" idx="1"/>
          </p:nvPr>
        </p:nvSpPr>
        <p:spPr>
          <a:xfrm>
            <a:off x="1592550" y="2034325"/>
            <a:ext cx="5958900" cy="1478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75" name="Google Shape;275;p72"/>
          <p:cNvGrpSpPr/>
          <p:nvPr/>
        </p:nvGrpSpPr>
        <p:grpSpPr>
          <a:xfrm rot="-5400000">
            <a:off x="7450248" y="872680"/>
            <a:ext cx="1870381" cy="452930"/>
            <a:chOff x="6004850" y="419825"/>
            <a:chExt cx="577100" cy="139750"/>
          </a:xfrm>
        </p:grpSpPr>
        <p:sp>
          <p:nvSpPr>
            <p:cNvPr id="276" name="Google Shape;276;p72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2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72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2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2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2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2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2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2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2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72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2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2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2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2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2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2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2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2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2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72"/>
          <p:cNvGrpSpPr/>
          <p:nvPr/>
        </p:nvGrpSpPr>
        <p:grpSpPr>
          <a:xfrm rot="10800000">
            <a:off x="7858036" y="1009643"/>
            <a:ext cx="1145727" cy="947953"/>
            <a:chOff x="1951532" y="623366"/>
            <a:chExt cx="719723" cy="595486"/>
          </a:xfrm>
        </p:grpSpPr>
        <p:sp>
          <p:nvSpPr>
            <p:cNvPr id="297" name="Google Shape;297;p72"/>
            <p:cNvSpPr/>
            <p:nvPr/>
          </p:nvSpPr>
          <p:spPr>
            <a:xfrm>
              <a:off x="1951532" y="623409"/>
              <a:ext cx="719723" cy="595443"/>
            </a:xfrm>
            <a:custGeom>
              <a:avLst/>
              <a:gdLst/>
              <a:ahLst/>
              <a:cxnLst/>
              <a:rect l="l" t="t" r="r" b="b"/>
              <a:pathLst>
                <a:path w="16667" h="13789" extrusionOk="0">
                  <a:moveTo>
                    <a:pt x="13705" y="0"/>
                  </a:moveTo>
                  <a:cubicBezTo>
                    <a:pt x="13648" y="0"/>
                    <a:pt x="13591" y="2"/>
                    <a:pt x="13534" y="6"/>
                  </a:cubicBezTo>
                  <a:cubicBezTo>
                    <a:pt x="11679" y="157"/>
                    <a:pt x="10577" y="2061"/>
                    <a:pt x="9324" y="3440"/>
                  </a:cubicBezTo>
                  <a:cubicBezTo>
                    <a:pt x="8371" y="4492"/>
                    <a:pt x="7193" y="5319"/>
                    <a:pt x="5915" y="5871"/>
                  </a:cubicBezTo>
                  <a:cubicBezTo>
                    <a:pt x="3760" y="6773"/>
                    <a:pt x="0" y="7550"/>
                    <a:pt x="176" y="10708"/>
                  </a:cubicBezTo>
                  <a:cubicBezTo>
                    <a:pt x="269" y="12510"/>
                    <a:pt x="2069" y="13789"/>
                    <a:pt x="3791" y="13789"/>
                  </a:cubicBezTo>
                  <a:cubicBezTo>
                    <a:pt x="4392" y="13789"/>
                    <a:pt x="4983" y="13633"/>
                    <a:pt x="5489" y="13289"/>
                  </a:cubicBezTo>
                  <a:cubicBezTo>
                    <a:pt x="6141" y="12863"/>
                    <a:pt x="6617" y="12212"/>
                    <a:pt x="7068" y="11560"/>
                  </a:cubicBezTo>
                  <a:cubicBezTo>
                    <a:pt x="8597" y="9330"/>
                    <a:pt x="10201" y="6924"/>
                    <a:pt x="12707" y="5921"/>
                  </a:cubicBezTo>
                  <a:cubicBezTo>
                    <a:pt x="13659" y="5545"/>
                    <a:pt x="14712" y="5395"/>
                    <a:pt x="15489" y="4743"/>
                  </a:cubicBezTo>
                  <a:cubicBezTo>
                    <a:pt x="16341" y="3991"/>
                    <a:pt x="16667" y="2688"/>
                    <a:pt x="16241" y="1660"/>
                  </a:cubicBezTo>
                  <a:cubicBezTo>
                    <a:pt x="15813" y="661"/>
                    <a:pt x="14774" y="0"/>
                    <a:pt x="137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2"/>
            <p:cNvSpPr/>
            <p:nvPr/>
          </p:nvSpPr>
          <p:spPr>
            <a:xfrm>
              <a:off x="2018637" y="924519"/>
              <a:ext cx="68228" cy="291180"/>
            </a:xfrm>
            <a:custGeom>
              <a:avLst/>
              <a:gdLst/>
              <a:ahLst/>
              <a:cxnLst/>
              <a:rect l="l" t="t" r="r" b="b"/>
              <a:pathLst>
                <a:path w="1580" h="6743" extrusionOk="0">
                  <a:moveTo>
                    <a:pt x="1554" y="1"/>
                  </a:moveTo>
                  <a:lnTo>
                    <a:pt x="1554" y="1"/>
                  </a:lnTo>
                  <a:cubicBezTo>
                    <a:pt x="1429" y="51"/>
                    <a:pt x="1278" y="126"/>
                    <a:pt x="1153" y="201"/>
                  </a:cubicBezTo>
                  <a:cubicBezTo>
                    <a:pt x="1128" y="903"/>
                    <a:pt x="902" y="1630"/>
                    <a:pt x="677" y="2331"/>
                  </a:cubicBezTo>
                  <a:cubicBezTo>
                    <a:pt x="351" y="3434"/>
                    <a:pt x="0" y="4587"/>
                    <a:pt x="351" y="5690"/>
                  </a:cubicBezTo>
                  <a:cubicBezTo>
                    <a:pt x="426" y="5991"/>
                    <a:pt x="577" y="6266"/>
                    <a:pt x="752" y="6517"/>
                  </a:cubicBezTo>
                  <a:cubicBezTo>
                    <a:pt x="1003" y="6617"/>
                    <a:pt x="1253" y="6692"/>
                    <a:pt x="1529" y="6743"/>
                  </a:cubicBezTo>
                  <a:cubicBezTo>
                    <a:pt x="1153" y="6442"/>
                    <a:pt x="877" y="6041"/>
                    <a:pt x="752" y="5565"/>
                  </a:cubicBezTo>
                  <a:cubicBezTo>
                    <a:pt x="426" y="4587"/>
                    <a:pt x="752" y="3560"/>
                    <a:pt x="1078" y="2457"/>
                  </a:cubicBezTo>
                  <a:cubicBezTo>
                    <a:pt x="1328" y="1655"/>
                    <a:pt x="1579" y="828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2"/>
            <p:cNvSpPr/>
            <p:nvPr/>
          </p:nvSpPr>
          <p:spPr>
            <a:xfrm>
              <a:off x="2428784" y="623366"/>
              <a:ext cx="177566" cy="266566"/>
            </a:xfrm>
            <a:custGeom>
              <a:avLst/>
              <a:gdLst/>
              <a:ahLst/>
              <a:cxnLst/>
              <a:rect l="l" t="t" r="r" b="b"/>
              <a:pathLst>
                <a:path w="4112" h="6173" extrusionOk="0">
                  <a:moveTo>
                    <a:pt x="2642" y="1"/>
                  </a:moveTo>
                  <a:cubicBezTo>
                    <a:pt x="2589" y="1"/>
                    <a:pt x="2535" y="3"/>
                    <a:pt x="2482" y="7"/>
                  </a:cubicBezTo>
                  <a:cubicBezTo>
                    <a:pt x="2457" y="7"/>
                    <a:pt x="2432" y="32"/>
                    <a:pt x="2382" y="32"/>
                  </a:cubicBezTo>
                  <a:cubicBezTo>
                    <a:pt x="2282" y="82"/>
                    <a:pt x="2181" y="158"/>
                    <a:pt x="2081" y="233"/>
                  </a:cubicBezTo>
                  <a:cubicBezTo>
                    <a:pt x="1705" y="559"/>
                    <a:pt x="1455" y="935"/>
                    <a:pt x="1379" y="1336"/>
                  </a:cubicBezTo>
                  <a:cubicBezTo>
                    <a:pt x="1304" y="1185"/>
                    <a:pt x="1179" y="1060"/>
                    <a:pt x="1028" y="985"/>
                  </a:cubicBezTo>
                  <a:cubicBezTo>
                    <a:pt x="903" y="909"/>
                    <a:pt x="778" y="859"/>
                    <a:pt x="627" y="834"/>
                  </a:cubicBezTo>
                  <a:cubicBezTo>
                    <a:pt x="477" y="960"/>
                    <a:pt x="302" y="1110"/>
                    <a:pt x="151" y="1260"/>
                  </a:cubicBezTo>
                  <a:cubicBezTo>
                    <a:pt x="243" y="1244"/>
                    <a:pt x="329" y="1235"/>
                    <a:pt x="409" y="1235"/>
                  </a:cubicBezTo>
                  <a:cubicBezTo>
                    <a:pt x="569" y="1235"/>
                    <a:pt x="703" y="1269"/>
                    <a:pt x="803" y="1336"/>
                  </a:cubicBezTo>
                  <a:cubicBezTo>
                    <a:pt x="1279" y="1611"/>
                    <a:pt x="1104" y="2388"/>
                    <a:pt x="853" y="2839"/>
                  </a:cubicBezTo>
                  <a:cubicBezTo>
                    <a:pt x="778" y="2965"/>
                    <a:pt x="703" y="3065"/>
                    <a:pt x="627" y="3190"/>
                  </a:cubicBezTo>
                  <a:cubicBezTo>
                    <a:pt x="327" y="3666"/>
                    <a:pt x="1" y="4143"/>
                    <a:pt x="51" y="4744"/>
                  </a:cubicBezTo>
                  <a:cubicBezTo>
                    <a:pt x="76" y="5396"/>
                    <a:pt x="577" y="5897"/>
                    <a:pt x="1129" y="6173"/>
                  </a:cubicBezTo>
                  <a:cubicBezTo>
                    <a:pt x="1304" y="6072"/>
                    <a:pt x="1480" y="5997"/>
                    <a:pt x="1655" y="5922"/>
                  </a:cubicBezTo>
                  <a:lnTo>
                    <a:pt x="1680" y="5922"/>
                  </a:lnTo>
                  <a:cubicBezTo>
                    <a:pt x="1630" y="5922"/>
                    <a:pt x="1580" y="5897"/>
                    <a:pt x="1555" y="5897"/>
                  </a:cubicBezTo>
                  <a:cubicBezTo>
                    <a:pt x="1053" y="5747"/>
                    <a:pt x="502" y="5295"/>
                    <a:pt x="452" y="4719"/>
                  </a:cubicBezTo>
                  <a:cubicBezTo>
                    <a:pt x="427" y="4268"/>
                    <a:pt x="703" y="3867"/>
                    <a:pt x="978" y="3416"/>
                  </a:cubicBezTo>
                  <a:cubicBezTo>
                    <a:pt x="1053" y="3290"/>
                    <a:pt x="1129" y="3165"/>
                    <a:pt x="1204" y="3040"/>
                  </a:cubicBezTo>
                  <a:cubicBezTo>
                    <a:pt x="1329" y="2839"/>
                    <a:pt x="1404" y="2614"/>
                    <a:pt x="1480" y="2388"/>
                  </a:cubicBezTo>
                  <a:cubicBezTo>
                    <a:pt x="1705" y="2965"/>
                    <a:pt x="2181" y="3416"/>
                    <a:pt x="2658" y="3842"/>
                  </a:cubicBezTo>
                  <a:cubicBezTo>
                    <a:pt x="3109" y="4268"/>
                    <a:pt x="3535" y="4669"/>
                    <a:pt x="3760" y="5170"/>
                  </a:cubicBezTo>
                  <a:cubicBezTo>
                    <a:pt x="3886" y="5120"/>
                    <a:pt x="4011" y="5045"/>
                    <a:pt x="4111" y="4970"/>
                  </a:cubicBezTo>
                  <a:cubicBezTo>
                    <a:pt x="3861" y="4393"/>
                    <a:pt x="3384" y="3967"/>
                    <a:pt x="2933" y="3541"/>
                  </a:cubicBezTo>
                  <a:cubicBezTo>
                    <a:pt x="2382" y="3040"/>
                    <a:pt x="1881" y="2564"/>
                    <a:pt x="1755" y="1912"/>
                  </a:cubicBezTo>
                  <a:cubicBezTo>
                    <a:pt x="1680" y="1411"/>
                    <a:pt x="1906" y="935"/>
                    <a:pt x="2357" y="559"/>
                  </a:cubicBezTo>
                  <a:cubicBezTo>
                    <a:pt x="2658" y="308"/>
                    <a:pt x="3033" y="158"/>
                    <a:pt x="3384" y="107"/>
                  </a:cubicBezTo>
                  <a:cubicBezTo>
                    <a:pt x="3137" y="46"/>
                    <a:pt x="2889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2"/>
            <p:cNvSpPr/>
            <p:nvPr/>
          </p:nvSpPr>
          <p:spPr>
            <a:xfrm>
              <a:off x="2318410" y="785991"/>
              <a:ext cx="68228" cy="182964"/>
            </a:xfrm>
            <a:custGeom>
              <a:avLst/>
              <a:gdLst/>
              <a:ahLst/>
              <a:cxnLst/>
              <a:rect l="l" t="t" r="r" b="b"/>
              <a:pathLst>
                <a:path w="1580" h="4237" extrusionOk="0">
                  <a:moveTo>
                    <a:pt x="502" y="1"/>
                  </a:moveTo>
                  <a:cubicBezTo>
                    <a:pt x="351" y="151"/>
                    <a:pt x="201" y="301"/>
                    <a:pt x="51" y="452"/>
                  </a:cubicBezTo>
                  <a:cubicBezTo>
                    <a:pt x="0" y="1504"/>
                    <a:pt x="351" y="2657"/>
                    <a:pt x="1053" y="3860"/>
                  </a:cubicBezTo>
                  <a:lnTo>
                    <a:pt x="1078" y="3910"/>
                  </a:lnTo>
                  <a:cubicBezTo>
                    <a:pt x="1153" y="4036"/>
                    <a:pt x="1203" y="4136"/>
                    <a:pt x="1279" y="4236"/>
                  </a:cubicBezTo>
                  <a:cubicBezTo>
                    <a:pt x="1379" y="4136"/>
                    <a:pt x="1479" y="4036"/>
                    <a:pt x="1579" y="3935"/>
                  </a:cubicBezTo>
                  <a:cubicBezTo>
                    <a:pt x="1529" y="3860"/>
                    <a:pt x="1479" y="3785"/>
                    <a:pt x="1454" y="3710"/>
                  </a:cubicBezTo>
                  <a:lnTo>
                    <a:pt x="1429" y="3660"/>
                  </a:lnTo>
                  <a:cubicBezTo>
                    <a:pt x="677" y="2382"/>
                    <a:pt x="351" y="1179"/>
                    <a:pt x="502" y="101"/>
                  </a:cubicBezTo>
                  <a:cubicBezTo>
                    <a:pt x="502" y="51"/>
                    <a:pt x="502" y="26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2"/>
            <p:cNvSpPr/>
            <p:nvPr/>
          </p:nvSpPr>
          <p:spPr>
            <a:xfrm>
              <a:off x="2112775" y="875810"/>
              <a:ext cx="182964" cy="254388"/>
            </a:xfrm>
            <a:custGeom>
              <a:avLst/>
              <a:gdLst/>
              <a:ahLst/>
              <a:cxnLst/>
              <a:rect l="l" t="t" r="r" b="b"/>
              <a:pathLst>
                <a:path w="4237" h="5891" extrusionOk="0">
                  <a:moveTo>
                    <a:pt x="2256" y="1"/>
                  </a:moveTo>
                  <a:cubicBezTo>
                    <a:pt x="2231" y="1"/>
                    <a:pt x="2206" y="26"/>
                    <a:pt x="2181" y="26"/>
                  </a:cubicBezTo>
                  <a:cubicBezTo>
                    <a:pt x="1655" y="251"/>
                    <a:pt x="1028" y="452"/>
                    <a:pt x="402" y="703"/>
                  </a:cubicBezTo>
                  <a:cubicBezTo>
                    <a:pt x="351" y="803"/>
                    <a:pt x="301" y="903"/>
                    <a:pt x="251" y="1028"/>
                  </a:cubicBezTo>
                  <a:cubicBezTo>
                    <a:pt x="1" y="1830"/>
                    <a:pt x="301" y="2833"/>
                    <a:pt x="1078" y="3685"/>
                  </a:cubicBezTo>
                  <a:cubicBezTo>
                    <a:pt x="1354" y="4011"/>
                    <a:pt x="1655" y="4261"/>
                    <a:pt x="1955" y="4537"/>
                  </a:cubicBezTo>
                  <a:cubicBezTo>
                    <a:pt x="2331" y="4888"/>
                    <a:pt x="2707" y="5214"/>
                    <a:pt x="3008" y="5590"/>
                  </a:cubicBezTo>
                  <a:cubicBezTo>
                    <a:pt x="3083" y="5690"/>
                    <a:pt x="3158" y="5790"/>
                    <a:pt x="3209" y="5891"/>
                  </a:cubicBezTo>
                  <a:cubicBezTo>
                    <a:pt x="3259" y="5840"/>
                    <a:pt x="3284" y="5765"/>
                    <a:pt x="3334" y="5715"/>
                  </a:cubicBezTo>
                  <a:cubicBezTo>
                    <a:pt x="3384" y="5640"/>
                    <a:pt x="3409" y="5590"/>
                    <a:pt x="3459" y="5515"/>
                  </a:cubicBezTo>
                  <a:cubicBezTo>
                    <a:pt x="3434" y="5465"/>
                    <a:pt x="3384" y="5389"/>
                    <a:pt x="3334" y="5339"/>
                  </a:cubicBezTo>
                  <a:cubicBezTo>
                    <a:pt x="3008" y="4913"/>
                    <a:pt x="2607" y="4562"/>
                    <a:pt x="2231" y="4211"/>
                  </a:cubicBezTo>
                  <a:cubicBezTo>
                    <a:pt x="1955" y="3961"/>
                    <a:pt x="1655" y="3710"/>
                    <a:pt x="1404" y="3409"/>
                  </a:cubicBezTo>
                  <a:cubicBezTo>
                    <a:pt x="727" y="2657"/>
                    <a:pt x="452" y="1830"/>
                    <a:pt x="652" y="1154"/>
                  </a:cubicBezTo>
                  <a:cubicBezTo>
                    <a:pt x="777" y="753"/>
                    <a:pt x="1178" y="427"/>
                    <a:pt x="1630" y="352"/>
                  </a:cubicBezTo>
                  <a:cubicBezTo>
                    <a:pt x="1688" y="337"/>
                    <a:pt x="1758" y="327"/>
                    <a:pt x="1835" y="327"/>
                  </a:cubicBezTo>
                  <a:cubicBezTo>
                    <a:pt x="2023" y="327"/>
                    <a:pt x="2246" y="389"/>
                    <a:pt x="2407" y="602"/>
                  </a:cubicBezTo>
                  <a:cubicBezTo>
                    <a:pt x="2582" y="803"/>
                    <a:pt x="2657" y="1104"/>
                    <a:pt x="2707" y="1429"/>
                  </a:cubicBezTo>
                  <a:lnTo>
                    <a:pt x="2732" y="1630"/>
                  </a:lnTo>
                  <a:cubicBezTo>
                    <a:pt x="2883" y="2657"/>
                    <a:pt x="3058" y="3710"/>
                    <a:pt x="3735" y="4512"/>
                  </a:cubicBezTo>
                  <a:cubicBezTo>
                    <a:pt x="3810" y="4587"/>
                    <a:pt x="3910" y="4688"/>
                    <a:pt x="3986" y="4763"/>
                  </a:cubicBezTo>
                  <a:cubicBezTo>
                    <a:pt x="4086" y="4637"/>
                    <a:pt x="4161" y="4512"/>
                    <a:pt x="4236" y="4412"/>
                  </a:cubicBezTo>
                  <a:cubicBezTo>
                    <a:pt x="4161" y="4362"/>
                    <a:pt x="4111" y="4312"/>
                    <a:pt x="4061" y="4236"/>
                  </a:cubicBezTo>
                  <a:cubicBezTo>
                    <a:pt x="3459" y="3535"/>
                    <a:pt x="3284" y="2532"/>
                    <a:pt x="3133" y="1580"/>
                  </a:cubicBezTo>
                  <a:lnTo>
                    <a:pt x="3108" y="1379"/>
                  </a:lnTo>
                  <a:cubicBezTo>
                    <a:pt x="3058" y="1003"/>
                    <a:pt x="2983" y="627"/>
                    <a:pt x="2732" y="327"/>
                  </a:cubicBezTo>
                  <a:cubicBezTo>
                    <a:pt x="2607" y="176"/>
                    <a:pt x="2457" y="5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72"/>
          <p:cNvGrpSpPr/>
          <p:nvPr/>
        </p:nvGrpSpPr>
        <p:grpSpPr>
          <a:xfrm rot="-5400000">
            <a:off x="-351920" y="3942467"/>
            <a:ext cx="2005894" cy="549450"/>
            <a:chOff x="6317075" y="729975"/>
            <a:chExt cx="1707289" cy="467657"/>
          </a:xfrm>
        </p:grpSpPr>
        <p:sp>
          <p:nvSpPr>
            <p:cNvPr id="303" name="Google Shape;303;p72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2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2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2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2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2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2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2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2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2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2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2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2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72"/>
          <p:cNvGrpSpPr/>
          <p:nvPr/>
        </p:nvGrpSpPr>
        <p:grpSpPr>
          <a:xfrm>
            <a:off x="225093" y="2881828"/>
            <a:ext cx="851691" cy="567302"/>
            <a:chOff x="6254774" y="965239"/>
            <a:chExt cx="702078" cy="467646"/>
          </a:xfrm>
        </p:grpSpPr>
        <p:sp>
          <p:nvSpPr>
            <p:cNvPr id="317" name="Google Shape;317;p72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2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72"/>
          <p:cNvSpPr/>
          <p:nvPr/>
        </p:nvSpPr>
        <p:spPr>
          <a:xfrm flipH="1">
            <a:off x="818075" y="788534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2"/>
          <p:cNvSpPr/>
          <p:nvPr/>
        </p:nvSpPr>
        <p:spPr>
          <a:xfrm flipH="1">
            <a:off x="202425" y="601175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72"/>
          <p:cNvGrpSpPr/>
          <p:nvPr/>
        </p:nvGrpSpPr>
        <p:grpSpPr>
          <a:xfrm rot="5400000">
            <a:off x="8497309" y="3883279"/>
            <a:ext cx="965835" cy="475799"/>
            <a:chOff x="2032159" y="4"/>
            <a:chExt cx="965835" cy="475799"/>
          </a:xfrm>
        </p:grpSpPr>
        <p:sp>
          <p:nvSpPr>
            <p:cNvPr id="322" name="Google Shape;322;p7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72"/>
          <p:cNvGrpSpPr/>
          <p:nvPr/>
        </p:nvGrpSpPr>
        <p:grpSpPr>
          <a:xfrm>
            <a:off x="3667936" y="4602623"/>
            <a:ext cx="319816" cy="317173"/>
            <a:chOff x="8786452" y="1048125"/>
            <a:chExt cx="357536" cy="354622"/>
          </a:xfrm>
        </p:grpSpPr>
        <p:sp>
          <p:nvSpPr>
            <p:cNvPr id="325" name="Google Shape;325;p7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7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dk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3"/>
          <p:cNvSpPr txBox="1">
            <a:spLocks noGrp="1"/>
          </p:cNvSpPr>
          <p:nvPr>
            <p:ph type="title"/>
          </p:nvPr>
        </p:nvSpPr>
        <p:spPr>
          <a:xfrm>
            <a:off x="1367400" y="2415975"/>
            <a:ext cx="64092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0" name="Google Shape;330;p73"/>
          <p:cNvSpPr txBox="1">
            <a:spLocks noGrp="1"/>
          </p:cNvSpPr>
          <p:nvPr>
            <p:ph type="title" idx="2"/>
          </p:nvPr>
        </p:nvSpPr>
        <p:spPr>
          <a:xfrm>
            <a:off x="4006650" y="1216975"/>
            <a:ext cx="11307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1" name="Google Shape;331;p73"/>
          <p:cNvSpPr txBox="1">
            <a:spLocks noGrp="1"/>
          </p:cNvSpPr>
          <p:nvPr>
            <p:ph type="subTitle" idx="1"/>
          </p:nvPr>
        </p:nvSpPr>
        <p:spPr>
          <a:xfrm>
            <a:off x="1367400" y="3411125"/>
            <a:ext cx="6409200" cy="51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/>
          <p:nvPr/>
        </p:nvSpPr>
        <p:spPr>
          <a:xfrm flipH="1">
            <a:off x="818075" y="788534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73"/>
          <p:cNvSpPr/>
          <p:nvPr/>
        </p:nvSpPr>
        <p:spPr>
          <a:xfrm flipH="1">
            <a:off x="202425" y="601175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73"/>
          <p:cNvGrpSpPr/>
          <p:nvPr/>
        </p:nvGrpSpPr>
        <p:grpSpPr>
          <a:xfrm>
            <a:off x="6012930" y="-17626"/>
            <a:ext cx="1130703" cy="557018"/>
            <a:chOff x="2032159" y="4"/>
            <a:chExt cx="965835" cy="475799"/>
          </a:xfrm>
        </p:grpSpPr>
        <p:sp>
          <p:nvSpPr>
            <p:cNvPr id="335" name="Google Shape;335;p73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3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73"/>
          <p:cNvGrpSpPr/>
          <p:nvPr/>
        </p:nvGrpSpPr>
        <p:grpSpPr>
          <a:xfrm>
            <a:off x="2430486" y="283998"/>
            <a:ext cx="319816" cy="317173"/>
            <a:chOff x="8786452" y="1048125"/>
            <a:chExt cx="357536" cy="354622"/>
          </a:xfrm>
        </p:grpSpPr>
        <p:sp>
          <p:nvSpPr>
            <p:cNvPr id="338" name="Google Shape;338;p7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7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73"/>
          <p:cNvSpPr/>
          <p:nvPr/>
        </p:nvSpPr>
        <p:spPr>
          <a:xfrm>
            <a:off x="8264224" y="1792874"/>
            <a:ext cx="671600" cy="623096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73"/>
          <p:cNvGrpSpPr/>
          <p:nvPr/>
        </p:nvGrpSpPr>
        <p:grpSpPr>
          <a:xfrm>
            <a:off x="7984911" y="4461198"/>
            <a:ext cx="319816" cy="317173"/>
            <a:chOff x="8786452" y="1048125"/>
            <a:chExt cx="357536" cy="354622"/>
          </a:xfrm>
        </p:grpSpPr>
        <p:sp>
          <p:nvSpPr>
            <p:cNvPr id="343" name="Google Shape;343;p7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73"/>
          <p:cNvSpPr/>
          <p:nvPr/>
        </p:nvSpPr>
        <p:spPr>
          <a:xfrm>
            <a:off x="8571401" y="2722747"/>
            <a:ext cx="273497" cy="260053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63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3" r:id="rId12"/>
    <p:sldLayoutId id="2147483679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8" r:id="rId19"/>
  </p:sldLayoutIdLst>
  <p:transition spd="slow">
    <p:cover dir="d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6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  <p:sldLayoutId id="2147483739" r:id="rId50"/>
    <p:sldLayoutId id="2147483740" r:id="rId51"/>
    <p:sldLayoutId id="2147483741" r:id="rId52"/>
    <p:sldLayoutId id="2147483742" r:id="rId53"/>
    <p:sldLayoutId id="2147483743" r:id="rId54"/>
    <p:sldLayoutId id="2147483744" r:id="rId55"/>
    <p:sldLayoutId id="2147483745" r:id="rId56"/>
  </p:sldLayoutIdLst>
  <p:transition spd="slow">
    <p:cover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" name="Google Shape;1329;p1"/>
          <p:cNvGrpSpPr/>
          <p:nvPr/>
        </p:nvGrpSpPr>
        <p:grpSpPr>
          <a:xfrm>
            <a:off x="3690959" y="986552"/>
            <a:ext cx="1602334" cy="437000"/>
            <a:chOff x="5406475" y="1079600"/>
            <a:chExt cx="530750" cy="144750"/>
          </a:xfrm>
        </p:grpSpPr>
        <p:sp>
          <p:nvSpPr>
            <p:cNvPr id="1330" name="Google Shape;1330;p1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4" name="Google Shape;1364;p1"/>
          <p:cNvGrpSpPr/>
          <p:nvPr/>
        </p:nvGrpSpPr>
        <p:grpSpPr>
          <a:xfrm>
            <a:off x="4302080" y="426819"/>
            <a:ext cx="5739867" cy="4208195"/>
            <a:chOff x="4002025" y="3341525"/>
            <a:chExt cx="1571475" cy="1152275"/>
          </a:xfrm>
        </p:grpSpPr>
        <p:sp>
          <p:nvSpPr>
            <p:cNvPr id="1365" name="Google Shape;1365;p1"/>
            <p:cNvSpPr/>
            <p:nvPr/>
          </p:nvSpPr>
          <p:spPr>
            <a:xfrm>
              <a:off x="4180600" y="3357175"/>
              <a:ext cx="1136625" cy="1136625"/>
            </a:xfrm>
            <a:custGeom>
              <a:avLst/>
              <a:gdLst/>
              <a:ahLst/>
              <a:cxnLst/>
              <a:rect l="l" t="t" r="r" b="b"/>
              <a:pathLst>
                <a:path w="45465" h="45465" extrusionOk="0">
                  <a:moveTo>
                    <a:pt x="22733" y="1"/>
                  </a:moveTo>
                  <a:cubicBezTo>
                    <a:pt x="10176" y="1"/>
                    <a:pt x="1" y="10176"/>
                    <a:pt x="1" y="22733"/>
                  </a:cubicBezTo>
                  <a:cubicBezTo>
                    <a:pt x="1" y="35289"/>
                    <a:pt x="10176" y="45464"/>
                    <a:pt x="22733" y="45464"/>
                  </a:cubicBezTo>
                  <a:cubicBezTo>
                    <a:pt x="35289" y="45464"/>
                    <a:pt x="45465" y="35289"/>
                    <a:pt x="45465" y="22733"/>
                  </a:cubicBezTo>
                  <a:cubicBezTo>
                    <a:pt x="45465" y="10176"/>
                    <a:pt x="35289" y="1"/>
                    <a:pt x="22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"/>
            <p:cNvSpPr/>
            <p:nvPr/>
          </p:nvSpPr>
          <p:spPr>
            <a:xfrm>
              <a:off x="4424975" y="4198025"/>
              <a:ext cx="122825" cy="11300"/>
            </a:xfrm>
            <a:custGeom>
              <a:avLst/>
              <a:gdLst/>
              <a:ahLst/>
              <a:cxnLst/>
              <a:rect l="l" t="t" r="r" b="b"/>
              <a:pathLst>
                <a:path w="4913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612" y="452"/>
                  </a:lnTo>
                  <a:cubicBezTo>
                    <a:pt x="4912" y="452"/>
                    <a:pt x="4912" y="1"/>
                    <a:pt x="4612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"/>
            <p:cNvSpPr/>
            <p:nvPr/>
          </p:nvSpPr>
          <p:spPr>
            <a:xfrm>
              <a:off x="4469450" y="423437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301" y="0"/>
                  </a:moveTo>
                  <a:cubicBezTo>
                    <a:pt x="1" y="0"/>
                    <a:pt x="1" y="452"/>
                    <a:pt x="301" y="452"/>
                  </a:cubicBezTo>
                  <a:lnTo>
                    <a:pt x="1128" y="452"/>
                  </a:lnTo>
                  <a:cubicBezTo>
                    <a:pt x="1429" y="452"/>
                    <a:pt x="1429" y="0"/>
                    <a:pt x="1128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"/>
            <p:cNvSpPr/>
            <p:nvPr/>
          </p:nvSpPr>
          <p:spPr>
            <a:xfrm>
              <a:off x="4710050" y="4292025"/>
              <a:ext cx="216825" cy="11925"/>
            </a:xfrm>
            <a:custGeom>
              <a:avLst/>
              <a:gdLst/>
              <a:ahLst/>
              <a:cxnLst/>
              <a:rect l="l" t="t" r="r" b="b"/>
              <a:pathLst>
                <a:path w="8673" h="477" extrusionOk="0">
                  <a:moveTo>
                    <a:pt x="276" y="0"/>
                  </a:moveTo>
                  <a:cubicBezTo>
                    <a:pt x="1" y="0"/>
                    <a:pt x="1" y="476"/>
                    <a:pt x="276" y="476"/>
                  </a:cubicBezTo>
                  <a:lnTo>
                    <a:pt x="8372" y="476"/>
                  </a:lnTo>
                  <a:cubicBezTo>
                    <a:pt x="8672" y="476"/>
                    <a:pt x="8672" y="0"/>
                    <a:pt x="8372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"/>
            <p:cNvSpPr/>
            <p:nvPr/>
          </p:nvSpPr>
          <p:spPr>
            <a:xfrm>
              <a:off x="4790875" y="4243775"/>
              <a:ext cx="95275" cy="11925"/>
            </a:xfrm>
            <a:custGeom>
              <a:avLst/>
              <a:gdLst/>
              <a:ahLst/>
              <a:cxnLst/>
              <a:rect l="l" t="t" r="r" b="b"/>
              <a:pathLst>
                <a:path w="3811" h="477" extrusionOk="0">
                  <a:moveTo>
                    <a:pt x="276" y="0"/>
                  </a:moveTo>
                  <a:cubicBezTo>
                    <a:pt x="1" y="0"/>
                    <a:pt x="1" y="477"/>
                    <a:pt x="276" y="477"/>
                  </a:cubicBezTo>
                  <a:lnTo>
                    <a:pt x="3510" y="477"/>
                  </a:lnTo>
                  <a:cubicBezTo>
                    <a:pt x="3810" y="477"/>
                    <a:pt x="3810" y="0"/>
                    <a:pt x="351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"/>
            <p:cNvSpPr/>
            <p:nvPr/>
          </p:nvSpPr>
          <p:spPr>
            <a:xfrm>
              <a:off x="4730725" y="4351550"/>
              <a:ext cx="63325" cy="11925"/>
            </a:xfrm>
            <a:custGeom>
              <a:avLst/>
              <a:gdLst/>
              <a:ahLst/>
              <a:cxnLst/>
              <a:rect l="l" t="t" r="r" b="b"/>
              <a:pathLst>
                <a:path w="2533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2231" y="476"/>
                  </a:lnTo>
                  <a:cubicBezTo>
                    <a:pt x="2532" y="476"/>
                    <a:pt x="2532" y="0"/>
                    <a:pt x="2231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"/>
            <p:cNvSpPr/>
            <p:nvPr/>
          </p:nvSpPr>
          <p:spPr>
            <a:xfrm>
              <a:off x="4823475" y="4405425"/>
              <a:ext cx="74575" cy="11925"/>
            </a:xfrm>
            <a:custGeom>
              <a:avLst/>
              <a:gdLst/>
              <a:ahLst/>
              <a:cxnLst/>
              <a:rect l="l" t="t" r="r" b="b"/>
              <a:pathLst>
                <a:path w="2983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2682" y="477"/>
                  </a:lnTo>
                  <a:cubicBezTo>
                    <a:pt x="2983" y="477"/>
                    <a:pt x="298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"/>
            <p:cNvSpPr/>
            <p:nvPr/>
          </p:nvSpPr>
          <p:spPr>
            <a:xfrm>
              <a:off x="4548400" y="4359700"/>
              <a:ext cx="122200" cy="11300"/>
            </a:xfrm>
            <a:custGeom>
              <a:avLst/>
              <a:gdLst/>
              <a:ahLst/>
              <a:cxnLst/>
              <a:rect l="l" t="t" r="r" b="b"/>
              <a:pathLst>
                <a:path w="4888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587" y="451"/>
                  </a:lnTo>
                  <a:cubicBezTo>
                    <a:pt x="4888" y="451"/>
                    <a:pt x="4888" y="0"/>
                    <a:pt x="4587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"/>
            <p:cNvSpPr/>
            <p:nvPr/>
          </p:nvSpPr>
          <p:spPr>
            <a:xfrm>
              <a:off x="4590375" y="4307675"/>
              <a:ext cx="49525" cy="11300"/>
            </a:xfrm>
            <a:custGeom>
              <a:avLst/>
              <a:gdLst/>
              <a:ahLst/>
              <a:cxnLst/>
              <a:rect l="l" t="t" r="r" b="b"/>
              <a:pathLst>
                <a:path w="1981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lnTo>
                    <a:pt x="1680" y="452"/>
                  </a:lnTo>
                  <a:cubicBezTo>
                    <a:pt x="1981" y="452"/>
                    <a:pt x="1981" y="1"/>
                    <a:pt x="1680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"/>
            <p:cNvSpPr/>
            <p:nvPr/>
          </p:nvSpPr>
          <p:spPr>
            <a:xfrm>
              <a:off x="4875475" y="4057675"/>
              <a:ext cx="128475" cy="11300"/>
            </a:xfrm>
            <a:custGeom>
              <a:avLst/>
              <a:gdLst/>
              <a:ahLst/>
              <a:cxnLst/>
              <a:rect l="l" t="t" r="r" b="b"/>
              <a:pathLst>
                <a:path w="513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837" y="452"/>
                  </a:lnTo>
                  <a:cubicBezTo>
                    <a:pt x="5138" y="452"/>
                    <a:pt x="5138" y="1"/>
                    <a:pt x="4837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"/>
            <p:cNvSpPr/>
            <p:nvPr/>
          </p:nvSpPr>
          <p:spPr>
            <a:xfrm>
              <a:off x="4911800" y="4094025"/>
              <a:ext cx="43900" cy="11300"/>
            </a:xfrm>
            <a:custGeom>
              <a:avLst/>
              <a:gdLst/>
              <a:ahLst/>
              <a:cxnLst/>
              <a:rect l="l" t="t" r="r" b="b"/>
              <a:pathLst>
                <a:path w="1756" h="452" extrusionOk="0">
                  <a:moveTo>
                    <a:pt x="302" y="0"/>
                  </a:moveTo>
                  <a:cubicBezTo>
                    <a:pt x="1" y="0"/>
                    <a:pt x="1" y="452"/>
                    <a:pt x="302" y="452"/>
                  </a:cubicBezTo>
                  <a:lnTo>
                    <a:pt x="1455" y="452"/>
                  </a:lnTo>
                  <a:cubicBezTo>
                    <a:pt x="1755" y="452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"/>
            <p:cNvSpPr/>
            <p:nvPr/>
          </p:nvSpPr>
          <p:spPr>
            <a:xfrm>
              <a:off x="4948150" y="4191775"/>
              <a:ext cx="120950" cy="11925"/>
            </a:xfrm>
            <a:custGeom>
              <a:avLst/>
              <a:gdLst/>
              <a:ahLst/>
              <a:cxnLst/>
              <a:rect l="l" t="t" r="r" b="b"/>
              <a:pathLst>
                <a:path w="4838" h="477" extrusionOk="0">
                  <a:moveTo>
                    <a:pt x="301" y="0"/>
                  </a:moveTo>
                  <a:cubicBezTo>
                    <a:pt x="1" y="0"/>
                    <a:pt x="1" y="476"/>
                    <a:pt x="301" y="476"/>
                  </a:cubicBezTo>
                  <a:lnTo>
                    <a:pt x="4537" y="476"/>
                  </a:lnTo>
                  <a:cubicBezTo>
                    <a:pt x="4838" y="476"/>
                    <a:pt x="4838" y="0"/>
                    <a:pt x="4537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"/>
            <p:cNvSpPr/>
            <p:nvPr/>
          </p:nvSpPr>
          <p:spPr>
            <a:xfrm>
              <a:off x="4992650" y="4226850"/>
              <a:ext cx="47625" cy="11300"/>
            </a:xfrm>
            <a:custGeom>
              <a:avLst/>
              <a:gdLst/>
              <a:ahLst/>
              <a:cxnLst/>
              <a:rect l="l" t="t" r="r" b="b"/>
              <a:pathLst>
                <a:path w="1905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604" y="452"/>
                  </a:lnTo>
                  <a:cubicBezTo>
                    <a:pt x="1905" y="452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"/>
            <p:cNvSpPr/>
            <p:nvPr/>
          </p:nvSpPr>
          <p:spPr>
            <a:xfrm>
              <a:off x="5005800" y="4307675"/>
              <a:ext cx="84600" cy="11300"/>
            </a:xfrm>
            <a:custGeom>
              <a:avLst/>
              <a:gdLst/>
              <a:ahLst/>
              <a:cxnLst/>
              <a:rect l="l" t="t" r="r" b="b"/>
              <a:pathLst>
                <a:path w="3384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83" y="452"/>
                  </a:lnTo>
                  <a:cubicBezTo>
                    <a:pt x="3384" y="452"/>
                    <a:pt x="3384" y="1"/>
                    <a:pt x="308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"/>
            <p:cNvSpPr/>
            <p:nvPr/>
          </p:nvSpPr>
          <p:spPr>
            <a:xfrm>
              <a:off x="5028975" y="4338375"/>
              <a:ext cx="15075" cy="11325"/>
            </a:xfrm>
            <a:custGeom>
              <a:avLst/>
              <a:gdLst/>
              <a:ahLst/>
              <a:cxnLst/>
              <a:rect l="l" t="t" r="r" b="b"/>
              <a:pathLst>
                <a:path w="603" h="453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"/>
            <p:cNvSpPr/>
            <p:nvPr/>
          </p:nvSpPr>
          <p:spPr>
            <a:xfrm>
              <a:off x="4273325" y="3824600"/>
              <a:ext cx="101550" cy="11300"/>
            </a:xfrm>
            <a:custGeom>
              <a:avLst/>
              <a:gdLst/>
              <a:ahLst/>
              <a:cxnLst/>
              <a:rect l="l" t="t" r="r" b="b"/>
              <a:pathLst>
                <a:path w="4062" h="452" extrusionOk="0">
                  <a:moveTo>
                    <a:pt x="277" y="0"/>
                  </a:moveTo>
                  <a:cubicBezTo>
                    <a:pt x="1" y="0"/>
                    <a:pt x="1" y="452"/>
                    <a:pt x="277" y="452"/>
                  </a:cubicBezTo>
                  <a:lnTo>
                    <a:pt x="3760" y="452"/>
                  </a:lnTo>
                  <a:cubicBezTo>
                    <a:pt x="4061" y="452"/>
                    <a:pt x="4061" y="0"/>
                    <a:pt x="376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"/>
            <p:cNvSpPr/>
            <p:nvPr/>
          </p:nvSpPr>
          <p:spPr>
            <a:xfrm>
              <a:off x="4307800" y="3849650"/>
              <a:ext cx="43875" cy="11325"/>
            </a:xfrm>
            <a:custGeom>
              <a:avLst/>
              <a:gdLst/>
              <a:ahLst/>
              <a:cxnLst/>
              <a:rect l="l" t="t" r="r" b="b"/>
              <a:pathLst>
                <a:path w="1755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454" y="452"/>
                  </a:lnTo>
                  <a:cubicBezTo>
                    <a:pt x="1755" y="452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"/>
            <p:cNvSpPr/>
            <p:nvPr/>
          </p:nvSpPr>
          <p:spPr>
            <a:xfrm>
              <a:off x="4305925" y="3947400"/>
              <a:ext cx="114675" cy="11925"/>
            </a:xfrm>
            <a:custGeom>
              <a:avLst/>
              <a:gdLst/>
              <a:ahLst/>
              <a:cxnLst/>
              <a:rect l="l" t="t" r="r" b="b"/>
              <a:pathLst>
                <a:path w="4587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4286" y="477"/>
                  </a:lnTo>
                  <a:cubicBezTo>
                    <a:pt x="4587" y="477"/>
                    <a:pt x="4587" y="1"/>
                    <a:pt x="4286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"/>
            <p:cNvSpPr/>
            <p:nvPr/>
          </p:nvSpPr>
          <p:spPr>
            <a:xfrm>
              <a:off x="4356050" y="3986250"/>
              <a:ext cx="39500" cy="11300"/>
            </a:xfrm>
            <a:custGeom>
              <a:avLst/>
              <a:gdLst/>
              <a:ahLst/>
              <a:cxnLst/>
              <a:rect l="l" t="t" r="r" b="b"/>
              <a:pathLst>
                <a:path w="1580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278" y="452"/>
                  </a:lnTo>
                  <a:cubicBezTo>
                    <a:pt x="1579" y="452"/>
                    <a:pt x="1579" y="1"/>
                    <a:pt x="1278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"/>
            <p:cNvSpPr/>
            <p:nvPr/>
          </p:nvSpPr>
          <p:spPr>
            <a:xfrm>
              <a:off x="5206300" y="3905425"/>
              <a:ext cx="83975" cy="11300"/>
            </a:xfrm>
            <a:custGeom>
              <a:avLst/>
              <a:gdLst/>
              <a:ahLst/>
              <a:cxnLst/>
              <a:rect l="l" t="t" r="r" b="b"/>
              <a:pathLst>
                <a:path w="335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58" y="452"/>
                  </a:lnTo>
                  <a:cubicBezTo>
                    <a:pt x="3359" y="452"/>
                    <a:pt x="3359" y="1"/>
                    <a:pt x="305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"/>
            <p:cNvSpPr/>
            <p:nvPr/>
          </p:nvSpPr>
          <p:spPr>
            <a:xfrm>
              <a:off x="5221325" y="3938000"/>
              <a:ext cx="26975" cy="11925"/>
            </a:xfrm>
            <a:custGeom>
              <a:avLst/>
              <a:gdLst/>
              <a:ahLst/>
              <a:cxnLst/>
              <a:rect l="l" t="t" r="r" b="b"/>
              <a:pathLst>
                <a:path w="1079" h="477" extrusionOk="0">
                  <a:moveTo>
                    <a:pt x="302" y="1"/>
                  </a:moveTo>
                  <a:cubicBezTo>
                    <a:pt x="1" y="1"/>
                    <a:pt x="1" y="477"/>
                    <a:pt x="302" y="477"/>
                  </a:cubicBezTo>
                  <a:lnTo>
                    <a:pt x="778" y="477"/>
                  </a:lnTo>
                  <a:cubicBezTo>
                    <a:pt x="1079" y="477"/>
                    <a:pt x="1079" y="1"/>
                    <a:pt x="77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"/>
            <p:cNvSpPr/>
            <p:nvPr/>
          </p:nvSpPr>
          <p:spPr>
            <a:xfrm>
              <a:off x="4480725" y="3511325"/>
              <a:ext cx="130350" cy="11300"/>
            </a:xfrm>
            <a:custGeom>
              <a:avLst/>
              <a:gdLst/>
              <a:ahLst/>
              <a:cxnLst/>
              <a:rect l="l" t="t" r="r" b="b"/>
              <a:pathLst>
                <a:path w="5214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913" y="451"/>
                  </a:lnTo>
                  <a:cubicBezTo>
                    <a:pt x="5214" y="451"/>
                    <a:pt x="5214" y="0"/>
                    <a:pt x="4913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"/>
            <p:cNvSpPr/>
            <p:nvPr/>
          </p:nvSpPr>
          <p:spPr>
            <a:xfrm>
              <a:off x="4521450" y="3547650"/>
              <a:ext cx="33875" cy="11300"/>
            </a:xfrm>
            <a:custGeom>
              <a:avLst/>
              <a:gdLst/>
              <a:ahLst/>
              <a:cxnLst/>
              <a:rect l="l" t="t" r="r" b="b"/>
              <a:pathLst>
                <a:path w="1355" h="452" extrusionOk="0">
                  <a:moveTo>
                    <a:pt x="302" y="1"/>
                  </a:moveTo>
                  <a:cubicBezTo>
                    <a:pt x="1" y="1"/>
                    <a:pt x="1" y="452"/>
                    <a:pt x="302" y="452"/>
                  </a:cubicBezTo>
                  <a:lnTo>
                    <a:pt x="1053" y="452"/>
                  </a:lnTo>
                  <a:cubicBezTo>
                    <a:pt x="1354" y="452"/>
                    <a:pt x="1354" y="1"/>
                    <a:pt x="105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"/>
            <p:cNvSpPr/>
            <p:nvPr/>
          </p:nvSpPr>
          <p:spPr>
            <a:xfrm>
              <a:off x="4329100" y="3695525"/>
              <a:ext cx="132225" cy="11925"/>
            </a:xfrm>
            <a:custGeom>
              <a:avLst/>
              <a:gdLst/>
              <a:ahLst/>
              <a:cxnLst/>
              <a:rect l="l" t="t" r="r" b="b"/>
              <a:pathLst>
                <a:path w="5289" h="477" extrusionOk="0">
                  <a:moveTo>
                    <a:pt x="301" y="0"/>
                  </a:moveTo>
                  <a:cubicBezTo>
                    <a:pt x="1" y="0"/>
                    <a:pt x="1" y="477"/>
                    <a:pt x="301" y="477"/>
                  </a:cubicBezTo>
                  <a:lnTo>
                    <a:pt x="4988" y="477"/>
                  </a:lnTo>
                  <a:cubicBezTo>
                    <a:pt x="5289" y="477"/>
                    <a:pt x="5289" y="0"/>
                    <a:pt x="4988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"/>
            <p:cNvSpPr/>
            <p:nvPr/>
          </p:nvSpPr>
          <p:spPr>
            <a:xfrm>
              <a:off x="4374850" y="3655425"/>
              <a:ext cx="51400" cy="11300"/>
            </a:xfrm>
            <a:custGeom>
              <a:avLst/>
              <a:gdLst/>
              <a:ahLst/>
              <a:cxnLst/>
              <a:rect l="l" t="t" r="r" b="b"/>
              <a:pathLst>
                <a:path w="2056" h="452" extrusionOk="0">
                  <a:moveTo>
                    <a:pt x="301" y="0"/>
                  </a:moveTo>
                  <a:cubicBezTo>
                    <a:pt x="0" y="0"/>
                    <a:pt x="0" y="452"/>
                    <a:pt x="301" y="452"/>
                  </a:cubicBezTo>
                  <a:lnTo>
                    <a:pt x="1780" y="452"/>
                  </a:lnTo>
                  <a:cubicBezTo>
                    <a:pt x="2055" y="452"/>
                    <a:pt x="2055" y="0"/>
                    <a:pt x="178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"/>
            <p:cNvSpPr/>
            <p:nvPr/>
          </p:nvSpPr>
          <p:spPr>
            <a:xfrm>
              <a:off x="4347900" y="3749400"/>
              <a:ext cx="40125" cy="11950"/>
            </a:xfrm>
            <a:custGeom>
              <a:avLst/>
              <a:gdLst/>
              <a:ahLst/>
              <a:cxnLst/>
              <a:rect l="l" t="t" r="r" b="b"/>
              <a:pathLst>
                <a:path w="1605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304" y="477"/>
                  </a:lnTo>
                  <a:cubicBezTo>
                    <a:pt x="1604" y="477"/>
                    <a:pt x="1604" y="1"/>
                    <a:pt x="1304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"/>
            <p:cNvSpPr/>
            <p:nvPr/>
          </p:nvSpPr>
          <p:spPr>
            <a:xfrm>
              <a:off x="4534625" y="3447400"/>
              <a:ext cx="36350" cy="11925"/>
            </a:xfrm>
            <a:custGeom>
              <a:avLst/>
              <a:gdLst/>
              <a:ahLst/>
              <a:cxnLst/>
              <a:rect l="l" t="t" r="r" b="b"/>
              <a:pathLst>
                <a:path w="1454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153" y="477"/>
                  </a:lnTo>
                  <a:cubicBezTo>
                    <a:pt x="1454" y="477"/>
                    <a:pt x="1454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"/>
            <p:cNvSpPr/>
            <p:nvPr/>
          </p:nvSpPr>
          <p:spPr>
            <a:xfrm>
              <a:off x="4661800" y="3391650"/>
              <a:ext cx="107175" cy="11925"/>
            </a:xfrm>
            <a:custGeom>
              <a:avLst/>
              <a:gdLst/>
              <a:ahLst/>
              <a:cxnLst/>
              <a:rect l="l" t="t" r="r" b="b"/>
              <a:pathLst>
                <a:path w="4287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3986" y="476"/>
                  </a:lnTo>
                  <a:cubicBezTo>
                    <a:pt x="4287" y="476"/>
                    <a:pt x="4287" y="0"/>
                    <a:pt x="3986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"/>
            <p:cNvSpPr/>
            <p:nvPr/>
          </p:nvSpPr>
          <p:spPr>
            <a:xfrm>
              <a:off x="4701900" y="3414825"/>
              <a:ext cx="32625" cy="11300"/>
            </a:xfrm>
            <a:custGeom>
              <a:avLst/>
              <a:gdLst/>
              <a:ahLst/>
              <a:cxnLst/>
              <a:rect l="l" t="t" r="r" b="b"/>
              <a:pathLst>
                <a:path w="1305" h="452" extrusionOk="0">
                  <a:moveTo>
                    <a:pt x="302" y="0"/>
                  </a:moveTo>
                  <a:cubicBezTo>
                    <a:pt x="1" y="0"/>
                    <a:pt x="1" y="451"/>
                    <a:pt x="302" y="451"/>
                  </a:cubicBezTo>
                  <a:lnTo>
                    <a:pt x="1003" y="451"/>
                  </a:lnTo>
                  <a:cubicBezTo>
                    <a:pt x="1304" y="451"/>
                    <a:pt x="1304" y="0"/>
                    <a:pt x="1003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"/>
            <p:cNvSpPr/>
            <p:nvPr/>
          </p:nvSpPr>
          <p:spPr>
            <a:xfrm>
              <a:off x="4865450" y="3418575"/>
              <a:ext cx="94000" cy="11925"/>
            </a:xfrm>
            <a:custGeom>
              <a:avLst/>
              <a:gdLst/>
              <a:ahLst/>
              <a:cxnLst/>
              <a:rect l="l" t="t" r="r" b="b"/>
              <a:pathLst>
                <a:path w="3760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459" y="477"/>
                  </a:lnTo>
                  <a:cubicBezTo>
                    <a:pt x="3760" y="477"/>
                    <a:pt x="3760" y="1"/>
                    <a:pt x="3459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"/>
            <p:cNvSpPr/>
            <p:nvPr/>
          </p:nvSpPr>
          <p:spPr>
            <a:xfrm>
              <a:off x="4917450" y="3461200"/>
              <a:ext cx="38250" cy="11300"/>
            </a:xfrm>
            <a:custGeom>
              <a:avLst/>
              <a:gdLst/>
              <a:ahLst/>
              <a:cxnLst/>
              <a:rect l="l" t="t" r="r" b="b"/>
              <a:pathLst>
                <a:path w="1530" h="452" extrusionOk="0">
                  <a:moveTo>
                    <a:pt x="301" y="0"/>
                  </a:moveTo>
                  <a:cubicBezTo>
                    <a:pt x="0" y="0"/>
                    <a:pt x="0" y="451"/>
                    <a:pt x="301" y="451"/>
                  </a:cubicBezTo>
                  <a:lnTo>
                    <a:pt x="1229" y="451"/>
                  </a:lnTo>
                  <a:cubicBezTo>
                    <a:pt x="1529" y="451"/>
                    <a:pt x="1529" y="0"/>
                    <a:pt x="1229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"/>
            <p:cNvSpPr/>
            <p:nvPr/>
          </p:nvSpPr>
          <p:spPr>
            <a:xfrm>
              <a:off x="4713825" y="3508800"/>
              <a:ext cx="47625" cy="11925"/>
            </a:xfrm>
            <a:custGeom>
              <a:avLst/>
              <a:gdLst/>
              <a:ahLst/>
              <a:cxnLst/>
              <a:rect l="l" t="t" r="r" b="b"/>
              <a:pathLst>
                <a:path w="1905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604" y="477"/>
                  </a:lnTo>
                  <a:cubicBezTo>
                    <a:pt x="1905" y="477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"/>
            <p:cNvSpPr/>
            <p:nvPr/>
          </p:nvSpPr>
          <p:spPr>
            <a:xfrm>
              <a:off x="4742625" y="3533875"/>
              <a:ext cx="28225" cy="11925"/>
            </a:xfrm>
            <a:custGeom>
              <a:avLst/>
              <a:gdLst/>
              <a:ahLst/>
              <a:cxnLst/>
              <a:rect l="l" t="t" r="r" b="b"/>
              <a:pathLst>
                <a:path w="1129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828" y="476"/>
                  </a:lnTo>
                  <a:cubicBezTo>
                    <a:pt x="1129" y="476"/>
                    <a:pt x="1129" y="0"/>
                    <a:pt x="828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"/>
            <p:cNvSpPr/>
            <p:nvPr/>
          </p:nvSpPr>
          <p:spPr>
            <a:xfrm>
              <a:off x="4467575" y="4049525"/>
              <a:ext cx="101525" cy="11950"/>
            </a:xfrm>
            <a:custGeom>
              <a:avLst/>
              <a:gdLst/>
              <a:ahLst/>
              <a:cxnLst/>
              <a:rect l="l" t="t" r="r" b="b"/>
              <a:pathLst>
                <a:path w="4061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760" y="477"/>
                  </a:lnTo>
                  <a:cubicBezTo>
                    <a:pt x="4061" y="477"/>
                    <a:pt x="4061" y="1"/>
                    <a:pt x="3760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"/>
            <p:cNvSpPr/>
            <p:nvPr/>
          </p:nvSpPr>
          <p:spPr>
            <a:xfrm>
              <a:off x="4502025" y="4080250"/>
              <a:ext cx="43900" cy="11925"/>
            </a:xfrm>
            <a:custGeom>
              <a:avLst/>
              <a:gdLst/>
              <a:ahLst/>
              <a:cxnLst/>
              <a:rect l="l" t="t" r="r" b="b"/>
              <a:pathLst>
                <a:path w="1756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1455" y="476"/>
                  </a:lnTo>
                  <a:cubicBezTo>
                    <a:pt x="1755" y="476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"/>
            <p:cNvSpPr/>
            <p:nvPr/>
          </p:nvSpPr>
          <p:spPr>
            <a:xfrm>
              <a:off x="4181850" y="3958675"/>
              <a:ext cx="192400" cy="277600"/>
            </a:xfrm>
            <a:custGeom>
              <a:avLst/>
              <a:gdLst/>
              <a:ahLst/>
              <a:cxnLst/>
              <a:rect l="l" t="t" r="r" b="b"/>
              <a:pathLst>
                <a:path w="7696" h="11104" extrusionOk="0">
                  <a:moveTo>
                    <a:pt x="1054" y="1"/>
                  </a:moveTo>
                  <a:cubicBezTo>
                    <a:pt x="708" y="1"/>
                    <a:pt x="325" y="132"/>
                    <a:pt x="1" y="251"/>
                  </a:cubicBezTo>
                  <a:cubicBezTo>
                    <a:pt x="276" y="4236"/>
                    <a:pt x="1580" y="7946"/>
                    <a:pt x="3660" y="11104"/>
                  </a:cubicBezTo>
                  <a:cubicBezTo>
                    <a:pt x="3911" y="10903"/>
                    <a:pt x="4136" y="10703"/>
                    <a:pt x="4186" y="10552"/>
                  </a:cubicBezTo>
                  <a:cubicBezTo>
                    <a:pt x="4312" y="10176"/>
                    <a:pt x="4713" y="9199"/>
                    <a:pt x="5490" y="8873"/>
                  </a:cubicBezTo>
                  <a:cubicBezTo>
                    <a:pt x="6266" y="8547"/>
                    <a:pt x="6693" y="6643"/>
                    <a:pt x="6893" y="5815"/>
                  </a:cubicBezTo>
                  <a:cubicBezTo>
                    <a:pt x="7094" y="4988"/>
                    <a:pt x="7695" y="3810"/>
                    <a:pt x="6793" y="3660"/>
                  </a:cubicBezTo>
                  <a:cubicBezTo>
                    <a:pt x="5916" y="3510"/>
                    <a:pt x="5364" y="3033"/>
                    <a:pt x="4963" y="2507"/>
                  </a:cubicBezTo>
                  <a:cubicBezTo>
                    <a:pt x="4562" y="1956"/>
                    <a:pt x="4111" y="1580"/>
                    <a:pt x="3434" y="1304"/>
                  </a:cubicBezTo>
                  <a:cubicBezTo>
                    <a:pt x="2783" y="1028"/>
                    <a:pt x="2307" y="527"/>
                    <a:pt x="1505" y="101"/>
                  </a:cubicBezTo>
                  <a:cubicBezTo>
                    <a:pt x="1369" y="29"/>
                    <a:pt x="1215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"/>
            <p:cNvSpPr/>
            <p:nvPr/>
          </p:nvSpPr>
          <p:spPr>
            <a:xfrm>
              <a:off x="4206300" y="3667950"/>
              <a:ext cx="90875" cy="92425"/>
            </a:xfrm>
            <a:custGeom>
              <a:avLst/>
              <a:gdLst/>
              <a:ahLst/>
              <a:cxnLst/>
              <a:rect l="l" t="t" r="r" b="b"/>
              <a:pathLst>
                <a:path w="3635" h="3697" extrusionOk="0">
                  <a:moveTo>
                    <a:pt x="1454" y="1"/>
                  </a:moveTo>
                  <a:cubicBezTo>
                    <a:pt x="877" y="1103"/>
                    <a:pt x="376" y="2307"/>
                    <a:pt x="0" y="3535"/>
                  </a:cubicBezTo>
                  <a:cubicBezTo>
                    <a:pt x="224" y="3553"/>
                    <a:pt x="503" y="3697"/>
                    <a:pt x="673" y="3697"/>
                  </a:cubicBezTo>
                  <a:cubicBezTo>
                    <a:pt x="731" y="3697"/>
                    <a:pt x="777" y="3680"/>
                    <a:pt x="802" y="3635"/>
                  </a:cubicBezTo>
                  <a:cubicBezTo>
                    <a:pt x="953" y="3359"/>
                    <a:pt x="1604" y="3309"/>
                    <a:pt x="1755" y="3008"/>
                  </a:cubicBezTo>
                  <a:cubicBezTo>
                    <a:pt x="1930" y="2733"/>
                    <a:pt x="1780" y="2607"/>
                    <a:pt x="1980" y="2507"/>
                  </a:cubicBezTo>
                  <a:cubicBezTo>
                    <a:pt x="1993" y="2500"/>
                    <a:pt x="2009" y="2497"/>
                    <a:pt x="2026" y="2497"/>
                  </a:cubicBezTo>
                  <a:cubicBezTo>
                    <a:pt x="2213" y="2497"/>
                    <a:pt x="2632" y="2843"/>
                    <a:pt x="2967" y="2843"/>
                  </a:cubicBezTo>
                  <a:cubicBezTo>
                    <a:pt x="3077" y="2843"/>
                    <a:pt x="3178" y="2806"/>
                    <a:pt x="3258" y="2708"/>
                  </a:cubicBezTo>
                  <a:cubicBezTo>
                    <a:pt x="3634" y="2281"/>
                    <a:pt x="2908" y="1504"/>
                    <a:pt x="2582" y="1304"/>
                  </a:cubicBezTo>
                  <a:cubicBezTo>
                    <a:pt x="2256" y="1078"/>
                    <a:pt x="2306" y="903"/>
                    <a:pt x="1479" y="26"/>
                  </a:cubicBezTo>
                  <a:cubicBezTo>
                    <a:pt x="1454" y="1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"/>
            <p:cNvSpPr/>
            <p:nvPr/>
          </p:nvSpPr>
          <p:spPr>
            <a:xfrm>
              <a:off x="4280850" y="3439250"/>
              <a:ext cx="203050" cy="203100"/>
            </a:xfrm>
            <a:custGeom>
              <a:avLst/>
              <a:gdLst/>
              <a:ahLst/>
              <a:cxnLst/>
              <a:rect l="l" t="t" r="r" b="b"/>
              <a:pathLst>
                <a:path w="8122" h="8124" extrusionOk="0">
                  <a:moveTo>
                    <a:pt x="6943" y="1"/>
                  </a:moveTo>
                  <a:cubicBezTo>
                    <a:pt x="4186" y="1655"/>
                    <a:pt x="1830" y="3911"/>
                    <a:pt x="1" y="6542"/>
                  </a:cubicBezTo>
                  <a:cubicBezTo>
                    <a:pt x="251" y="7169"/>
                    <a:pt x="652" y="7845"/>
                    <a:pt x="1078" y="7996"/>
                  </a:cubicBezTo>
                  <a:cubicBezTo>
                    <a:pt x="1319" y="8085"/>
                    <a:pt x="1500" y="8123"/>
                    <a:pt x="1642" y="8123"/>
                  </a:cubicBezTo>
                  <a:cubicBezTo>
                    <a:pt x="1898" y="8123"/>
                    <a:pt x="2027" y="7998"/>
                    <a:pt x="2156" y="7820"/>
                  </a:cubicBezTo>
                  <a:cubicBezTo>
                    <a:pt x="2332" y="7545"/>
                    <a:pt x="2808" y="6743"/>
                    <a:pt x="3209" y="6317"/>
                  </a:cubicBezTo>
                  <a:cubicBezTo>
                    <a:pt x="3585" y="5891"/>
                    <a:pt x="5765" y="5339"/>
                    <a:pt x="6166" y="4988"/>
                  </a:cubicBezTo>
                  <a:cubicBezTo>
                    <a:pt x="6567" y="4612"/>
                    <a:pt x="6266" y="4362"/>
                    <a:pt x="6592" y="3610"/>
                  </a:cubicBezTo>
                  <a:cubicBezTo>
                    <a:pt x="6918" y="2833"/>
                    <a:pt x="6718" y="2332"/>
                    <a:pt x="6592" y="1931"/>
                  </a:cubicBezTo>
                  <a:cubicBezTo>
                    <a:pt x="6467" y="1505"/>
                    <a:pt x="7946" y="853"/>
                    <a:pt x="8046" y="502"/>
                  </a:cubicBezTo>
                  <a:cubicBezTo>
                    <a:pt x="8121" y="251"/>
                    <a:pt x="7620" y="176"/>
                    <a:pt x="69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"/>
            <p:cNvSpPr/>
            <p:nvPr/>
          </p:nvSpPr>
          <p:spPr>
            <a:xfrm>
              <a:off x="5096750" y="4093350"/>
              <a:ext cx="170350" cy="154200"/>
            </a:xfrm>
            <a:custGeom>
              <a:avLst/>
              <a:gdLst/>
              <a:ahLst/>
              <a:cxnLst/>
              <a:rect l="l" t="t" r="r" b="b"/>
              <a:pathLst>
                <a:path w="6814" h="6168" extrusionOk="0">
                  <a:moveTo>
                    <a:pt x="5649" y="0"/>
                  </a:moveTo>
                  <a:cubicBezTo>
                    <a:pt x="5627" y="0"/>
                    <a:pt x="5606" y="9"/>
                    <a:pt x="5585" y="27"/>
                  </a:cubicBezTo>
                  <a:cubicBezTo>
                    <a:pt x="5314" y="249"/>
                    <a:pt x="5576" y="1658"/>
                    <a:pt x="5276" y="1658"/>
                  </a:cubicBezTo>
                  <a:cubicBezTo>
                    <a:pt x="5270" y="1658"/>
                    <a:pt x="5265" y="1657"/>
                    <a:pt x="5260" y="1657"/>
                  </a:cubicBezTo>
                  <a:cubicBezTo>
                    <a:pt x="4934" y="1631"/>
                    <a:pt x="4408" y="1506"/>
                    <a:pt x="4408" y="1080"/>
                  </a:cubicBezTo>
                  <a:cubicBezTo>
                    <a:pt x="4408" y="679"/>
                    <a:pt x="4658" y="278"/>
                    <a:pt x="4357" y="228"/>
                  </a:cubicBezTo>
                  <a:cubicBezTo>
                    <a:pt x="4184" y="215"/>
                    <a:pt x="3867" y="158"/>
                    <a:pt x="3587" y="158"/>
                  </a:cubicBezTo>
                  <a:cubicBezTo>
                    <a:pt x="3342" y="158"/>
                    <a:pt x="3124" y="201"/>
                    <a:pt x="3054" y="353"/>
                  </a:cubicBezTo>
                  <a:cubicBezTo>
                    <a:pt x="2929" y="654"/>
                    <a:pt x="2052" y="955"/>
                    <a:pt x="1776" y="1556"/>
                  </a:cubicBezTo>
                  <a:cubicBezTo>
                    <a:pt x="1776" y="1556"/>
                    <a:pt x="1182" y="2435"/>
                    <a:pt x="618" y="2435"/>
                  </a:cubicBezTo>
                  <a:cubicBezTo>
                    <a:pt x="603" y="2435"/>
                    <a:pt x="588" y="2435"/>
                    <a:pt x="573" y="2433"/>
                  </a:cubicBezTo>
                  <a:cubicBezTo>
                    <a:pt x="557" y="2431"/>
                    <a:pt x="542" y="2430"/>
                    <a:pt x="527" y="2430"/>
                  </a:cubicBezTo>
                  <a:cubicBezTo>
                    <a:pt x="1" y="2430"/>
                    <a:pt x="74" y="3695"/>
                    <a:pt x="172" y="3987"/>
                  </a:cubicBezTo>
                  <a:cubicBezTo>
                    <a:pt x="297" y="4288"/>
                    <a:pt x="172" y="5466"/>
                    <a:pt x="548" y="5742"/>
                  </a:cubicBezTo>
                  <a:cubicBezTo>
                    <a:pt x="661" y="5820"/>
                    <a:pt x="770" y="5852"/>
                    <a:pt x="892" y="5852"/>
                  </a:cubicBezTo>
                  <a:cubicBezTo>
                    <a:pt x="1199" y="5852"/>
                    <a:pt x="1583" y="5646"/>
                    <a:pt x="2302" y="5466"/>
                  </a:cubicBezTo>
                  <a:cubicBezTo>
                    <a:pt x="2619" y="5387"/>
                    <a:pt x="2922" y="5355"/>
                    <a:pt x="3200" y="5355"/>
                  </a:cubicBezTo>
                  <a:cubicBezTo>
                    <a:pt x="3801" y="5355"/>
                    <a:pt x="4277" y="5504"/>
                    <a:pt x="4483" y="5641"/>
                  </a:cubicBezTo>
                  <a:cubicBezTo>
                    <a:pt x="4583" y="5717"/>
                    <a:pt x="4683" y="5942"/>
                    <a:pt x="4809" y="6168"/>
                  </a:cubicBezTo>
                  <a:cubicBezTo>
                    <a:pt x="5585" y="5065"/>
                    <a:pt x="6262" y="3887"/>
                    <a:pt x="6814" y="2634"/>
                  </a:cubicBezTo>
                  <a:cubicBezTo>
                    <a:pt x="6638" y="2383"/>
                    <a:pt x="6488" y="2158"/>
                    <a:pt x="6438" y="1957"/>
                  </a:cubicBezTo>
                  <a:cubicBezTo>
                    <a:pt x="6321" y="1377"/>
                    <a:pt x="592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"/>
            <p:cNvSpPr/>
            <p:nvPr/>
          </p:nvSpPr>
          <p:spPr>
            <a:xfrm>
              <a:off x="5181225" y="4033200"/>
              <a:ext cx="96250" cy="59200"/>
            </a:xfrm>
            <a:custGeom>
              <a:avLst/>
              <a:gdLst/>
              <a:ahLst/>
              <a:cxnLst/>
              <a:rect l="l" t="t" r="r" b="b"/>
              <a:pathLst>
                <a:path w="3850" h="2368" extrusionOk="0">
                  <a:moveTo>
                    <a:pt x="588" y="0"/>
                  </a:moveTo>
                  <a:cubicBezTo>
                    <a:pt x="418" y="0"/>
                    <a:pt x="119" y="13"/>
                    <a:pt x="101" y="103"/>
                  </a:cubicBezTo>
                  <a:cubicBezTo>
                    <a:pt x="101" y="228"/>
                    <a:pt x="1" y="529"/>
                    <a:pt x="452" y="804"/>
                  </a:cubicBezTo>
                  <a:cubicBezTo>
                    <a:pt x="903" y="1055"/>
                    <a:pt x="1480" y="1130"/>
                    <a:pt x="1430" y="1506"/>
                  </a:cubicBezTo>
                  <a:cubicBezTo>
                    <a:pt x="1379" y="1857"/>
                    <a:pt x="1329" y="2007"/>
                    <a:pt x="1705" y="2032"/>
                  </a:cubicBezTo>
                  <a:cubicBezTo>
                    <a:pt x="1956" y="2032"/>
                    <a:pt x="2140" y="2077"/>
                    <a:pt x="2338" y="2077"/>
                  </a:cubicBezTo>
                  <a:cubicBezTo>
                    <a:pt x="2438" y="2077"/>
                    <a:pt x="2541" y="2066"/>
                    <a:pt x="2658" y="2032"/>
                  </a:cubicBezTo>
                  <a:cubicBezTo>
                    <a:pt x="2710" y="2018"/>
                    <a:pt x="2760" y="2011"/>
                    <a:pt x="2810" y="2011"/>
                  </a:cubicBezTo>
                  <a:cubicBezTo>
                    <a:pt x="3092" y="2011"/>
                    <a:pt x="3333" y="2227"/>
                    <a:pt x="3610" y="2333"/>
                  </a:cubicBezTo>
                  <a:cubicBezTo>
                    <a:pt x="3658" y="2357"/>
                    <a:pt x="3693" y="2368"/>
                    <a:pt x="3718" y="2368"/>
                  </a:cubicBezTo>
                  <a:cubicBezTo>
                    <a:pt x="3849" y="2368"/>
                    <a:pt x="3694" y="2076"/>
                    <a:pt x="3610" y="1907"/>
                  </a:cubicBezTo>
                  <a:cubicBezTo>
                    <a:pt x="3485" y="1707"/>
                    <a:pt x="3785" y="1606"/>
                    <a:pt x="3309" y="1180"/>
                  </a:cubicBezTo>
                  <a:cubicBezTo>
                    <a:pt x="2858" y="754"/>
                    <a:pt x="2507" y="679"/>
                    <a:pt x="2056" y="479"/>
                  </a:cubicBezTo>
                  <a:cubicBezTo>
                    <a:pt x="1605" y="303"/>
                    <a:pt x="1304" y="103"/>
                    <a:pt x="703" y="2"/>
                  </a:cubicBezTo>
                  <a:cubicBezTo>
                    <a:pt x="703" y="2"/>
                    <a:pt x="656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"/>
            <p:cNvSpPr/>
            <p:nvPr/>
          </p:nvSpPr>
          <p:spPr>
            <a:xfrm>
              <a:off x="5070325" y="3988450"/>
              <a:ext cx="58000" cy="62400"/>
            </a:xfrm>
            <a:custGeom>
              <a:avLst/>
              <a:gdLst/>
              <a:ahLst/>
              <a:cxnLst/>
              <a:rect l="l" t="t" r="r" b="b"/>
              <a:pathLst>
                <a:path w="2320" h="2496" extrusionOk="0">
                  <a:moveTo>
                    <a:pt x="1897" y="1"/>
                  </a:moveTo>
                  <a:cubicBezTo>
                    <a:pt x="1875" y="1"/>
                    <a:pt x="1853" y="5"/>
                    <a:pt x="1830" y="13"/>
                  </a:cubicBezTo>
                  <a:cubicBezTo>
                    <a:pt x="1830" y="13"/>
                    <a:pt x="1505" y="113"/>
                    <a:pt x="1454" y="264"/>
                  </a:cubicBezTo>
                  <a:cubicBezTo>
                    <a:pt x="1429" y="389"/>
                    <a:pt x="1179" y="765"/>
                    <a:pt x="1079" y="790"/>
                  </a:cubicBezTo>
                  <a:cubicBezTo>
                    <a:pt x="978" y="790"/>
                    <a:pt x="853" y="1166"/>
                    <a:pt x="728" y="1166"/>
                  </a:cubicBezTo>
                  <a:cubicBezTo>
                    <a:pt x="723" y="1167"/>
                    <a:pt x="718" y="1167"/>
                    <a:pt x="713" y="1167"/>
                  </a:cubicBezTo>
                  <a:cubicBezTo>
                    <a:pt x="630" y="1167"/>
                    <a:pt x="459" y="1054"/>
                    <a:pt x="316" y="1054"/>
                  </a:cubicBezTo>
                  <a:cubicBezTo>
                    <a:pt x="222" y="1054"/>
                    <a:pt x="139" y="1103"/>
                    <a:pt x="101" y="1266"/>
                  </a:cubicBezTo>
                  <a:cubicBezTo>
                    <a:pt x="1" y="1717"/>
                    <a:pt x="452" y="2143"/>
                    <a:pt x="552" y="2319"/>
                  </a:cubicBezTo>
                  <a:cubicBezTo>
                    <a:pt x="618" y="2434"/>
                    <a:pt x="1019" y="2495"/>
                    <a:pt x="1343" y="2495"/>
                  </a:cubicBezTo>
                  <a:cubicBezTo>
                    <a:pt x="1513" y="2495"/>
                    <a:pt x="1661" y="2478"/>
                    <a:pt x="1730" y="2444"/>
                  </a:cubicBezTo>
                  <a:cubicBezTo>
                    <a:pt x="1931" y="2344"/>
                    <a:pt x="2056" y="1993"/>
                    <a:pt x="2106" y="1817"/>
                  </a:cubicBezTo>
                  <a:cubicBezTo>
                    <a:pt x="2131" y="1642"/>
                    <a:pt x="1956" y="1542"/>
                    <a:pt x="2006" y="1316"/>
                  </a:cubicBezTo>
                  <a:cubicBezTo>
                    <a:pt x="2081" y="1116"/>
                    <a:pt x="2031" y="765"/>
                    <a:pt x="2181" y="614"/>
                  </a:cubicBezTo>
                  <a:cubicBezTo>
                    <a:pt x="2319" y="476"/>
                    <a:pt x="2141" y="1"/>
                    <a:pt x="18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"/>
            <p:cNvSpPr/>
            <p:nvPr/>
          </p:nvSpPr>
          <p:spPr>
            <a:xfrm>
              <a:off x="5007050" y="3993725"/>
              <a:ext cx="59550" cy="68650"/>
            </a:xfrm>
            <a:custGeom>
              <a:avLst/>
              <a:gdLst/>
              <a:ahLst/>
              <a:cxnLst/>
              <a:rect l="l" t="t" r="r" b="b"/>
              <a:pathLst>
                <a:path w="2382" h="2746" extrusionOk="0">
                  <a:moveTo>
                    <a:pt x="133" y="1"/>
                  </a:moveTo>
                  <a:cubicBezTo>
                    <a:pt x="99" y="1"/>
                    <a:pt x="69" y="15"/>
                    <a:pt x="51" y="53"/>
                  </a:cubicBezTo>
                  <a:cubicBezTo>
                    <a:pt x="0" y="203"/>
                    <a:pt x="251" y="579"/>
                    <a:pt x="502" y="855"/>
                  </a:cubicBezTo>
                  <a:cubicBezTo>
                    <a:pt x="752" y="1105"/>
                    <a:pt x="1053" y="1381"/>
                    <a:pt x="1153" y="1657"/>
                  </a:cubicBezTo>
                  <a:cubicBezTo>
                    <a:pt x="1254" y="1957"/>
                    <a:pt x="1354" y="2358"/>
                    <a:pt x="1554" y="2484"/>
                  </a:cubicBezTo>
                  <a:cubicBezTo>
                    <a:pt x="1694" y="2583"/>
                    <a:pt x="1801" y="2746"/>
                    <a:pt x="1915" y="2746"/>
                  </a:cubicBezTo>
                  <a:cubicBezTo>
                    <a:pt x="1945" y="2746"/>
                    <a:pt x="1975" y="2735"/>
                    <a:pt x="2005" y="2709"/>
                  </a:cubicBezTo>
                  <a:cubicBezTo>
                    <a:pt x="2156" y="2584"/>
                    <a:pt x="2381" y="2258"/>
                    <a:pt x="2156" y="2032"/>
                  </a:cubicBezTo>
                  <a:cubicBezTo>
                    <a:pt x="1930" y="1807"/>
                    <a:pt x="1905" y="1581"/>
                    <a:pt x="1755" y="1406"/>
                  </a:cubicBezTo>
                  <a:cubicBezTo>
                    <a:pt x="1604" y="1256"/>
                    <a:pt x="1329" y="1155"/>
                    <a:pt x="1203" y="1030"/>
                  </a:cubicBezTo>
                  <a:cubicBezTo>
                    <a:pt x="1053" y="905"/>
                    <a:pt x="1003" y="704"/>
                    <a:pt x="777" y="428"/>
                  </a:cubicBezTo>
                  <a:cubicBezTo>
                    <a:pt x="605" y="199"/>
                    <a:pt x="564" y="101"/>
                    <a:pt x="477" y="101"/>
                  </a:cubicBezTo>
                  <a:cubicBezTo>
                    <a:pt x="449" y="101"/>
                    <a:pt x="418" y="110"/>
                    <a:pt x="376" y="128"/>
                  </a:cubicBezTo>
                  <a:cubicBezTo>
                    <a:pt x="376" y="128"/>
                    <a:pt x="235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"/>
            <p:cNvSpPr/>
            <p:nvPr/>
          </p:nvSpPr>
          <p:spPr>
            <a:xfrm>
              <a:off x="5050900" y="4060825"/>
              <a:ext cx="58300" cy="19825"/>
            </a:xfrm>
            <a:custGeom>
              <a:avLst/>
              <a:gdLst/>
              <a:ahLst/>
              <a:cxnLst/>
              <a:rect l="l" t="t" r="r" b="b"/>
              <a:pathLst>
                <a:path w="2332" h="793" extrusionOk="0">
                  <a:moveTo>
                    <a:pt x="1567" y="0"/>
                  </a:moveTo>
                  <a:cubicBezTo>
                    <a:pt x="1505" y="0"/>
                    <a:pt x="1429" y="25"/>
                    <a:pt x="1304" y="75"/>
                  </a:cubicBezTo>
                  <a:cubicBezTo>
                    <a:pt x="1304" y="75"/>
                    <a:pt x="1193" y="86"/>
                    <a:pt x="1037" y="86"/>
                  </a:cubicBezTo>
                  <a:cubicBezTo>
                    <a:pt x="959" y="86"/>
                    <a:pt x="870" y="84"/>
                    <a:pt x="778" y="75"/>
                  </a:cubicBezTo>
                  <a:cubicBezTo>
                    <a:pt x="613" y="62"/>
                    <a:pt x="494" y="40"/>
                    <a:pt x="407" y="40"/>
                  </a:cubicBezTo>
                  <a:cubicBezTo>
                    <a:pt x="335" y="40"/>
                    <a:pt x="286" y="55"/>
                    <a:pt x="251" y="100"/>
                  </a:cubicBezTo>
                  <a:cubicBezTo>
                    <a:pt x="201" y="176"/>
                    <a:pt x="1" y="376"/>
                    <a:pt x="552" y="476"/>
                  </a:cubicBezTo>
                  <a:cubicBezTo>
                    <a:pt x="1079" y="602"/>
                    <a:pt x="1455" y="577"/>
                    <a:pt x="1655" y="627"/>
                  </a:cubicBezTo>
                  <a:cubicBezTo>
                    <a:pt x="1809" y="665"/>
                    <a:pt x="1889" y="793"/>
                    <a:pt x="1986" y="793"/>
                  </a:cubicBezTo>
                  <a:cubicBezTo>
                    <a:pt x="2015" y="793"/>
                    <a:pt x="2046" y="781"/>
                    <a:pt x="2081" y="752"/>
                  </a:cubicBezTo>
                  <a:cubicBezTo>
                    <a:pt x="2231" y="627"/>
                    <a:pt x="2332" y="551"/>
                    <a:pt x="2081" y="401"/>
                  </a:cubicBezTo>
                  <a:cubicBezTo>
                    <a:pt x="1856" y="226"/>
                    <a:pt x="1906" y="176"/>
                    <a:pt x="1755" y="75"/>
                  </a:cubicBezTo>
                  <a:cubicBezTo>
                    <a:pt x="1680" y="25"/>
                    <a:pt x="1630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"/>
            <p:cNvSpPr/>
            <p:nvPr/>
          </p:nvSpPr>
          <p:spPr>
            <a:xfrm>
              <a:off x="5121700" y="4019450"/>
              <a:ext cx="41400" cy="49500"/>
            </a:xfrm>
            <a:custGeom>
              <a:avLst/>
              <a:gdLst/>
              <a:ahLst/>
              <a:cxnLst/>
              <a:rect l="l" t="t" r="r" b="b"/>
              <a:pathLst>
                <a:path w="1656" h="1980" extrusionOk="0">
                  <a:moveTo>
                    <a:pt x="1254" y="1"/>
                  </a:moveTo>
                  <a:cubicBezTo>
                    <a:pt x="1254" y="1"/>
                    <a:pt x="1142" y="203"/>
                    <a:pt x="831" y="203"/>
                  </a:cubicBezTo>
                  <a:cubicBezTo>
                    <a:pt x="814" y="203"/>
                    <a:pt x="796" y="203"/>
                    <a:pt x="778" y="201"/>
                  </a:cubicBezTo>
                  <a:cubicBezTo>
                    <a:pt x="696" y="196"/>
                    <a:pt x="619" y="192"/>
                    <a:pt x="550" y="192"/>
                  </a:cubicBezTo>
                  <a:cubicBezTo>
                    <a:pt x="298" y="192"/>
                    <a:pt x="137" y="247"/>
                    <a:pt x="176" y="502"/>
                  </a:cubicBezTo>
                  <a:cubicBezTo>
                    <a:pt x="227" y="828"/>
                    <a:pt x="76" y="978"/>
                    <a:pt x="101" y="1254"/>
                  </a:cubicBezTo>
                  <a:cubicBezTo>
                    <a:pt x="151" y="1530"/>
                    <a:pt x="1" y="1906"/>
                    <a:pt x="252" y="1931"/>
                  </a:cubicBezTo>
                  <a:cubicBezTo>
                    <a:pt x="395" y="1931"/>
                    <a:pt x="653" y="1980"/>
                    <a:pt x="852" y="1980"/>
                  </a:cubicBezTo>
                  <a:cubicBezTo>
                    <a:pt x="1001" y="1980"/>
                    <a:pt x="1118" y="1952"/>
                    <a:pt x="1129" y="1856"/>
                  </a:cubicBezTo>
                  <a:cubicBezTo>
                    <a:pt x="1154" y="1630"/>
                    <a:pt x="953" y="1354"/>
                    <a:pt x="878" y="1104"/>
                  </a:cubicBezTo>
                  <a:cubicBezTo>
                    <a:pt x="803" y="878"/>
                    <a:pt x="903" y="602"/>
                    <a:pt x="1029" y="552"/>
                  </a:cubicBezTo>
                  <a:cubicBezTo>
                    <a:pt x="1179" y="502"/>
                    <a:pt x="1655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"/>
            <p:cNvSpPr/>
            <p:nvPr/>
          </p:nvSpPr>
          <p:spPr>
            <a:xfrm>
              <a:off x="5124850" y="3914875"/>
              <a:ext cx="42625" cy="81775"/>
            </a:xfrm>
            <a:custGeom>
              <a:avLst/>
              <a:gdLst/>
              <a:ahLst/>
              <a:cxnLst/>
              <a:rect l="l" t="t" r="r" b="b"/>
              <a:pathLst>
                <a:path w="1705" h="3271" extrusionOk="0">
                  <a:moveTo>
                    <a:pt x="391" y="0"/>
                  </a:moveTo>
                  <a:cubicBezTo>
                    <a:pt x="297" y="0"/>
                    <a:pt x="207" y="47"/>
                    <a:pt x="176" y="174"/>
                  </a:cubicBezTo>
                  <a:cubicBezTo>
                    <a:pt x="176" y="174"/>
                    <a:pt x="0" y="800"/>
                    <a:pt x="101" y="1151"/>
                  </a:cubicBezTo>
                  <a:cubicBezTo>
                    <a:pt x="226" y="1477"/>
                    <a:pt x="101" y="1477"/>
                    <a:pt x="301" y="1703"/>
                  </a:cubicBezTo>
                  <a:cubicBezTo>
                    <a:pt x="476" y="1903"/>
                    <a:pt x="627" y="2054"/>
                    <a:pt x="577" y="2379"/>
                  </a:cubicBezTo>
                  <a:cubicBezTo>
                    <a:pt x="552" y="2730"/>
                    <a:pt x="326" y="2881"/>
                    <a:pt x="652" y="3006"/>
                  </a:cubicBezTo>
                  <a:cubicBezTo>
                    <a:pt x="894" y="3118"/>
                    <a:pt x="1052" y="3270"/>
                    <a:pt x="1190" y="3270"/>
                  </a:cubicBezTo>
                  <a:cubicBezTo>
                    <a:pt x="1238" y="3270"/>
                    <a:pt x="1283" y="3252"/>
                    <a:pt x="1329" y="3207"/>
                  </a:cubicBezTo>
                  <a:cubicBezTo>
                    <a:pt x="1479" y="3006"/>
                    <a:pt x="1705" y="2806"/>
                    <a:pt x="1529" y="2505"/>
                  </a:cubicBezTo>
                  <a:cubicBezTo>
                    <a:pt x="1379" y="2179"/>
                    <a:pt x="1253" y="2179"/>
                    <a:pt x="1253" y="1828"/>
                  </a:cubicBezTo>
                  <a:cubicBezTo>
                    <a:pt x="1253" y="1477"/>
                    <a:pt x="928" y="1302"/>
                    <a:pt x="752" y="1001"/>
                  </a:cubicBezTo>
                  <a:cubicBezTo>
                    <a:pt x="602" y="700"/>
                    <a:pt x="652" y="349"/>
                    <a:pt x="652" y="174"/>
                  </a:cubicBezTo>
                  <a:cubicBezTo>
                    <a:pt x="652" y="87"/>
                    <a:pt x="51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"/>
            <p:cNvSpPr/>
            <p:nvPr/>
          </p:nvSpPr>
          <p:spPr>
            <a:xfrm>
              <a:off x="5175800" y="3687200"/>
              <a:ext cx="88175" cy="163175"/>
            </a:xfrm>
            <a:custGeom>
              <a:avLst/>
              <a:gdLst/>
              <a:ahLst/>
              <a:cxnLst/>
              <a:rect l="l" t="t" r="r" b="b"/>
              <a:pathLst>
                <a:path w="3527" h="6527" extrusionOk="0">
                  <a:moveTo>
                    <a:pt x="2740" y="1"/>
                  </a:moveTo>
                  <a:cubicBezTo>
                    <a:pt x="2627" y="1"/>
                    <a:pt x="2446" y="38"/>
                    <a:pt x="2499" y="283"/>
                  </a:cubicBezTo>
                  <a:cubicBezTo>
                    <a:pt x="2574" y="634"/>
                    <a:pt x="2649" y="1511"/>
                    <a:pt x="2524" y="2063"/>
                  </a:cubicBezTo>
                  <a:cubicBezTo>
                    <a:pt x="2423" y="2614"/>
                    <a:pt x="2223" y="2890"/>
                    <a:pt x="2148" y="3141"/>
                  </a:cubicBezTo>
                  <a:cubicBezTo>
                    <a:pt x="2073" y="3366"/>
                    <a:pt x="1922" y="3943"/>
                    <a:pt x="1947" y="4193"/>
                  </a:cubicBezTo>
                  <a:cubicBezTo>
                    <a:pt x="1947" y="4444"/>
                    <a:pt x="1496" y="4845"/>
                    <a:pt x="1371" y="4895"/>
                  </a:cubicBezTo>
                  <a:cubicBezTo>
                    <a:pt x="1220" y="4920"/>
                    <a:pt x="368" y="5120"/>
                    <a:pt x="293" y="5321"/>
                  </a:cubicBezTo>
                  <a:cubicBezTo>
                    <a:pt x="243" y="5547"/>
                    <a:pt x="42" y="5872"/>
                    <a:pt x="17" y="6148"/>
                  </a:cubicBezTo>
                  <a:cubicBezTo>
                    <a:pt x="1" y="6349"/>
                    <a:pt x="95" y="6527"/>
                    <a:pt x="257" y="6527"/>
                  </a:cubicBezTo>
                  <a:cubicBezTo>
                    <a:pt x="338" y="6527"/>
                    <a:pt x="435" y="6482"/>
                    <a:pt x="544" y="6374"/>
                  </a:cubicBezTo>
                  <a:cubicBezTo>
                    <a:pt x="870" y="6048"/>
                    <a:pt x="1246" y="5822"/>
                    <a:pt x="1722" y="5597"/>
                  </a:cubicBezTo>
                  <a:cubicBezTo>
                    <a:pt x="2173" y="5371"/>
                    <a:pt x="2398" y="5045"/>
                    <a:pt x="2499" y="4594"/>
                  </a:cubicBezTo>
                  <a:cubicBezTo>
                    <a:pt x="2574" y="4168"/>
                    <a:pt x="2549" y="3391"/>
                    <a:pt x="2824" y="3291"/>
                  </a:cubicBezTo>
                  <a:cubicBezTo>
                    <a:pt x="3075" y="3191"/>
                    <a:pt x="3526" y="2990"/>
                    <a:pt x="3351" y="2815"/>
                  </a:cubicBezTo>
                  <a:cubicBezTo>
                    <a:pt x="3175" y="2664"/>
                    <a:pt x="2925" y="2038"/>
                    <a:pt x="2900" y="1912"/>
                  </a:cubicBezTo>
                  <a:cubicBezTo>
                    <a:pt x="2900" y="1812"/>
                    <a:pt x="2950" y="1737"/>
                    <a:pt x="3125" y="1511"/>
                  </a:cubicBezTo>
                  <a:cubicBezTo>
                    <a:pt x="3276" y="1286"/>
                    <a:pt x="3000" y="935"/>
                    <a:pt x="3000" y="709"/>
                  </a:cubicBezTo>
                  <a:cubicBezTo>
                    <a:pt x="3000" y="459"/>
                    <a:pt x="3050" y="58"/>
                    <a:pt x="2824" y="8"/>
                  </a:cubicBezTo>
                  <a:cubicBezTo>
                    <a:pt x="2824" y="8"/>
                    <a:pt x="2788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"/>
            <p:cNvSpPr/>
            <p:nvPr/>
          </p:nvSpPr>
          <p:spPr>
            <a:xfrm>
              <a:off x="4787750" y="3492975"/>
              <a:ext cx="92700" cy="65525"/>
            </a:xfrm>
            <a:custGeom>
              <a:avLst/>
              <a:gdLst/>
              <a:ahLst/>
              <a:cxnLst/>
              <a:rect l="l" t="t" r="r" b="b"/>
              <a:pathLst>
                <a:path w="3708" h="2621" extrusionOk="0">
                  <a:moveTo>
                    <a:pt x="3446" y="0"/>
                  </a:moveTo>
                  <a:cubicBezTo>
                    <a:pt x="3427" y="0"/>
                    <a:pt x="3406" y="2"/>
                    <a:pt x="3384" y="7"/>
                  </a:cubicBezTo>
                  <a:cubicBezTo>
                    <a:pt x="3384" y="7"/>
                    <a:pt x="2432" y="258"/>
                    <a:pt x="1980" y="333"/>
                  </a:cubicBezTo>
                  <a:cubicBezTo>
                    <a:pt x="1554" y="433"/>
                    <a:pt x="803" y="960"/>
                    <a:pt x="702" y="1035"/>
                  </a:cubicBezTo>
                  <a:cubicBezTo>
                    <a:pt x="602" y="1110"/>
                    <a:pt x="0" y="1912"/>
                    <a:pt x="76" y="2112"/>
                  </a:cubicBezTo>
                  <a:cubicBezTo>
                    <a:pt x="151" y="2313"/>
                    <a:pt x="602" y="2463"/>
                    <a:pt x="777" y="2564"/>
                  </a:cubicBezTo>
                  <a:cubicBezTo>
                    <a:pt x="856" y="2597"/>
                    <a:pt x="1005" y="2621"/>
                    <a:pt x="1146" y="2621"/>
                  </a:cubicBezTo>
                  <a:cubicBezTo>
                    <a:pt x="1319" y="2621"/>
                    <a:pt x="1479" y="2585"/>
                    <a:pt x="1479" y="2488"/>
                  </a:cubicBezTo>
                  <a:cubicBezTo>
                    <a:pt x="1454" y="2288"/>
                    <a:pt x="1128" y="2087"/>
                    <a:pt x="1178" y="1812"/>
                  </a:cubicBezTo>
                  <a:cubicBezTo>
                    <a:pt x="1229" y="1536"/>
                    <a:pt x="1204" y="1085"/>
                    <a:pt x="1730" y="985"/>
                  </a:cubicBezTo>
                  <a:cubicBezTo>
                    <a:pt x="2256" y="884"/>
                    <a:pt x="2482" y="584"/>
                    <a:pt x="2808" y="559"/>
                  </a:cubicBezTo>
                  <a:cubicBezTo>
                    <a:pt x="3158" y="534"/>
                    <a:pt x="3635" y="458"/>
                    <a:pt x="3685" y="333"/>
                  </a:cubicBezTo>
                  <a:cubicBezTo>
                    <a:pt x="3707" y="197"/>
                    <a:pt x="3628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"/>
            <p:cNvSpPr/>
            <p:nvPr/>
          </p:nvSpPr>
          <p:spPr>
            <a:xfrm>
              <a:off x="4983875" y="3450425"/>
              <a:ext cx="81475" cy="33350"/>
            </a:xfrm>
            <a:custGeom>
              <a:avLst/>
              <a:gdLst/>
              <a:ahLst/>
              <a:cxnLst/>
              <a:rect l="l" t="t" r="r" b="b"/>
              <a:pathLst>
                <a:path w="3259" h="1334" extrusionOk="0">
                  <a:moveTo>
                    <a:pt x="1504" y="1"/>
                  </a:moveTo>
                  <a:cubicBezTo>
                    <a:pt x="1446" y="1"/>
                    <a:pt x="1380" y="17"/>
                    <a:pt x="1303" y="55"/>
                  </a:cubicBezTo>
                  <a:cubicBezTo>
                    <a:pt x="1303" y="55"/>
                    <a:pt x="1078" y="231"/>
                    <a:pt x="777" y="356"/>
                  </a:cubicBezTo>
                  <a:cubicBezTo>
                    <a:pt x="451" y="481"/>
                    <a:pt x="0" y="606"/>
                    <a:pt x="201" y="832"/>
                  </a:cubicBezTo>
                  <a:cubicBezTo>
                    <a:pt x="386" y="997"/>
                    <a:pt x="655" y="1127"/>
                    <a:pt x="885" y="1127"/>
                  </a:cubicBezTo>
                  <a:cubicBezTo>
                    <a:pt x="935" y="1127"/>
                    <a:pt x="983" y="1121"/>
                    <a:pt x="1028" y="1108"/>
                  </a:cubicBezTo>
                  <a:cubicBezTo>
                    <a:pt x="1064" y="1101"/>
                    <a:pt x="1100" y="1097"/>
                    <a:pt x="1136" y="1097"/>
                  </a:cubicBezTo>
                  <a:cubicBezTo>
                    <a:pt x="1356" y="1097"/>
                    <a:pt x="1586" y="1208"/>
                    <a:pt x="1780" y="1208"/>
                  </a:cubicBezTo>
                  <a:cubicBezTo>
                    <a:pt x="2030" y="1208"/>
                    <a:pt x="2356" y="1308"/>
                    <a:pt x="2582" y="1308"/>
                  </a:cubicBezTo>
                  <a:cubicBezTo>
                    <a:pt x="2832" y="1283"/>
                    <a:pt x="3258" y="1333"/>
                    <a:pt x="3058" y="1108"/>
                  </a:cubicBezTo>
                  <a:cubicBezTo>
                    <a:pt x="2857" y="882"/>
                    <a:pt x="2356" y="932"/>
                    <a:pt x="2306" y="882"/>
                  </a:cubicBezTo>
                  <a:cubicBezTo>
                    <a:pt x="2256" y="857"/>
                    <a:pt x="1980" y="707"/>
                    <a:pt x="1905" y="481"/>
                  </a:cubicBezTo>
                  <a:cubicBezTo>
                    <a:pt x="1844" y="298"/>
                    <a:pt x="1750" y="1"/>
                    <a:pt x="150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"/>
            <p:cNvSpPr/>
            <p:nvPr/>
          </p:nvSpPr>
          <p:spPr>
            <a:xfrm>
              <a:off x="4740750" y="3440300"/>
              <a:ext cx="132250" cy="31325"/>
            </a:xfrm>
            <a:custGeom>
              <a:avLst/>
              <a:gdLst/>
              <a:ahLst/>
              <a:cxnLst/>
              <a:rect l="l" t="t" r="r" b="b"/>
              <a:pathLst>
                <a:path w="5290" h="1253" extrusionOk="0">
                  <a:moveTo>
                    <a:pt x="3435" y="0"/>
                  </a:moveTo>
                  <a:cubicBezTo>
                    <a:pt x="3354" y="0"/>
                    <a:pt x="3266" y="25"/>
                    <a:pt x="3184" y="84"/>
                  </a:cubicBezTo>
                  <a:cubicBezTo>
                    <a:pt x="3184" y="84"/>
                    <a:pt x="2708" y="335"/>
                    <a:pt x="2733" y="610"/>
                  </a:cubicBezTo>
                  <a:cubicBezTo>
                    <a:pt x="2744" y="735"/>
                    <a:pt x="2673" y="778"/>
                    <a:pt x="2553" y="778"/>
                  </a:cubicBezTo>
                  <a:cubicBezTo>
                    <a:pt x="2407" y="778"/>
                    <a:pt x="2189" y="715"/>
                    <a:pt x="1956" y="661"/>
                  </a:cubicBezTo>
                  <a:cubicBezTo>
                    <a:pt x="1626" y="602"/>
                    <a:pt x="1070" y="544"/>
                    <a:pt x="801" y="544"/>
                  </a:cubicBezTo>
                  <a:cubicBezTo>
                    <a:pt x="723" y="544"/>
                    <a:pt x="669" y="549"/>
                    <a:pt x="652" y="560"/>
                  </a:cubicBezTo>
                  <a:cubicBezTo>
                    <a:pt x="577" y="610"/>
                    <a:pt x="1" y="886"/>
                    <a:pt x="226" y="1062"/>
                  </a:cubicBezTo>
                  <a:cubicBezTo>
                    <a:pt x="415" y="1188"/>
                    <a:pt x="868" y="1243"/>
                    <a:pt x="1231" y="1243"/>
                  </a:cubicBezTo>
                  <a:cubicBezTo>
                    <a:pt x="1301" y="1243"/>
                    <a:pt x="1368" y="1241"/>
                    <a:pt x="1429" y="1237"/>
                  </a:cubicBezTo>
                  <a:cubicBezTo>
                    <a:pt x="1718" y="1196"/>
                    <a:pt x="2514" y="1036"/>
                    <a:pt x="2872" y="1036"/>
                  </a:cubicBezTo>
                  <a:cubicBezTo>
                    <a:pt x="2949" y="1036"/>
                    <a:pt x="3007" y="1044"/>
                    <a:pt x="3033" y="1062"/>
                  </a:cubicBezTo>
                  <a:cubicBezTo>
                    <a:pt x="3184" y="1137"/>
                    <a:pt x="3459" y="1162"/>
                    <a:pt x="3710" y="1237"/>
                  </a:cubicBezTo>
                  <a:cubicBezTo>
                    <a:pt x="3737" y="1248"/>
                    <a:pt x="3764" y="1252"/>
                    <a:pt x="3791" y="1252"/>
                  </a:cubicBezTo>
                  <a:cubicBezTo>
                    <a:pt x="4016" y="1252"/>
                    <a:pt x="4269" y="935"/>
                    <a:pt x="4467" y="935"/>
                  </a:cubicBezTo>
                  <a:cubicBezTo>
                    <a:pt x="4474" y="935"/>
                    <a:pt x="4481" y="936"/>
                    <a:pt x="4487" y="936"/>
                  </a:cubicBezTo>
                  <a:cubicBezTo>
                    <a:pt x="4688" y="936"/>
                    <a:pt x="5289" y="761"/>
                    <a:pt x="5264" y="610"/>
                  </a:cubicBezTo>
                  <a:cubicBezTo>
                    <a:pt x="5244" y="493"/>
                    <a:pt x="5010" y="313"/>
                    <a:pt x="4764" y="313"/>
                  </a:cubicBezTo>
                  <a:cubicBezTo>
                    <a:pt x="4696" y="313"/>
                    <a:pt x="4627" y="327"/>
                    <a:pt x="4562" y="360"/>
                  </a:cubicBezTo>
                  <a:cubicBezTo>
                    <a:pt x="4274" y="515"/>
                    <a:pt x="3712" y="748"/>
                    <a:pt x="3499" y="748"/>
                  </a:cubicBezTo>
                  <a:cubicBezTo>
                    <a:pt x="3471" y="748"/>
                    <a:pt x="3449" y="744"/>
                    <a:pt x="3434" y="736"/>
                  </a:cubicBezTo>
                  <a:cubicBezTo>
                    <a:pt x="3334" y="661"/>
                    <a:pt x="3610" y="410"/>
                    <a:pt x="3710" y="260"/>
                  </a:cubicBezTo>
                  <a:cubicBezTo>
                    <a:pt x="3781" y="136"/>
                    <a:pt x="3628" y="0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"/>
            <p:cNvSpPr/>
            <p:nvPr/>
          </p:nvSpPr>
          <p:spPr>
            <a:xfrm>
              <a:off x="4592000" y="3460550"/>
              <a:ext cx="90550" cy="46250"/>
            </a:xfrm>
            <a:custGeom>
              <a:avLst/>
              <a:gdLst/>
              <a:ahLst/>
              <a:cxnLst/>
              <a:rect l="l" t="t" r="r" b="b"/>
              <a:pathLst>
                <a:path w="3622" h="1850" extrusionOk="0">
                  <a:moveTo>
                    <a:pt x="3085" y="0"/>
                  </a:moveTo>
                  <a:cubicBezTo>
                    <a:pt x="3043" y="0"/>
                    <a:pt x="3003" y="1"/>
                    <a:pt x="2968" y="1"/>
                  </a:cubicBezTo>
                  <a:cubicBezTo>
                    <a:pt x="2743" y="1"/>
                    <a:pt x="2191" y="26"/>
                    <a:pt x="2191" y="26"/>
                  </a:cubicBezTo>
                  <a:cubicBezTo>
                    <a:pt x="2191" y="26"/>
                    <a:pt x="2066" y="76"/>
                    <a:pt x="1540" y="126"/>
                  </a:cubicBezTo>
                  <a:cubicBezTo>
                    <a:pt x="1128" y="185"/>
                    <a:pt x="854" y="275"/>
                    <a:pt x="670" y="275"/>
                  </a:cubicBezTo>
                  <a:cubicBezTo>
                    <a:pt x="619" y="275"/>
                    <a:pt x="575" y="268"/>
                    <a:pt x="537" y="252"/>
                  </a:cubicBezTo>
                  <a:cubicBezTo>
                    <a:pt x="524" y="248"/>
                    <a:pt x="510" y="246"/>
                    <a:pt x="495" y="246"/>
                  </a:cubicBezTo>
                  <a:cubicBezTo>
                    <a:pt x="309" y="246"/>
                    <a:pt x="1" y="519"/>
                    <a:pt x="186" y="728"/>
                  </a:cubicBezTo>
                  <a:cubicBezTo>
                    <a:pt x="387" y="953"/>
                    <a:pt x="587" y="1304"/>
                    <a:pt x="738" y="1605"/>
                  </a:cubicBezTo>
                  <a:cubicBezTo>
                    <a:pt x="837" y="1775"/>
                    <a:pt x="1001" y="1849"/>
                    <a:pt x="1170" y="1849"/>
                  </a:cubicBezTo>
                  <a:cubicBezTo>
                    <a:pt x="1299" y="1849"/>
                    <a:pt x="1431" y="1806"/>
                    <a:pt x="1540" y="1730"/>
                  </a:cubicBezTo>
                  <a:cubicBezTo>
                    <a:pt x="1753" y="1581"/>
                    <a:pt x="2001" y="1469"/>
                    <a:pt x="2271" y="1469"/>
                  </a:cubicBezTo>
                  <a:cubicBezTo>
                    <a:pt x="2319" y="1469"/>
                    <a:pt x="2368" y="1472"/>
                    <a:pt x="2417" y="1480"/>
                  </a:cubicBezTo>
                  <a:cubicBezTo>
                    <a:pt x="2502" y="1492"/>
                    <a:pt x="2583" y="1498"/>
                    <a:pt x="2655" y="1498"/>
                  </a:cubicBezTo>
                  <a:cubicBezTo>
                    <a:pt x="2881" y="1498"/>
                    <a:pt x="3025" y="1437"/>
                    <a:pt x="2968" y="1304"/>
                  </a:cubicBezTo>
                  <a:cubicBezTo>
                    <a:pt x="2868" y="1104"/>
                    <a:pt x="2668" y="728"/>
                    <a:pt x="2793" y="728"/>
                  </a:cubicBezTo>
                  <a:cubicBezTo>
                    <a:pt x="2918" y="728"/>
                    <a:pt x="3344" y="552"/>
                    <a:pt x="3495" y="252"/>
                  </a:cubicBezTo>
                  <a:cubicBezTo>
                    <a:pt x="3622" y="18"/>
                    <a:pt x="3318" y="0"/>
                    <a:pt x="30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"/>
            <p:cNvSpPr/>
            <p:nvPr/>
          </p:nvSpPr>
          <p:spPr>
            <a:xfrm>
              <a:off x="4415575" y="3587325"/>
              <a:ext cx="70825" cy="29050"/>
            </a:xfrm>
            <a:custGeom>
              <a:avLst/>
              <a:gdLst/>
              <a:ahLst/>
              <a:cxnLst/>
              <a:rect l="l" t="t" r="r" b="b"/>
              <a:pathLst>
                <a:path w="2833" h="1162" extrusionOk="0">
                  <a:moveTo>
                    <a:pt x="469" y="1"/>
                  </a:moveTo>
                  <a:cubicBezTo>
                    <a:pt x="404" y="1"/>
                    <a:pt x="353" y="24"/>
                    <a:pt x="326" y="93"/>
                  </a:cubicBezTo>
                  <a:cubicBezTo>
                    <a:pt x="226" y="369"/>
                    <a:pt x="0" y="1020"/>
                    <a:pt x="552" y="1020"/>
                  </a:cubicBezTo>
                  <a:cubicBezTo>
                    <a:pt x="974" y="1039"/>
                    <a:pt x="1278" y="1161"/>
                    <a:pt x="1611" y="1161"/>
                  </a:cubicBezTo>
                  <a:cubicBezTo>
                    <a:pt x="1713" y="1161"/>
                    <a:pt x="1818" y="1150"/>
                    <a:pt x="1930" y="1120"/>
                  </a:cubicBezTo>
                  <a:cubicBezTo>
                    <a:pt x="2431" y="995"/>
                    <a:pt x="2832" y="795"/>
                    <a:pt x="2657" y="594"/>
                  </a:cubicBezTo>
                  <a:cubicBezTo>
                    <a:pt x="2506" y="394"/>
                    <a:pt x="2181" y="218"/>
                    <a:pt x="2181" y="218"/>
                  </a:cubicBezTo>
                  <a:cubicBezTo>
                    <a:pt x="2036" y="197"/>
                    <a:pt x="1703" y="74"/>
                    <a:pt x="1380" y="74"/>
                  </a:cubicBezTo>
                  <a:cubicBezTo>
                    <a:pt x="1311" y="74"/>
                    <a:pt x="1244" y="80"/>
                    <a:pt x="1178" y="93"/>
                  </a:cubicBezTo>
                  <a:cubicBezTo>
                    <a:pt x="1132" y="106"/>
                    <a:pt x="1085" y="111"/>
                    <a:pt x="1038" y="111"/>
                  </a:cubicBezTo>
                  <a:cubicBezTo>
                    <a:pt x="825" y="111"/>
                    <a:pt x="611" y="1"/>
                    <a:pt x="46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"/>
            <p:cNvSpPr/>
            <p:nvPr/>
          </p:nvSpPr>
          <p:spPr>
            <a:xfrm>
              <a:off x="4473200" y="3638850"/>
              <a:ext cx="76475" cy="78525"/>
            </a:xfrm>
            <a:custGeom>
              <a:avLst/>
              <a:gdLst/>
              <a:ahLst/>
              <a:cxnLst/>
              <a:rect l="l" t="t" r="r" b="b"/>
              <a:pathLst>
                <a:path w="3059" h="3141" extrusionOk="0">
                  <a:moveTo>
                    <a:pt x="1996" y="1"/>
                  </a:moveTo>
                  <a:cubicBezTo>
                    <a:pt x="1909" y="1"/>
                    <a:pt x="1805" y="40"/>
                    <a:pt x="1680" y="137"/>
                  </a:cubicBezTo>
                  <a:cubicBezTo>
                    <a:pt x="1680" y="137"/>
                    <a:pt x="1054" y="413"/>
                    <a:pt x="1054" y="914"/>
                  </a:cubicBezTo>
                  <a:cubicBezTo>
                    <a:pt x="1054" y="1415"/>
                    <a:pt x="928" y="1541"/>
                    <a:pt x="728" y="1841"/>
                  </a:cubicBezTo>
                  <a:cubicBezTo>
                    <a:pt x="552" y="2117"/>
                    <a:pt x="1" y="2869"/>
                    <a:pt x="402" y="3044"/>
                  </a:cubicBezTo>
                  <a:cubicBezTo>
                    <a:pt x="551" y="3114"/>
                    <a:pt x="760" y="3140"/>
                    <a:pt x="982" y="3140"/>
                  </a:cubicBezTo>
                  <a:cubicBezTo>
                    <a:pt x="1320" y="3140"/>
                    <a:pt x="1689" y="3080"/>
                    <a:pt x="1931" y="3019"/>
                  </a:cubicBezTo>
                  <a:cubicBezTo>
                    <a:pt x="2332" y="2919"/>
                    <a:pt x="3009" y="2794"/>
                    <a:pt x="3034" y="2568"/>
                  </a:cubicBezTo>
                  <a:cubicBezTo>
                    <a:pt x="3059" y="2318"/>
                    <a:pt x="2758" y="2267"/>
                    <a:pt x="2608" y="1641"/>
                  </a:cubicBezTo>
                  <a:cubicBezTo>
                    <a:pt x="2457" y="1014"/>
                    <a:pt x="2482" y="764"/>
                    <a:pt x="2407" y="488"/>
                  </a:cubicBezTo>
                  <a:cubicBezTo>
                    <a:pt x="2334" y="271"/>
                    <a:pt x="2223" y="1"/>
                    <a:pt x="19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"/>
            <p:cNvSpPr/>
            <p:nvPr/>
          </p:nvSpPr>
          <p:spPr>
            <a:xfrm>
              <a:off x="4180600" y="3906675"/>
              <a:ext cx="31350" cy="19700"/>
            </a:xfrm>
            <a:custGeom>
              <a:avLst/>
              <a:gdLst/>
              <a:ahLst/>
              <a:cxnLst/>
              <a:rect l="l" t="t" r="r" b="b"/>
              <a:pathLst>
                <a:path w="1254" h="788" extrusionOk="0">
                  <a:moveTo>
                    <a:pt x="26" y="1"/>
                  </a:moveTo>
                  <a:cubicBezTo>
                    <a:pt x="1" y="226"/>
                    <a:pt x="1" y="477"/>
                    <a:pt x="1" y="727"/>
                  </a:cubicBezTo>
                  <a:cubicBezTo>
                    <a:pt x="152" y="769"/>
                    <a:pt x="335" y="787"/>
                    <a:pt x="501" y="787"/>
                  </a:cubicBezTo>
                  <a:cubicBezTo>
                    <a:pt x="637" y="787"/>
                    <a:pt x="763" y="775"/>
                    <a:pt x="853" y="753"/>
                  </a:cubicBezTo>
                  <a:cubicBezTo>
                    <a:pt x="1154" y="727"/>
                    <a:pt x="1254" y="427"/>
                    <a:pt x="1204" y="326"/>
                  </a:cubicBezTo>
                  <a:cubicBezTo>
                    <a:pt x="1154" y="226"/>
                    <a:pt x="402" y="126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"/>
            <p:cNvSpPr/>
            <p:nvPr/>
          </p:nvSpPr>
          <p:spPr>
            <a:xfrm>
              <a:off x="4746400" y="4093325"/>
              <a:ext cx="51400" cy="94050"/>
            </a:xfrm>
            <a:custGeom>
              <a:avLst/>
              <a:gdLst/>
              <a:ahLst/>
              <a:cxnLst/>
              <a:rect l="l" t="t" r="r" b="b"/>
              <a:pathLst>
                <a:path w="2056" h="3762" extrusionOk="0">
                  <a:moveTo>
                    <a:pt x="1387" y="0"/>
                  </a:moveTo>
                  <a:cubicBezTo>
                    <a:pt x="1286" y="0"/>
                    <a:pt x="1215" y="45"/>
                    <a:pt x="1203" y="179"/>
                  </a:cubicBezTo>
                  <a:cubicBezTo>
                    <a:pt x="1203" y="179"/>
                    <a:pt x="1304" y="480"/>
                    <a:pt x="1053" y="730"/>
                  </a:cubicBezTo>
                  <a:cubicBezTo>
                    <a:pt x="802" y="981"/>
                    <a:pt x="326" y="1206"/>
                    <a:pt x="376" y="1507"/>
                  </a:cubicBezTo>
                  <a:cubicBezTo>
                    <a:pt x="426" y="1783"/>
                    <a:pt x="502" y="2084"/>
                    <a:pt x="376" y="2334"/>
                  </a:cubicBezTo>
                  <a:cubicBezTo>
                    <a:pt x="251" y="2585"/>
                    <a:pt x="0" y="2735"/>
                    <a:pt x="101" y="3011"/>
                  </a:cubicBezTo>
                  <a:cubicBezTo>
                    <a:pt x="212" y="3257"/>
                    <a:pt x="643" y="3761"/>
                    <a:pt x="877" y="3761"/>
                  </a:cubicBezTo>
                  <a:cubicBezTo>
                    <a:pt x="905" y="3761"/>
                    <a:pt x="931" y="3754"/>
                    <a:pt x="953" y="3738"/>
                  </a:cubicBezTo>
                  <a:cubicBezTo>
                    <a:pt x="1153" y="3612"/>
                    <a:pt x="1479" y="2610"/>
                    <a:pt x="1479" y="2234"/>
                  </a:cubicBezTo>
                  <a:cubicBezTo>
                    <a:pt x="1479" y="1858"/>
                    <a:pt x="1579" y="1557"/>
                    <a:pt x="1780" y="1231"/>
                  </a:cubicBezTo>
                  <a:cubicBezTo>
                    <a:pt x="1980" y="881"/>
                    <a:pt x="2055" y="204"/>
                    <a:pt x="1780" y="104"/>
                  </a:cubicBezTo>
                  <a:cubicBezTo>
                    <a:pt x="1637" y="52"/>
                    <a:pt x="149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"/>
            <p:cNvSpPr/>
            <p:nvPr/>
          </p:nvSpPr>
          <p:spPr>
            <a:xfrm>
              <a:off x="4429975" y="3486550"/>
              <a:ext cx="815825" cy="749825"/>
            </a:xfrm>
            <a:custGeom>
              <a:avLst/>
              <a:gdLst/>
              <a:ahLst/>
              <a:cxnLst/>
              <a:rect l="l" t="t" r="r" b="b"/>
              <a:pathLst>
                <a:path w="32633" h="29993" extrusionOk="0">
                  <a:moveTo>
                    <a:pt x="24419" y="0"/>
                  </a:moveTo>
                  <a:cubicBezTo>
                    <a:pt x="24286" y="0"/>
                    <a:pt x="24164" y="4"/>
                    <a:pt x="24061" y="14"/>
                  </a:cubicBezTo>
                  <a:cubicBezTo>
                    <a:pt x="23510" y="64"/>
                    <a:pt x="20627" y="1467"/>
                    <a:pt x="19951" y="1643"/>
                  </a:cubicBezTo>
                  <a:cubicBezTo>
                    <a:pt x="19564" y="1757"/>
                    <a:pt x="19349" y="1782"/>
                    <a:pt x="19100" y="1782"/>
                  </a:cubicBezTo>
                  <a:cubicBezTo>
                    <a:pt x="18914" y="1782"/>
                    <a:pt x="18708" y="1768"/>
                    <a:pt x="18397" y="1768"/>
                  </a:cubicBezTo>
                  <a:cubicBezTo>
                    <a:pt x="17670" y="1793"/>
                    <a:pt x="16492" y="2896"/>
                    <a:pt x="15740" y="3071"/>
                  </a:cubicBezTo>
                  <a:cubicBezTo>
                    <a:pt x="15102" y="3236"/>
                    <a:pt x="14313" y="3637"/>
                    <a:pt x="13538" y="3637"/>
                  </a:cubicBezTo>
                  <a:cubicBezTo>
                    <a:pt x="13368" y="3637"/>
                    <a:pt x="13200" y="3617"/>
                    <a:pt x="13033" y="3572"/>
                  </a:cubicBezTo>
                  <a:cubicBezTo>
                    <a:pt x="12081" y="3322"/>
                    <a:pt x="10828" y="2595"/>
                    <a:pt x="10151" y="2495"/>
                  </a:cubicBezTo>
                  <a:cubicBezTo>
                    <a:pt x="10042" y="2478"/>
                    <a:pt x="9926" y="2470"/>
                    <a:pt x="9806" y="2470"/>
                  </a:cubicBezTo>
                  <a:cubicBezTo>
                    <a:pt x="9213" y="2470"/>
                    <a:pt x="8521" y="2675"/>
                    <a:pt x="8021" y="3071"/>
                  </a:cubicBezTo>
                  <a:cubicBezTo>
                    <a:pt x="7419" y="3572"/>
                    <a:pt x="5715" y="4249"/>
                    <a:pt x="5364" y="5377"/>
                  </a:cubicBezTo>
                  <a:cubicBezTo>
                    <a:pt x="5364" y="5377"/>
                    <a:pt x="5289" y="6279"/>
                    <a:pt x="5665" y="6831"/>
                  </a:cubicBezTo>
                  <a:cubicBezTo>
                    <a:pt x="6041" y="7382"/>
                    <a:pt x="6091" y="7708"/>
                    <a:pt x="5966" y="8034"/>
                  </a:cubicBezTo>
                  <a:cubicBezTo>
                    <a:pt x="5865" y="8334"/>
                    <a:pt x="5113" y="9036"/>
                    <a:pt x="4637" y="9237"/>
                  </a:cubicBezTo>
                  <a:cubicBezTo>
                    <a:pt x="4136" y="9437"/>
                    <a:pt x="3259" y="9989"/>
                    <a:pt x="3058" y="10415"/>
                  </a:cubicBezTo>
                  <a:cubicBezTo>
                    <a:pt x="2858" y="10866"/>
                    <a:pt x="2256" y="12019"/>
                    <a:pt x="2457" y="12445"/>
                  </a:cubicBezTo>
                  <a:cubicBezTo>
                    <a:pt x="2573" y="12664"/>
                    <a:pt x="2881" y="12783"/>
                    <a:pt x="3248" y="12783"/>
                  </a:cubicBezTo>
                  <a:cubicBezTo>
                    <a:pt x="3595" y="12783"/>
                    <a:pt x="3995" y="12676"/>
                    <a:pt x="4337" y="12445"/>
                  </a:cubicBezTo>
                  <a:cubicBezTo>
                    <a:pt x="4980" y="12008"/>
                    <a:pt x="5540" y="11170"/>
                    <a:pt x="6015" y="11170"/>
                  </a:cubicBezTo>
                  <a:cubicBezTo>
                    <a:pt x="6057" y="11170"/>
                    <a:pt x="6100" y="11177"/>
                    <a:pt x="6141" y="11192"/>
                  </a:cubicBezTo>
                  <a:cubicBezTo>
                    <a:pt x="6667" y="11367"/>
                    <a:pt x="7444" y="11994"/>
                    <a:pt x="7469" y="12570"/>
                  </a:cubicBezTo>
                  <a:cubicBezTo>
                    <a:pt x="7469" y="12659"/>
                    <a:pt x="7495" y="12695"/>
                    <a:pt x="7535" y="12695"/>
                  </a:cubicBezTo>
                  <a:cubicBezTo>
                    <a:pt x="7709" y="12695"/>
                    <a:pt x="8163" y="12000"/>
                    <a:pt x="8021" y="11918"/>
                  </a:cubicBezTo>
                  <a:cubicBezTo>
                    <a:pt x="7870" y="11843"/>
                    <a:pt x="6717" y="10690"/>
                    <a:pt x="6717" y="10690"/>
                  </a:cubicBezTo>
                  <a:cubicBezTo>
                    <a:pt x="6717" y="10690"/>
                    <a:pt x="6717" y="10531"/>
                    <a:pt x="6879" y="10531"/>
                  </a:cubicBezTo>
                  <a:cubicBezTo>
                    <a:pt x="7043" y="10531"/>
                    <a:pt x="7375" y="10697"/>
                    <a:pt x="8046" y="11367"/>
                  </a:cubicBezTo>
                  <a:cubicBezTo>
                    <a:pt x="8171" y="11492"/>
                    <a:pt x="8271" y="11668"/>
                    <a:pt x="8321" y="11843"/>
                  </a:cubicBezTo>
                  <a:cubicBezTo>
                    <a:pt x="8422" y="12169"/>
                    <a:pt x="8622" y="12695"/>
                    <a:pt x="8873" y="12871"/>
                  </a:cubicBezTo>
                  <a:cubicBezTo>
                    <a:pt x="8918" y="12901"/>
                    <a:pt x="8957" y="12915"/>
                    <a:pt x="8990" y="12915"/>
                  </a:cubicBezTo>
                  <a:cubicBezTo>
                    <a:pt x="9228" y="12915"/>
                    <a:pt x="9167" y="12210"/>
                    <a:pt x="9299" y="12144"/>
                  </a:cubicBezTo>
                  <a:cubicBezTo>
                    <a:pt x="9312" y="12140"/>
                    <a:pt x="9326" y="12137"/>
                    <a:pt x="9340" y="12137"/>
                  </a:cubicBezTo>
                  <a:cubicBezTo>
                    <a:pt x="9484" y="12137"/>
                    <a:pt x="9656" y="12360"/>
                    <a:pt x="9725" y="12520"/>
                  </a:cubicBezTo>
                  <a:cubicBezTo>
                    <a:pt x="9786" y="12683"/>
                    <a:pt x="10179" y="13094"/>
                    <a:pt x="10768" y="13094"/>
                  </a:cubicBezTo>
                  <a:cubicBezTo>
                    <a:pt x="10903" y="13094"/>
                    <a:pt x="11049" y="13073"/>
                    <a:pt x="11204" y="13021"/>
                  </a:cubicBezTo>
                  <a:cubicBezTo>
                    <a:pt x="11334" y="12979"/>
                    <a:pt x="11435" y="12960"/>
                    <a:pt x="11510" y="12960"/>
                  </a:cubicBezTo>
                  <a:cubicBezTo>
                    <a:pt x="11929" y="12960"/>
                    <a:pt x="11588" y="13534"/>
                    <a:pt x="11354" y="13873"/>
                  </a:cubicBezTo>
                  <a:cubicBezTo>
                    <a:pt x="11174" y="14152"/>
                    <a:pt x="10757" y="14302"/>
                    <a:pt x="10300" y="14302"/>
                  </a:cubicBezTo>
                  <a:cubicBezTo>
                    <a:pt x="10060" y="14302"/>
                    <a:pt x="9808" y="14261"/>
                    <a:pt x="9575" y="14174"/>
                  </a:cubicBezTo>
                  <a:cubicBezTo>
                    <a:pt x="9399" y="14109"/>
                    <a:pt x="9248" y="14083"/>
                    <a:pt x="9114" y="14083"/>
                  </a:cubicBezTo>
                  <a:cubicBezTo>
                    <a:pt x="8733" y="14083"/>
                    <a:pt x="8486" y="14295"/>
                    <a:pt x="8171" y="14425"/>
                  </a:cubicBezTo>
                  <a:cubicBezTo>
                    <a:pt x="8151" y="14435"/>
                    <a:pt x="8132" y="14439"/>
                    <a:pt x="8112" y="14439"/>
                  </a:cubicBezTo>
                  <a:cubicBezTo>
                    <a:pt x="7892" y="14439"/>
                    <a:pt x="7708" y="13814"/>
                    <a:pt x="6993" y="13422"/>
                  </a:cubicBezTo>
                  <a:cubicBezTo>
                    <a:pt x="6843" y="13347"/>
                    <a:pt x="6743" y="13197"/>
                    <a:pt x="6743" y="13046"/>
                  </a:cubicBezTo>
                  <a:cubicBezTo>
                    <a:pt x="6768" y="12745"/>
                    <a:pt x="6542" y="12846"/>
                    <a:pt x="5991" y="12796"/>
                  </a:cubicBezTo>
                  <a:cubicBezTo>
                    <a:pt x="5948" y="12792"/>
                    <a:pt x="5901" y="12790"/>
                    <a:pt x="5851" y="12790"/>
                  </a:cubicBezTo>
                  <a:cubicBezTo>
                    <a:pt x="5290" y="12790"/>
                    <a:pt x="4339" y="13033"/>
                    <a:pt x="4086" y="13172"/>
                  </a:cubicBezTo>
                  <a:cubicBezTo>
                    <a:pt x="4011" y="13216"/>
                    <a:pt x="3956" y="13234"/>
                    <a:pt x="3909" y="13234"/>
                  </a:cubicBezTo>
                  <a:cubicBezTo>
                    <a:pt x="3796" y="13234"/>
                    <a:pt x="3721" y="13134"/>
                    <a:pt x="3509" y="13046"/>
                  </a:cubicBezTo>
                  <a:cubicBezTo>
                    <a:pt x="3466" y="13024"/>
                    <a:pt x="3423" y="13015"/>
                    <a:pt x="3380" y="13015"/>
                  </a:cubicBezTo>
                  <a:cubicBezTo>
                    <a:pt x="3131" y="13015"/>
                    <a:pt x="2911" y="13351"/>
                    <a:pt x="2783" y="13522"/>
                  </a:cubicBezTo>
                  <a:cubicBezTo>
                    <a:pt x="2783" y="13547"/>
                    <a:pt x="2783" y="13547"/>
                    <a:pt x="2783" y="13547"/>
                  </a:cubicBezTo>
                  <a:cubicBezTo>
                    <a:pt x="2632" y="13723"/>
                    <a:pt x="2482" y="13873"/>
                    <a:pt x="2306" y="13999"/>
                  </a:cubicBezTo>
                  <a:cubicBezTo>
                    <a:pt x="1" y="15553"/>
                    <a:pt x="1078" y="18761"/>
                    <a:pt x="1705" y="19512"/>
                  </a:cubicBezTo>
                  <a:cubicBezTo>
                    <a:pt x="2320" y="20254"/>
                    <a:pt x="3400" y="20656"/>
                    <a:pt x="4068" y="20656"/>
                  </a:cubicBezTo>
                  <a:cubicBezTo>
                    <a:pt x="4190" y="20656"/>
                    <a:pt x="4298" y="20642"/>
                    <a:pt x="4387" y="20615"/>
                  </a:cubicBezTo>
                  <a:cubicBezTo>
                    <a:pt x="4544" y="20565"/>
                    <a:pt x="4776" y="20534"/>
                    <a:pt x="5027" y="20534"/>
                  </a:cubicBezTo>
                  <a:cubicBezTo>
                    <a:pt x="5657" y="20534"/>
                    <a:pt x="6402" y="20733"/>
                    <a:pt x="6367" y="21342"/>
                  </a:cubicBezTo>
                  <a:cubicBezTo>
                    <a:pt x="6342" y="22194"/>
                    <a:pt x="7118" y="22645"/>
                    <a:pt x="7068" y="23548"/>
                  </a:cubicBezTo>
                  <a:cubicBezTo>
                    <a:pt x="7018" y="24425"/>
                    <a:pt x="6768" y="25402"/>
                    <a:pt x="6843" y="26430"/>
                  </a:cubicBezTo>
                  <a:cubicBezTo>
                    <a:pt x="6893" y="27432"/>
                    <a:pt x="7946" y="28535"/>
                    <a:pt x="7946" y="29086"/>
                  </a:cubicBezTo>
                  <a:cubicBezTo>
                    <a:pt x="7926" y="29524"/>
                    <a:pt x="7985" y="29993"/>
                    <a:pt x="8636" y="29993"/>
                  </a:cubicBezTo>
                  <a:cubicBezTo>
                    <a:pt x="8805" y="29993"/>
                    <a:pt x="9015" y="29961"/>
                    <a:pt x="9274" y="29888"/>
                  </a:cubicBezTo>
                  <a:cubicBezTo>
                    <a:pt x="10527" y="29538"/>
                    <a:pt x="10828" y="28610"/>
                    <a:pt x="11103" y="27858"/>
                  </a:cubicBezTo>
                  <a:cubicBezTo>
                    <a:pt x="11379" y="27081"/>
                    <a:pt x="11103" y="26330"/>
                    <a:pt x="11931" y="25803"/>
                  </a:cubicBezTo>
                  <a:cubicBezTo>
                    <a:pt x="12758" y="25302"/>
                    <a:pt x="11855" y="23623"/>
                    <a:pt x="12156" y="23071"/>
                  </a:cubicBezTo>
                  <a:cubicBezTo>
                    <a:pt x="12432" y="22545"/>
                    <a:pt x="13885" y="21142"/>
                    <a:pt x="14161" y="20340"/>
                  </a:cubicBezTo>
                  <a:cubicBezTo>
                    <a:pt x="14412" y="19537"/>
                    <a:pt x="14111" y="18309"/>
                    <a:pt x="14938" y="17783"/>
                  </a:cubicBezTo>
                  <a:cubicBezTo>
                    <a:pt x="15765" y="17257"/>
                    <a:pt x="16567" y="16730"/>
                    <a:pt x="16141" y="16229"/>
                  </a:cubicBezTo>
                  <a:cubicBezTo>
                    <a:pt x="15941" y="16004"/>
                    <a:pt x="15790" y="15803"/>
                    <a:pt x="15665" y="15653"/>
                  </a:cubicBezTo>
                  <a:cubicBezTo>
                    <a:pt x="15640" y="15628"/>
                    <a:pt x="15640" y="15578"/>
                    <a:pt x="15665" y="15553"/>
                  </a:cubicBezTo>
                  <a:cubicBezTo>
                    <a:pt x="15677" y="15540"/>
                    <a:pt x="15696" y="15534"/>
                    <a:pt x="15718" y="15534"/>
                  </a:cubicBezTo>
                  <a:cubicBezTo>
                    <a:pt x="15740" y="15534"/>
                    <a:pt x="15765" y="15540"/>
                    <a:pt x="15790" y="15553"/>
                  </a:cubicBezTo>
                  <a:cubicBezTo>
                    <a:pt x="15916" y="15628"/>
                    <a:pt x="15991" y="15678"/>
                    <a:pt x="16467" y="15753"/>
                  </a:cubicBezTo>
                  <a:cubicBezTo>
                    <a:pt x="16943" y="15803"/>
                    <a:pt x="17494" y="15728"/>
                    <a:pt x="17645" y="15928"/>
                  </a:cubicBezTo>
                  <a:cubicBezTo>
                    <a:pt x="17795" y="16129"/>
                    <a:pt x="18046" y="16680"/>
                    <a:pt x="18196" y="16831"/>
                  </a:cubicBezTo>
                  <a:cubicBezTo>
                    <a:pt x="18271" y="16881"/>
                    <a:pt x="18372" y="16956"/>
                    <a:pt x="18472" y="16981"/>
                  </a:cubicBezTo>
                  <a:cubicBezTo>
                    <a:pt x="18572" y="17006"/>
                    <a:pt x="18647" y="17081"/>
                    <a:pt x="18672" y="17207"/>
                  </a:cubicBezTo>
                  <a:cubicBezTo>
                    <a:pt x="18773" y="17633"/>
                    <a:pt x="18748" y="18009"/>
                    <a:pt x="18923" y="18360"/>
                  </a:cubicBezTo>
                  <a:cubicBezTo>
                    <a:pt x="19224" y="18911"/>
                    <a:pt x="19224" y="19663"/>
                    <a:pt x="19650" y="19813"/>
                  </a:cubicBezTo>
                  <a:cubicBezTo>
                    <a:pt x="20076" y="19989"/>
                    <a:pt x="19926" y="20340"/>
                    <a:pt x="20201" y="20440"/>
                  </a:cubicBezTo>
                  <a:cubicBezTo>
                    <a:pt x="20249" y="20454"/>
                    <a:pt x="20291" y="20461"/>
                    <a:pt x="20328" y="20461"/>
                  </a:cubicBezTo>
                  <a:cubicBezTo>
                    <a:pt x="20488" y="20461"/>
                    <a:pt x="20562" y="20333"/>
                    <a:pt x="20602" y="20089"/>
                  </a:cubicBezTo>
                  <a:cubicBezTo>
                    <a:pt x="20677" y="19813"/>
                    <a:pt x="20276" y="19312"/>
                    <a:pt x="20201" y="18811"/>
                  </a:cubicBezTo>
                  <a:cubicBezTo>
                    <a:pt x="20126" y="18309"/>
                    <a:pt x="20552" y="17984"/>
                    <a:pt x="20978" y="17532"/>
                  </a:cubicBezTo>
                  <a:cubicBezTo>
                    <a:pt x="21330" y="17181"/>
                    <a:pt x="22023" y="16505"/>
                    <a:pt x="22395" y="16505"/>
                  </a:cubicBezTo>
                  <a:cubicBezTo>
                    <a:pt x="22474" y="16505"/>
                    <a:pt x="22538" y="16535"/>
                    <a:pt x="22582" y="16605"/>
                  </a:cubicBezTo>
                  <a:cubicBezTo>
                    <a:pt x="22833" y="17006"/>
                    <a:pt x="22783" y="17382"/>
                    <a:pt x="23284" y="17984"/>
                  </a:cubicBezTo>
                  <a:cubicBezTo>
                    <a:pt x="23810" y="18610"/>
                    <a:pt x="23660" y="19537"/>
                    <a:pt x="23760" y="19964"/>
                  </a:cubicBezTo>
                  <a:cubicBezTo>
                    <a:pt x="23885" y="20415"/>
                    <a:pt x="24387" y="21192"/>
                    <a:pt x="24612" y="21442"/>
                  </a:cubicBezTo>
                  <a:cubicBezTo>
                    <a:pt x="24650" y="21484"/>
                    <a:pt x="24690" y="21503"/>
                    <a:pt x="24731" y="21503"/>
                  </a:cubicBezTo>
                  <a:cubicBezTo>
                    <a:pt x="24935" y="21503"/>
                    <a:pt x="25151" y="21033"/>
                    <a:pt x="25088" y="20615"/>
                  </a:cubicBezTo>
                  <a:cubicBezTo>
                    <a:pt x="25038" y="20114"/>
                    <a:pt x="25464" y="19813"/>
                    <a:pt x="25715" y="19512"/>
                  </a:cubicBezTo>
                  <a:cubicBezTo>
                    <a:pt x="25941" y="19237"/>
                    <a:pt x="25840" y="18234"/>
                    <a:pt x="25590" y="17883"/>
                  </a:cubicBezTo>
                  <a:cubicBezTo>
                    <a:pt x="25364" y="17532"/>
                    <a:pt x="25389" y="16956"/>
                    <a:pt x="26342" y="16730"/>
                  </a:cubicBezTo>
                  <a:cubicBezTo>
                    <a:pt x="27319" y="16530"/>
                    <a:pt x="28422" y="15202"/>
                    <a:pt x="28447" y="14851"/>
                  </a:cubicBezTo>
                  <a:cubicBezTo>
                    <a:pt x="28447" y="14525"/>
                    <a:pt x="27795" y="13573"/>
                    <a:pt x="28021" y="13096"/>
                  </a:cubicBezTo>
                  <a:cubicBezTo>
                    <a:pt x="28208" y="12741"/>
                    <a:pt x="28756" y="12554"/>
                    <a:pt x="29076" y="12554"/>
                  </a:cubicBezTo>
                  <a:cubicBezTo>
                    <a:pt x="29185" y="12554"/>
                    <a:pt x="29267" y="12575"/>
                    <a:pt x="29299" y="12620"/>
                  </a:cubicBezTo>
                  <a:cubicBezTo>
                    <a:pt x="29415" y="12805"/>
                    <a:pt x="29488" y="13205"/>
                    <a:pt x="29815" y="13205"/>
                  </a:cubicBezTo>
                  <a:cubicBezTo>
                    <a:pt x="29842" y="13205"/>
                    <a:pt x="29870" y="13202"/>
                    <a:pt x="29901" y="13197"/>
                  </a:cubicBezTo>
                  <a:cubicBezTo>
                    <a:pt x="30327" y="13096"/>
                    <a:pt x="29725" y="12370"/>
                    <a:pt x="29901" y="11893"/>
                  </a:cubicBezTo>
                  <a:cubicBezTo>
                    <a:pt x="30076" y="11392"/>
                    <a:pt x="30753" y="11342"/>
                    <a:pt x="30828" y="11292"/>
                  </a:cubicBezTo>
                  <a:cubicBezTo>
                    <a:pt x="30878" y="11242"/>
                    <a:pt x="31730" y="10189"/>
                    <a:pt x="32081" y="9638"/>
                  </a:cubicBezTo>
                  <a:cubicBezTo>
                    <a:pt x="32399" y="9074"/>
                    <a:pt x="32239" y="8032"/>
                    <a:pt x="31904" y="8032"/>
                  </a:cubicBezTo>
                  <a:cubicBezTo>
                    <a:pt x="31896" y="8032"/>
                    <a:pt x="31888" y="8033"/>
                    <a:pt x="31881" y="8034"/>
                  </a:cubicBezTo>
                  <a:cubicBezTo>
                    <a:pt x="31867" y="8035"/>
                    <a:pt x="31853" y="8035"/>
                    <a:pt x="31839" y="8035"/>
                  </a:cubicBezTo>
                  <a:cubicBezTo>
                    <a:pt x="31532" y="8035"/>
                    <a:pt x="31287" y="7776"/>
                    <a:pt x="31454" y="7608"/>
                  </a:cubicBezTo>
                  <a:cubicBezTo>
                    <a:pt x="31580" y="7507"/>
                    <a:pt x="31956" y="6856"/>
                    <a:pt x="32632" y="6505"/>
                  </a:cubicBezTo>
                  <a:cubicBezTo>
                    <a:pt x="31705" y="4851"/>
                    <a:pt x="30602" y="3347"/>
                    <a:pt x="29324" y="1994"/>
                  </a:cubicBezTo>
                  <a:cubicBezTo>
                    <a:pt x="29299" y="1994"/>
                    <a:pt x="29299" y="1968"/>
                    <a:pt x="29274" y="1968"/>
                  </a:cubicBezTo>
                  <a:cubicBezTo>
                    <a:pt x="28723" y="1918"/>
                    <a:pt x="28196" y="1242"/>
                    <a:pt x="27620" y="1242"/>
                  </a:cubicBezTo>
                  <a:cubicBezTo>
                    <a:pt x="27613" y="1242"/>
                    <a:pt x="27606" y="1242"/>
                    <a:pt x="27600" y="1242"/>
                  </a:cubicBezTo>
                  <a:cubicBezTo>
                    <a:pt x="27042" y="1242"/>
                    <a:pt x="26986" y="213"/>
                    <a:pt x="26342" y="139"/>
                  </a:cubicBezTo>
                  <a:cubicBezTo>
                    <a:pt x="25812" y="78"/>
                    <a:pt x="25001" y="0"/>
                    <a:pt x="244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"/>
            <p:cNvSpPr/>
            <p:nvPr/>
          </p:nvSpPr>
          <p:spPr>
            <a:xfrm>
              <a:off x="4002025" y="3670450"/>
              <a:ext cx="409800" cy="132250"/>
            </a:xfrm>
            <a:custGeom>
              <a:avLst/>
              <a:gdLst/>
              <a:ahLst/>
              <a:cxnLst/>
              <a:rect l="l" t="t" r="r" b="b"/>
              <a:pathLst>
                <a:path w="16392" h="5290" extrusionOk="0">
                  <a:moveTo>
                    <a:pt x="7094" y="1"/>
                  </a:moveTo>
                  <a:cubicBezTo>
                    <a:pt x="6467" y="1"/>
                    <a:pt x="5941" y="527"/>
                    <a:pt x="5941" y="1154"/>
                  </a:cubicBezTo>
                  <a:lnTo>
                    <a:pt x="1154" y="1154"/>
                  </a:lnTo>
                  <a:cubicBezTo>
                    <a:pt x="502" y="1154"/>
                    <a:pt x="1" y="1680"/>
                    <a:pt x="1" y="2307"/>
                  </a:cubicBezTo>
                  <a:cubicBezTo>
                    <a:pt x="1" y="2933"/>
                    <a:pt x="502" y="3460"/>
                    <a:pt x="1154" y="3460"/>
                  </a:cubicBezTo>
                  <a:lnTo>
                    <a:pt x="3259" y="3460"/>
                  </a:lnTo>
                  <a:cubicBezTo>
                    <a:pt x="3109" y="3660"/>
                    <a:pt x="3033" y="3886"/>
                    <a:pt x="3033" y="4136"/>
                  </a:cubicBezTo>
                  <a:cubicBezTo>
                    <a:pt x="3033" y="4763"/>
                    <a:pt x="3560" y="5289"/>
                    <a:pt x="4186" y="5289"/>
                  </a:cubicBezTo>
                  <a:lnTo>
                    <a:pt x="11505" y="5289"/>
                  </a:lnTo>
                  <a:cubicBezTo>
                    <a:pt x="12156" y="5289"/>
                    <a:pt x="12657" y="4763"/>
                    <a:pt x="12657" y="4136"/>
                  </a:cubicBezTo>
                  <a:cubicBezTo>
                    <a:pt x="12657" y="3886"/>
                    <a:pt x="12582" y="3660"/>
                    <a:pt x="12457" y="3460"/>
                  </a:cubicBezTo>
                  <a:lnTo>
                    <a:pt x="15239" y="3460"/>
                  </a:lnTo>
                  <a:cubicBezTo>
                    <a:pt x="15866" y="3460"/>
                    <a:pt x="16392" y="2933"/>
                    <a:pt x="16392" y="2307"/>
                  </a:cubicBezTo>
                  <a:cubicBezTo>
                    <a:pt x="16392" y="1680"/>
                    <a:pt x="15866" y="1154"/>
                    <a:pt x="15239" y="1154"/>
                  </a:cubicBezTo>
                  <a:lnTo>
                    <a:pt x="13535" y="1154"/>
                  </a:lnTo>
                  <a:cubicBezTo>
                    <a:pt x="13535" y="527"/>
                    <a:pt x="13033" y="1"/>
                    <a:pt x="123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"/>
            <p:cNvSpPr/>
            <p:nvPr/>
          </p:nvSpPr>
          <p:spPr>
            <a:xfrm>
              <a:off x="4763325" y="3341525"/>
              <a:ext cx="468050" cy="163550"/>
            </a:xfrm>
            <a:custGeom>
              <a:avLst/>
              <a:gdLst/>
              <a:ahLst/>
              <a:cxnLst/>
              <a:rect l="l" t="t" r="r" b="b"/>
              <a:pathLst>
                <a:path w="18722" h="6542" extrusionOk="0">
                  <a:moveTo>
                    <a:pt x="5338" y="0"/>
                  </a:moveTo>
                  <a:cubicBezTo>
                    <a:pt x="4336" y="0"/>
                    <a:pt x="3509" y="827"/>
                    <a:pt x="3509" y="1830"/>
                  </a:cubicBezTo>
                  <a:lnTo>
                    <a:pt x="1328" y="1830"/>
                  </a:lnTo>
                  <a:cubicBezTo>
                    <a:pt x="602" y="1830"/>
                    <a:pt x="0" y="2431"/>
                    <a:pt x="0" y="3158"/>
                  </a:cubicBezTo>
                  <a:cubicBezTo>
                    <a:pt x="0" y="3885"/>
                    <a:pt x="602" y="4461"/>
                    <a:pt x="1328" y="4461"/>
                  </a:cubicBezTo>
                  <a:lnTo>
                    <a:pt x="5940" y="4461"/>
                  </a:lnTo>
                  <a:cubicBezTo>
                    <a:pt x="5790" y="4687"/>
                    <a:pt x="5689" y="4937"/>
                    <a:pt x="5689" y="5238"/>
                  </a:cubicBezTo>
                  <a:cubicBezTo>
                    <a:pt x="5689" y="5965"/>
                    <a:pt x="6291" y="6541"/>
                    <a:pt x="7018" y="6541"/>
                  </a:cubicBezTo>
                  <a:lnTo>
                    <a:pt x="15364" y="6541"/>
                  </a:lnTo>
                  <a:cubicBezTo>
                    <a:pt x="16090" y="6541"/>
                    <a:pt x="16692" y="5965"/>
                    <a:pt x="16692" y="5238"/>
                  </a:cubicBezTo>
                  <a:cubicBezTo>
                    <a:pt x="16692" y="4937"/>
                    <a:pt x="16592" y="4687"/>
                    <a:pt x="16441" y="4461"/>
                  </a:cubicBezTo>
                  <a:lnTo>
                    <a:pt x="17394" y="4461"/>
                  </a:lnTo>
                  <a:cubicBezTo>
                    <a:pt x="18120" y="4461"/>
                    <a:pt x="18722" y="3885"/>
                    <a:pt x="18722" y="3158"/>
                  </a:cubicBezTo>
                  <a:cubicBezTo>
                    <a:pt x="18722" y="2431"/>
                    <a:pt x="18120" y="1830"/>
                    <a:pt x="17394" y="1830"/>
                  </a:cubicBezTo>
                  <a:lnTo>
                    <a:pt x="15489" y="1830"/>
                  </a:lnTo>
                  <a:cubicBezTo>
                    <a:pt x="15489" y="827"/>
                    <a:pt x="14662" y="0"/>
                    <a:pt x="1365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"/>
            <p:cNvSpPr/>
            <p:nvPr/>
          </p:nvSpPr>
          <p:spPr>
            <a:xfrm>
              <a:off x="5130475" y="3859675"/>
              <a:ext cx="443025" cy="152300"/>
            </a:xfrm>
            <a:custGeom>
              <a:avLst/>
              <a:gdLst/>
              <a:ahLst/>
              <a:cxnLst/>
              <a:rect l="l" t="t" r="r" b="b"/>
              <a:pathLst>
                <a:path w="17721" h="6092" extrusionOk="0">
                  <a:moveTo>
                    <a:pt x="5064" y="1"/>
                  </a:moveTo>
                  <a:cubicBezTo>
                    <a:pt x="4111" y="1"/>
                    <a:pt x="3334" y="778"/>
                    <a:pt x="3334" y="1730"/>
                  </a:cubicBezTo>
                  <a:lnTo>
                    <a:pt x="1254" y="1730"/>
                  </a:lnTo>
                  <a:cubicBezTo>
                    <a:pt x="577" y="1730"/>
                    <a:pt x="1" y="2282"/>
                    <a:pt x="1" y="2983"/>
                  </a:cubicBezTo>
                  <a:cubicBezTo>
                    <a:pt x="1" y="3660"/>
                    <a:pt x="577" y="4237"/>
                    <a:pt x="1254" y="4237"/>
                  </a:cubicBezTo>
                  <a:lnTo>
                    <a:pt x="5665" y="4237"/>
                  </a:lnTo>
                  <a:cubicBezTo>
                    <a:pt x="5490" y="4412"/>
                    <a:pt x="5389" y="4663"/>
                    <a:pt x="5389" y="4938"/>
                  </a:cubicBezTo>
                  <a:cubicBezTo>
                    <a:pt x="5389" y="5565"/>
                    <a:pt x="5916" y="6091"/>
                    <a:pt x="6542" y="6091"/>
                  </a:cubicBezTo>
                  <a:lnTo>
                    <a:pt x="12332" y="6091"/>
                  </a:lnTo>
                  <a:cubicBezTo>
                    <a:pt x="12958" y="6091"/>
                    <a:pt x="13485" y="5565"/>
                    <a:pt x="13485" y="4938"/>
                  </a:cubicBezTo>
                  <a:cubicBezTo>
                    <a:pt x="13485" y="4663"/>
                    <a:pt x="13384" y="4412"/>
                    <a:pt x="13209" y="4237"/>
                  </a:cubicBezTo>
                  <a:lnTo>
                    <a:pt x="16467" y="4237"/>
                  </a:lnTo>
                  <a:cubicBezTo>
                    <a:pt x="17169" y="4237"/>
                    <a:pt x="17720" y="3660"/>
                    <a:pt x="17720" y="2983"/>
                  </a:cubicBezTo>
                  <a:cubicBezTo>
                    <a:pt x="17720" y="2282"/>
                    <a:pt x="17169" y="1730"/>
                    <a:pt x="16467" y="1730"/>
                  </a:cubicBezTo>
                  <a:lnTo>
                    <a:pt x="14663" y="1730"/>
                  </a:lnTo>
                  <a:cubicBezTo>
                    <a:pt x="14663" y="778"/>
                    <a:pt x="13886" y="1"/>
                    <a:pt x="129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"/>
            <p:cNvSpPr/>
            <p:nvPr/>
          </p:nvSpPr>
          <p:spPr>
            <a:xfrm>
              <a:off x="4177475" y="4193650"/>
              <a:ext cx="408550" cy="151025"/>
            </a:xfrm>
            <a:custGeom>
              <a:avLst/>
              <a:gdLst/>
              <a:ahLst/>
              <a:cxnLst/>
              <a:rect l="l" t="t" r="r" b="b"/>
              <a:pathLst>
                <a:path w="16342" h="6041" extrusionOk="0">
                  <a:moveTo>
                    <a:pt x="6817" y="0"/>
                  </a:moveTo>
                  <a:cubicBezTo>
                    <a:pt x="5990" y="0"/>
                    <a:pt x="5314" y="652"/>
                    <a:pt x="5289" y="1479"/>
                  </a:cubicBezTo>
                  <a:lnTo>
                    <a:pt x="1153" y="1479"/>
                  </a:lnTo>
                  <a:cubicBezTo>
                    <a:pt x="527" y="1479"/>
                    <a:pt x="0" y="1980"/>
                    <a:pt x="0" y="2632"/>
                  </a:cubicBezTo>
                  <a:cubicBezTo>
                    <a:pt x="0" y="3259"/>
                    <a:pt x="527" y="3760"/>
                    <a:pt x="1153" y="3760"/>
                  </a:cubicBezTo>
                  <a:lnTo>
                    <a:pt x="3434" y="3760"/>
                  </a:lnTo>
                  <a:cubicBezTo>
                    <a:pt x="3233" y="4010"/>
                    <a:pt x="3108" y="4311"/>
                    <a:pt x="3108" y="4662"/>
                  </a:cubicBezTo>
                  <a:cubicBezTo>
                    <a:pt x="3108" y="5414"/>
                    <a:pt x="3735" y="6041"/>
                    <a:pt x="4487" y="6041"/>
                  </a:cubicBezTo>
                  <a:lnTo>
                    <a:pt x="13183" y="6041"/>
                  </a:lnTo>
                  <a:cubicBezTo>
                    <a:pt x="13935" y="6041"/>
                    <a:pt x="14562" y="5414"/>
                    <a:pt x="14562" y="4662"/>
                  </a:cubicBezTo>
                  <a:cubicBezTo>
                    <a:pt x="14562" y="4311"/>
                    <a:pt x="14437" y="4010"/>
                    <a:pt x="14236" y="3760"/>
                  </a:cubicBezTo>
                  <a:lnTo>
                    <a:pt x="15188" y="3760"/>
                  </a:lnTo>
                  <a:cubicBezTo>
                    <a:pt x="15815" y="3760"/>
                    <a:pt x="16341" y="3259"/>
                    <a:pt x="16341" y="2632"/>
                  </a:cubicBezTo>
                  <a:cubicBezTo>
                    <a:pt x="16341" y="1980"/>
                    <a:pt x="15815" y="1479"/>
                    <a:pt x="15188" y="1479"/>
                  </a:cubicBezTo>
                  <a:lnTo>
                    <a:pt x="13509" y="1479"/>
                  </a:lnTo>
                  <a:cubicBezTo>
                    <a:pt x="13459" y="652"/>
                    <a:pt x="12782" y="0"/>
                    <a:pt x="119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8" name="Google Shape;1428;p1"/>
          <p:cNvGrpSpPr/>
          <p:nvPr/>
        </p:nvGrpSpPr>
        <p:grpSpPr>
          <a:xfrm>
            <a:off x="5133832" y="1697259"/>
            <a:ext cx="3979914" cy="3405318"/>
            <a:chOff x="5063599" y="1738126"/>
            <a:chExt cx="3979914" cy="3405318"/>
          </a:xfrm>
        </p:grpSpPr>
        <p:sp>
          <p:nvSpPr>
            <p:cNvPr id="1429" name="Google Shape;1429;p1"/>
            <p:cNvSpPr/>
            <p:nvPr/>
          </p:nvSpPr>
          <p:spPr>
            <a:xfrm>
              <a:off x="5100186" y="4245498"/>
              <a:ext cx="302545" cy="408985"/>
            </a:xfrm>
            <a:custGeom>
              <a:avLst/>
              <a:gdLst/>
              <a:ahLst/>
              <a:cxnLst/>
              <a:rect l="l" t="t" r="r" b="b"/>
              <a:pathLst>
                <a:path w="5590" h="7557" extrusionOk="0">
                  <a:moveTo>
                    <a:pt x="5590" y="0"/>
                  </a:moveTo>
                  <a:lnTo>
                    <a:pt x="703" y="301"/>
                  </a:lnTo>
                  <a:cubicBezTo>
                    <a:pt x="703" y="301"/>
                    <a:pt x="1" y="4913"/>
                    <a:pt x="1479" y="7219"/>
                  </a:cubicBezTo>
                  <a:cubicBezTo>
                    <a:pt x="1631" y="7450"/>
                    <a:pt x="1859" y="7557"/>
                    <a:pt x="2083" y="7557"/>
                  </a:cubicBezTo>
                  <a:cubicBezTo>
                    <a:pt x="2415" y="7557"/>
                    <a:pt x="2738" y="7322"/>
                    <a:pt x="2783" y="6918"/>
                  </a:cubicBezTo>
                  <a:lnTo>
                    <a:pt x="3134" y="3284"/>
                  </a:lnTo>
                  <a:lnTo>
                    <a:pt x="3710" y="5239"/>
                  </a:lnTo>
                  <a:cubicBezTo>
                    <a:pt x="3785" y="5539"/>
                    <a:pt x="4061" y="5740"/>
                    <a:pt x="4362" y="5740"/>
                  </a:cubicBezTo>
                  <a:cubicBezTo>
                    <a:pt x="4713" y="5740"/>
                    <a:pt x="5013" y="5489"/>
                    <a:pt x="5063" y="5138"/>
                  </a:cubicBezTo>
                  <a:lnTo>
                    <a:pt x="5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"/>
            <p:cNvSpPr/>
            <p:nvPr/>
          </p:nvSpPr>
          <p:spPr>
            <a:xfrm>
              <a:off x="5135474" y="4245498"/>
              <a:ext cx="267257" cy="310649"/>
            </a:xfrm>
            <a:custGeom>
              <a:avLst/>
              <a:gdLst/>
              <a:ahLst/>
              <a:cxnLst/>
              <a:rect l="l" t="t" r="r" b="b"/>
              <a:pathLst>
                <a:path w="4938" h="5740" extrusionOk="0">
                  <a:moveTo>
                    <a:pt x="4938" y="0"/>
                  </a:moveTo>
                  <a:lnTo>
                    <a:pt x="51" y="301"/>
                  </a:lnTo>
                  <a:cubicBezTo>
                    <a:pt x="51" y="301"/>
                    <a:pt x="25" y="452"/>
                    <a:pt x="0" y="752"/>
                  </a:cubicBezTo>
                  <a:lnTo>
                    <a:pt x="2908" y="1955"/>
                  </a:lnTo>
                  <a:lnTo>
                    <a:pt x="3509" y="5715"/>
                  </a:lnTo>
                  <a:cubicBezTo>
                    <a:pt x="3584" y="5740"/>
                    <a:pt x="3635" y="5740"/>
                    <a:pt x="3710" y="5740"/>
                  </a:cubicBezTo>
                  <a:cubicBezTo>
                    <a:pt x="4061" y="5740"/>
                    <a:pt x="4361" y="5489"/>
                    <a:pt x="4411" y="5138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"/>
            <p:cNvSpPr/>
            <p:nvPr/>
          </p:nvSpPr>
          <p:spPr>
            <a:xfrm>
              <a:off x="5804215" y="3922659"/>
              <a:ext cx="495167" cy="1220785"/>
            </a:xfrm>
            <a:custGeom>
              <a:avLst/>
              <a:gdLst/>
              <a:ahLst/>
              <a:cxnLst/>
              <a:rect l="l" t="t" r="r" b="b"/>
              <a:pathLst>
                <a:path w="9149" h="22557" extrusionOk="0">
                  <a:moveTo>
                    <a:pt x="6767" y="0"/>
                  </a:moveTo>
                  <a:lnTo>
                    <a:pt x="0" y="301"/>
                  </a:lnTo>
                  <a:lnTo>
                    <a:pt x="0" y="8046"/>
                  </a:lnTo>
                  <a:lnTo>
                    <a:pt x="727" y="8046"/>
                  </a:lnTo>
                  <a:lnTo>
                    <a:pt x="1304" y="22557"/>
                  </a:lnTo>
                  <a:lnTo>
                    <a:pt x="9148" y="22557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"/>
            <p:cNvSpPr/>
            <p:nvPr/>
          </p:nvSpPr>
          <p:spPr>
            <a:xfrm>
              <a:off x="5307747" y="3922659"/>
              <a:ext cx="496520" cy="1220785"/>
            </a:xfrm>
            <a:custGeom>
              <a:avLst/>
              <a:gdLst/>
              <a:ahLst/>
              <a:cxnLst/>
              <a:rect l="l" t="t" r="r" b="b"/>
              <a:pathLst>
                <a:path w="9174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7870" y="22557"/>
                  </a:lnTo>
                  <a:lnTo>
                    <a:pt x="8447" y="8046"/>
                  </a:lnTo>
                  <a:lnTo>
                    <a:pt x="9173" y="8046"/>
                  </a:lnTo>
                  <a:lnTo>
                    <a:pt x="9173" y="301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"/>
            <p:cNvSpPr/>
            <p:nvPr/>
          </p:nvSpPr>
          <p:spPr>
            <a:xfrm>
              <a:off x="5307747" y="3922659"/>
              <a:ext cx="217085" cy="1220785"/>
            </a:xfrm>
            <a:custGeom>
              <a:avLst/>
              <a:gdLst/>
              <a:ahLst/>
              <a:cxnLst/>
              <a:rect l="l" t="t" r="r" b="b"/>
              <a:pathLst>
                <a:path w="4011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2356" y="22557"/>
                  </a:lnTo>
                  <a:lnTo>
                    <a:pt x="4010" y="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"/>
            <p:cNvSpPr/>
            <p:nvPr/>
          </p:nvSpPr>
          <p:spPr>
            <a:xfrm>
              <a:off x="6070066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2833" y="1"/>
                  </a:moveTo>
                  <a:lnTo>
                    <a:pt x="1" y="4888"/>
                  </a:lnTo>
                  <a:lnTo>
                    <a:pt x="402" y="10602"/>
                  </a:lnTo>
                  <a:lnTo>
                    <a:pt x="13835" y="7169"/>
                  </a:lnTo>
                  <a:lnTo>
                    <a:pt x="128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"/>
            <p:cNvSpPr/>
            <p:nvPr/>
          </p:nvSpPr>
          <p:spPr>
            <a:xfrm>
              <a:off x="6175876" y="2712704"/>
              <a:ext cx="640323" cy="704967"/>
            </a:xfrm>
            <a:custGeom>
              <a:avLst/>
              <a:gdLst/>
              <a:ahLst/>
              <a:cxnLst/>
              <a:rect l="l" t="t" r="r" b="b"/>
              <a:pathLst>
                <a:path w="11831" h="13026" extrusionOk="0">
                  <a:moveTo>
                    <a:pt x="577" y="0"/>
                  </a:moveTo>
                  <a:lnTo>
                    <a:pt x="1" y="7269"/>
                  </a:lnTo>
                  <a:lnTo>
                    <a:pt x="3359" y="11780"/>
                  </a:lnTo>
                  <a:cubicBezTo>
                    <a:pt x="3960" y="12575"/>
                    <a:pt x="4877" y="13025"/>
                    <a:pt x="5842" y="13025"/>
                  </a:cubicBezTo>
                  <a:cubicBezTo>
                    <a:pt x="6124" y="13025"/>
                    <a:pt x="6409" y="12987"/>
                    <a:pt x="6692" y="12908"/>
                  </a:cubicBezTo>
                  <a:lnTo>
                    <a:pt x="11830" y="11454"/>
                  </a:lnTo>
                  <a:lnTo>
                    <a:pt x="11379" y="6341"/>
                  </a:lnTo>
                  <a:lnTo>
                    <a:pt x="6617" y="7519"/>
                  </a:lnTo>
                  <a:cubicBezTo>
                    <a:pt x="6617" y="7519"/>
                    <a:pt x="6367" y="7118"/>
                    <a:pt x="4261" y="4487"/>
                  </a:cubicBezTo>
                  <a:cubicBezTo>
                    <a:pt x="2156" y="1830"/>
                    <a:pt x="577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"/>
            <p:cNvSpPr/>
            <p:nvPr/>
          </p:nvSpPr>
          <p:spPr>
            <a:xfrm>
              <a:off x="6451252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5790" y="1"/>
                  </a:moveTo>
                  <a:lnTo>
                    <a:pt x="0" y="2206"/>
                  </a:lnTo>
                  <a:lnTo>
                    <a:pt x="627" y="8748"/>
                  </a:lnTo>
                  <a:lnTo>
                    <a:pt x="6792" y="7169"/>
                  </a:lnTo>
                  <a:lnTo>
                    <a:pt x="57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"/>
            <p:cNvSpPr/>
            <p:nvPr/>
          </p:nvSpPr>
          <p:spPr>
            <a:xfrm>
              <a:off x="6683223" y="2461739"/>
              <a:ext cx="81400" cy="421920"/>
            </a:xfrm>
            <a:custGeom>
              <a:avLst/>
              <a:gdLst/>
              <a:ahLst/>
              <a:cxnLst/>
              <a:rect l="l" t="t" r="r" b="b"/>
              <a:pathLst>
                <a:path w="1504" h="7796" extrusionOk="0">
                  <a:moveTo>
                    <a:pt x="1504" y="1"/>
                  </a:moveTo>
                  <a:lnTo>
                    <a:pt x="0" y="7795"/>
                  </a:lnTo>
                  <a:lnTo>
                    <a:pt x="1028" y="7545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"/>
            <p:cNvSpPr/>
            <p:nvPr/>
          </p:nvSpPr>
          <p:spPr>
            <a:xfrm>
              <a:off x="5338922" y="2646242"/>
              <a:ext cx="953638" cy="1867789"/>
            </a:xfrm>
            <a:custGeom>
              <a:avLst/>
              <a:gdLst/>
              <a:ahLst/>
              <a:cxnLst/>
              <a:rect l="l" t="t" r="r" b="b"/>
              <a:pathLst>
                <a:path w="17620" h="34512" extrusionOk="0">
                  <a:moveTo>
                    <a:pt x="6191" y="0"/>
                  </a:moveTo>
                  <a:lnTo>
                    <a:pt x="1580" y="1228"/>
                  </a:lnTo>
                  <a:lnTo>
                    <a:pt x="1" y="33234"/>
                  </a:lnTo>
                  <a:cubicBezTo>
                    <a:pt x="1" y="33234"/>
                    <a:pt x="277" y="33434"/>
                    <a:pt x="1003" y="33660"/>
                  </a:cubicBezTo>
                  <a:lnTo>
                    <a:pt x="1956" y="30101"/>
                  </a:lnTo>
                  <a:lnTo>
                    <a:pt x="1956" y="33910"/>
                  </a:lnTo>
                  <a:cubicBezTo>
                    <a:pt x="3309" y="34211"/>
                    <a:pt x="5465" y="34512"/>
                    <a:pt x="8798" y="34512"/>
                  </a:cubicBezTo>
                  <a:cubicBezTo>
                    <a:pt x="12156" y="34512"/>
                    <a:pt x="14312" y="34211"/>
                    <a:pt x="15665" y="33910"/>
                  </a:cubicBezTo>
                  <a:lnTo>
                    <a:pt x="15665" y="30101"/>
                  </a:lnTo>
                  <a:lnTo>
                    <a:pt x="16617" y="33660"/>
                  </a:lnTo>
                  <a:cubicBezTo>
                    <a:pt x="17344" y="33434"/>
                    <a:pt x="17620" y="33234"/>
                    <a:pt x="17620" y="33234"/>
                  </a:cubicBezTo>
                  <a:lnTo>
                    <a:pt x="16041" y="1228"/>
                  </a:lnTo>
                  <a:lnTo>
                    <a:pt x="11429" y="0"/>
                  </a:lnTo>
                  <a:lnTo>
                    <a:pt x="8798" y="12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"/>
            <p:cNvSpPr/>
            <p:nvPr/>
          </p:nvSpPr>
          <p:spPr>
            <a:xfrm>
              <a:off x="5671289" y="2533505"/>
              <a:ext cx="286254" cy="124963"/>
            </a:xfrm>
            <a:custGeom>
              <a:avLst/>
              <a:gdLst/>
              <a:ahLst/>
              <a:cxnLst/>
              <a:rect l="l" t="t" r="r" b="b"/>
              <a:pathLst>
                <a:path w="5289" h="2309" extrusionOk="0">
                  <a:moveTo>
                    <a:pt x="2525" y="0"/>
                  </a:moveTo>
                  <a:cubicBezTo>
                    <a:pt x="958" y="0"/>
                    <a:pt x="0" y="580"/>
                    <a:pt x="0" y="580"/>
                  </a:cubicBezTo>
                  <a:lnTo>
                    <a:pt x="727" y="1607"/>
                  </a:lnTo>
                  <a:lnTo>
                    <a:pt x="4211" y="2309"/>
                  </a:lnTo>
                  <a:cubicBezTo>
                    <a:pt x="4211" y="2309"/>
                    <a:pt x="4637" y="1758"/>
                    <a:pt x="5288" y="580"/>
                  </a:cubicBezTo>
                  <a:cubicBezTo>
                    <a:pt x="4244" y="145"/>
                    <a:pt x="3309" y="0"/>
                    <a:pt x="25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"/>
            <p:cNvSpPr/>
            <p:nvPr/>
          </p:nvSpPr>
          <p:spPr>
            <a:xfrm>
              <a:off x="5619710" y="1963923"/>
              <a:ext cx="386651" cy="295766"/>
            </a:xfrm>
            <a:custGeom>
              <a:avLst/>
              <a:gdLst/>
              <a:ahLst/>
              <a:cxnLst/>
              <a:rect l="l" t="t" r="r" b="b"/>
              <a:pathLst>
                <a:path w="7144" h="5465" extrusionOk="0">
                  <a:moveTo>
                    <a:pt x="3535" y="1"/>
                  </a:moveTo>
                  <a:cubicBezTo>
                    <a:pt x="1555" y="1"/>
                    <a:pt x="1" y="1730"/>
                    <a:pt x="226" y="3710"/>
                  </a:cubicBezTo>
                  <a:lnTo>
                    <a:pt x="402" y="5465"/>
                  </a:lnTo>
                  <a:lnTo>
                    <a:pt x="6768" y="5465"/>
                  </a:lnTo>
                  <a:lnTo>
                    <a:pt x="6943" y="3710"/>
                  </a:lnTo>
                  <a:cubicBezTo>
                    <a:pt x="7144" y="1730"/>
                    <a:pt x="5615" y="1"/>
                    <a:pt x="36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"/>
            <p:cNvSpPr/>
            <p:nvPr/>
          </p:nvSpPr>
          <p:spPr>
            <a:xfrm>
              <a:off x="5614298" y="2237944"/>
              <a:ext cx="96392" cy="96334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"/>
            <p:cNvSpPr/>
            <p:nvPr/>
          </p:nvSpPr>
          <p:spPr>
            <a:xfrm>
              <a:off x="5915437" y="2237944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"/>
            <p:cNvSpPr/>
            <p:nvPr/>
          </p:nvSpPr>
          <p:spPr>
            <a:xfrm>
              <a:off x="5728227" y="2395277"/>
              <a:ext cx="170973" cy="309350"/>
            </a:xfrm>
            <a:custGeom>
              <a:avLst/>
              <a:gdLst/>
              <a:ahLst/>
              <a:cxnLst/>
              <a:rect l="l" t="t" r="r" b="b"/>
              <a:pathLst>
                <a:path w="3159" h="5716" extrusionOk="0">
                  <a:moveTo>
                    <a:pt x="1" y="1"/>
                  </a:moveTo>
                  <a:lnTo>
                    <a:pt x="1" y="4136"/>
                  </a:lnTo>
                  <a:cubicBezTo>
                    <a:pt x="1" y="5013"/>
                    <a:pt x="703" y="5715"/>
                    <a:pt x="1555" y="5715"/>
                  </a:cubicBezTo>
                  <a:lnTo>
                    <a:pt x="1580" y="5715"/>
                  </a:lnTo>
                  <a:cubicBezTo>
                    <a:pt x="2457" y="5715"/>
                    <a:pt x="3159" y="5013"/>
                    <a:pt x="3159" y="4136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"/>
            <p:cNvSpPr/>
            <p:nvPr/>
          </p:nvSpPr>
          <p:spPr>
            <a:xfrm>
              <a:off x="5728227" y="2362750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1" y="0"/>
                  </a:moveTo>
                  <a:lnTo>
                    <a:pt x="1" y="3058"/>
                  </a:lnTo>
                  <a:cubicBezTo>
                    <a:pt x="1805" y="2908"/>
                    <a:pt x="3159" y="1354"/>
                    <a:pt x="3159" y="1354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"/>
            <p:cNvSpPr/>
            <p:nvPr/>
          </p:nvSpPr>
          <p:spPr>
            <a:xfrm>
              <a:off x="5656352" y="2042617"/>
              <a:ext cx="312016" cy="428685"/>
            </a:xfrm>
            <a:custGeom>
              <a:avLst/>
              <a:gdLst/>
              <a:ahLst/>
              <a:cxnLst/>
              <a:rect l="l" t="t" r="r" b="b"/>
              <a:pathLst>
                <a:path w="5765" h="7921" extrusionOk="0">
                  <a:moveTo>
                    <a:pt x="2883" y="0"/>
                  </a:moveTo>
                  <a:cubicBezTo>
                    <a:pt x="2883" y="0"/>
                    <a:pt x="1" y="477"/>
                    <a:pt x="226" y="3158"/>
                  </a:cubicBezTo>
                  <a:cubicBezTo>
                    <a:pt x="477" y="5840"/>
                    <a:pt x="1053" y="7720"/>
                    <a:pt x="2883" y="7920"/>
                  </a:cubicBezTo>
                  <a:cubicBezTo>
                    <a:pt x="4737" y="7720"/>
                    <a:pt x="5314" y="5840"/>
                    <a:pt x="5539" y="3158"/>
                  </a:cubicBezTo>
                  <a:cubicBezTo>
                    <a:pt x="5765" y="477"/>
                    <a:pt x="2883" y="0"/>
                    <a:pt x="28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"/>
            <p:cNvSpPr/>
            <p:nvPr/>
          </p:nvSpPr>
          <p:spPr>
            <a:xfrm>
              <a:off x="5755396" y="2346459"/>
              <a:ext cx="120747" cy="31606"/>
            </a:xfrm>
            <a:custGeom>
              <a:avLst/>
              <a:gdLst/>
              <a:ahLst/>
              <a:cxnLst/>
              <a:rect l="l" t="t" r="r" b="b"/>
              <a:pathLst>
                <a:path w="2231" h="584" extrusionOk="0">
                  <a:moveTo>
                    <a:pt x="150" y="1"/>
                  </a:moveTo>
                  <a:cubicBezTo>
                    <a:pt x="25" y="1"/>
                    <a:pt x="0" y="126"/>
                    <a:pt x="75" y="201"/>
                  </a:cubicBezTo>
                  <a:cubicBezTo>
                    <a:pt x="285" y="366"/>
                    <a:pt x="646" y="584"/>
                    <a:pt x="1105" y="584"/>
                  </a:cubicBezTo>
                  <a:cubicBezTo>
                    <a:pt x="1416" y="584"/>
                    <a:pt x="1771" y="484"/>
                    <a:pt x="2156" y="201"/>
                  </a:cubicBezTo>
                  <a:cubicBezTo>
                    <a:pt x="2231" y="151"/>
                    <a:pt x="2206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"/>
            <p:cNvSpPr/>
            <p:nvPr/>
          </p:nvSpPr>
          <p:spPr>
            <a:xfrm>
              <a:off x="5857093" y="2240650"/>
              <a:ext cx="63810" cy="16344"/>
            </a:xfrm>
            <a:custGeom>
              <a:avLst/>
              <a:gdLst/>
              <a:ahLst/>
              <a:cxnLst/>
              <a:rect l="l" t="t" r="r" b="b"/>
              <a:pathLst>
                <a:path w="1179" h="302" fill="none" extrusionOk="0">
                  <a:moveTo>
                    <a:pt x="1" y="301"/>
                  </a:moveTo>
                  <a:lnTo>
                    <a:pt x="117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"/>
            <p:cNvSpPr/>
            <p:nvPr/>
          </p:nvSpPr>
          <p:spPr>
            <a:xfrm>
              <a:off x="5848974" y="2175541"/>
              <a:ext cx="81454" cy="33987"/>
            </a:xfrm>
            <a:custGeom>
              <a:avLst/>
              <a:gdLst/>
              <a:ahLst/>
              <a:cxnLst/>
              <a:rect l="l" t="t" r="r" b="b"/>
              <a:pathLst>
                <a:path w="1505" h="628" fill="none" extrusionOk="0">
                  <a:moveTo>
                    <a:pt x="0" y="51"/>
                  </a:moveTo>
                  <a:cubicBezTo>
                    <a:pt x="0" y="51"/>
                    <a:pt x="1103" y="1"/>
                    <a:pt x="1504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"/>
            <p:cNvSpPr/>
            <p:nvPr/>
          </p:nvSpPr>
          <p:spPr>
            <a:xfrm>
              <a:off x="5703817" y="2240650"/>
              <a:ext cx="65163" cy="16344"/>
            </a:xfrm>
            <a:custGeom>
              <a:avLst/>
              <a:gdLst/>
              <a:ahLst/>
              <a:cxnLst/>
              <a:rect l="l" t="t" r="r" b="b"/>
              <a:pathLst>
                <a:path w="1204" h="302" fill="none" extrusionOk="0">
                  <a:moveTo>
                    <a:pt x="1204" y="30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"/>
            <p:cNvSpPr/>
            <p:nvPr/>
          </p:nvSpPr>
          <p:spPr>
            <a:xfrm>
              <a:off x="5694346" y="2175541"/>
              <a:ext cx="82807" cy="33987"/>
            </a:xfrm>
            <a:custGeom>
              <a:avLst/>
              <a:gdLst/>
              <a:ahLst/>
              <a:cxnLst/>
              <a:rect l="l" t="t" r="r" b="b"/>
              <a:pathLst>
                <a:path w="1530" h="628" fill="none" extrusionOk="0">
                  <a:moveTo>
                    <a:pt x="1529" y="51"/>
                  </a:moveTo>
                  <a:cubicBezTo>
                    <a:pt x="1529" y="51"/>
                    <a:pt x="426" y="1"/>
                    <a:pt x="0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"/>
            <p:cNvSpPr/>
            <p:nvPr/>
          </p:nvSpPr>
          <p:spPr>
            <a:xfrm>
              <a:off x="5800156" y="2297641"/>
              <a:ext cx="39401" cy="16344"/>
            </a:xfrm>
            <a:custGeom>
              <a:avLst/>
              <a:gdLst/>
              <a:ahLst/>
              <a:cxnLst/>
              <a:rect l="l" t="t" r="r" b="b"/>
              <a:pathLst>
                <a:path w="728" h="302" fill="none" extrusionOk="0">
                  <a:moveTo>
                    <a:pt x="0" y="301"/>
                  </a:moveTo>
                  <a:lnTo>
                    <a:pt x="727" y="301"/>
                  </a:lnTo>
                  <a:lnTo>
                    <a:pt x="7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"/>
            <p:cNvSpPr/>
            <p:nvPr/>
          </p:nvSpPr>
          <p:spPr>
            <a:xfrm>
              <a:off x="5813686" y="2564842"/>
              <a:ext cx="143858" cy="147910"/>
            </a:xfrm>
            <a:custGeom>
              <a:avLst/>
              <a:gdLst/>
              <a:ahLst/>
              <a:cxnLst/>
              <a:rect l="l" t="t" r="r" b="b"/>
              <a:pathLst>
                <a:path w="2658" h="2733" extrusionOk="0">
                  <a:moveTo>
                    <a:pt x="2657" y="1"/>
                  </a:moveTo>
                  <a:lnTo>
                    <a:pt x="477" y="677"/>
                  </a:lnTo>
                  <a:lnTo>
                    <a:pt x="1" y="2732"/>
                  </a:lnTo>
                  <a:cubicBezTo>
                    <a:pt x="1956" y="2357"/>
                    <a:pt x="2657" y="1504"/>
                    <a:pt x="2657" y="1504"/>
                  </a:cubicBezTo>
                  <a:lnTo>
                    <a:pt x="2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"/>
            <p:cNvSpPr/>
            <p:nvPr/>
          </p:nvSpPr>
          <p:spPr>
            <a:xfrm>
              <a:off x="5671289" y="2564842"/>
              <a:ext cx="142450" cy="147910"/>
            </a:xfrm>
            <a:custGeom>
              <a:avLst/>
              <a:gdLst/>
              <a:ahLst/>
              <a:cxnLst/>
              <a:rect l="l" t="t" r="r" b="b"/>
              <a:pathLst>
                <a:path w="2632" h="2733" extrusionOk="0">
                  <a:moveTo>
                    <a:pt x="0" y="1"/>
                  </a:moveTo>
                  <a:lnTo>
                    <a:pt x="0" y="1504"/>
                  </a:lnTo>
                  <a:cubicBezTo>
                    <a:pt x="0" y="1504"/>
                    <a:pt x="702" y="2357"/>
                    <a:pt x="2632" y="2732"/>
                  </a:cubicBezTo>
                  <a:lnTo>
                    <a:pt x="2181" y="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"/>
            <p:cNvSpPr/>
            <p:nvPr/>
          </p:nvSpPr>
          <p:spPr>
            <a:xfrm>
              <a:off x="8296026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4938" y="0"/>
                  </a:moveTo>
                  <a:lnTo>
                    <a:pt x="1" y="150"/>
                  </a:lnTo>
                  <a:lnTo>
                    <a:pt x="1" y="9023"/>
                  </a:lnTo>
                  <a:lnTo>
                    <a:pt x="753" y="9023"/>
                  </a:lnTo>
                  <a:lnTo>
                    <a:pt x="753" y="29925"/>
                  </a:lnTo>
                  <a:lnTo>
                    <a:pt x="7921" y="29925"/>
                  </a:lnTo>
                  <a:cubicBezTo>
                    <a:pt x="7244" y="13885"/>
                    <a:pt x="4938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"/>
            <p:cNvSpPr/>
            <p:nvPr/>
          </p:nvSpPr>
          <p:spPr>
            <a:xfrm>
              <a:off x="7867374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7169" y="29925"/>
                  </a:lnTo>
                  <a:lnTo>
                    <a:pt x="7169" y="9023"/>
                  </a:lnTo>
                  <a:lnTo>
                    <a:pt x="7921" y="9023"/>
                  </a:lnTo>
                  <a:lnTo>
                    <a:pt x="7921" y="150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"/>
            <p:cNvSpPr/>
            <p:nvPr/>
          </p:nvSpPr>
          <p:spPr>
            <a:xfrm>
              <a:off x="7986769" y="3523887"/>
              <a:ext cx="203501" cy="284888"/>
            </a:xfrm>
            <a:custGeom>
              <a:avLst/>
              <a:gdLst/>
              <a:ahLst/>
              <a:cxnLst/>
              <a:rect l="l" t="t" r="r" b="b"/>
              <a:pathLst>
                <a:path w="3760" h="5264" extrusionOk="0">
                  <a:moveTo>
                    <a:pt x="777" y="0"/>
                  </a:moveTo>
                  <a:cubicBezTo>
                    <a:pt x="777" y="0"/>
                    <a:pt x="452" y="1955"/>
                    <a:pt x="0" y="5263"/>
                  </a:cubicBezTo>
                  <a:cubicBezTo>
                    <a:pt x="2908" y="4361"/>
                    <a:pt x="3609" y="1504"/>
                    <a:pt x="3760" y="100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"/>
            <p:cNvSpPr/>
            <p:nvPr/>
          </p:nvSpPr>
          <p:spPr>
            <a:xfrm>
              <a:off x="8255326" y="3553708"/>
              <a:ext cx="82807" cy="458505"/>
            </a:xfrm>
            <a:custGeom>
              <a:avLst/>
              <a:gdLst/>
              <a:ahLst/>
              <a:cxnLst/>
              <a:rect l="l" t="t" r="r" b="b"/>
              <a:pathLst>
                <a:path w="1530" h="8472" extrusionOk="0">
                  <a:moveTo>
                    <a:pt x="1" y="0"/>
                  </a:moveTo>
                  <a:lnTo>
                    <a:pt x="1" y="8472"/>
                  </a:lnTo>
                  <a:lnTo>
                    <a:pt x="1530" y="8472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"/>
            <p:cNvSpPr/>
            <p:nvPr/>
          </p:nvSpPr>
          <p:spPr>
            <a:xfrm>
              <a:off x="7867374" y="3523887"/>
              <a:ext cx="229317" cy="1619541"/>
            </a:xfrm>
            <a:custGeom>
              <a:avLst/>
              <a:gdLst/>
              <a:ahLst/>
              <a:cxnLst/>
              <a:rect l="l" t="t" r="r" b="b"/>
              <a:pathLst>
                <a:path w="4237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1505" y="29925"/>
                  </a:lnTo>
                  <a:cubicBezTo>
                    <a:pt x="2106" y="17243"/>
                    <a:pt x="3685" y="4286"/>
                    <a:pt x="4236" y="25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"/>
            <p:cNvSpPr/>
            <p:nvPr/>
          </p:nvSpPr>
          <p:spPr>
            <a:xfrm>
              <a:off x="8400483" y="3523887"/>
              <a:ext cx="204908" cy="284888"/>
            </a:xfrm>
            <a:custGeom>
              <a:avLst/>
              <a:gdLst/>
              <a:ahLst/>
              <a:cxnLst/>
              <a:rect l="l" t="t" r="r" b="b"/>
              <a:pathLst>
                <a:path w="3786" h="5264" extrusionOk="0">
                  <a:moveTo>
                    <a:pt x="3008" y="0"/>
                  </a:moveTo>
                  <a:lnTo>
                    <a:pt x="1" y="100"/>
                  </a:lnTo>
                  <a:cubicBezTo>
                    <a:pt x="176" y="1504"/>
                    <a:pt x="853" y="4361"/>
                    <a:pt x="3785" y="5263"/>
                  </a:cubicBezTo>
                  <a:cubicBezTo>
                    <a:pt x="3334" y="1955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"/>
            <p:cNvSpPr/>
            <p:nvPr/>
          </p:nvSpPr>
          <p:spPr>
            <a:xfrm>
              <a:off x="8017944" y="3523887"/>
              <a:ext cx="545392" cy="162955"/>
            </a:xfrm>
            <a:custGeom>
              <a:avLst/>
              <a:gdLst/>
              <a:ahLst/>
              <a:cxnLst/>
              <a:rect l="l" t="t" r="r" b="b"/>
              <a:pathLst>
                <a:path w="10077" h="3011" extrusionOk="0">
                  <a:moveTo>
                    <a:pt x="201" y="0"/>
                  </a:moveTo>
                  <a:cubicBezTo>
                    <a:pt x="201" y="0"/>
                    <a:pt x="126" y="426"/>
                    <a:pt x="1" y="1253"/>
                  </a:cubicBezTo>
                  <a:cubicBezTo>
                    <a:pt x="1669" y="2546"/>
                    <a:pt x="3197" y="3011"/>
                    <a:pt x="4532" y="3011"/>
                  </a:cubicBezTo>
                  <a:cubicBezTo>
                    <a:pt x="7931" y="3011"/>
                    <a:pt x="10076" y="0"/>
                    <a:pt x="10076" y="0"/>
                  </a:cubicBezTo>
                  <a:lnTo>
                    <a:pt x="10076" y="0"/>
                  </a:lnTo>
                  <a:lnTo>
                    <a:pt x="5139" y="15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"/>
            <p:cNvSpPr/>
            <p:nvPr/>
          </p:nvSpPr>
          <p:spPr>
            <a:xfrm>
              <a:off x="7383138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003" y="1"/>
                  </a:moveTo>
                  <a:lnTo>
                    <a:pt x="0" y="7169"/>
                  </a:lnTo>
                  <a:lnTo>
                    <a:pt x="13434" y="10602"/>
                  </a:lnTo>
                  <a:lnTo>
                    <a:pt x="13835" y="4888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"/>
            <p:cNvSpPr/>
            <p:nvPr/>
          </p:nvSpPr>
          <p:spPr>
            <a:xfrm>
              <a:off x="7383138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1003" y="1"/>
                  </a:moveTo>
                  <a:lnTo>
                    <a:pt x="0" y="7169"/>
                  </a:lnTo>
                  <a:lnTo>
                    <a:pt x="6141" y="8748"/>
                  </a:lnTo>
                  <a:lnTo>
                    <a:pt x="6792" y="220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"/>
            <p:cNvSpPr/>
            <p:nvPr/>
          </p:nvSpPr>
          <p:spPr>
            <a:xfrm>
              <a:off x="7955540" y="1748246"/>
              <a:ext cx="681023" cy="680992"/>
            </a:xfrm>
            <a:custGeom>
              <a:avLst/>
              <a:gdLst/>
              <a:ahLst/>
              <a:cxnLst/>
              <a:rect l="l" t="t" r="r" b="b"/>
              <a:pathLst>
                <a:path w="12583" h="12583" extrusionOk="0">
                  <a:moveTo>
                    <a:pt x="6367" y="1"/>
                  </a:moveTo>
                  <a:cubicBezTo>
                    <a:pt x="6242" y="1"/>
                    <a:pt x="6141" y="101"/>
                    <a:pt x="6141" y="226"/>
                  </a:cubicBezTo>
                  <a:lnTo>
                    <a:pt x="6141" y="251"/>
                  </a:lnTo>
                  <a:lnTo>
                    <a:pt x="6116" y="251"/>
                  </a:lnTo>
                  <a:lnTo>
                    <a:pt x="6116" y="226"/>
                  </a:lnTo>
                  <a:cubicBezTo>
                    <a:pt x="6116" y="114"/>
                    <a:pt x="6036" y="22"/>
                    <a:pt x="5911" y="22"/>
                  </a:cubicBezTo>
                  <a:cubicBezTo>
                    <a:pt x="5896" y="22"/>
                    <a:pt x="5881" y="23"/>
                    <a:pt x="5866" y="26"/>
                  </a:cubicBezTo>
                  <a:cubicBezTo>
                    <a:pt x="5740" y="26"/>
                    <a:pt x="5640" y="126"/>
                    <a:pt x="5665" y="277"/>
                  </a:cubicBezTo>
                  <a:lnTo>
                    <a:pt x="5640" y="277"/>
                  </a:lnTo>
                  <a:cubicBezTo>
                    <a:pt x="5640" y="145"/>
                    <a:pt x="5545" y="71"/>
                    <a:pt x="5437" y="71"/>
                  </a:cubicBezTo>
                  <a:cubicBezTo>
                    <a:pt x="5421" y="71"/>
                    <a:pt x="5405" y="73"/>
                    <a:pt x="5389" y="76"/>
                  </a:cubicBezTo>
                  <a:cubicBezTo>
                    <a:pt x="5264" y="76"/>
                    <a:pt x="5164" y="201"/>
                    <a:pt x="5189" y="327"/>
                  </a:cubicBezTo>
                  <a:cubicBezTo>
                    <a:pt x="5145" y="218"/>
                    <a:pt x="5045" y="146"/>
                    <a:pt x="4937" y="146"/>
                  </a:cubicBezTo>
                  <a:cubicBezTo>
                    <a:pt x="4921" y="146"/>
                    <a:pt x="4904" y="148"/>
                    <a:pt x="4888" y="151"/>
                  </a:cubicBezTo>
                  <a:cubicBezTo>
                    <a:pt x="4763" y="176"/>
                    <a:pt x="4688" y="302"/>
                    <a:pt x="4713" y="452"/>
                  </a:cubicBezTo>
                  <a:cubicBezTo>
                    <a:pt x="4669" y="343"/>
                    <a:pt x="4568" y="272"/>
                    <a:pt x="4460" y="272"/>
                  </a:cubicBezTo>
                  <a:cubicBezTo>
                    <a:pt x="4444" y="272"/>
                    <a:pt x="4428" y="273"/>
                    <a:pt x="4412" y="277"/>
                  </a:cubicBezTo>
                  <a:cubicBezTo>
                    <a:pt x="4287" y="327"/>
                    <a:pt x="4212" y="452"/>
                    <a:pt x="4262" y="577"/>
                  </a:cubicBezTo>
                  <a:cubicBezTo>
                    <a:pt x="4224" y="484"/>
                    <a:pt x="4132" y="433"/>
                    <a:pt x="4036" y="433"/>
                  </a:cubicBezTo>
                  <a:cubicBezTo>
                    <a:pt x="4002" y="433"/>
                    <a:pt x="3968" y="439"/>
                    <a:pt x="3936" y="452"/>
                  </a:cubicBezTo>
                  <a:cubicBezTo>
                    <a:pt x="3836" y="502"/>
                    <a:pt x="3760" y="652"/>
                    <a:pt x="3811" y="753"/>
                  </a:cubicBezTo>
                  <a:cubicBezTo>
                    <a:pt x="3774" y="679"/>
                    <a:pt x="3683" y="633"/>
                    <a:pt x="3588" y="633"/>
                  </a:cubicBezTo>
                  <a:cubicBezTo>
                    <a:pt x="3554" y="633"/>
                    <a:pt x="3518" y="639"/>
                    <a:pt x="3485" y="652"/>
                  </a:cubicBezTo>
                  <a:cubicBezTo>
                    <a:pt x="3384" y="703"/>
                    <a:pt x="3334" y="853"/>
                    <a:pt x="3384" y="978"/>
                  </a:cubicBezTo>
                  <a:cubicBezTo>
                    <a:pt x="3337" y="900"/>
                    <a:pt x="3261" y="861"/>
                    <a:pt x="3186" y="861"/>
                  </a:cubicBezTo>
                  <a:cubicBezTo>
                    <a:pt x="3141" y="861"/>
                    <a:pt x="3096" y="875"/>
                    <a:pt x="3059" y="903"/>
                  </a:cubicBezTo>
                  <a:cubicBezTo>
                    <a:pt x="2958" y="953"/>
                    <a:pt x="2908" y="1104"/>
                    <a:pt x="2983" y="1229"/>
                  </a:cubicBezTo>
                  <a:cubicBezTo>
                    <a:pt x="2936" y="1151"/>
                    <a:pt x="2860" y="1111"/>
                    <a:pt x="2779" y="1111"/>
                  </a:cubicBezTo>
                  <a:cubicBezTo>
                    <a:pt x="2730" y="1111"/>
                    <a:pt x="2680" y="1126"/>
                    <a:pt x="2633" y="1154"/>
                  </a:cubicBezTo>
                  <a:cubicBezTo>
                    <a:pt x="2532" y="1229"/>
                    <a:pt x="2507" y="1379"/>
                    <a:pt x="2582" y="1505"/>
                  </a:cubicBezTo>
                  <a:cubicBezTo>
                    <a:pt x="2540" y="1448"/>
                    <a:pt x="2474" y="1416"/>
                    <a:pt x="2407" y="1416"/>
                  </a:cubicBezTo>
                  <a:cubicBezTo>
                    <a:pt x="2354" y="1416"/>
                    <a:pt x="2301" y="1436"/>
                    <a:pt x="2257" y="1480"/>
                  </a:cubicBezTo>
                  <a:cubicBezTo>
                    <a:pt x="2156" y="1555"/>
                    <a:pt x="2131" y="1705"/>
                    <a:pt x="2232" y="1805"/>
                  </a:cubicBezTo>
                  <a:lnTo>
                    <a:pt x="2206" y="1805"/>
                  </a:lnTo>
                  <a:cubicBezTo>
                    <a:pt x="2169" y="1755"/>
                    <a:pt x="2113" y="1730"/>
                    <a:pt x="2053" y="1730"/>
                  </a:cubicBezTo>
                  <a:cubicBezTo>
                    <a:pt x="1993" y="1730"/>
                    <a:pt x="1931" y="1755"/>
                    <a:pt x="1881" y="1805"/>
                  </a:cubicBezTo>
                  <a:cubicBezTo>
                    <a:pt x="1780" y="1906"/>
                    <a:pt x="1780" y="2031"/>
                    <a:pt x="1881" y="2131"/>
                  </a:cubicBezTo>
                  <a:cubicBezTo>
                    <a:pt x="1834" y="2096"/>
                    <a:pt x="1777" y="2078"/>
                    <a:pt x="1719" y="2078"/>
                  </a:cubicBezTo>
                  <a:cubicBezTo>
                    <a:pt x="1652" y="2078"/>
                    <a:pt x="1584" y="2103"/>
                    <a:pt x="1530" y="2156"/>
                  </a:cubicBezTo>
                  <a:cubicBezTo>
                    <a:pt x="1455" y="2256"/>
                    <a:pt x="1455" y="2407"/>
                    <a:pt x="1555" y="2507"/>
                  </a:cubicBezTo>
                  <a:cubicBezTo>
                    <a:pt x="1515" y="2477"/>
                    <a:pt x="1468" y="2463"/>
                    <a:pt x="1421" y="2463"/>
                  </a:cubicBezTo>
                  <a:cubicBezTo>
                    <a:pt x="1348" y="2463"/>
                    <a:pt x="1275" y="2497"/>
                    <a:pt x="1229" y="2557"/>
                  </a:cubicBezTo>
                  <a:cubicBezTo>
                    <a:pt x="1154" y="2657"/>
                    <a:pt x="1179" y="2808"/>
                    <a:pt x="1279" y="2883"/>
                  </a:cubicBezTo>
                  <a:cubicBezTo>
                    <a:pt x="1246" y="2858"/>
                    <a:pt x="1207" y="2847"/>
                    <a:pt x="1167" y="2847"/>
                  </a:cubicBezTo>
                  <a:cubicBezTo>
                    <a:pt x="1087" y="2847"/>
                    <a:pt x="1003" y="2891"/>
                    <a:pt x="953" y="2958"/>
                  </a:cubicBezTo>
                  <a:cubicBezTo>
                    <a:pt x="878" y="3084"/>
                    <a:pt x="928" y="3209"/>
                    <a:pt x="1029" y="3284"/>
                  </a:cubicBezTo>
                  <a:cubicBezTo>
                    <a:pt x="995" y="3271"/>
                    <a:pt x="961" y="3264"/>
                    <a:pt x="929" y="3264"/>
                  </a:cubicBezTo>
                  <a:cubicBezTo>
                    <a:pt x="840" y="3264"/>
                    <a:pt x="758" y="3311"/>
                    <a:pt x="703" y="3384"/>
                  </a:cubicBezTo>
                  <a:cubicBezTo>
                    <a:pt x="653" y="3510"/>
                    <a:pt x="703" y="3660"/>
                    <a:pt x="803" y="3710"/>
                  </a:cubicBezTo>
                  <a:cubicBezTo>
                    <a:pt x="771" y="3697"/>
                    <a:pt x="738" y="3691"/>
                    <a:pt x="707" y="3691"/>
                  </a:cubicBezTo>
                  <a:cubicBezTo>
                    <a:pt x="618" y="3691"/>
                    <a:pt x="539" y="3742"/>
                    <a:pt x="502" y="3835"/>
                  </a:cubicBezTo>
                  <a:cubicBezTo>
                    <a:pt x="452" y="3961"/>
                    <a:pt x="502" y="4111"/>
                    <a:pt x="628" y="4161"/>
                  </a:cubicBezTo>
                  <a:cubicBezTo>
                    <a:pt x="601" y="4151"/>
                    <a:pt x="573" y="4146"/>
                    <a:pt x="545" y="4146"/>
                  </a:cubicBezTo>
                  <a:cubicBezTo>
                    <a:pt x="444" y="4146"/>
                    <a:pt x="346" y="4213"/>
                    <a:pt x="327" y="4312"/>
                  </a:cubicBezTo>
                  <a:cubicBezTo>
                    <a:pt x="277" y="4437"/>
                    <a:pt x="352" y="4562"/>
                    <a:pt x="477" y="4612"/>
                  </a:cubicBezTo>
                  <a:cubicBezTo>
                    <a:pt x="461" y="4609"/>
                    <a:pt x="444" y="4608"/>
                    <a:pt x="428" y="4608"/>
                  </a:cubicBezTo>
                  <a:cubicBezTo>
                    <a:pt x="315" y="4608"/>
                    <a:pt x="198" y="4679"/>
                    <a:pt x="176" y="4788"/>
                  </a:cubicBezTo>
                  <a:cubicBezTo>
                    <a:pt x="151" y="4913"/>
                    <a:pt x="227" y="5038"/>
                    <a:pt x="352" y="5064"/>
                  </a:cubicBezTo>
                  <a:cubicBezTo>
                    <a:pt x="227" y="5064"/>
                    <a:pt x="101" y="5139"/>
                    <a:pt x="76" y="5264"/>
                  </a:cubicBezTo>
                  <a:cubicBezTo>
                    <a:pt x="51" y="5389"/>
                    <a:pt x="151" y="5515"/>
                    <a:pt x="277" y="5540"/>
                  </a:cubicBezTo>
                  <a:cubicBezTo>
                    <a:pt x="151" y="5540"/>
                    <a:pt x="26" y="5640"/>
                    <a:pt x="26" y="5765"/>
                  </a:cubicBezTo>
                  <a:cubicBezTo>
                    <a:pt x="1" y="5891"/>
                    <a:pt x="101" y="6016"/>
                    <a:pt x="227" y="6016"/>
                  </a:cubicBezTo>
                  <a:cubicBezTo>
                    <a:pt x="101" y="6016"/>
                    <a:pt x="1" y="6116"/>
                    <a:pt x="1" y="6267"/>
                  </a:cubicBezTo>
                  <a:cubicBezTo>
                    <a:pt x="1" y="6392"/>
                    <a:pt x="101" y="6492"/>
                    <a:pt x="227" y="6492"/>
                  </a:cubicBezTo>
                  <a:cubicBezTo>
                    <a:pt x="101" y="6517"/>
                    <a:pt x="1" y="6617"/>
                    <a:pt x="1" y="6743"/>
                  </a:cubicBezTo>
                  <a:cubicBezTo>
                    <a:pt x="26" y="6893"/>
                    <a:pt x="126" y="6968"/>
                    <a:pt x="277" y="6968"/>
                  </a:cubicBezTo>
                  <a:cubicBezTo>
                    <a:pt x="126" y="6993"/>
                    <a:pt x="51" y="7119"/>
                    <a:pt x="76" y="7244"/>
                  </a:cubicBezTo>
                  <a:cubicBezTo>
                    <a:pt x="76" y="7356"/>
                    <a:pt x="177" y="7448"/>
                    <a:pt x="288" y="7448"/>
                  </a:cubicBezTo>
                  <a:cubicBezTo>
                    <a:pt x="301" y="7448"/>
                    <a:pt x="314" y="7447"/>
                    <a:pt x="327" y="7444"/>
                  </a:cubicBezTo>
                  <a:lnTo>
                    <a:pt x="327" y="7444"/>
                  </a:lnTo>
                  <a:cubicBezTo>
                    <a:pt x="201" y="7470"/>
                    <a:pt x="126" y="7595"/>
                    <a:pt x="151" y="7720"/>
                  </a:cubicBezTo>
                  <a:cubicBezTo>
                    <a:pt x="195" y="7851"/>
                    <a:pt x="296" y="7925"/>
                    <a:pt x="404" y="7925"/>
                  </a:cubicBezTo>
                  <a:cubicBezTo>
                    <a:pt x="420" y="7925"/>
                    <a:pt x="436" y="7924"/>
                    <a:pt x="452" y="7921"/>
                  </a:cubicBezTo>
                  <a:lnTo>
                    <a:pt x="452" y="7921"/>
                  </a:lnTo>
                  <a:cubicBezTo>
                    <a:pt x="327" y="7946"/>
                    <a:pt x="252" y="8096"/>
                    <a:pt x="302" y="8221"/>
                  </a:cubicBezTo>
                  <a:cubicBezTo>
                    <a:pt x="323" y="8326"/>
                    <a:pt x="431" y="8378"/>
                    <a:pt x="538" y="8378"/>
                  </a:cubicBezTo>
                  <a:cubicBezTo>
                    <a:pt x="560" y="8378"/>
                    <a:pt x="582" y="8376"/>
                    <a:pt x="602" y="8372"/>
                  </a:cubicBezTo>
                  <a:lnTo>
                    <a:pt x="602" y="8372"/>
                  </a:lnTo>
                  <a:cubicBezTo>
                    <a:pt x="477" y="8422"/>
                    <a:pt x="402" y="8547"/>
                    <a:pt x="452" y="8673"/>
                  </a:cubicBezTo>
                  <a:cubicBezTo>
                    <a:pt x="489" y="8765"/>
                    <a:pt x="582" y="8817"/>
                    <a:pt x="678" y="8817"/>
                  </a:cubicBezTo>
                  <a:cubicBezTo>
                    <a:pt x="711" y="8817"/>
                    <a:pt x="746" y="8811"/>
                    <a:pt x="778" y="8798"/>
                  </a:cubicBezTo>
                  <a:cubicBezTo>
                    <a:pt x="778" y="8798"/>
                    <a:pt x="778" y="8823"/>
                    <a:pt x="778" y="8823"/>
                  </a:cubicBezTo>
                  <a:cubicBezTo>
                    <a:pt x="653" y="8873"/>
                    <a:pt x="602" y="9023"/>
                    <a:pt x="678" y="9124"/>
                  </a:cubicBezTo>
                  <a:cubicBezTo>
                    <a:pt x="712" y="9209"/>
                    <a:pt x="792" y="9259"/>
                    <a:pt x="872" y="9259"/>
                  </a:cubicBezTo>
                  <a:cubicBezTo>
                    <a:pt x="909" y="9259"/>
                    <a:pt x="946" y="9248"/>
                    <a:pt x="978" y="9224"/>
                  </a:cubicBezTo>
                  <a:lnTo>
                    <a:pt x="1003" y="9224"/>
                  </a:lnTo>
                  <a:cubicBezTo>
                    <a:pt x="978" y="9249"/>
                    <a:pt x="978" y="9249"/>
                    <a:pt x="978" y="9249"/>
                  </a:cubicBezTo>
                  <a:cubicBezTo>
                    <a:pt x="878" y="9299"/>
                    <a:pt x="853" y="9450"/>
                    <a:pt x="903" y="9575"/>
                  </a:cubicBezTo>
                  <a:cubicBezTo>
                    <a:pt x="953" y="9642"/>
                    <a:pt x="1037" y="9675"/>
                    <a:pt x="1117" y="9675"/>
                  </a:cubicBezTo>
                  <a:cubicBezTo>
                    <a:pt x="1157" y="9675"/>
                    <a:pt x="1196" y="9667"/>
                    <a:pt x="1229" y="9650"/>
                  </a:cubicBezTo>
                  <a:lnTo>
                    <a:pt x="1229" y="9650"/>
                  </a:lnTo>
                  <a:cubicBezTo>
                    <a:pt x="1129" y="9725"/>
                    <a:pt x="1104" y="9876"/>
                    <a:pt x="1179" y="9976"/>
                  </a:cubicBezTo>
                  <a:cubicBezTo>
                    <a:pt x="1224" y="10037"/>
                    <a:pt x="1298" y="10070"/>
                    <a:pt x="1370" y="10070"/>
                  </a:cubicBezTo>
                  <a:cubicBezTo>
                    <a:pt x="1418" y="10070"/>
                    <a:pt x="1465" y="10056"/>
                    <a:pt x="1505" y="10026"/>
                  </a:cubicBezTo>
                  <a:lnTo>
                    <a:pt x="1505" y="10026"/>
                  </a:lnTo>
                  <a:cubicBezTo>
                    <a:pt x="1404" y="10126"/>
                    <a:pt x="1404" y="10277"/>
                    <a:pt x="1480" y="10377"/>
                  </a:cubicBezTo>
                  <a:cubicBezTo>
                    <a:pt x="1533" y="10431"/>
                    <a:pt x="1602" y="10455"/>
                    <a:pt x="1669" y="10455"/>
                  </a:cubicBezTo>
                  <a:cubicBezTo>
                    <a:pt x="1727" y="10455"/>
                    <a:pt x="1784" y="10437"/>
                    <a:pt x="1831" y="10402"/>
                  </a:cubicBezTo>
                  <a:lnTo>
                    <a:pt x="1831" y="10402"/>
                  </a:lnTo>
                  <a:cubicBezTo>
                    <a:pt x="1730" y="10502"/>
                    <a:pt x="1730" y="10653"/>
                    <a:pt x="1831" y="10728"/>
                  </a:cubicBezTo>
                  <a:cubicBezTo>
                    <a:pt x="1868" y="10778"/>
                    <a:pt x="1925" y="10803"/>
                    <a:pt x="1984" y="10803"/>
                  </a:cubicBezTo>
                  <a:cubicBezTo>
                    <a:pt x="2044" y="10803"/>
                    <a:pt x="2106" y="10778"/>
                    <a:pt x="2156" y="10728"/>
                  </a:cubicBezTo>
                  <a:lnTo>
                    <a:pt x="2156" y="10728"/>
                  </a:lnTo>
                  <a:cubicBezTo>
                    <a:pt x="2081" y="10828"/>
                    <a:pt x="2081" y="10978"/>
                    <a:pt x="2181" y="11079"/>
                  </a:cubicBezTo>
                  <a:cubicBezTo>
                    <a:pt x="2228" y="11113"/>
                    <a:pt x="2285" y="11132"/>
                    <a:pt x="2343" y="11132"/>
                  </a:cubicBezTo>
                  <a:cubicBezTo>
                    <a:pt x="2410" y="11132"/>
                    <a:pt x="2479" y="11107"/>
                    <a:pt x="2532" y="11054"/>
                  </a:cubicBezTo>
                  <a:lnTo>
                    <a:pt x="2532" y="11054"/>
                  </a:lnTo>
                  <a:cubicBezTo>
                    <a:pt x="2457" y="11154"/>
                    <a:pt x="2482" y="11304"/>
                    <a:pt x="2582" y="11379"/>
                  </a:cubicBezTo>
                  <a:cubicBezTo>
                    <a:pt x="2622" y="11409"/>
                    <a:pt x="2669" y="11423"/>
                    <a:pt x="2717" y="11423"/>
                  </a:cubicBezTo>
                  <a:cubicBezTo>
                    <a:pt x="2790" y="11423"/>
                    <a:pt x="2863" y="11390"/>
                    <a:pt x="2908" y="11329"/>
                  </a:cubicBezTo>
                  <a:lnTo>
                    <a:pt x="2908" y="11329"/>
                  </a:lnTo>
                  <a:cubicBezTo>
                    <a:pt x="2833" y="11455"/>
                    <a:pt x="2883" y="11580"/>
                    <a:pt x="2983" y="11655"/>
                  </a:cubicBezTo>
                  <a:cubicBezTo>
                    <a:pt x="3025" y="11680"/>
                    <a:pt x="3067" y="11691"/>
                    <a:pt x="3107" y="11691"/>
                  </a:cubicBezTo>
                  <a:cubicBezTo>
                    <a:pt x="3187" y="11691"/>
                    <a:pt x="3259" y="11647"/>
                    <a:pt x="3309" y="11580"/>
                  </a:cubicBezTo>
                  <a:lnTo>
                    <a:pt x="3309" y="11580"/>
                  </a:lnTo>
                  <a:cubicBezTo>
                    <a:pt x="3259" y="11705"/>
                    <a:pt x="3309" y="11830"/>
                    <a:pt x="3410" y="11906"/>
                  </a:cubicBezTo>
                  <a:cubicBezTo>
                    <a:pt x="3443" y="11919"/>
                    <a:pt x="3478" y="11925"/>
                    <a:pt x="3513" y="11925"/>
                  </a:cubicBezTo>
                  <a:cubicBezTo>
                    <a:pt x="3608" y="11925"/>
                    <a:pt x="3699" y="11879"/>
                    <a:pt x="3735" y="11805"/>
                  </a:cubicBezTo>
                  <a:lnTo>
                    <a:pt x="3735" y="11805"/>
                  </a:lnTo>
                  <a:cubicBezTo>
                    <a:pt x="3685" y="11931"/>
                    <a:pt x="3760" y="12056"/>
                    <a:pt x="3861" y="12106"/>
                  </a:cubicBezTo>
                  <a:cubicBezTo>
                    <a:pt x="3893" y="12119"/>
                    <a:pt x="3927" y="12125"/>
                    <a:pt x="3961" y="12125"/>
                  </a:cubicBezTo>
                  <a:cubicBezTo>
                    <a:pt x="4057" y="12125"/>
                    <a:pt x="4149" y="12074"/>
                    <a:pt x="4186" y="11981"/>
                  </a:cubicBezTo>
                  <a:lnTo>
                    <a:pt x="4186" y="11981"/>
                  </a:lnTo>
                  <a:cubicBezTo>
                    <a:pt x="4136" y="12106"/>
                    <a:pt x="4212" y="12231"/>
                    <a:pt x="4337" y="12282"/>
                  </a:cubicBezTo>
                  <a:cubicBezTo>
                    <a:pt x="4364" y="12292"/>
                    <a:pt x="4390" y="12297"/>
                    <a:pt x="4416" y="12297"/>
                  </a:cubicBezTo>
                  <a:cubicBezTo>
                    <a:pt x="4512" y="12297"/>
                    <a:pt x="4598" y="12230"/>
                    <a:pt x="4638" y="12131"/>
                  </a:cubicBezTo>
                  <a:lnTo>
                    <a:pt x="4638" y="12131"/>
                  </a:lnTo>
                  <a:cubicBezTo>
                    <a:pt x="4613" y="12257"/>
                    <a:pt x="4688" y="12382"/>
                    <a:pt x="4813" y="12407"/>
                  </a:cubicBezTo>
                  <a:cubicBezTo>
                    <a:pt x="4836" y="12416"/>
                    <a:pt x="4858" y="12420"/>
                    <a:pt x="4880" y="12420"/>
                  </a:cubicBezTo>
                  <a:cubicBezTo>
                    <a:pt x="4980" y="12420"/>
                    <a:pt x="5068" y="12334"/>
                    <a:pt x="5089" y="12231"/>
                  </a:cubicBezTo>
                  <a:lnTo>
                    <a:pt x="5114" y="12231"/>
                  </a:lnTo>
                  <a:cubicBezTo>
                    <a:pt x="5089" y="12382"/>
                    <a:pt x="5164" y="12482"/>
                    <a:pt x="5289" y="12507"/>
                  </a:cubicBezTo>
                  <a:cubicBezTo>
                    <a:pt x="5308" y="12510"/>
                    <a:pt x="5327" y="12512"/>
                    <a:pt x="5344" y="12512"/>
                  </a:cubicBezTo>
                  <a:cubicBezTo>
                    <a:pt x="5464" y="12512"/>
                    <a:pt x="5543" y="12438"/>
                    <a:pt x="5565" y="12307"/>
                  </a:cubicBezTo>
                  <a:cubicBezTo>
                    <a:pt x="5565" y="12457"/>
                    <a:pt x="5665" y="12557"/>
                    <a:pt x="5790" y="12582"/>
                  </a:cubicBezTo>
                  <a:cubicBezTo>
                    <a:pt x="5916" y="12582"/>
                    <a:pt x="6041" y="12482"/>
                    <a:pt x="6041" y="12357"/>
                  </a:cubicBezTo>
                  <a:cubicBezTo>
                    <a:pt x="6041" y="12482"/>
                    <a:pt x="6166" y="12582"/>
                    <a:pt x="6292" y="12582"/>
                  </a:cubicBezTo>
                  <a:cubicBezTo>
                    <a:pt x="6342" y="12582"/>
                    <a:pt x="6417" y="12557"/>
                    <a:pt x="6442" y="12532"/>
                  </a:cubicBezTo>
                  <a:cubicBezTo>
                    <a:pt x="6492" y="12557"/>
                    <a:pt x="6567" y="12582"/>
                    <a:pt x="6618" y="12582"/>
                  </a:cubicBezTo>
                  <a:cubicBezTo>
                    <a:pt x="6743" y="12582"/>
                    <a:pt x="6843" y="12457"/>
                    <a:pt x="6843" y="12332"/>
                  </a:cubicBezTo>
                  <a:cubicBezTo>
                    <a:pt x="6866" y="12444"/>
                    <a:pt x="6968" y="12536"/>
                    <a:pt x="7080" y="12536"/>
                  </a:cubicBezTo>
                  <a:cubicBezTo>
                    <a:pt x="7093" y="12536"/>
                    <a:pt x="7106" y="12535"/>
                    <a:pt x="7119" y="12532"/>
                  </a:cubicBezTo>
                  <a:cubicBezTo>
                    <a:pt x="7244" y="12507"/>
                    <a:pt x="7344" y="12407"/>
                    <a:pt x="7319" y="12282"/>
                  </a:cubicBezTo>
                  <a:lnTo>
                    <a:pt x="7319" y="12282"/>
                  </a:lnTo>
                  <a:cubicBezTo>
                    <a:pt x="7341" y="12391"/>
                    <a:pt x="7439" y="12462"/>
                    <a:pt x="7547" y="12462"/>
                  </a:cubicBezTo>
                  <a:cubicBezTo>
                    <a:pt x="7563" y="12462"/>
                    <a:pt x="7579" y="12460"/>
                    <a:pt x="7595" y="12457"/>
                  </a:cubicBezTo>
                  <a:cubicBezTo>
                    <a:pt x="7720" y="12432"/>
                    <a:pt x="7821" y="12307"/>
                    <a:pt x="7796" y="12181"/>
                  </a:cubicBezTo>
                  <a:lnTo>
                    <a:pt x="7796" y="12181"/>
                  </a:lnTo>
                  <a:cubicBezTo>
                    <a:pt x="7816" y="12286"/>
                    <a:pt x="7924" y="12338"/>
                    <a:pt x="8032" y="12338"/>
                  </a:cubicBezTo>
                  <a:cubicBezTo>
                    <a:pt x="8054" y="12338"/>
                    <a:pt x="8075" y="12336"/>
                    <a:pt x="8096" y="12332"/>
                  </a:cubicBezTo>
                  <a:cubicBezTo>
                    <a:pt x="8222" y="12282"/>
                    <a:pt x="8272" y="12156"/>
                    <a:pt x="8247" y="12031"/>
                  </a:cubicBezTo>
                  <a:lnTo>
                    <a:pt x="8247" y="12031"/>
                  </a:lnTo>
                  <a:cubicBezTo>
                    <a:pt x="8288" y="12135"/>
                    <a:pt x="8382" y="12188"/>
                    <a:pt x="8485" y="12188"/>
                  </a:cubicBezTo>
                  <a:cubicBezTo>
                    <a:pt x="8506" y="12188"/>
                    <a:pt x="8526" y="12186"/>
                    <a:pt x="8547" y="12181"/>
                  </a:cubicBezTo>
                  <a:cubicBezTo>
                    <a:pt x="8673" y="12131"/>
                    <a:pt x="8748" y="11981"/>
                    <a:pt x="8698" y="11856"/>
                  </a:cubicBezTo>
                  <a:lnTo>
                    <a:pt x="8698" y="11856"/>
                  </a:lnTo>
                  <a:cubicBezTo>
                    <a:pt x="8735" y="11948"/>
                    <a:pt x="8827" y="12000"/>
                    <a:pt x="8913" y="12000"/>
                  </a:cubicBezTo>
                  <a:cubicBezTo>
                    <a:pt x="8943" y="12000"/>
                    <a:pt x="8973" y="11994"/>
                    <a:pt x="8999" y="11981"/>
                  </a:cubicBezTo>
                  <a:cubicBezTo>
                    <a:pt x="9124" y="11906"/>
                    <a:pt x="9174" y="11780"/>
                    <a:pt x="9124" y="11655"/>
                  </a:cubicBezTo>
                  <a:lnTo>
                    <a:pt x="9124" y="11655"/>
                  </a:lnTo>
                  <a:cubicBezTo>
                    <a:pt x="9174" y="11722"/>
                    <a:pt x="9246" y="11766"/>
                    <a:pt x="9326" y="11766"/>
                  </a:cubicBezTo>
                  <a:cubicBezTo>
                    <a:pt x="9366" y="11766"/>
                    <a:pt x="9408" y="11755"/>
                    <a:pt x="9450" y="11730"/>
                  </a:cubicBezTo>
                  <a:cubicBezTo>
                    <a:pt x="9550" y="11680"/>
                    <a:pt x="9600" y="11530"/>
                    <a:pt x="9525" y="11429"/>
                  </a:cubicBezTo>
                  <a:cubicBezTo>
                    <a:pt x="9525" y="11404"/>
                    <a:pt x="9525" y="11404"/>
                    <a:pt x="9525" y="11404"/>
                  </a:cubicBezTo>
                  <a:lnTo>
                    <a:pt x="9550" y="11404"/>
                  </a:lnTo>
                  <a:cubicBezTo>
                    <a:pt x="9597" y="11483"/>
                    <a:pt x="9663" y="11522"/>
                    <a:pt x="9737" y="11522"/>
                  </a:cubicBezTo>
                  <a:cubicBezTo>
                    <a:pt x="9782" y="11522"/>
                    <a:pt x="9829" y="11508"/>
                    <a:pt x="9876" y="11480"/>
                  </a:cubicBezTo>
                  <a:cubicBezTo>
                    <a:pt x="9976" y="11404"/>
                    <a:pt x="10001" y="11254"/>
                    <a:pt x="9926" y="11154"/>
                  </a:cubicBezTo>
                  <a:lnTo>
                    <a:pt x="9926" y="11154"/>
                  </a:lnTo>
                  <a:cubicBezTo>
                    <a:pt x="9980" y="11207"/>
                    <a:pt x="10048" y="11232"/>
                    <a:pt x="10115" y="11232"/>
                  </a:cubicBezTo>
                  <a:cubicBezTo>
                    <a:pt x="10173" y="11232"/>
                    <a:pt x="10230" y="11214"/>
                    <a:pt x="10277" y="11179"/>
                  </a:cubicBezTo>
                  <a:cubicBezTo>
                    <a:pt x="10377" y="11104"/>
                    <a:pt x="10377" y="10953"/>
                    <a:pt x="10302" y="10853"/>
                  </a:cubicBezTo>
                  <a:lnTo>
                    <a:pt x="10302" y="10853"/>
                  </a:lnTo>
                  <a:cubicBezTo>
                    <a:pt x="10352" y="10891"/>
                    <a:pt x="10415" y="10909"/>
                    <a:pt x="10474" y="10909"/>
                  </a:cubicBezTo>
                  <a:cubicBezTo>
                    <a:pt x="10534" y="10909"/>
                    <a:pt x="10590" y="10891"/>
                    <a:pt x="10628" y="10853"/>
                  </a:cubicBezTo>
                  <a:cubicBezTo>
                    <a:pt x="10728" y="10753"/>
                    <a:pt x="10728" y="10602"/>
                    <a:pt x="10653" y="10502"/>
                  </a:cubicBezTo>
                  <a:lnTo>
                    <a:pt x="10653" y="10502"/>
                  </a:lnTo>
                  <a:cubicBezTo>
                    <a:pt x="10699" y="10549"/>
                    <a:pt x="10757" y="10568"/>
                    <a:pt x="10812" y="10568"/>
                  </a:cubicBezTo>
                  <a:cubicBezTo>
                    <a:pt x="10876" y="10568"/>
                    <a:pt x="10938" y="10542"/>
                    <a:pt x="10978" y="10502"/>
                  </a:cubicBezTo>
                  <a:cubicBezTo>
                    <a:pt x="11079" y="10402"/>
                    <a:pt x="11054" y="10252"/>
                    <a:pt x="10953" y="10151"/>
                  </a:cubicBezTo>
                  <a:lnTo>
                    <a:pt x="10978" y="10151"/>
                  </a:lnTo>
                  <a:cubicBezTo>
                    <a:pt x="11018" y="10181"/>
                    <a:pt x="11065" y="10195"/>
                    <a:pt x="11113" y="10195"/>
                  </a:cubicBezTo>
                  <a:cubicBezTo>
                    <a:pt x="11186" y="10195"/>
                    <a:pt x="11259" y="10162"/>
                    <a:pt x="11304" y="10101"/>
                  </a:cubicBezTo>
                  <a:cubicBezTo>
                    <a:pt x="11379" y="10001"/>
                    <a:pt x="11354" y="9851"/>
                    <a:pt x="11254" y="9775"/>
                  </a:cubicBezTo>
                  <a:lnTo>
                    <a:pt x="11254" y="9775"/>
                  </a:lnTo>
                  <a:cubicBezTo>
                    <a:pt x="11288" y="9800"/>
                    <a:pt x="11327" y="9812"/>
                    <a:pt x="11366" y="9812"/>
                  </a:cubicBezTo>
                  <a:cubicBezTo>
                    <a:pt x="11446" y="9812"/>
                    <a:pt x="11530" y="9767"/>
                    <a:pt x="11580" y="9700"/>
                  </a:cubicBezTo>
                  <a:cubicBezTo>
                    <a:pt x="11655" y="9600"/>
                    <a:pt x="11630" y="9450"/>
                    <a:pt x="11505" y="9374"/>
                  </a:cubicBezTo>
                  <a:lnTo>
                    <a:pt x="11505" y="9374"/>
                  </a:lnTo>
                  <a:cubicBezTo>
                    <a:pt x="11544" y="9390"/>
                    <a:pt x="11587" y="9399"/>
                    <a:pt x="11627" y="9399"/>
                  </a:cubicBezTo>
                  <a:cubicBezTo>
                    <a:pt x="11715" y="9399"/>
                    <a:pt x="11796" y="9360"/>
                    <a:pt x="11831" y="9274"/>
                  </a:cubicBezTo>
                  <a:cubicBezTo>
                    <a:pt x="11906" y="9149"/>
                    <a:pt x="11856" y="9023"/>
                    <a:pt x="11730" y="8948"/>
                  </a:cubicBezTo>
                  <a:lnTo>
                    <a:pt x="11730" y="8948"/>
                  </a:lnTo>
                  <a:cubicBezTo>
                    <a:pt x="11763" y="8961"/>
                    <a:pt x="11797" y="8967"/>
                    <a:pt x="11830" y="8967"/>
                  </a:cubicBezTo>
                  <a:cubicBezTo>
                    <a:pt x="11927" y="8967"/>
                    <a:pt x="12019" y="8916"/>
                    <a:pt x="12056" y="8823"/>
                  </a:cubicBezTo>
                  <a:cubicBezTo>
                    <a:pt x="12106" y="8698"/>
                    <a:pt x="12056" y="8572"/>
                    <a:pt x="11931" y="8522"/>
                  </a:cubicBezTo>
                  <a:lnTo>
                    <a:pt x="11931" y="8522"/>
                  </a:lnTo>
                  <a:cubicBezTo>
                    <a:pt x="11952" y="8526"/>
                    <a:pt x="11973" y="8528"/>
                    <a:pt x="11993" y="8528"/>
                  </a:cubicBezTo>
                  <a:cubicBezTo>
                    <a:pt x="12096" y="8528"/>
                    <a:pt x="12190" y="8476"/>
                    <a:pt x="12232" y="8372"/>
                  </a:cubicBezTo>
                  <a:cubicBezTo>
                    <a:pt x="12282" y="8246"/>
                    <a:pt x="12207" y="8121"/>
                    <a:pt x="12081" y="8071"/>
                  </a:cubicBezTo>
                  <a:lnTo>
                    <a:pt x="12081" y="8071"/>
                  </a:lnTo>
                  <a:cubicBezTo>
                    <a:pt x="12097" y="8074"/>
                    <a:pt x="12114" y="8076"/>
                    <a:pt x="12131" y="8076"/>
                  </a:cubicBezTo>
                  <a:cubicBezTo>
                    <a:pt x="12243" y="8076"/>
                    <a:pt x="12360" y="8005"/>
                    <a:pt x="12382" y="7896"/>
                  </a:cubicBezTo>
                  <a:cubicBezTo>
                    <a:pt x="12407" y="7770"/>
                    <a:pt x="12332" y="7645"/>
                    <a:pt x="12207" y="7595"/>
                  </a:cubicBezTo>
                  <a:lnTo>
                    <a:pt x="12207" y="7595"/>
                  </a:lnTo>
                  <a:cubicBezTo>
                    <a:pt x="12223" y="7598"/>
                    <a:pt x="12239" y="7600"/>
                    <a:pt x="12255" y="7600"/>
                  </a:cubicBezTo>
                  <a:cubicBezTo>
                    <a:pt x="12363" y="7600"/>
                    <a:pt x="12460" y="7529"/>
                    <a:pt x="12482" y="7419"/>
                  </a:cubicBezTo>
                  <a:cubicBezTo>
                    <a:pt x="12507" y="7269"/>
                    <a:pt x="12432" y="7144"/>
                    <a:pt x="12307" y="7144"/>
                  </a:cubicBezTo>
                  <a:lnTo>
                    <a:pt x="12282" y="7144"/>
                  </a:lnTo>
                  <a:cubicBezTo>
                    <a:pt x="12282" y="7119"/>
                    <a:pt x="12282" y="7119"/>
                    <a:pt x="12282" y="7119"/>
                  </a:cubicBezTo>
                  <a:lnTo>
                    <a:pt x="12307" y="7119"/>
                  </a:lnTo>
                  <a:cubicBezTo>
                    <a:pt x="12320" y="7121"/>
                    <a:pt x="12333" y="7123"/>
                    <a:pt x="12345" y="7123"/>
                  </a:cubicBezTo>
                  <a:cubicBezTo>
                    <a:pt x="12452" y="7123"/>
                    <a:pt x="12535" y="7030"/>
                    <a:pt x="12557" y="6918"/>
                  </a:cubicBezTo>
                  <a:cubicBezTo>
                    <a:pt x="12557" y="6793"/>
                    <a:pt x="12482" y="6668"/>
                    <a:pt x="12332" y="6668"/>
                  </a:cubicBezTo>
                  <a:lnTo>
                    <a:pt x="12332" y="6642"/>
                  </a:lnTo>
                  <a:cubicBezTo>
                    <a:pt x="12482" y="6642"/>
                    <a:pt x="12582" y="6542"/>
                    <a:pt x="12582" y="6417"/>
                  </a:cubicBezTo>
                  <a:cubicBezTo>
                    <a:pt x="12582" y="6292"/>
                    <a:pt x="12482" y="6191"/>
                    <a:pt x="12357" y="6191"/>
                  </a:cubicBezTo>
                  <a:lnTo>
                    <a:pt x="12357" y="6166"/>
                  </a:lnTo>
                  <a:cubicBezTo>
                    <a:pt x="12482" y="6166"/>
                    <a:pt x="12582" y="6066"/>
                    <a:pt x="12582" y="5916"/>
                  </a:cubicBezTo>
                  <a:cubicBezTo>
                    <a:pt x="12557" y="5790"/>
                    <a:pt x="12457" y="5690"/>
                    <a:pt x="12332" y="5690"/>
                  </a:cubicBezTo>
                  <a:cubicBezTo>
                    <a:pt x="12457" y="5690"/>
                    <a:pt x="12532" y="5565"/>
                    <a:pt x="12532" y="5439"/>
                  </a:cubicBezTo>
                  <a:cubicBezTo>
                    <a:pt x="12510" y="5308"/>
                    <a:pt x="12412" y="5234"/>
                    <a:pt x="12304" y="5234"/>
                  </a:cubicBezTo>
                  <a:cubicBezTo>
                    <a:pt x="12289" y="5234"/>
                    <a:pt x="12273" y="5236"/>
                    <a:pt x="12257" y="5239"/>
                  </a:cubicBezTo>
                  <a:cubicBezTo>
                    <a:pt x="12257" y="5239"/>
                    <a:pt x="12257" y="5214"/>
                    <a:pt x="12257" y="5214"/>
                  </a:cubicBezTo>
                  <a:cubicBezTo>
                    <a:pt x="12382" y="5189"/>
                    <a:pt x="12457" y="5064"/>
                    <a:pt x="12432" y="4938"/>
                  </a:cubicBezTo>
                  <a:cubicBezTo>
                    <a:pt x="12410" y="4829"/>
                    <a:pt x="12312" y="4758"/>
                    <a:pt x="12205" y="4758"/>
                  </a:cubicBezTo>
                  <a:cubicBezTo>
                    <a:pt x="12189" y="4758"/>
                    <a:pt x="12173" y="4760"/>
                    <a:pt x="12156" y="4763"/>
                  </a:cubicBezTo>
                  <a:cubicBezTo>
                    <a:pt x="12282" y="4713"/>
                    <a:pt x="12357" y="4587"/>
                    <a:pt x="12307" y="4462"/>
                  </a:cubicBezTo>
                  <a:cubicBezTo>
                    <a:pt x="12287" y="4363"/>
                    <a:pt x="12190" y="4296"/>
                    <a:pt x="12088" y="4296"/>
                  </a:cubicBezTo>
                  <a:cubicBezTo>
                    <a:pt x="12061" y="4296"/>
                    <a:pt x="12033" y="4301"/>
                    <a:pt x="12006" y="4312"/>
                  </a:cubicBezTo>
                  <a:cubicBezTo>
                    <a:pt x="12131" y="4262"/>
                    <a:pt x="12207" y="4111"/>
                    <a:pt x="12156" y="3986"/>
                  </a:cubicBezTo>
                  <a:cubicBezTo>
                    <a:pt x="12119" y="3893"/>
                    <a:pt x="12027" y="3841"/>
                    <a:pt x="11931" y="3841"/>
                  </a:cubicBezTo>
                  <a:cubicBezTo>
                    <a:pt x="11897" y="3841"/>
                    <a:pt x="11863" y="3848"/>
                    <a:pt x="11831" y="3860"/>
                  </a:cubicBezTo>
                  <a:cubicBezTo>
                    <a:pt x="11956" y="3785"/>
                    <a:pt x="12006" y="3660"/>
                    <a:pt x="11956" y="3535"/>
                  </a:cubicBezTo>
                  <a:cubicBezTo>
                    <a:pt x="11905" y="3449"/>
                    <a:pt x="11830" y="3410"/>
                    <a:pt x="11748" y="3410"/>
                  </a:cubicBezTo>
                  <a:cubicBezTo>
                    <a:pt x="11709" y="3410"/>
                    <a:pt x="11670" y="3419"/>
                    <a:pt x="11630" y="3434"/>
                  </a:cubicBezTo>
                  <a:cubicBezTo>
                    <a:pt x="11730" y="3359"/>
                    <a:pt x="11780" y="3209"/>
                    <a:pt x="11705" y="3109"/>
                  </a:cubicBezTo>
                  <a:cubicBezTo>
                    <a:pt x="11671" y="3023"/>
                    <a:pt x="11590" y="2984"/>
                    <a:pt x="11502" y="2984"/>
                  </a:cubicBezTo>
                  <a:cubicBezTo>
                    <a:pt x="11461" y="2984"/>
                    <a:pt x="11419" y="2992"/>
                    <a:pt x="11379" y="3008"/>
                  </a:cubicBezTo>
                  <a:cubicBezTo>
                    <a:pt x="11505" y="2933"/>
                    <a:pt x="11530" y="2783"/>
                    <a:pt x="11455" y="2683"/>
                  </a:cubicBezTo>
                  <a:cubicBezTo>
                    <a:pt x="11409" y="2622"/>
                    <a:pt x="11336" y="2589"/>
                    <a:pt x="11258" y="2589"/>
                  </a:cubicBezTo>
                  <a:cubicBezTo>
                    <a:pt x="11207" y="2589"/>
                    <a:pt x="11153" y="2603"/>
                    <a:pt x="11104" y="2632"/>
                  </a:cubicBezTo>
                  <a:cubicBezTo>
                    <a:pt x="11204" y="2532"/>
                    <a:pt x="11229" y="2382"/>
                    <a:pt x="11154" y="2282"/>
                  </a:cubicBezTo>
                  <a:cubicBezTo>
                    <a:pt x="11100" y="2228"/>
                    <a:pt x="11032" y="2203"/>
                    <a:pt x="10965" y="2203"/>
                  </a:cubicBezTo>
                  <a:cubicBezTo>
                    <a:pt x="10907" y="2203"/>
                    <a:pt x="10850" y="2222"/>
                    <a:pt x="10803" y="2256"/>
                  </a:cubicBezTo>
                  <a:cubicBezTo>
                    <a:pt x="10903" y="2156"/>
                    <a:pt x="10903" y="2006"/>
                    <a:pt x="10803" y="1931"/>
                  </a:cubicBezTo>
                  <a:cubicBezTo>
                    <a:pt x="10763" y="1877"/>
                    <a:pt x="10701" y="1852"/>
                    <a:pt x="10637" y="1852"/>
                  </a:cubicBezTo>
                  <a:cubicBezTo>
                    <a:pt x="10581" y="1852"/>
                    <a:pt x="10524" y="1871"/>
                    <a:pt x="10477" y="1906"/>
                  </a:cubicBezTo>
                  <a:cubicBezTo>
                    <a:pt x="10552" y="1805"/>
                    <a:pt x="10552" y="1655"/>
                    <a:pt x="10452" y="1580"/>
                  </a:cubicBezTo>
                  <a:cubicBezTo>
                    <a:pt x="10408" y="1536"/>
                    <a:pt x="10355" y="1516"/>
                    <a:pt x="10302" y="1516"/>
                  </a:cubicBezTo>
                  <a:cubicBezTo>
                    <a:pt x="10234" y="1516"/>
                    <a:pt x="10169" y="1549"/>
                    <a:pt x="10126" y="1605"/>
                  </a:cubicBezTo>
                  <a:cubicBezTo>
                    <a:pt x="10202" y="1480"/>
                    <a:pt x="10176" y="1329"/>
                    <a:pt x="10076" y="1254"/>
                  </a:cubicBezTo>
                  <a:cubicBezTo>
                    <a:pt x="10037" y="1224"/>
                    <a:pt x="9989" y="1210"/>
                    <a:pt x="9942" y="1210"/>
                  </a:cubicBezTo>
                  <a:cubicBezTo>
                    <a:pt x="9869" y="1210"/>
                    <a:pt x="9796" y="1243"/>
                    <a:pt x="9750" y="1304"/>
                  </a:cubicBezTo>
                  <a:lnTo>
                    <a:pt x="9725" y="1304"/>
                  </a:lnTo>
                  <a:cubicBezTo>
                    <a:pt x="9801" y="1204"/>
                    <a:pt x="9775" y="1053"/>
                    <a:pt x="9650" y="978"/>
                  </a:cubicBezTo>
                  <a:cubicBezTo>
                    <a:pt x="9617" y="953"/>
                    <a:pt x="9578" y="942"/>
                    <a:pt x="9538" y="942"/>
                  </a:cubicBezTo>
                  <a:cubicBezTo>
                    <a:pt x="9458" y="942"/>
                    <a:pt x="9374" y="987"/>
                    <a:pt x="9324" y="1053"/>
                  </a:cubicBezTo>
                  <a:cubicBezTo>
                    <a:pt x="9400" y="928"/>
                    <a:pt x="9349" y="803"/>
                    <a:pt x="9224" y="728"/>
                  </a:cubicBezTo>
                  <a:cubicBezTo>
                    <a:pt x="9192" y="712"/>
                    <a:pt x="9156" y="703"/>
                    <a:pt x="9119" y="703"/>
                  </a:cubicBezTo>
                  <a:cubicBezTo>
                    <a:pt x="9039" y="703"/>
                    <a:pt x="8958" y="742"/>
                    <a:pt x="8923" y="828"/>
                  </a:cubicBezTo>
                  <a:lnTo>
                    <a:pt x="8898" y="828"/>
                  </a:lnTo>
                  <a:cubicBezTo>
                    <a:pt x="8948" y="703"/>
                    <a:pt x="8898" y="577"/>
                    <a:pt x="8773" y="527"/>
                  </a:cubicBezTo>
                  <a:cubicBezTo>
                    <a:pt x="8747" y="514"/>
                    <a:pt x="8718" y="508"/>
                    <a:pt x="8688" y="508"/>
                  </a:cubicBezTo>
                  <a:cubicBezTo>
                    <a:pt x="8602" y="508"/>
                    <a:pt x="8509" y="560"/>
                    <a:pt x="8472" y="652"/>
                  </a:cubicBezTo>
                  <a:cubicBezTo>
                    <a:pt x="8472" y="652"/>
                    <a:pt x="8472" y="627"/>
                    <a:pt x="8472" y="627"/>
                  </a:cubicBezTo>
                  <a:cubicBezTo>
                    <a:pt x="8522" y="527"/>
                    <a:pt x="8447" y="377"/>
                    <a:pt x="8322" y="327"/>
                  </a:cubicBezTo>
                  <a:cubicBezTo>
                    <a:pt x="8301" y="322"/>
                    <a:pt x="8280" y="320"/>
                    <a:pt x="8260" y="320"/>
                  </a:cubicBezTo>
                  <a:cubicBezTo>
                    <a:pt x="8157" y="320"/>
                    <a:pt x="8063" y="373"/>
                    <a:pt x="8021" y="477"/>
                  </a:cubicBezTo>
                  <a:cubicBezTo>
                    <a:pt x="8046" y="352"/>
                    <a:pt x="7971" y="226"/>
                    <a:pt x="7846" y="201"/>
                  </a:cubicBezTo>
                  <a:cubicBezTo>
                    <a:pt x="7829" y="198"/>
                    <a:pt x="7813" y="197"/>
                    <a:pt x="7797" y="197"/>
                  </a:cubicBezTo>
                  <a:cubicBezTo>
                    <a:pt x="7690" y="197"/>
                    <a:pt x="7592" y="268"/>
                    <a:pt x="7570" y="377"/>
                  </a:cubicBezTo>
                  <a:lnTo>
                    <a:pt x="7545" y="377"/>
                  </a:lnTo>
                  <a:cubicBezTo>
                    <a:pt x="7570" y="226"/>
                    <a:pt x="7495" y="126"/>
                    <a:pt x="7369" y="101"/>
                  </a:cubicBezTo>
                  <a:cubicBezTo>
                    <a:pt x="7350" y="98"/>
                    <a:pt x="7331" y="96"/>
                    <a:pt x="7314" y="96"/>
                  </a:cubicBezTo>
                  <a:cubicBezTo>
                    <a:pt x="7194" y="96"/>
                    <a:pt x="7116" y="167"/>
                    <a:pt x="7094" y="277"/>
                  </a:cubicBezTo>
                  <a:cubicBezTo>
                    <a:pt x="7094" y="277"/>
                    <a:pt x="7094" y="302"/>
                    <a:pt x="7094" y="302"/>
                  </a:cubicBezTo>
                  <a:lnTo>
                    <a:pt x="7069" y="302"/>
                  </a:lnTo>
                  <a:cubicBezTo>
                    <a:pt x="7069" y="277"/>
                    <a:pt x="7069" y="277"/>
                    <a:pt x="7094" y="277"/>
                  </a:cubicBezTo>
                  <a:cubicBezTo>
                    <a:pt x="7094" y="151"/>
                    <a:pt x="6993" y="51"/>
                    <a:pt x="6868" y="26"/>
                  </a:cubicBezTo>
                  <a:cubicBezTo>
                    <a:pt x="6743" y="26"/>
                    <a:pt x="6618" y="101"/>
                    <a:pt x="6618" y="251"/>
                  </a:cubicBezTo>
                  <a:cubicBezTo>
                    <a:pt x="6618" y="101"/>
                    <a:pt x="6492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"/>
            <p:cNvSpPr/>
            <p:nvPr/>
          </p:nvSpPr>
          <p:spPr>
            <a:xfrm>
              <a:off x="7099643" y="3747682"/>
              <a:ext cx="567041" cy="1395755"/>
            </a:xfrm>
            <a:custGeom>
              <a:avLst/>
              <a:gdLst/>
              <a:ahLst/>
              <a:cxnLst/>
              <a:rect l="l" t="t" r="r" b="b"/>
              <a:pathLst>
                <a:path w="10477" h="25790" extrusionOk="0">
                  <a:moveTo>
                    <a:pt x="7745" y="0"/>
                  </a:moveTo>
                  <a:lnTo>
                    <a:pt x="0" y="376"/>
                  </a:lnTo>
                  <a:lnTo>
                    <a:pt x="0" y="9198"/>
                  </a:lnTo>
                  <a:lnTo>
                    <a:pt x="827" y="9198"/>
                  </a:lnTo>
                  <a:lnTo>
                    <a:pt x="1504" y="25790"/>
                  </a:lnTo>
                  <a:lnTo>
                    <a:pt x="10477" y="25790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"/>
            <p:cNvSpPr/>
            <p:nvPr/>
          </p:nvSpPr>
          <p:spPr>
            <a:xfrm>
              <a:off x="7271916" y="3747682"/>
              <a:ext cx="272669" cy="246895"/>
            </a:xfrm>
            <a:custGeom>
              <a:avLst/>
              <a:gdLst/>
              <a:ahLst/>
              <a:cxnLst/>
              <a:rect l="l" t="t" r="r" b="b"/>
              <a:pathLst>
                <a:path w="5038" h="4562" extrusionOk="0">
                  <a:moveTo>
                    <a:pt x="4562" y="0"/>
                  </a:moveTo>
                  <a:lnTo>
                    <a:pt x="0" y="226"/>
                  </a:lnTo>
                  <a:cubicBezTo>
                    <a:pt x="201" y="827"/>
                    <a:pt x="1404" y="3935"/>
                    <a:pt x="5038" y="4562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"/>
            <p:cNvSpPr/>
            <p:nvPr/>
          </p:nvSpPr>
          <p:spPr>
            <a:xfrm>
              <a:off x="6534006" y="3747682"/>
              <a:ext cx="565688" cy="1395755"/>
            </a:xfrm>
            <a:custGeom>
              <a:avLst/>
              <a:gdLst/>
              <a:ahLst/>
              <a:cxnLst/>
              <a:rect l="l" t="t" r="r" b="b"/>
              <a:pathLst>
                <a:path w="1045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8948" y="25790"/>
                  </a:lnTo>
                  <a:lnTo>
                    <a:pt x="9624" y="9198"/>
                  </a:lnTo>
                  <a:lnTo>
                    <a:pt x="10451" y="9198"/>
                  </a:lnTo>
                  <a:lnTo>
                    <a:pt x="10451" y="376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"/>
            <p:cNvSpPr/>
            <p:nvPr/>
          </p:nvSpPr>
          <p:spPr>
            <a:xfrm>
              <a:off x="6654700" y="3747682"/>
              <a:ext cx="274076" cy="246895"/>
            </a:xfrm>
            <a:custGeom>
              <a:avLst/>
              <a:gdLst/>
              <a:ahLst/>
              <a:cxnLst/>
              <a:rect l="l" t="t" r="r" b="b"/>
              <a:pathLst>
                <a:path w="5064" h="4562" extrusionOk="0">
                  <a:moveTo>
                    <a:pt x="477" y="0"/>
                  </a:moveTo>
                  <a:lnTo>
                    <a:pt x="1" y="4562"/>
                  </a:lnTo>
                  <a:cubicBezTo>
                    <a:pt x="3635" y="3935"/>
                    <a:pt x="4838" y="827"/>
                    <a:pt x="5063" y="226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"/>
            <p:cNvSpPr/>
            <p:nvPr/>
          </p:nvSpPr>
          <p:spPr>
            <a:xfrm>
              <a:off x="6534006" y="3747682"/>
              <a:ext cx="246907" cy="1395755"/>
            </a:xfrm>
            <a:custGeom>
              <a:avLst/>
              <a:gdLst/>
              <a:ahLst/>
              <a:cxnLst/>
              <a:rect l="l" t="t" r="r" b="b"/>
              <a:pathLst>
                <a:path w="456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2682" y="25790"/>
                  </a:lnTo>
                  <a:lnTo>
                    <a:pt x="4562" y="101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"/>
            <p:cNvSpPr/>
            <p:nvPr/>
          </p:nvSpPr>
          <p:spPr>
            <a:xfrm>
              <a:off x="7054883" y="3801913"/>
              <a:ext cx="82807" cy="443622"/>
            </a:xfrm>
            <a:custGeom>
              <a:avLst/>
              <a:gdLst/>
              <a:ahLst/>
              <a:cxnLst/>
              <a:rect l="l" t="t" r="r" b="b"/>
              <a:pathLst>
                <a:path w="1530" h="8197" extrusionOk="0">
                  <a:moveTo>
                    <a:pt x="0" y="1"/>
                  </a:moveTo>
                  <a:lnTo>
                    <a:pt x="0" y="8196"/>
                  </a:lnTo>
                  <a:lnTo>
                    <a:pt x="1529" y="819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"/>
            <p:cNvSpPr/>
            <p:nvPr/>
          </p:nvSpPr>
          <p:spPr>
            <a:xfrm>
              <a:off x="6900255" y="2065673"/>
              <a:ext cx="97691" cy="96334"/>
            </a:xfrm>
            <a:custGeom>
              <a:avLst/>
              <a:gdLst/>
              <a:ahLst/>
              <a:cxnLst/>
              <a:rect l="l" t="t" r="r" b="b"/>
              <a:pathLst>
                <a:path w="1805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404" y="1780"/>
                    <a:pt x="1805" y="1379"/>
                    <a:pt x="1805" y="878"/>
                  </a:cubicBezTo>
                  <a:cubicBezTo>
                    <a:pt x="1805" y="402"/>
                    <a:pt x="1404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"/>
            <p:cNvSpPr/>
            <p:nvPr/>
          </p:nvSpPr>
          <p:spPr>
            <a:xfrm>
              <a:off x="6670991" y="3747682"/>
              <a:ext cx="847829" cy="141253"/>
            </a:xfrm>
            <a:custGeom>
              <a:avLst/>
              <a:gdLst/>
              <a:ahLst/>
              <a:cxnLst/>
              <a:rect l="l" t="t" r="r" b="b"/>
              <a:pathLst>
                <a:path w="15665" h="2610" extrusionOk="0">
                  <a:moveTo>
                    <a:pt x="176" y="0"/>
                  </a:moveTo>
                  <a:lnTo>
                    <a:pt x="1" y="1830"/>
                  </a:lnTo>
                  <a:cubicBezTo>
                    <a:pt x="2299" y="2392"/>
                    <a:pt x="4354" y="2610"/>
                    <a:pt x="6160" y="2610"/>
                  </a:cubicBezTo>
                  <a:cubicBezTo>
                    <a:pt x="12407" y="2610"/>
                    <a:pt x="15665" y="0"/>
                    <a:pt x="15665" y="0"/>
                  </a:cubicBezTo>
                  <a:lnTo>
                    <a:pt x="15665" y="0"/>
                  </a:lnTo>
                  <a:lnTo>
                    <a:pt x="7920" y="37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"/>
            <p:cNvSpPr/>
            <p:nvPr/>
          </p:nvSpPr>
          <p:spPr>
            <a:xfrm>
              <a:off x="7201394" y="2065673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379" y="1780"/>
                    <a:pt x="1780" y="1379"/>
                    <a:pt x="1780" y="878"/>
                  </a:cubicBezTo>
                  <a:cubicBezTo>
                    <a:pt x="1780" y="402"/>
                    <a:pt x="1379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"/>
            <p:cNvSpPr/>
            <p:nvPr/>
          </p:nvSpPr>
          <p:spPr>
            <a:xfrm>
              <a:off x="6680462" y="2358691"/>
              <a:ext cx="838358" cy="1481210"/>
            </a:xfrm>
            <a:custGeom>
              <a:avLst/>
              <a:gdLst/>
              <a:ahLst/>
              <a:cxnLst/>
              <a:rect l="l" t="t" r="r" b="b"/>
              <a:pathLst>
                <a:path w="15490" h="27369" extrusionOk="0">
                  <a:moveTo>
                    <a:pt x="6918" y="0"/>
                  </a:moveTo>
                  <a:lnTo>
                    <a:pt x="1530" y="1905"/>
                  </a:lnTo>
                  <a:lnTo>
                    <a:pt x="1" y="25664"/>
                  </a:lnTo>
                  <a:cubicBezTo>
                    <a:pt x="1" y="25664"/>
                    <a:pt x="2006" y="27369"/>
                    <a:pt x="7745" y="27369"/>
                  </a:cubicBezTo>
                  <a:cubicBezTo>
                    <a:pt x="13485" y="27369"/>
                    <a:pt x="15490" y="25664"/>
                    <a:pt x="15490" y="25664"/>
                  </a:cubicBezTo>
                  <a:lnTo>
                    <a:pt x="13986" y="1905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"/>
            <p:cNvSpPr/>
            <p:nvPr/>
          </p:nvSpPr>
          <p:spPr>
            <a:xfrm>
              <a:off x="7014183" y="2223006"/>
              <a:ext cx="170973" cy="307997"/>
            </a:xfrm>
            <a:custGeom>
              <a:avLst/>
              <a:gdLst/>
              <a:ahLst/>
              <a:cxnLst/>
              <a:rect l="l" t="t" r="r" b="b"/>
              <a:pathLst>
                <a:path w="3159" h="5691" extrusionOk="0">
                  <a:moveTo>
                    <a:pt x="0" y="1"/>
                  </a:moveTo>
                  <a:lnTo>
                    <a:pt x="0" y="4136"/>
                  </a:lnTo>
                  <a:cubicBezTo>
                    <a:pt x="0" y="4988"/>
                    <a:pt x="702" y="5690"/>
                    <a:pt x="1579" y="5690"/>
                  </a:cubicBezTo>
                  <a:lnTo>
                    <a:pt x="1604" y="5690"/>
                  </a:lnTo>
                  <a:cubicBezTo>
                    <a:pt x="2457" y="5690"/>
                    <a:pt x="3158" y="4988"/>
                    <a:pt x="3158" y="4136"/>
                  </a:cubicBezTo>
                  <a:lnTo>
                    <a:pt x="315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"/>
            <p:cNvSpPr/>
            <p:nvPr/>
          </p:nvSpPr>
          <p:spPr>
            <a:xfrm>
              <a:off x="7014183" y="2190479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0" y="0"/>
                  </a:moveTo>
                  <a:lnTo>
                    <a:pt x="0" y="3058"/>
                  </a:lnTo>
                  <a:cubicBezTo>
                    <a:pt x="1805" y="2883"/>
                    <a:pt x="3158" y="1329"/>
                    <a:pt x="3158" y="1329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"/>
            <p:cNvSpPr/>
            <p:nvPr/>
          </p:nvSpPr>
          <p:spPr>
            <a:xfrm>
              <a:off x="6943661" y="1870346"/>
              <a:ext cx="312016" cy="427332"/>
            </a:xfrm>
            <a:custGeom>
              <a:avLst/>
              <a:gdLst/>
              <a:ahLst/>
              <a:cxnLst/>
              <a:rect l="l" t="t" r="r" b="b"/>
              <a:pathLst>
                <a:path w="5765" h="7896" extrusionOk="0">
                  <a:moveTo>
                    <a:pt x="2882" y="0"/>
                  </a:moveTo>
                  <a:cubicBezTo>
                    <a:pt x="2882" y="0"/>
                    <a:pt x="0" y="452"/>
                    <a:pt x="226" y="3158"/>
                  </a:cubicBezTo>
                  <a:cubicBezTo>
                    <a:pt x="451" y="5840"/>
                    <a:pt x="1028" y="7695"/>
                    <a:pt x="2882" y="7895"/>
                  </a:cubicBezTo>
                  <a:cubicBezTo>
                    <a:pt x="4712" y="7695"/>
                    <a:pt x="5313" y="5840"/>
                    <a:pt x="5539" y="3158"/>
                  </a:cubicBezTo>
                  <a:cubicBezTo>
                    <a:pt x="5765" y="452"/>
                    <a:pt x="2882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"/>
            <p:cNvSpPr/>
            <p:nvPr/>
          </p:nvSpPr>
          <p:spPr>
            <a:xfrm>
              <a:off x="6912432" y="1738126"/>
              <a:ext cx="402022" cy="330294"/>
            </a:xfrm>
            <a:custGeom>
              <a:avLst/>
              <a:gdLst/>
              <a:ahLst/>
              <a:cxnLst/>
              <a:rect l="l" t="t" r="r" b="b"/>
              <a:pathLst>
                <a:path w="7428" h="6103" extrusionOk="0">
                  <a:moveTo>
                    <a:pt x="4509" y="0"/>
                  </a:moveTo>
                  <a:cubicBezTo>
                    <a:pt x="3656" y="0"/>
                    <a:pt x="2258" y="399"/>
                    <a:pt x="1354" y="1717"/>
                  </a:cubicBezTo>
                  <a:cubicBezTo>
                    <a:pt x="151" y="3446"/>
                    <a:pt x="1" y="4850"/>
                    <a:pt x="352" y="6103"/>
                  </a:cubicBezTo>
                  <a:cubicBezTo>
                    <a:pt x="878" y="6078"/>
                    <a:pt x="828" y="5977"/>
                    <a:pt x="828" y="5977"/>
                  </a:cubicBezTo>
                  <a:cubicBezTo>
                    <a:pt x="828" y="5977"/>
                    <a:pt x="377" y="4223"/>
                    <a:pt x="2131" y="2945"/>
                  </a:cubicBezTo>
                  <a:cubicBezTo>
                    <a:pt x="2131" y="2945"/>
                    <a:pt x="3179" y="4473"/>
                    <a:pt x="3869" y="4473"/>
                  </a:cubicBezTo>
                  <a:cubicBezTo>
                    <a:pt x="3918" y="4473"/>
                    <a:pt x="3966" y="4465"/>
                    <a:pt x="4011" y="4449"/>
                  </a:cubicBezTo>
                  <a:cubicBezTo>
                    <a:pt x="4587" y="4173"/>
                    <a:pt x="3836" y="2946"/>
                    <a:pt x="3835" y="2945"/>
                  </a:cubicBezTo>
                  <a:lnTo>
                    <a:pt x="3835" y="2945"/>
                  </a:lnTo>
                  <a:cubicBezTo>
                    <a:pt x="3836" y="2947"/>
                    <a:pt x="5264" y="5251"/>
                    <a:pt x="6116" y="5376"/>
                  </a:cubicBezTo>
                  <a:cubicBezTo>
                    <a:pt x="6091" y="5877"/>
                    <a:pt x="6066" y="6053"/>
                    <a:pt x="6066" y="6053"/>
                  </a:cubicBezTo>
                  <a:lnTo>
                    <a:pt x="6542" y="6103"/>
                  </a:lnTo>
                  <a:cubicBezTo>
                    <a:pt x="6542" y="6103"/>
                    <a:pt x="7093" y="4724"/>
                    <a:pt x="6542" y="3797"/>
                  </a:cubicBezTo>
                  <a:lnTo>
                    <a:pt x="6542" y="3797"/>
                  </a:lnTo>
                  <a:cubicBezTo>
                    <a:pt x="6654" y="3864"/>
                    <a:pt x="6756" y="3894"/>
                    <a:pt x="6847" y="3894"/>
                  </a:cubicBezTo>
                  <a:cubicBezTo>
                    <a:pt x="7263" y="3894"/>
                    <a:pt x="7427" y="3268"/>
                    <a:pt x="7119" y="2794"/>
                  </a:cubicBezTo>
                  <a:cubicBezTo>
                    <a:pt x="6775" y="2206"/>
                    <a:pt x="5809" y="1666"/>
                    <a:pt x="4946" y="1666"/>
                  </a:cubicBezTo>
                  <a:cubicBezTo>
                    <a:pt x="4927" y="1666"/>
                    <a:pt x="4907" y="1666"/>
                    <a:pt x="4888" y="1667"/>
                  </a:cubicBezTo>
                  <a:cubicBezTo>
                    <a:pt x="6066" y="1316"/>
                    <a:pt x="5665" y="413"/>
                    <a:pt x="5139" y="113"/>
                  </a:cubicBezTo>
                  <a:cubicBezTo>
                    <a:pt x="5014" y="44"/>
                    <a:pt x="4791" y="0"/>
                    <a:pt x="45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"/>
            <p:cNvSpPr/>
            <p:nvPr/>
          </p:nvSpPr>
          <p:spPr>
            <a:xfrm>
              <a:off x="6981601" y="2015502"/>
              <a:ext cx="73336" cy="21756"/>
            </a:xfrm>
            <a:custGeom>
              <a:avLst/>
              <a:gdLst/>
              <a:ahLst/>
              <a:cxnLst/>
              <a:rect l="l" t="t" r="r" b="b"/>
              <a:pathLst>
                <a:path w="1355" h="402" fill="none" extrusionOk="0">
                  <a:moveTo>
                    <a:pt x="1354" y="126"/>
                  </a:moveTo>
                  <a:cubicBezTo>
                    <a:pt x="1354" y="126"/>
                    <a:pt x="577" y="0"/>
                    <a:pt x="1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"/>
            <p:cNvSpPr/>
            <p:nvPr/>
          </p:nvSpPr>
          <p:spPr>
            <a:xfrm>
              <a:off x="7144402" y="2015502"/>
              <a:ext cx="71929" cy="21756"/>
            </a:xfrm>
            <a:custGeom>
              <a:avLst/>
              <a:gdLst/>
              <a:ahLst/>
              <a:cxnLst/>
              <a:rect l="l" t="t" r="r" b="b"/>
              <a:pathLst>
                <a:path w="1329" h="402" fill="none" extrusionOk="0">
                  <a:moveTo>
                    <a:pt x="0" y="126"/>
                  </a:moveTo>
                  <a:cubicBezTo>
                    <a:pt x="0" y="126"/>
                    <a:pt x="777" y="0"/>
                    <a:pt x="1329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"/>
            <p:cNvSpPr/>
            <p:nvPr/>
          </p:nvSpPr>
          <p:spPr>
            <a:xfrm>
              <a:off x="7060296" y="2217594"/>
              <a:ext cx="84160" cy="22460"/>
            </a:xfrm>
            <a:custGeom>
              <a:avLst/>
              <a:gdLst/>
              <a:ahLst/>
              <a:cxnLst/>
              <a:rect l="l" t="t" r="r" b="b"/>
              <a:pathLst>
                <a:path w="1555" h="415" extrusionOk="0">
                  <a:moveTo>
                    <a:pt x="101" y="1"/>
                  </a:moveTo>
                  <a:cubicBezTo>
                    <a:pt x="26" y="1"/>
                    <a:pt x="1" y="101"/>
                    <a:pt x="51" y="151"/>
                  </a:cubicBezTo>
                  <a:cubicBezTo>
                    <a:pt x="199" y="270"/>
                    <a:pt x="452" y="414"/>
                    <a:pt x="770" y="414"/>
                  </a:cubicBezTo>
                  <a:cubicBezTo>
                    <a:pt x="989" y="414"/>
                    <a:pt x="1238" y="345"/>
                    <a:pt x="1504" y="151"/>
                  </a:cubicBezTo>
                  <a:cubicBezTo>
                    <a:pt x="1554" y="101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"/>
            <p:cNvSpPr/>
            <p:nvPr/>
          </p:nvSpPr>
          <p:spPr>
            <a:xfrm>
              <a:off x="7090117" y="2103667"/>
              <a:ext cx="24517" cy="78690"/>
            </a:xfrm>
            <a:custGeom>
              <a:avLst/>
              <a:gdLst/>
              <a:ahLst/>
              <a:cxnLst/>
              <a:rect l="l" t="t" r="r" b="b"/>
              <a:pathLst>
                <a:path w="453" h="1454" fill="none" extrusionOk="0">
                  <a:moveTo>
                    <a:pt x="452" y="1454"/>
                  </a:moveTo>
                  <a:lnTo>
                    <a:pt x="1" y="145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"/>
            <p:cNvSpPr/>
            <p:nvPr/>
          </p:nvSpPr>
          <p:spPr>
            <a:xfrm>
              <a:off x="8023410" y="2499733"/>
              <a:ext cx="542632" cy="1129051"/>
            </a:xfrm>
            <a:custGeom>
              <a:avLst/>
              <a:gdLst/>
              <a:ahLst/>
              <a:cxnLst/>
              <a:rect l="l" t="t" r="r" b="b"/>
              <a:pathLst>
                <a:path w="10026" h="20862" extrusionOk="0">
                  <a:moveTo>
                    <a:pt x="4511" y="1"/>
                  </a:moveTo>
                  <a:lnTo>
                    <a:pt x="0" y="1329"/>
                  </a:lnTo>
                  <a:cubicBezTo>
                    <a:pt x="0" y="1329"/>
                    <a:pt x="1228" y="13159"/>
                    <a:pt x="100" y="18923"/>
                  </a:cubicBezTo>
                  <a:cubicBezTo>
                    <a:pt x="1832" y="20696"/>
                    <a:pt x="3995" y="20862"/>
                    <a:pt x="4743" y="20862"/>
                  </a:cubicBezTo>
                  <a:cubicBezTo>
                    <a:pt x="4915" y="20862"/>
                    <a:pt x="5013" y="20853"/>
                    <a:pt x="5013" y="20853"/>
                  </a:cubicBezTo>
                  <a:cubicBezTo>
                    <a:pt x="5013" y="20853"/>
                    <a:pt x="5112" y="20862"/>
                    <a:pt x="5286" y="20862"/>
                  </a:cubicBezTo>
                  <a:cubicBezTo>
                    <a:pt x="6047" y="20862"/>
                    <a:pt x="8243" y="20696"/>
                    <a:pt x="9975" y="18923"/>
                  </a:cubicBezTo>
                  <a:cubicBezTo>
                    <a:pt x="8847" y="13159"/>
                    <a:pt x="10025" y="1329"/>
                    <a:pt x="10025" y="1329"/>
                  </a:cubicBezTo>
                  <a:lnTo>
                    <a:pt x="5489" y="1"/>
                  </a:lnTo>
                  <a:lnTo>
                    <a:pt x="5013" y="51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"/>
            <p:cNvSpPr/>
            <p:nvPr/>
          </p:nvSpPr>
          <p:spPr>
            <a:xfrm>
              <a:off x="8053232" y="3055892"/>
              <a:ext cx="443426" cy="126208"/>
            </a:xfrm>
            <a:custGeom>
              <a:avLst/>
              <a:gdLst/>
              <a:ahLst/>
              <a:cxnLst/>
              <a:rect l="l" t="t" r="r" b="b"/>
              <a:pathLst>
                <a:path w="8193" h="2332" extrusionOk="0">
                  <a:moveTo>
                    <a:pt x="0" y="0"/>
                  </a:moveTo>
                  <a:cubicBezTo>
                    <a:pt x="0" y="777"/>
                    <a:pt x="26" y="1554"/>
                    <a:pt x="26" y="2331"/>
                  </a:cubicBezTo>
                  <a:cubicBezTo>
                    <a:pt x="4730" y="2018"/>
                    <a:pt x="8193" y="62"/>
                    <a:pt x="7533" y="62"/>
                  </a:cubicBezTo>
                  <a:cubicBezTo>
                    <a:pt x="7454" y="62"/>
                    <a:pt x="7318" y="90"/>
                    <a:pt x="7118" y="151"/>
                  </a:cubicBezTo>
                  <a:cubicBezTo>
                    <a:pt x="6588" y="306"/>
                    <a:pt x="5791" y="362"/>
                    <a:pt x="4919" y="362"/>
                  </a:cubicBezTo>
                  <a:cubicBezTo>
                    <a:pt x="2701" y="36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"/>
            <p:cNvSpPr/>
            <p:nvPr/>
          </p:nvSpPr>
          <p:spPr>
            <a:xfrm>
              <a:off x="8395071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"/>
            <p:cNvSpPr/>
            <p:nvPr/>
          </p:nvSpPr>
          <p:spPr>
            <a:xfrm>
              <a:off x="8188863" y="2499733"/>
              <a:ext cx="214379" cy="124855"/>
            </a:xfrm>
            <a:custGeom>
              <a:avLst/>
              <a:gdLst/>
              <a:ahLst/>
              <a:cxnLst/>
              <a:rect l="l" t="t" r="r" b="b"/>
              <a:pathLst>
                <a:path w="3961" h="2307" extrusionOk="0">
                  <a:moveTo>
                    <a:pt x="1454" y="1"/>
                  </a:moveTo>
                  <a:lnTo>
                    <a:pt x="1" y="427"/>
                  </a:lnTo>
                  <a:cubicBezTo>
                    <a:pt x="51" y="1479"/>
                    <a:pt x="903" y="2306"/>
                    <a:pt x="1981" y="2306"/>
                  </a:cubicBezTo>
                  <a:cubicBezTo>
                    <a:pt x="3033" y="2306"/>
                    <a:pt x="3911" y="1479"/>
                    <a:pt x="3961" y="452"/>
                  </a:cubicBezTo>
                  <a:lnTo>
                    <a:pt x="2432" y="1"/>
                  </a:lnTo>
                  <a:lnTo>
                    <a:pt x="1956" y="5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"/>
            <p:cNvSpPr/>
            <p:nvPr/>
          </p:nvSpPr>
          <p:spPr>
            <a:xfrm>
              <a:off x="8236325" y="2380401"/>
              <a:ext cx="119448" cy="165500"/>
            </a:xfrm>
            <a:custGeom>
              <a:avLst/>
              <a:gdLst/>
              <a:ahLst/>
              <a:cxnLst/>
              <a:rect l="l" t="t" r="r" b="b"/>
              <a:pathLst>
                <a:path w="2207" h="4512" extrusionOk="0">
                  <a:moveTo>
                    <a:pt x="1" y="0"/>
                  </a:moveTo>
                  <a:lnTo>
                    <a:pt x="1" y="3434"/>
                  </a:lnTo>
                  <a:cubicBezTo>
                    <a:pt x="1" y="4035"/>
                    <a:pt x="477" y="4511"/>
                    <a:pt x="1079" y="4511"/>
                  </a:cubicBezTo>
                  <a:lnTo>
                    <a:pt x="1104" y="4511"/>
                  </a:lnTo>
                  <a:cubicBezTo>
                    <a:pt x="1730" y="4511"/>
                    <a:pt x="2206" y="4035"/>
                    <a:pt x="2206" y="3434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"/>
            <p:cNvSpPr/>
            <p:nvPr/>
          </p:nvSpPr>
          <p:spPr>
            <a:xfrm>
              <a:off x="8236329" y="2380394"/>
              <a:ext cx="119448" cy="128914"/>
            </a:xfrm>
            <a:custGeom>
              <a:avLst/>
              <a:gdLst/>
              <a:ahLst/>
              <a:cxnLst/>
              <a:rect l="l" t="t" r="r" b="b"/>
              <a:pathLst>
                <a:path w="2207" h="2382" extrusionOk="0">
                  <a:moveTo>
                    <a:pt x="1" y="0"/>
                  </a:moveTo>
                  <a:lnTo>
                    <a:pt x="1" y="2381"/>
                  </a:lnTo>
                  <a:cubicBezTo>
                    <a:pt x="1354" y="2030"/>
                    <a:pt x="2206" y="376"/>
                    <a:pt x="2206" y="376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"/>
            <p:cNvSpPr/>
            <p:nvPr/>
          </p:nvSpPr>
          <p:spPr>
            <a:xfrm>
              <a:off x="8110223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"/>
            <p:cNvSpPr/>
            <p:nvPr/>
          </p:nvSpPr>
          <p:spPr>
            <a:xfrm>
              <a:off x="8163101" y="2050735"/>
              <a:ext cx="264551" cy="375809"/>
            </a:xfrm>
            <a:custGeom>
              <a:avLst/>
              <a:gdLst/>
              <a:ahLst/>
              <a:cxnLst/>
              <a:rect l="l" t="t" r="r" b="b"/>
              <a:pathLst>
                <a:path w="4888" h="6944" extrusionOk="0">
                  <a:moveTo>
                    <a:pt x="2181" y="1"/>
                  </a:moveTo>
                  <a:cubicBezTo>
                    <a:pt x="978" y="1"/>
                    <a:pt x="1" y="978"/>
                    <a:pt x="1" y="2181"/>
                  </a:cubicBezTo>
                  <a:lnTo>
                    <a:pt x="1" y="3685"/>
                  </a:lnTo>
                  <a:cubicBezTo>
                    <a:pt x="1" y="4788"/>
                    <a:pt x="527" y="5891"/>
                    <a:pt x="1429" y="6542"/>
                  </a:cubicBezTo>
                  <a:cubicBezTo>
                    <a:pt x="1755" y="6793"/>
                    <a:pt x="2106" y="6943"/>
                    <a:pt x="2457" y="6943"/>
                  </a:cubicBezTo>
                  <a:cubicBezTo>
                    <a:pt x="2783" y="6943"/>
                    <a:pt x="3133" y="6793"/>
                    <a:pt x="3459" y="6542"/>
                  </a:cubicBezTo>
                  <a:cubicBezTo>
                    <a:pt x="4387" y="5891"/>
                    <a:pt x="4888" y="4788"/>
                    <a:pt x="4888" y="3685"/>
                  </a:cubicBezTo>
                  <a:lnTo>
                    <a:pt x="4888" y="2181"/>
                  </a:lnTo>
                  <a:cubicBezTo>
                    <a:pt x="4888" y="978"/>
                    <a:pt x="3910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"/>
            <p:cNvSpPr/>
            <p:nvPr/>
          </p:nvSpPr>
          <p:spPr>
            <a:xfrm>
              <a:off x="8240442" y="2323403"/>
              <a:ext cx="111276" cy="35340"/>
            </a:xfrm>
            <a:custGeom>
              <a:avLst/>
              <a:gdLst/>
              <a:ahLst/>
              <a:cxnLst/>
              <a:rect l="l" t="t" r="r" b="b"/>
              <a:pathLst>
                <a:path w="2056" h="653" extrusionOk="0">
                  <a:moveTo>
                    <a:pt x="201" y="0"/>
                  </a:moveTo>
                  <a:cubicBezTo>
                    <a:pt x="50" y="0"/>
                    <a:pt x="0" y="176"/>
                    <a:pt x="100" y="276"/>
                  </a:cubicBezTo>
                  <a:cubicBezTo>
                    <a:pt x="351" y="502"/>
                    <a:pt x="677" y="652"/>
                    <a:pt x="1028" y="652"/>
                  </a:cubicBezTo>
                  <a:cubicBezTo>
                    <a:pt x="1379" y="652"/>
                    <a:pt x="1704" y="502"/>
                    <a:pt x="1955" y="276"/>
                  </a:cubicBezTo>
                  <a:cubicBezTo>
                    <a:pt x="2055" y="176"/>
                    <a:pt x="198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"/>
            <p:cNvSpPr/>
            <p:nvPr/>
          </p:nvSpPr>
          <p:spPr>
            <a:xfrm>
              <a:off x="8282496" y="2212182"/>
              <a:ext cx="24463" cy="82804"/>
            </a:xfrm>
            <a:custGeom>
              <a:avLst/>
              <a:gdLst/>
              <a:ahLst/>
              <a:cxnLst/>
              <a:rect l="l" t="t" r="r" b="b"/>
              <a:pathLst>
                <a:path w="452" h="1530" fill="none" extrusionOk="0">
                  <a:moveTo>
                    <a:pt x="0" y="1529"/>
                  </a:moveTo>
                  <a:lnTo>
                    <a:pt x="451" y="1529"/>
                  </a:lnTo>
                  <a:lnTo>
                    <a:pt x="4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"/>
            <p:cNvSpPr/>
            <p:nvPr/>
          </p:nvSpPr>
          <p:spPr>
            <a:xfrm>
              <a:off x="8334021" y="2213535"/>
              <a:ext cx="61104" cy="14991"/>
            </a:xfrm>
            <a:custGeom>
              <a:avLst/>
              <a:gdLst/>
              <a:ahLst/>
              <a:cxnLst/>
              <a:rect l="l" t="t" r="r" b="b"/>
              <a:pathLst>
                <a:path w="1129" h="277" fill="none" extrusionOk="0">
                  <a:moveTo>
                    <a:pt x="0" y="276"/>
                  </a:moveTo>
                  <a:cubicBezTo>
                    <a:pt x="0" y="276"/>
                    <a:pt x="527" y="0"/>
                    <a:pt x="1128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"/>
            <p:cNvSpPr/>
            <p:nvPr/>
          </p:nvSpPr>
          <p:spPr>
            <a:xfrm>
              <a:off x="8334021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0" y="151"/>
                  </a:moveTo>
                  <a:cubicBezTo>
                    <a:pt x="0" y="151"/>
                    <a:pt x="677" y="1"/>
                    <a:pt x="1254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"/>
            <p:cNvSpPr/>
            <p:nvPr/>
          </p:nvSpPr>
          <p:spPr>
            <a:xfrm>
              <a:off x="8188863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1254" y="151"/>
                  </a:moveTo>
                  <a:cubicBezTo>
                    <a:pt x="1254" y="151"/>
                    <a:pt x="577" y="1"/>
                    <a:pt x="1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"/>
            <p:cNvSpPr/>
            <p:nvPr/>
          </p:nvSpPr>
          <p:spPr>
            <a:xfrm>
              <a:off x="8197036" y="2213535"/>
              <a:ext cx="59697" cy="14991"/>
            </a:xfrm>
            <a:custGeom>
              <a:avLst/>
              <a:gdLst/>
              <a:ahLst/>
              <a:cxnLst/>
              <a:rect l="l" t="t" r="r" b="b"/>
              <a:pathLst>
                <a:path w="1103" h="277" fill="none" extrusionOk="0">
                  <a:moveTo>
                    <a:pt x="1103" y="276"/>
                  </a:moveTo>
                  <a:cubicBezTo>
                    <a:pt x="1103" y="276"/>
                    <a:pt x="602" y="0"/>
                    <a:pt x="0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"/>
            <p:cNvSpPr/>
            <p:nvPr/>
          </p:nvSpPr>
          <p:spPr>
            <a:xfrm>
              <a:off x="7469951" y="2571607"/>
              <a:ext cx="581979" cy="657991"/>
            </a:xfrm>
            <a:custGeom>
              <a:avLst/>
              <a:gdLst/>
              <a:ahLst/>
              <a:cxnLst/>
              <a:rect l="l" t="t" r="r" b="b"/>
              <a:pathLst>
                <a:path w="10753" h="12158" extrusionOk="0">
                  <a:moveTo>
                    <a:pt x="10226" y="1"/>
                  </a:moveTo>
                  <a:cubicBezTo>
                    <a:pt x="10226" y="1"/>
                    <a:pt x="8447" y="302"/>
                    <a:pt x="6066" y="3585"/>
                  </a:cubicBezTo>
                  <a:cubicBezTo>
                    <a:pt x="3359" y="7244"/>
                    <a:pt x="2231" y="8572"/>
                    <a:pt x="2231" y="8572"/>
                  </a:cubicBezTo>
                  <a:lnTo>
                    <a:pt x="0" y="7745"/>
                  </a:lnTo>
                  <a:lnTo>
                    <a:pt x="251" y="11555"/>
                  </a:lnTo>
                  <a:lnTo>
                    <a:pt x="2432" y="12081"/>
                  </a:lnTo>
                  <a:cubicBezTo>
                    <a:pt x="2638" y="12133"/>
                    <a:pt x="2848" y="12158"/>
                    <a:pt x="3056" y="12158"/>
                  </a:cubicBezTo>
                  <a:cubicBezTo>
                    <a:pt x="3860" y="12158"/>
                    <a:pt x="4646" y="11786"/>
                    <a:pt x="5163" y="11129"/>
                  </a:cubicBezTo>
                  <a:lnTo>
                    <a:pt x="10602" y="4262"/>
                  </a:lnTo>
                  <a:cubicBezTo>
                    <a:pt x="10602" y="4262"/>
                    <a:pt x="10752" y="2131"/>
                    <a:pt x="102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"/>
            <p:cNvSpPr/>
            <p:nvPr/>
          </p:nvSpPr>
          <p:spPr>
            <a:xfrm>
              <a:off x="7590699" y="3035543"/>
              <a:ext cx="97691" cy="40752"/>
            </a:xfrm>
            <a:custGeom>
              <a:avLst/>
              <a:gdLst/>
              <a:ahLst/>
              <a:cxnLst/>
              <a:rect l="l" t="t" r="r" b="b"/>
              <a:pathLst>
                <a:path w="1805" h="753" fill="none" extrusionOk="0">
                  <a:moveTo>
                    <a:pt x="0" y="0"/>
                  </a:moveTo>
                  <a:lnTo>
                    <a:pt x="1805" y="7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"/>
            <p:cNvSpPr/>
            <p:nvPr/>
          </p:nvSpPr>
          <p:spPr>
            <a:xfrm>
              <a:off x="7151168" y="2072438"/>
              <a:ext cx="31283" cy="44811"/>
            </a:xfrm>
            <a:custGeom>
              <a:avLst/>
              <a:gdLst/>
              <a:ahLst/>
              <a:cxnLst/>
              <a:rect l="l" t="t" r="r" b="b"/>
              <a:pathLst>
                <a:path w="578" h="828" extrusionOk="0">
                  <a:moveTo>
                    <a:pt x="301" y="1"/>
                  </a:moveTo>
                  <a:cubicBezTo>
                    <a:pt x="126" y="1"/>
                    <a:pt x="1" y="176"/>
                    <a:pt x="1" y="402"/>
                  </a:cubicBezTo>
                  <a:cubicBezTo>
                    <a:pt x="1" y="652"/>
                    <a:pt x="126" y="828"/>
                    <a:pt x="301" y="828"/>
                  </a:cubicBezTo>
                  <a:cubicBezTo>
                    <a:pt x="452" y="828"/>
                    <a:pt x="577" y="652"/>
                    <a:pt x="577" y="402"/>
                  </a:cubicBezTo>
                  <a:cubicBezTo>
                    <a:pt x="577" y="176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"/>
            <p:cNvSpPr/>
            <p:nvPr/>
          </p:nvSpPr>
          <p:spPr>
            <a:xfrm>
              <a:off x="7015536" y="2072438"/>
              <a:ext cx="32582" cy="44811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301" y="1"/>
                  </a:moveTo>
                  <a:cubicBezTo>
                    <a:pt x="151" y="1"/>
                    <a:pt x="0" y="176"/>
                    <a:pt x="0" y="402"/>
                  </a:cubicBezTo>
                  <a:cubicBezTo>
                    <a:pt x="0" y="652"/>
                    <a:pt x="151" y="828"/>
                    <a:pt x="301" y="828"/>
                  </a:cubicBezTo>
                  <a:cubicBezTo>
                    <a:pt x="477" y="828"/>
                    <a:pt x="602" y="652"/>
                    <a:pt x="602" y="402"/>
                  </a:cubicBezTo>
                  <a:cubicBezTo>
                    <a:pt x="602" y="176"/>
                    <a:pt x="47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"/>
            <p:cNvSpPr/>
            <p:nvPr/>
          </p:nvSpPr>
          <p:spPr>
            <a:xfrm>
              <a:off x="6943661" y="2045431"/>
              <a:ext cx="310663" cy="103423"/>
            </a:xfrm>
            <a:custGeom>
              <a:avLst/>
              <a:gdLst/>
              <a:ahLst/>
              <a:cxnLst/>
              <a:rect l="l" t="t" r="r" b="b"/>
              <a:pathLst>
                <a:path w="5740" h="1911" extrusionOk="0">
                  <a:moveTo>
                    <a:pt x="1263" y="202"/>
                  </a:moveTo>
                  <a:cubicBezTo>
                    <a:pt x="1431" y="202"/>
                    <a:pt x="1604" y="216"/>
                    <a:pt x="1755" y="224"/>
                  </a:cubicBezTo>
                  <a:cubicBezTo>
                    <a:pt x="2181" y="249"/>
                    <a:pt x="2331" y="450"/>
                    <a:pt x="2331" y="450"/>
                  </a:cubicBezTo>
                  <a:cubicBezTo>
                    <a:pt x="2481" y="600"/>
                    <a:pt x="2431" y="1001"/>
                    <a:pt x="2231" y="1377"/>
                  </a:cubicBezTo>
                  <a:cubicBezTo>
                    <a:pt x="2089" y="1643"/>
                    <a:pt x="1795" y="1759"/>
                    <a:pt x="1458" y="1759"/>
                  </a:cubicBezTo>
                  <a:cubicBezTo>
                    <a:pt x="1320" y="1759"/>
                    <a:pt x="1174" y="1739"/>
                    <a:pt x="1028" y="1703"/>
                  </a:cubicBezTo>
                  <a:cubicBezTo>
                    <a:pt x="552" y="1603"/>
                    <a:pt x="376" y="901"/>
                    <a:pt x="526" y="525"/>
                  </a:cubicBezTo>
                  <a:cubicBezTo>
                    <a:pt x="610" y="258"/>
                    <a:pt x="927" y="202"/>
                    <a:pt x="1263" y="202"/>
                  </a:cubicBezTo>
                  <a:close/>
                  <a:moveTo>
                    <a:pt x="4485" y="202"/>
                  </a:moveTo>
                  <a:cubicBezTo>
                    <a:pt x="4815" y="202"/>
                    <a:pt x="5138" y="258"/>
                    <a:pt x="5238" y="525"/>
                  </a:cubicBezTo>
                  <a:cubicBezTo>
                    <a:pt x="5364" y="901"/>
                    <a:pt x="5213" y="1603"/>
                    <a:pt x="4712" y="1703"/>
                  </a:cubicBezTo>
                  <a:cubicBezTo>
                    <a:pt x="4573" y="1739"/>
                    <a:pt x="4432" y="1759"/>
                    <a:pt x="4297" y="1759"/>
                  </a:cubicBezTo>
                  <a:cubicBezTo>
                    <a:pt x="3967" y="1759"/>
                    <a:pt x="3669" y="1643"/>
                    <a:pt x="3509" y="1377"/>
                  </a:cubicBezTo>
                  <a:cubicBezTo>
                    <a:pt x="3308" y="1001"/>
                    <a:pt x="3258" y="600"/>
                    <a:pt x="3409" y="450"/>
                  </a:cubicBezTo>
                  <a:cubicBezTo>
                    <a:pt x="3409" y="450"/>
                    <a:pt x="3584" y="249"/>
                    <a:pt x="4010" y="224"/>
                  </a:cubicBezTo>
                  <a:cubicBezTo>
                    <a:pt x="4152" y="216"/>
                    <a:pt x="4319" y="202"/>
                    <a:pt x="4485" y="202"/>
                  </a:cubicBezTo>
                  <a:close/>
                  <a:moveTo>
                    <a:pt x="959" y="1"/>
                  </a:moveTo>
                  <a:cubicBezTo>
                    <a:pt x="403" y="1"/>
                    <a:pt x="0" y="74"/>
                    <a:pt x="0" y="74"/>
                  </a:cubicBezTo>
                  <a:lnTo>
                    <a:pt x="0" y="500"/>
                  </a:lnTo>
                  <a:lnTo>
                    <a:pt x="251" y="625"/>
                  </a:lnTo>
                  <a:cubicBezTo>
                    <a:pt x="251" y="625"/>
                    <a:pt x="301" y="1578"/>
                    <a:pt x="802" y="1778"/>
                  </a:cubicBezTo>
                  <a:cubicBezTo>
                    <a:pt x="994" y="1869"/>
                    <a:pt x="1221" y="1911"/>
                    <a:pt x="1442" y="1911"/>
                  </a:cubicBezTo>
                  <a:cubicBezTo>
                    <a:pt x="1770" y="1911"/>
                    <a:pt x="2081" y="1818"/>
                    <a:pt x="2231" y="1653"/>
                  </a:cubicBezTo>
                  <a:cubicBezTo>
                    <a:pt x="2456" y="1377"/>
                    <a:pt x="2506" y="1377"/>
                    <a:pt x="2682" y="776"/>
                  </a:cubicBezTo>
                  <a:cubicBezTo>
                    <a:pt x="2682" y="776"/>
                    <a:pt x="2757" y="625"/>
                    <a:pt x="2882" y="600"/>
                  </a:cubicBezTo>
                  <a:cubicBezTo>
                    <a:pt x="3008" y="625"/>
                    <a:pt x="3058" y="776"/>
                    <a:pt x="3058" y="776"/>
                  </a:cubicBezTo>
                  <a:cubicBezTo>
                    <a:pt x="3258" y="1377"/>
                    <a:pt x="3308" y="1377"/>
                    <a:pt x="3534" y="1653"/>
                  </a:cubicBezTo>
                  <a:cubicBezTo>
                    <a:pt x="3669" y="1818"/>
                    <a:pt x="3983" y="1911"/>
                    <a:pt x="4316" y="1911"/>
                  </a:cubicBezTo>
                  <a:cubicBezTo>
                    <a:pt x="4539" y="1911"/>
                    <a:pt x="4771" y="1869"/>
                    <a:pt x="4963" y="1778"/>
                  </a:cubicBezTo>
                  <a:cubicBezTo>
                    <a:pt x="5439" y="1578"/>
                    <a:pt x="5489" y="625"/>
                    <a:pt x="5489" y="625"/>
                  </a:cubicBezTo>
                  <a:lnTo>
                    <a:pt x="5740" y="500"/>
                  </a:lnTo>
                  <a:lnTo>
                    <a:pt x="5740" y="74"/>
                  </a:lnTo>
                  <a:cubicBezTo>
                    <a:pt x="5740" y="74"/>
                    <a:pt x="5337" y="1"/>
                    <a:pt x="4785" y="1"/>
                  </a:cubicBezTo>
                  <a:cubicBezTo>
                    <a:pt x="4315" y="1"/>
                    <a:pt x="3738" y="53"/>
                    <a:pt x="3208" y="249"/>
                  </a:cubicBezTo>
                  <a:cubicBezTo>
                    <a:pt x="2958" y="274"/>
                    <a:pt x="2882" y="274"/>
                    <a:pt x="2882" y="274"/>
                  </a:cubicBezTo>
                  <a:cubicBezTo>
                    <a:pt x="2882" y="274"/>
                    <a:pt x="2782" y="274"/>
                    <a:pt x="2557" y="249"/>
                  </a:cubicBezTo>
                  <a:cubicBezTo>
                    <a:pt x="2015" y="53"/>
                    <a:pt x="1432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"/>
            <p:cNvSpPr/>
            <p:nvPr/>
          </p:nvSpPr>
          <p:spPr>
            <a:xfrm>
              <a:off x="6950427" y="204938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19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"/>
            <p:cNvSpPr/>
            <p:nvPr/>
          </p:nvSpPr>
          <p:spPr>
            <a:xfrm>
              <a:off x="7437369" y="2461739"/>
              <a:ext cx="81454" cy="421920"/>
            </a:xfrm>
            <a:custGeom>
              <a:avLst/>
              <a:gdLst/>
              <a:ahLst/>
              <a:cxnLst/>
              <a:rect l="l" t="t" r="r" b="b"/>
              <a:pathLst>
                <a:path w="1505" h="7796" extrusionOk="0">
                  <a:moveTo>
                    <a:pt x="1" y="1"/>
                  </a:moveTo>
                  <a:lnTo>
                    <a:pt x="477" y="7545"/>
                  </a:lnTo>
                  <a:lnTo>
                    <a:pt x="1505" y="7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"/>
            <p:cNvSpPr/>
            <p:nvPr/>
          </p:nvSpPr>
          <p:spPr>
            <a:xfrm>
              <a:off x="8427599" y="2571607"/>
              <a:ext cx="615914" cy="1220839"/>
            </a:xfrm>
            <a:custGeom>
              <a:avLst/>
              <a:gdLst/>
              <a:ahLst/>
              <a:cxnLst/>
              <a:rect l="l" t="t" r="r" b="b"/>
              <a:pathLst>
                <a:path w="11380" h="22558" extrusionOk="0">
                  <a:moveTo>
                    <a:pt x="2557" y="1"/>
                  </a:moveTo>
                  <a:cubicBezTo>
                    <a:pt x="1530" y="2582"/>
                    <a:pt x="2156" y="5765"/>
                    <a:pt x="2156" y="5765"/>
                  </a:cubicBezTo>
                  <a:lnTo>
                    <a:pt x="6166" y="15364"/>
                  </a:lnTo>
                  <a:lnTo>
                    <a:pt x="1" y="19775"/>
                  </a:lnTo>
                  <a:cubicBezTo>
                    <a:pt x="1254" y="22382"/>
                    <a:pt x="2507" y="22557"/>
                    <a:pt x="2507" y="22557"/>
                  </a:cubicBezTo>
                  <a:lnTo>
                    <a:pt x="9349" y="18522"/>
                  </a:lnTo>
                  <a:cubicBezTo>
                    <a:pt x="10803" y="17670"/>
                    <a:pt x="11379" y="15891"/>
                    <a:pt x="10703" y="14362"/>
                  </a:cubicBezTo>
                  <a:cubicBezTo>
                    <a:pt x="9525" y="11705"/>
                    <a:pt x="7695" y="7670"/>
                    <a:pt x="6417" y="5089"/>
                  </a:cubicBezTo>
                  <a:cubicBezTo>
                    <a:pt x="4337" y="978"/>
                    <a:pt x="2557" y="1"/>
                    <a:pt x="255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"/>
            <p:cNvSpPr/>
            <p:nvPr/>
          </p:nvSpPr>
          <p:spPr>
            <a:xfrm>
              <a:off x="8761320" y="3332619"/>
              <a:ext cx="97691" cy="70572"/>
            </a:xfrm>
            <a:custGeom>
              <a:avLst/>
              <a:gdLst/>
              <a:ahLst/>
              <a:cxnLst/>
              <a:rect l="l" t="t" r="r" b="b"/>
              <a:pathLst>
                <a:path w="1805" h="1304" fill="none" extrusionOk="0">
                  <a:moveTo>
                    <a:pt x="0" y="1303"/>
                  </a:moveTo>
                  <a:lnTo>
                    <a:pt x="18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"/>
            <p:cNvSpPr/>
            <p:nvPr/>
          </p:nvSpPr>
          <p:spPr>
            <a:xfrm>
              <a:off x="8503587" y="2520895"/>
              <a:ext cx="100397" cy="144446"/>
            </a:xfrm>
            <a:custGeom>
              <a:avLst/>
              <a:gdLst/>
              <a:ahLst/>
              <a:cxnLst/>
              <a:rect l="l" t="t" r="r" b="b"/>
              <a:pathLst>
                <a:path w="1855" h="2669" extrusionOk="0">
                  <a:moveTo>
                    <a:pt x="1103" y="1"/>
                  </a:moveTo>
                  <a:cubicBezTo>
                    <a:pt x="820" y="1"/>
                    <a:pt x="558" y="203"/>
                    <a:pt x="477" y="487"/>
                  </a:cubicBezTo>
                  <a:lnTo>
                    <a:pt x="101" y="1815"/>
                  </a:lnTo>
                  <a:cubicBezTo>
                    <a:pt x="0" y="2166"/>
                    <a:pt x="201" y="2542"/>
                    <a:pt x="552" y="2642"/>
                  </a:cubicBezTo>
                  <a:cubicBezTo>
                    <a:pt x="613" y="2660"/>
                    <a:pt x="675" y="2668"/>
                    <a:pt x="736" y="2668"/>
                  </a:cubicBezTo>
                  <a:cubicBezTo>
                    <a:pt x="1025" y="2668"/>
                    <a:pt x="1296" y="2481"/>
                    <a:pt x="1379" y="2191"/>
                  </a:cubicBezTo>
                  <a:lnTo>
                    <a:pt x="1755" y="838"/>
                  </a:lnTo>
                  <a:cubicBezTo>
                    <a:pt x="1855" y="487"/>
                    <a:pt x="1654" y="136"/>
                    <a:pt x="1304" y="36"/>
                  </a:cubicBezTo>
                  <a:cubicBezTo>
                    <a:pt x="1237" y="12"/>
                    <a:pt x="1169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"/>
            <p:cNvSpPr/>
            <p:nvPr/>
          </p:nvSpPr>
          <p:spPr>
            <a:xfrm>
              <a:off x="8564638" y="2543139"/>
              <a:ext cx="109923" cy="156082"/>
            </a:xfrm>
            <a:custGeom>
              <a:avLst/>
              <a:gdLst/>
              <a:ahLst/>
              <a:cxnLst/>
              <a:rect l="l" t="t" r="r" b="b"/>
              <a:pathLst>
                <a:path w="2031" h="2884" extrusionOk="0">
                  <a:moveTo>
                    <a:pt x="1224" y="0"/>
                  </a:moveTo>
                  <a:cubicBezTo>
                    <a:pt x="899" y="0"/>
                    <a:pt x="610" y="195"/>
                    <a:pt x="526" y="527"/>
                  </a:cubicBezTo>
                  <a:lnTo>
                    <a:pt x="125" y="1956"/>
                  </a:lnTo>
                  <a:cubicBezTo>
                    <a:pt x="0" y="2357"/>
                    <a:pt x="226" y="2758"/>
                    <a:pt x="602" y="2858"/>
                  </a:cubicBezTo>
                  <a:cubicBezTo>
                    <a:pt x="666" y="2875"/>
                    <a:pt x="731" y="2883"/>
                    <a:pt x="796" y="2883"/>
                  </a:cubicBezTo>
                  <a:cubicBezTo>
                    <a:pt x="1107" y="2883"/>
                    <a:pt x="1400" y="2689"/>
                    <a:pt x="1504" y="2357"/>
                  </a:cubicBezTo>
                  <a:lnTo>
                    <a:pt x="1905" y="928"/>
                  </a:lnTo>
                  <a:cubicBezTo>
                    <a:pt x="2030" y="527"/>
                    <a:pt x="1805" y="126"/>
                    <a:pt x="1429" y="26"/>
                  </a:cubicBezTo>
                  <a:cubicBezTo>
                    <a:pt x="1360" y="8"/>
                    <a:pt x="1291" y="0"/>
                    <a:pt x="122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"/>
            <p:cNvSpPr/>
            <p:nvPr/>
          </p:nvSpPr>
          <p:spPr>
            <a:xfrm>
              <a:off x="8632453" y="2586978"/>
              <a:ext cx="88220" cy="126695"/>
            </a:xfrm>
            <a:custGeom>
              <a:avLst/>
              <a:gdLst/>
              <a:ahLst/>
              <a:cxnLst/>
              <a:rect l="l" t="t" r="r" b="b"/>
              <a:pathLst>
                <a:path w="1630" h="2341" extrusionOk="0">
                  <a:moveTo>
                    <a:pt x="1003" y="0"/>
                  </a:moveTo>
                  <a:cubicBezTo>
                    <a:pt x="738" y="0"/>
                    <a:pt x="511" y="165"/>
                    <a:pt x="426" y="419"/>
                  </a:cubicBezTo>
                  <a:lnTo>
                    <a:pt x="101" y="1597"/>
                  </a:lnTo>
                  <a:cubicBezTo>
                    <a:pt x="0" y="1897"/>
                    <a:pt x="176" y="2223"/>
                    <a:pt x="502" y="2323"/>
                  </a:cubicBezTo>
                  <a:cubicBezTo>
                    <a:pt x="548" y="2335"/>
                    <a:pt x="596" y="2341"/>
                    <a:pt x="643" y="2341"/>
                  </a:cubicBezTo>
                  <a:cubicBezTo>
                    <a:pt x="898" y="2341"/>
                    <a:pt x="1140" y="2176"/>
                    <a:pt x="1203" y="1922"/>
                  </a:cubicBezTo>
                  <a:lnTo>
                    <a:pt x="1554" y="745"/>
                  </a:lnTo>
                  <a:cubicBezTo>
                    <a:pt x="1629" y="444"/>
                    <a:pt x="1454" y="118"/>
                    <a:pt x="1153" y="18"/>
                  </a:cubicBezTo>
                  <a:cubicBezTo>
                    <a:pt x="1102" y="6"/>
                    <a:pt x="1052" y="0"/>
                    <a:pt x="100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"/>
            <p:cNvSpPr/>
            <p:nvPr/>
          </p:nvSpPr>
          <p:spPr>
            <a:xfrm>
              <a:off x="8681272" y="2634227"/>
              <a:ext cx="63810" cy="91355"/>
            </a:xfrm>
            <a:custGeom>
              <a:avLst/>
              <a:gdLst/>
              <a:ahLst/>
              <a:cxnLst/>
              <a:rect l="l" t="t" r="r" b="b"/>
              <a:pathLst>
                <a:path w="1179" h="1688" extrusionOk="0">
                  <a:moveTo>
                    <a:pt x="695" y="0"/>
                  </a:moveTo>
                  <a:cubicBezTo>
                    <a:pt x="519" y="0"/>
                    <a:pt x="362" y="117"/>
                    <a:pt x="301" y="298"/>
                  </a:cubicBezTo>
                  <a:lnTo>
                    <a:pt x="76" y="1150"/>
                  </a:lnTo>
                  <a:cubicBezTo>
                    <a:pt x="1" y="1375"/>
                    <a:pt x="126" y="1601"/>
                    <a:pt x="351" y="1676"/>
                  </a:cubicBezTo>
                  <a:cubicBezTo>
                    <a:pt x="385" y="1683"/>
                    <a:pt x="418" y="1687"/>
                    <a:pt x="451" y="1687"/>
                  </a:cubicBezTo>
                  <a:cubicBezTo>
                    <a:pt x="640" y="1687"/>
                    <a:pt x="814" y="1568"/>
                    <a:pt x="878" y="1375"/>
                  </a:cubicBezTo>
                  <a:lnTo>
                    <a:pt x="1128" y="523"/>
                  </a:lnTo>
                  <a:cubicBezTo>
                    <a:pt x="1179" y="298"/>
                    <a:pt x="1053" y="72"/>
                    <a:pt x="828" y="22"/>
                  </a:cubicBezTo>
                  <a:cubicBezTo>
                    <a:pt x="783" y="7"/>
                    <a:pt x="739" y="0"/>
                    <a:pt x="6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"/>
            <p:cNvSpPr/>
            <p:nvPr/>
          </p:nvSpPr>
          <p:spPr>
            <a:xfrm>
              <a:off x="8568697" y="2558077"/>
              <a:ext cx="31229" cy="96334"/>
            </a:xfrm>
            <a:custGeom>
              <a:avLst/>
              <a:gdLst/>
              <a:ahLst/>
              <a:cxnLst/>
              <a:rect l="l" t="t" r="r" b="b"/>
              <a:pathLst>
                <a:path w="577" h="1780" fill="none" extrusionOk="0">
                  <a:moveTo>
                    <a:pt x="0" y="1780"/>
                  </a:moveTo>
                  <a:lnTo>
                    <a:pt x="577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"/>
            <p:cNvSpPr/>
            <p:nvPr/>
          </p:nvSpPr>
          <p:spPr>
            <a:xfrm>
              <a:off x="5063599" y="2712704"/>
              <a:ext cx="360835" cy="1593834"/>
            </a:xfrm>
            <a:custGeom>
              <a:avLst/>
              <a:gdLst/>
              <a:ahLst/>
              <a:cxnLst/>
              <a:rect l="l" t="t" r="r" b="b"/>
              <a:pathLst>
                <a:path w="6667" h="29450" extrusionOk="0">
                  <a:moveTo>
                    <a:pt x="6667" y="0"/>
                  </a:moveTo>
                  <a:cubicBezTo>
                    <a:pt x="6667" y="0"/>
                    <a:pt x="4587" y="427"/>
                    <a:pt x="3810" y="5965"/>
                  </a:cubicBezTo>
                  <a:cubicBezTo>
                    <a:pt x="3033" y="11529"/>
                    <a:pt x="0" y="28321"/>
                    <a:pt x="0" y="28321"/>
                  </a:cubicBezTo>
                  <a:lnTo>
                    <a:pt x="5213" y="2944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"/>
            <p:cNvSpPr/>
            <p:nvPr/>
          </p:nvSpPr>
          <p:spPr>
            <a:xfrm>
              <a:off x="5265694" y="2990783"/>
              <a:ext cx="137038" cy="1315765"/>
            </a:xfrm>
            <a:custGeom>
              <a:avLst/>
              <a:gdLst/>
              <a:ahLst/>
              <a:cxnLst/>
              <a:rect l="l" t="t" r="r" b="b"/>
              <a:pathLst>
                <a:path w="2532" h="24312" extrusionOk="0">
                  <a:moveTo>
                    <a:pt x="2532" y="0"/>
                  </a:moveTo>
                  <a:lnTo>
                    <a:pt x="0" y="23985"/>
                  </a:lnTo>
                  <a:lnTo>
                    <a:pt x="1479" y="2431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"/>
            <p:cNvSpPr/>
            <p:nvPr/>
          </p:nvSpPr>
          <p:spPr>
            <a:xfrm>
              <a:off x="5815039" y="2712704"/>
              <a:ext cx="54" cy="1795918"/>
            </a:xfrm>
            <a:custGeom>
              <a:avLst/>
              <a:gdLst/>
              <a:ahLst/>
              <a:cxnLst/>
              <a:rect l="l" t="t" r="r" b="b"/>
              <a:pathLst>
                <a:path w="1" h="33184" fill="none" extrusionOk="0">
                  <a:moveTo>
                    <a:pt x="1" y="0"/>
                  </a:moveTo>
                  <a:lnTo>
                    <a:pt x="1" y="3318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"/>
            <p:cNvSpPr/>
            <p:nvPr/>
          </p:nvSpPr>
          <p:spPr>
            <a:xfrm>
              <a:off x="5577657" y="2956849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"/>
            <p:cNvSpPr/>
            <p:nvPr/>
          </p:nvSpPr>
          <p:spPr>
            <a:xfrm>
              <a:off x="5577657" y="3389556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"/>
            <p:cNvSpPr/>
            <p:nvPr/>
          </p:nvSpPr>
          <p:spPr>
            <a:xfrm>
              <a:off x="5577657" y="3822263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51"/>
                    <a:pt x="1" y="527"/>
                  </a:cubicBezTo>
                  <a:cubicBezTo>
                    <a:pt x="1" y="828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28"/>
                    <a:pt x="9174" y="527"/>
                  </a:cubicBezTo>
                  <a:cubicBezTo>
                    <a:pt x="9174" y="251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"/>
            <p:cNvSpPr/>
            <p:nvPr/>
          </p:nvSpPr>
          <p:spPr>
            <a:xfrm>
              <a:off x="6217929" y="2935146"/>
              <a:ext cx="107217" cy="371696"/>
            </a:xfrm>
            <a:custGeom>
              <a:avLst/>
              <a:gdLst/>
              <a:ahLst/>
              <a:cxnLst/>
              <a:rect l="l" t="t" r="r" b="b"/>
              <a:pathLst>
                <a:path w="1981" h="6868" extrusionOk="0">
                  <a:moveTo>
                    <a:pt x="1" y="1"/>
                  </a:moveTo>
                  <a:lnTo>
                    <a:pt x="226" y="4512"/>
                  </a:lnTo>
                  <a:lnTo>
                    <a:pt x="1980" y="6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"/>
            <p:cNvSpPr/>
            <p:nvPr/>
          </p:nvSpPr>
          <p:spPr>
            <a:xfrm>
              <a:off x="6338677" y="3251219"/>
              <a:ext cx="244201" cy="166473"/>
            </a:xfrm>
            <a:custGeom>
              <a:avLst/>
              <a:gdLst/>
              <a:ahLst/>
              <a:cxnLst/>
              <a:rect l="l" t="t" r="r" b="b"/>
              <a:pathLst>
                <a:path w="4512" h="3076" extrusionOk="0">
                  <a:moveTo>
                    <a:pt x="2130" y="0"/>
                  </a:moveTo>
                  <a:cubicBezTo>
                    <a:pt x="1178" y="0"/>
                    <a:pt x="376" y="552"/>
                    <a:pt x="0" y="1354"/>
                  </a:cubicBezTo>
                  <a:lnTo>
                    <a:pt x="351" y="1830"/>
                  </a:lnTo>
                  <a:cubicBezTo>
                    <a:pt x="952" y="2625"/>
                    <a:pt x="1869" y="3075"/>
                    <a:pt x="2834" y="3075"/>
                  </a:cubicBezTo>
                  <a:cubicBezTo>
                    <a:pt x="3116" y="3075"/>
                    <a:pt x="3401" y="3037"/>
                    <a:pt x="3684" y="2958"/>
                  </a:cubicBezTo>
                  <a:lnTo>
                    <a:pt x="4486" y="2732"/>
                  </a:lnTo>
                  <a:cubicBezTo>
                    <a:pt x="4486" y="2632"/>
                    <a:pt x="4511" y="2507"/>
                    <a:pt x="4511" y="2381"/>
                  </a:cubicBezTo>
                  <a:cubicBezTo>
                    <a:pt x="4511" y="1078"/>
                    <a:pt x="3434" y="0"/>
                    <a:pt x="2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"/>
            <p:cNvSpPr/>
            <p:nvPr/>
          </p:nvSpPr>
          <p:spPr>
            <a:xfrm>
              <a:off x="6388849" y="3119648"/>
              <a:ext cx="145211" cy="39399"/>
            </a:xfrm>
            <a:custGeom>
              <a:avLst/>
              <a:gdLst/>
              <a:ahLst/>
              <a:cxnLst/>
              <a:rect l="l" t="t" r="r" b="b"/>
              <a:pathLst>
                <a:path w="2683" h="728" fill="none" extrusionOk="0">
                  <a:moveTo>
                    <a:pt x="2682" y="0"/>
                  </a:moveTo>
                  <a:lnTo>
                    <a:pt x="0" y="7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"/>
            <p:cNvSpPr/>
            <p:nvPr/>
          </p:nvSpPr>
          <p:spPr>
            <a:xfrm>
              <a:off x="5157177" y="3430256"/>
              <a:ext cx="138391" cy="287594"/>
            </a:xfrm>
            <a:custGeom>
              <a:avLst/>
              <a:gdLst/>
              <a:ahLst/>
              <a:cxnLst/>
              <a:rect l="l" t="t" r="r" b="b"/>
              <a:pathLst>
                <a:path w="2557" h="5314" extrusionOk="0">
                  <a:moveTo>
                    <a:pt x="903" y="1"/>
                  </a:moveTo>
                  <a:cubicBezTo>
                    <a:pt x="602" y="1730"/>
                    <a:pt x="301" y="3560"/>
                    <a:pt x="0" y="5314"/>
                  </a:cubicBezTo>
                  <a:cubicBezTo>
                    <a:pt x="1429" y="5189"/>
                    <a:pt x="2557" y="4011"/>
                    <a:pt x="2557" y="2557"/>
                  </a:cubicBezTo>
                  <a:cubicBezTo>
                    <a:pt x="2557" y="1404"/>
                    <a:pt x="1880" y="452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"/>
            <p:cNvSpPr/>
            <p:nvPr/>
          </p:nvSpPr>
          <p:spPr>
            <a:xfrm>
              <a:off x="6756396" y="2956849"/>
              <a:ext cx="549452" cy="511109"/>
            </a:xfrm>
            <a:custGeom>
              <a:avLst/>
              <a:gdLst/>
              <a:ahLst/>
              <a:cxnLst/>
              <a:rect l="l" t="t" r="r" b="b"/>
              <a:pathLst>
                <a:path w="10152" h="9444" extrusionOk="0">
                  <a:moveTo>
                    <a:pt x="10152" y="1"/>
                  </a:moveTo>
                  <a:cubicBezTo>
                    <a:pt x="10152" y="2"/>
                    <a:pt x="8172" y="5715"/>
                    <a:pt x="2132" y="7996"/>
                  </a:cubicBezTo>
                  <a:cubicBezTo>
                    <a:pt x="0" y="8801"/>
                    <a:pt x="75" y="9443"/>
                    <a:pt x="1170" y="9443"/>
                  </a:cubicBezTo>
                  <a:cubicBezTo>
                    <a:pt x="3177" y="9443"/>
                    <a:pt x="8611" y="7283"/>
                    <a:pt x="101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"/>
            <p:cNvSpPr/>
            <p:nvPr/>
          </p:nvSpPr>
          <p:spPr>
            <a:xfrm>
              <a:off x="5489491" y="2615013"/>
              <a:ext cx="100451" cy="143905"/>
            </a:xfrm>
            <a:custGeom>
              <a:avLst/>
              <a:gdLst/>
              <a:ahLst/>
              <a:cxnLst/>
              <a:rect l="l" t="t" r="r" b="b"/>
              <a:pathLst>
                <a:path w="1856" h="2659" extrusionOk="0">
                  <a:moveTo>
                    <a:pt x="736" y="0"/>
                  </a:moveTo>
                  <a:cubicBezTo>
                    <a:pt x="675" y="0"/>
                    <a:pt x="613" y="9"/>
                    <a:pt x="552" y="26"/>
                  </a:cubicBezTo>
                  <a:cubicBezTo>
                    <a:pt x="201" y="126"/>
                    <a:pt x="1" y="477"/>
                    <a:pt x="101" y="828"/>
                  </a:cubicBezTo>
                  <a:lnTo>
                    <a:pt x="477" y="2181"/>
                  </a:lnTo>
                  <a:cubicBezTo>
                    <a:pt x="560" y="2471"/>
                    <a:pt x="831" y="2658"/>
                    <a:pt x="1120" y="2658"/>
                  </a:cubicBezTo>
                  <a:cubicBezTo>
                    <a:pt x="1181" y="2658"/>
                    <a:pt x="1243" y="2650"/>
                    <a:pt x="1304" y="2633"/>
                  </a:cubicBezTo>
                  <a:cubicBezTo>
                    <a:pt x="1655" y="2532"/>
                    <a:pt x="1855" y="2156"/>
                    <a:pt x="1755" y="1805"/>
                  </a:cubicBezTo>
                  <a:lnTo>
                    <a:pt x="1379" y="477"/>
                  </a:lnTo>
                  <a:cubicBezTo>
                    <a:pt x="1296" y="187"/>
                    <a:pt x="1026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"/>
            <p:cNvSpPr/>
            <p:nvPr/>
          </p:nvSpPr>
          <p:spPr>
            <a:xfrm>
              <a:off x="5420322" y="2636824"/>
              <a:ext cx="108570" cy="155974"/>
            </a:xfrm>
            <a:custGeom>
              <a:avLst/>
              <a:gdLst/>
              <a:ahLst/>
              <a:cxnLst/>
              <a:rect l="l" t="t" r="r" b="b"/>
              <a:pathLst>
                <a:path w="2006" h="2882" extrusionOk="0">
                  <a:moveTo>
                    <a:pt x="784" y="0"/>
                  </a:moveTo>
                  <a:cubicBezTo>
                    <a:pt x="724" y="0"/>
                    <a:pt x="663" y="8"/>
                    <a:pt x="602" y="24"/>
                  </a:cubicBezTo>
                  <a:cubicBezTo>
                    <a:pt x="201" y="149"/>
                    <a:pt x="1" y="525"/>
                    <a:pt x="101" y="926"/>
                  </a:cubicBezTo>
                  <a:lnTo>
                    <a:pt x="527" y="2355"/>
                  </a:lnTo>
                  <a:cubicBezTo>
                    <a:pt x="610" y="2687"/>
                    <a:pt x="899" y="2882"/>
                    <a:pt x="1210" y="2882"/>
                  </a:cubicBezTo>
                  <a:cubicBezTo>
                    <a:pt x="1274" y="2882"/>
                    <a:pt x="1340" y="2873"/>
                    <a:pt x="1404" y="2856"/>
                  </a:cubicBezTo>
                  <a:cubicBezTo>
                    <a:pt x="1780" y="2756"/>
                    <a:pt x="2006" y="2355"/>
                    <a:pt x="1905" y="1979"/>
                  </a:cubicBezTo>
                  <a:lnTo>
                    <a:pt x="1479" y="525"/>
                  </a:lnTo>
                  <a:cubicBezTo>
                    <a:pt x="1395" y="210"/>
                    <a:pt x="1099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"/>
            <p:cNvSpPr/>
            <p:nvPr/>
          </p:nvSpPr>
          <p:spPr>
            <a:xfrm>
              <a:off x="5372857" y="2680555"/>
              <a:ext cx="88220" cy="127182"/>
            </a:xfrm>
            <a:custGeom>
              <a:avLst/>
              <a:gdLst/>
              <a:ahLst/>
              <a:cxnLst/>
              <a:rect l="l" t="t" r="r" b="b"/>
              <a:pathLst>
                <a:path w="1630" h="2350" extrusionOk="0">
                  <a:moveTo>
                    <a:pt x="628" y="1"/>
                  </a:moveTo>
                  <a:cubicBezTo>
                    <a:pt x="578" y="1"/>
                    <a:pt x="527" y="6"/>
                    <a:pt x="477" y="18"/>
                  </a:cubicBezTo>
                  <a:cubicBezTo>
                    <a:pt x="176" y="118"/>
                    <a:pt x="0" y="444"/>
                    <a:pt x="76" y="745"/>
                  </a:cubicBezTo>
                  <a:lnTo>
                    <a:pt x="426" y="1923"/>
                  </a:lnTo>
                  <a:cubicBezTo>
                    <a:pt x="488" y="2170"/>
                    <a:pt x="720" y="2350"/>
                    <a:pt x="982" y="2350"/>
                  </a:cubicBezTo>
                  <a:cubicBezTo>
                    <a:pt x="1038" y="2350"/>
                    <a:pt x="1096" y="2342"/>
                    <a:pt x="1153" y="2324"/>
                  </a:cubicBezTo>
                  <a:cubicBezTo>
                    <a:pt x="1454" y="2224"/>
                    <a:pt x="1629" y="1923"/>
                    <a:pt x="1554" y="1597"/>
                  </a:cubicBezTo>
                  <a:lnTo>
                    <a:pt x="1203" y="419"/>
                  </a:lnTo>
                  <a:cubicBezTo>
                    <a:pt x="1140" y="165"/>
                    <a:pt x="898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"/>
            <p:cNvSpPr/>
            <p:nvPr/>
          </p:nvSpPr>
          <p:spPr>
            <a:xfrm>
              <a:off x="5348447" y="2727804"/>
              <a:ext cx="63810" cy="91788"/>
            </a:xfrm>
            <a:custGeom>
              <a:avLst/>
              <a:gdLst/>
              <a:ahLst/>
              <a:cxnLst/>
              <a:rect l="l" t="t" r="r" b="b"/>
              <a:pathLst>
                <a:path w="1179" h="1696" extrusionOk="0">
                  <a:moveTo>
                    <a:pt x="483" y="0"/>
                  </a:moveTo>
                  <a:cubicBezTo>
                    <a:pt x="440" y="0"/>
                    <a:pt x="396" y="7"/>
                    <a:pt x="351" y="22"/>
                  </a:cubicBezTo>
                  <a:cubicBezTo>
                    <a:pt x="126" y="72"/>
                    <a:pt x="0" y="323"/>
                    <a:pt x="50" y="549"/>
                  </a:cubicBezTo>
                  <a:lnTo>
                    <a:pt x="301" y="1376"/>
                  </a:lnTo>
                  <a:cubicBezTo>
                    <a:pt x="363" y="1561"/>
                    <a:pt x="527" y="1696"/>
                    <a:pt x="708" y="1696"/>
                  </a:cubicBezTo>
                  <a:cubicBezTo>
                    <a:pt x="747" y="1696"/>
                    <a:pt x="787" y="1690"/>
                    <a:pt x="827" y="1676"/>
                  </a:cubicBezTo>
                  <a:cubicBezTo>
                    <a:pt x="1053" y="1601"/>
                    <a:pt x="1178" y="1376"/>
                    <a:pt x="1128" y="1150"/>
                  </a:cubicBezTo>
                  <a:lnTo>
                    <a:pt x="877" y="298"/>
                  </a:lnTo>
                  <a:cubicBezTo>
                    <a:pt x="817" y="117"/>
                    <a:pt x="660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"/>
            <p:cNvSpPr/>
            <p:nvPr/>
          </p:nvSpPr>
          <p:spPr>
            <a:xfrm>
              <a:off x="5493550" y="2651654"/>
              <a:ext cx="31283" cy="96388"/>
            </a:xfrm>
            <a:custGeom>
              <a:avLst/>
              <a:gdLst/>
              <a:ahLst/>
              <a:cxnLst/>
              <a:rect l="l" t="t" r="r" b="b"/>
              <a:pathLst>
                <a:path w="578" h="1781" fill="none" extrusionOk="0">
                  <a:moveTo>
                    <a:pt x="577" y="178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6" name="Google Shape;1526;p1"/>
          <p:cNvSpPr/>
          <p:nvPr/>
        </p:nvSpPr>
        <p:spPr>
          <a:xfrm>
            <a:off x="4736549" y="893499"/>
            <a:ext cx="671600" cy="623096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7" name="Google Shape;1527;p1"/>
          <p:cNvGrpSpPr/>
          <p:nvPr/>
        </p:nvGrpSpPr>
        <p:grpSpPr>
          <a:xfrm>
            <a:off x="8650981" y="1105672"/>
            <a:ext cx="200435" cy="198765"/>
            <a:chOff x="8786452" y="1048125"/>
            <a:chExt cx="357536" cy="354622"/>
          </a:xfrm>
        </p:grpSpPr>
        <p:sp>
          <p:nvSpPr>
            <p:cNvPr id="1528" name="Google Shape;1528;p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56" y="398681"/>
            <a:ext cx="4683923" cy="4349964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5" name="Google Shape;1975;p10"/>
          <p:cNvGrpSpPr/>
          <p:nvPr/>
        </p:nvGrpSpPr>
        <p:grpSpPr>
          <a:xfrm>
            <a:off x="637507" y="3690923"/>
            <a:ext cx="2167818" cy="524957"/>
            <a:chOff x="6004850" y="419825"/>
            <a:chExt cx="577100" cy="139750"/>
          </a:xfrm>
        </p:grpSpPr>
        <p:sp>
          <p:nvSpPr>
            <p:cNvPr id="1976" name="Google Shape;1976;p10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0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0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0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0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0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0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0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0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0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0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0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0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6" name="Google Shape;1996;p10"/>
          <p:cNvGrpSpPr/>
          <p:nvPr/>
        </p:nvGrpSpPr>
        <p:grpSpPr>
          <a:xfrm rot="10800000">
            <a:off x="7272030" y="1048960"/>
            <a:ext cx="405698" cy="2630653"/>
            <a:chOff x="6172150" y="669825"/>
            <a:chExt cx="89000" cy="577100"/>
          </a:xfrm>
        </p:grpSpPr>
        <p:sp>
          <p:nvSpPr>
            <p:cNvPr id="1997" name="Google Shape;1997;p10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2" name="Google Shape;2002;p10"/>
          <p:cNvSpPr txBox="1">
            <a:spLocks noGrp="1"/>
          </p:cNvSpPr>
          <p:nvPr>
            <p:ph type="title"/>
          </p:nvPr>
        </p:nvSpPr>
        <p:spPr>
          <a:xfrm>
            <a:off x="1430238" y="2341282"/>
            <a:ext cx="6409200" cy="17151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400" dirty="0">
                <a:latin typeface="iCiel Soup of Justice" pitchFamily="2" charset="0"/>
              </a:rPr>
              <a:t>Sự phát triển của vương quốc Cam-pu-chia</a:t>
            </a:r>
          </a:p>
        </p:txBody>
      </p:sp>
      <p:sp>
        <p:nvSpPr>
          <p:cNvPr id="2003" name="Google Shape;2003;p10"/>
          <p:cNvSpPr txBox="1">
            <a:spLocks noGrp="1"/>
          </p:cNvSpPr>
          <p:nvPr>
            <p:ph type="title" idx="2"/>
          </p:nvPr>
        </p:nvSpPr>
        <p:spPr>
          <a:xfrm>
            <a:off x="4006650" y="1216975"/>
            <a:ext cx="11307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005" name="Google Shape;2005;p10"/>
          <p:cNvGrpSpPr/>
          <p:nvPr/>
        </p:nvGrpSpPr>
        <p:grpSpPr>
          <a:xfrm>
            <a:off x="278137" y="3926529"/>
            <a:ext cx="869937" cy="851854"/>
            <a:chOff x="1590052" y="388800"/>
            <a:chExt cx="414552" cy="405916"/>
          </a:xfrm>
        </p:grpSpPr>
        <p:sp>
          <p:nvSpPr>
            <p:cNvPr id="2006" name="Google Shape;2006;p10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0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0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" y="852538"/>
            <a:ext cx="66587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2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Sự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phát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triển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vương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quốc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Cam –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– chia </a:t>
            </a:r>
          </a:p>
        </p:txBody>
      </p:sp>
      <p:sp>
        <p:nvSpPr>
          <p:cNvPr id="11" name="Rectangle: Rounded Corners 6"/>
          <p:cNvSpPr/>
          <p:nvPr/>
        </p:nvSpPr>
        <p:spPr>
          <a:xfrm>
            <a:off x="907942" y="84182"/>
            <a:ext cx="7652499" cy="71021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.  VƯƠNG QUỐC CAM – PU - CHIA</a:t>
            </a:r>
            <a:endParaRPr kumimoji="0" lang="en-US" sz="2800" b="1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" y="1349911"/>
            <a:ext cx="51511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Đọc</a:t>
            </a:r>
            <a:r>
              <a:rPr lang="en-US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thông</a:t>
            </a:r>
            <a:r>
              <a:rPr lang="en-US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tin </a:t>
            </a:r>
            <a:r>
              <a:rPr lang="en-US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mục</a:t>
            </a:r>
            <a:r>
              <a:rPr lang="en-US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2 SGK </a:t>
            </a:r>
            <a:r>
              <a:rPr lang="en-US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trang</a:t>
            </a:r>
            <a:r>
              <a:rPr lang="en-US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42  - </a:t>
            </a:r>
            <a:r>
              <a:rPr lang="en-US" sz="24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43</a:t>
            </a:r>
            <a:endParaRPr lang="en-US" sz="2400" i="1" kern="1200" dirty="0">
              <a:solidFill>
                <a:prstClr val="black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341120" y="1910075"/>
            <a:ext cx="7609840" cy="1910085"/>
          </a:xfrm>
          <a:prstGeom prst="cloudCallout">
            <a:avLst>
              <a:gd name="adj1" fmla="val -41515"/>
              <a:gd name="adj2" fmla="val 654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?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Thời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kì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phát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triển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nhất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của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Vương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quốc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Cam –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pu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– chia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là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thời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kì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nào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?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Hãy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nêu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sự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phát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triển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của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vương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quốc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Cam –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pu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– chia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thời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kì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này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qua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phiếu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học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tập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3072F65-76E8-C94F-8D49-FC93B8476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370"/>
            <a:ext cx="1869488" cy="15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962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PHIẾU HỌC TẬP SỐ 2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49010" y="1159300"/>
            <a:ext cx="1978200" cy="4755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en-US" sz="2400" b="1" kern="1200" dirty="0" err="1" smtClean="0">
                <a:solidFill>
                  <a:schemeClr val="tx1"/>
                </a:solidFill>
                <a:latin typeface="+mn-lt"/>
                <a:ea typeface="Microsoft YaHei"/>
                <a:cs typeface="Times New Roman" panose="02020603050405020304" pitchFamily="18" charset="0"/>
              </a:rPr>
              <a:t>Chính</a:t>
            </a:r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+mn-lt"/>
                <a:ea typeface="Microsoft YaHei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9010" y="1643395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</a:t>
            </a:r>
          </a:p>
          <a:p>
            <a:pPr algn="l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>
          <a:xfrm>
            <a:off x="2127210" y="1167895"/>
            <a:ext cx="1978200" cy="4755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Xã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hội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>
          <a:xfrm>
            <a:off x="4105410" y="1167650"/>
            <a:ext cx="1978200" cy="4755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Kinh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tế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>
          <a:xfrm>
            <a:off x="6083610" y="1157490"/>
            <a:ext cx="1978200" cy="4755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Quân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sự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ubtitle 3"/>
          <p:cNvSpPr>
            <a:spLocks noGrp="1"/>
          </p:cNvSpPr>
          <p:nvPr>
            <p:ph type="subTitle" idx="1"/>
          </p:nvPr>
        </p:nvSpPr>
        <p:spPr>
          <a:xfrm>
            <a:off x="2127210" y="1634800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</a:t>
            </a:r>
          </a:p>
          <a:p>
            <a:pPr algn="l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Subtitle 3"/>
          <p:cNvSpPr>
            <a:spLocks noGrp="1"/>
          </p:cNvSpPr>
          <p:nvPr>
            <p:ph type="subTitle" idx="1"/>
          </p:nvPr>
        </p:nvSpPr>
        <p:spPr>
          <a:xfrm>
            <a:off x="4105410" y="1643395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</a:t>
            </a:r>
          </a:p>
          <a:p>
            <a:pPr algn="l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Subtitle 3"/>
          <p:cNvSpPr>
            <a:spLocks noGrp="1"/>
          </p:cNvSpPr>
          <p:nvPr>
            <p:ph type="subTitle" idx="1"/>
          </p:nvPr>
        </p:nvSpPr>
        <p:spPr>
          <a:xfrm>
            <a:off x="6083610" y="1643395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</a:t>
            </a:r>
          </a:p>
          <a:p>
            <a:pPr algn="l"/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9836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5" grpId="0" animBg="1"/>
      <p:bldP spid="7" grpId="0" animBg="1"/>
      <p:bldP spid="9" grpId="0" animBg="1"/>
      <p:bldP spid="11" grpId="0" build="p" animBg="1"/>
      <p:bldP spid="12" grpId="0" build="p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PHIẾU HỌC TẬP SỐ 2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49010" y="1159300"/>
            <a:ext cx="1978200" cy="4755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2400" b="1" kern="1200" dirty="0" err="1" smtClean="0">
                <a:solidFill>
                  <a:srgbClr val="FF0000"/>
                </a:solidFill>
                <a:latin typeface="+mn-lt"/>
                <a:ea typeface="Microsoft YaHei"/>
                <a:cs typeface="Times New Roman" panose="02020603050405020304" pitchFamily="18" charset="0"/>
              </a:rPr>
              <a:t>Chính</a:t>
            </a:r>
            <a:r>
              <a:rPr lang="en-US" sz="2400" b="1" kern="1200" dirty="0" smtClean="0">
                <a:solidFill>
                  <a:srgbClr val="FF0000"/>
                </a:solidFill>
                <a:latin typeface="+mn-lt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+mn-lt"/>
                <a:ea typeface="Microsoft YaHei"/>
                <a:cs typeface="Times New Roman" panose="02020603050405020304" pitchFamily="18" charset="0"/>
              </a:rPr>
              <a:t>trị</a:t>
            </a:r>
            <a:r>
              <a:rPr lang="en-US" altLang="en-US" sz="2400" b="1" kern="1200" dirty="0" smtClean="0">
                <a:solidFill>
                  <a:srgbClr val="FF0000"/>
                </a:solidFill>
                <a:latin typeface="+mn-lt"/>
                <a:ea typeface="Microsoft YaHei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9010" y="1643395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vi-VN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Đất nước thống nhất, ổn định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>
          <a:xfrm>
            <a:off x="2127210" y="1167895"/>
            <a:ext cx="1978200" cy="4755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Xã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hội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>
          <a:xfrm>
            <a:off x="4105410" y="1157490"/>
            <a:ext cx="2821480" cy="4755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Kinh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tế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>
          <a:xfrm>
            <a:off x="6926890" y="1157490"/>
            <a:ext cx="2145990" cy="4755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Quân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sự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Subtitle 3"/>
          <p:cNvSpPr>
            <a:spLocks noGrp="1"/>
          </p:cNvSpPr>
          <p:nvPr>
            <p:ph type="subTitle" idx="1"/>
          </p:nvPr>
        </p:nvSpPr>
        <p:spPr>
          <a:xfrm>
            <a:off x="2127210" y="1634800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vi-VN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Đời sống nhân dân được chăm lo </a:t>
            </a:r>
          </a:p>
        </p:txBody>
      </p:sp>
      <p:sp>
        <p:nvSpPr>
          <p:cNvPr id="12" name="Subtitle 3"/>
          <p:cNvSpPr>
            <a:spLocks noGrp="1"/>
          </p:cNvSpPr>
          <p:nvPr>
            <p:ph type="subTitle" idx="1"/>
          </p:nvPr>
        </p:nvSpPr>
        <p:spPr>
          <a:xfrm>
            <a:off x="4105410" y="1643396"/>
            <a:ext cx="2821480" cy="3385804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vi-VN" alt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Phát triển: nông nghiệp (đào hồ, kênh mương để tưới tiêu nước), đánh bắt cá, khai thác lâm thổ sản; Nghề thủ công phát triển (làm đồ trang sức, chạm khắc phù điêu…)</a:t>
            </a:r>
          </a:p>
          <a:p>
            <a:pPr algn="l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Subtitle 3"/>
          <p:cNvSpPr>
            <a:spLocks noGrp="1"/>
          </p:cNvSpPr>
          <p:nvPr>
            <p:ph type="subTitle" idx="1"/>
          </p:nvPr>
        </p:nvSpPr>
        <p:spPr>
          <a:xfrm>
            <a:off x="6926890" y="1643395"/>
            <a:ext cx="214599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Lãnh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thổ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mở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rộng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sang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Thái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Lan,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Lào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,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Chăm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– pa</a:t>
            </a:r>
          </a:p>
        </p:txBody>
      </p:sp>
    </p:spTree>
    <p:extLst>
      <p:ext uri="{BB962C8B-B14F-4D97-AF65-F5344CB8AC3E}">
        <p14:creationId xmlns:p14="http://schemas.microsoft.com/office/powerpoint/2010/main" val="221836132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5" grpId="0" animBg="1"/>
      <p:bldP spid="7" grpId="0" animBg="1"/>
      <p:bldP spid="9" grpId="0" animBg="1"/>
      <p:bldP spid="11" grpId="0" build="p" animBg="1"/>
      <p:bldP spid="12" grpId="0" build="p" animBg="1"/>
      <p:bldP spid="1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4" name="Google Shape;1724;p6"/>
          <p:cNvGrpSpPr/>
          <p:nvPr/>
        </p:nvGrpSpPr>
        <p:grpSpPr>
          <a:xfrm>
            <a:off x="6230499" y="356201"/>
            <a:ext cx="702078" cy="467646"/>
            <a:chOff x="6254774" y="965239"/>
            <a:chExt cx="702078" cy="467646"/>
          </a:xfrm>
        </p:grpSpPr>
        <p:sp>
          <p:nvSpPr>
            <p:cNvPr id="1725" name="Google Shape;1725;p6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0" y="771378"/>
            <a:ext cx="66587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chia </a:t>
            </a:r>
          </a:p>
        </p:txBody>
      </p:sp>
      <p:sp>
        <p:nvSpPr>
          <p:cNvPr id="46" name="Rectangle: Rounded Corners 6"/>
          <p:cNvSpPr/>
          <p:nvPr/>
        </p:nvSpPr>
        <p:spPr>
          <a:xfrm>
            <a:off x="989222" y="30300"/>
            <a:ext cx="7652499" cy="71021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1261230"/>
            <a:ext cx="68478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(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1658559"/>
            <a:ext cx="590108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2990" y="2471665"/>
            <a:ext cx="67888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3487328"/>
            <a:ext cx="799592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pa.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2041924"/>
            <a:ext cx="5803428" cy="440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3935457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p9"/>
          <p:cNvGrpSpPr/>
          <p:nvPr/>
        </p:nvGrpSpPr>
        <p:grpSpPr>
          <a:xfrm rot="-5400000">
            <a:off x="3416257" y="32037"/>
            <a:ext cx="565428" cy="1938068"/>
            <a:chOff x="7953975" y="2345000"/>
            <a:chExt cx="476913" cy="1634673"/>
          </a:xfrm>
        </p:grpSpPr>
        <p:sp>
          <p:nvSpPr>
            <p:cNvPr id="1904" name="Google Shape;1904;p9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9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9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2" name="Google Shape;1922;p9"/>
          <p:cNvSpPr txBox="1">
            <a:spLocks noGrp="1"/>
          </p:cNvSpPr>
          <p:nvPr>
            <p:ph type="subTitle" idx="1"/>
          </p:nvPr>
        </p:nvSpPr>
        <p:spPr>
          <a:xfrm>
            <a:off x="506808" y="1642573"/>
            <a:ext cx="8179160" cy="2211282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–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chia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co?</a:t>
            </a:r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23" name="Google Shape;1923;p9"/>
          <p:cNvGrpSpPr/>
          <p:nvPr/>
        </p:nvGrpSpPr>
        <p:grpSpPr>
          <a:xfrm>
            <a:off x="3791443" y="15340"/>
            <a:ext cx="1599145" cy="1627233"/>
            <a:chOff x="3772425" y="402021"/>
            <a:chExt cx="1599145" cy="1627233"/>
          </a:xfrm>
        </p:grpSpPr>
        <p:sp>
          <p:nvSpPr>
            <p:cNvPr id="1924" name="Google Shape;1924;p9"/>
            <p:cNvSpPr/>
            <p:nvPr/>
          </p:nvSpPr>
          <p:spPr>
            <a:xfrm>
              <a:off x="3886837" y="969111"/>
              <a:ext cx="663555" cy="816410"/>
            </a:xfrm>
            <a:custGeom>
              <a:avLst/>
              <a:gdLst/>
              <a:ahLst/>
              <a:cxnLst/>
              <a:rect l="l" t="t" r="r" b="b"/>
              <a:pathLst>
                <a:path w="6542" h="8049" extrusionOk="0">
                  <a:moveTo>
                    <a:pt x="5088" y="1"/>
                  </a:moveTo>
                  <a:cubicBezTo>
                    <a:pt x="4813" y="176"/>
                    <a:pt x="3234" y="151"/>
                    <a:pt x="3284" y="1905"/>
                  </a:cubicBezTo>
                  <a:cubicBezTo>
                    <a:pt x="3334" y="3685"/>
                    <a:pt x="3159" y="3660"/>
                    <a:pt x="2256" y="4111"/>
                  </a:cubicBezTo>
                  <a:cubicBezTo>
                    <a:pt x="1204" y="4612"/>
                    <a:pt x="1" y="5364"/>
                    <a:pt x="1229" y="7294"/>
                  </a:cubicBezTo>
                  <a:cubicBezTo>
                    <a:pt x="1229" y="7294"/>
                    <a:pt x="4740" y="8048"/>
                    <a:pt x="5022" y="8048"/>
                  </a:cubicBezTo>
                  <a:cubicBezTo>
                    <a:pt x="5030" y="8048"/>
                    <a:pt x="5036" y="8047"/>
                    <a:pt x="5038" y="8046"/>
                  </a:cubicBezTo>
                  <a:cubicBezTo>
                    <a:pt x="5113" y="7996"/>
                    <a:pt x="6542" y="276"/>
                    <a:pt x="6542" y="276"/>
                  </a:cubicBezTo>
                  <a:lnTo>
                    <a:pt x="508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9"/>
            <p:cNvSpPr/>
            <p:nvPr/>
          </p:nvSpPr>
          <p:spPr>
            <a:xfrm>
              <a:off x="3780032" y="1213150"/>
              <a:ext cx="1586467" cy="808499"/>
            </a:xfrm>
            <a:custGeom>
              <a:avLst/>
              <a:gdLst/>
              <a:ahLst/>
              <a:cxnLst/>
              <a:rect l="l" t="t" r="r" b="b"/>
              <a:pathLst>
                <a:path w="15641" h="7971" extrusionOk="0">
                  <a:moveTo>
                    <a:pt x="6217" y="1"/>
                  </a:moveTo>
                  <a:lnTo>
                    <a:pt x="6217" y="1981"/>
                  </a:lnTo>
                  <a:cubicBezTo>
                    <a:pt x="6217" y="2106"/>
                    <a:pt x="6166" y="2231"/>
                    <a:pt x="6091" y="2332"/>
                  </a:cubicBezTo>
                  <a:cubicBezTo>
                    <a:pt x="5891" y="2582"/>
                    <a:pt x="5364" y="3108"/>
                    <a:pt x="4212" y="3585"/>
                  </a:cubicBezTo>
                  <a:cubicBezTo>
                    <a:pt x="2983" y="4111"/>
                    <a:pt x="602" y="5364"/>
                    <a:pt x="1" y="7971"/>
                  </a:cubicBezTo>
                  <a:lnTo>
                    <a:pt x="15640" y="7971"/>
                  </a:lnTo>
                  <a:cubicBezTo>
                    <a:pt x="15039" y="5364"/>
                    <a:pt x="12658" y="4111"/>
                    <a:pt x="11430" y="3585"/>
                  </a:cubicBezTo>
                  <a:cubicBezTo>
                    <a:pt x="10252" y="3108"/>
                    <a:pt x="9725" y="2582"/>
                    <a:pt x="9525" y="2306"/>
                  </a:cubicBezTo>
                  <a:cubicBezTo>
                    <a:pt x="9475" y="2231"/>
                    <a:pt x="9425" y="2106"/>
                    <a:pt x="9425" y="1981"/>
                  </a:cubicBezTo>
                  <a:lnTo>
                    <a:pt x="9425" y="76"/>
                  </a:lnTo>
                  <a:cubicBezTo>
                    <a:pt x="9425" y="76"/>
                    <a:pt x="8898" y="502"/>
                    <a:pt x="8197" y="602"/>
                  </a:cubicBezTo>
                  <a:cubicBezTo>
                    <a:pt x="8100" y="616"/>
                    <a:pt x="8004" y="621"/>
                    <a:pt x="7910" y="621"/>
                  </a:cubicBezTo>
                  <a:cubicBezTo>
                    <a:pt x="7301" y="621"/>
                    <a:pt x="6793" y="377"/>
                    <a:pt x="6793" y="377"/>
                  </a:cubicBezTo>
                  <a:cubicBezTo>
                    <a:pt x="6768" y="377"/>
                    <a:pt x="6217" y="1"/>
                    <a:pt x="6217" y="1"/>
                  </a:cubicBezTo>
                  <a:close/>
                </a:path>
              </a:pathLst>
            </a:custGeom>
            <a:solidFill>
              <a:srgbClr val="F3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9"/>
            <p:cNvSpPr/>
            <p:nvPr/>
          </p:nvSpPr>
          <p:spPr>
            <a:xfrm>
              <a:off x="3772425" y="1208079"/>
              <a:ext cx="1599145" cy="818642"/>
            </a:xfrm>
            <a:custGeom>
              <a:avLst/>
              <a:gdLst/>
              <a:ahLst/>
              <a:cxnLst/>
              <a:rect l="l" t="t" r="r" b="b"/>
              <a:pathLst>
                <a:path w="15766" h="8071" extrusionOk="0">
                  <a:moveTo>
                    <a:pt x="6342" y="151"/>
                  </a:moveTo>
                  <a:cubicBezTo>
                    <a:pt x="6818" y="477"/>
                    <a:pt x="6843" y="477"/>
                    <a:pt x="6843" y="477"/>
                  </a:cubicBezTo>
                  <a:cubicBezTo>
                    <a:pt x="6907" y="498"/>
                    <a:pt x="7396" y="723"/>
                    <a:pt x="7977" y="723"/>
                  </a:cubicBezTo>
                  <a:cubicBezTo>
                    <a:pt x="8073" y="723"/>
                    <a:pt x="8172" y="717"/>
                    <a:pt x="8272" y="702"/>
                  </a:cubicBezTo>
                  <a:cubicBezTo>
                    <a:pt x="8823" y="627"/>
                    <a:pt x="9274" y="351"/>
                    <a:pt x="9449" y="226"/>
                  </a:cubicBezTo>
                  <a:lnTo>
                    <a:pt x="9449" y="2031"/>
                  </a:lnTo>
                  <a:cubicBezTo>
                    <a:pt x="9449" y="2181"/>
                    <a:pt x="9500" y="2281"/>
                    <a:pt x="9575" y="2407"/>
                  </a:cubicBezTo>
                  <a:cubicBezTo>
                    <a:pt x="9775" y="2657"/>
                    <a:pt x="10302" y="3209"/>
                    <a:pt x="11480" y="3685"/>
                  </a:cubicBezTo>
                  <a:cubicBezTo>
                    <a:pt x="12783" y="4236"/>
                    <a:pt x="15038" y="5489"/>
                    <a:pt x="15640" y="7971"/>
                  </a:cubicBezTo>
                  <a:lnTo>
                    <a:pt x="126" y="7971"/>
                  </a:lnTo>
                  <a:cubicBezTo>
                    <a:pt x="753" y="5489"/>
                    <a:pt x="3008" y="4236"/>
                    <a:pt x="4312" y="3685"/>
                  </a:cubicBezTo>
                  <a:cubicBezTo>
                    <a:pt x="5464" y="3209"/>
                    <a:pt x="5991" y="2682"/>
                    <a:pt x="6216" y="2407"/>
                  </a:cubicBezTo>
                  <a:cubicBezTo>
                    <a:pt x="6292" y="2306"/>
                    <a:pt x="6342" y="2156"/>
                    <a:pt x="6342" y="2031"/>
                  </a:cubicBezTo>
                  <a:lnTo>
                    <a:pt x="6342" y="151"/>
                  </a:lnTo>
                  <a:close/>
                  <a:moveTo>
                    <a:pt x="6266" y="1"/>
                  </a:moveTo>
                  <a:cubicBezTo>
                    <a:pt x="6241" y="1"/>
                    <a:pt x="6216" y="26"/>
                    <a:pt x="6216" y="51"/>
                  </a:cubicBezTo>
                  <a:lnTo>
                    <a:pt x="6216" y="2031"/>
                  </a:lnTo>
                  <a:cubicBezTo>
                    <a:pt x="6216" y="2131"/>
                    <a:pt x="6191" y="2256"/>
                    <a:pt x="6116" y="2331"/>
                  </a:cubicBezTo>
                  <a:cubicBezTo>
                    <a:pt x="5916" y="2607"/>
                    <a:pt x="5414" y="3108"/>
                    <a:pt x="4261" y="3585"/>
                  </a:cubicBezTo>
                  <a:cubicBezTo>
                    <a:pt x="2933" y="4136"/>
                    <a:pt x="602" y="5439"/>
                    <a:pt x="26" y="8021"/>
                  </a:cubicBezTo>
                  <a:cubicBezTo>
                    <a:pt x="1" y="8021"/>
                    <a:pt x="26" y="8046"/>
                    <a:pt x="26" y="8046"/>
                  </a:cubicBezTo>
                  <a:cubicBezTo>
                    <a:pt x="26" y="8071"/>
                    <a:pt x="51" y="8071"/>
                    <a:pt x="76" y="8071"/>
                  </a:cubicBezTo>
                  <a:lnTo>
                    <a:pt x="15715" y="8071"/>
                  </a:lnTo>
                  <a:cubicBezTo>
                    <a:pt x="15740" y="8071"/>
                    <a:pt x="15740" y="8071"/>
                    <a:pt x="15765" y="8046"/>
                  </a:cubicBezTo>
                  <a:cubicBezTo>
                    <a:pt x="15765" y="8046"/>
                    <a:pt x="15765" y="8021"/>
                    <a:pt x="15765" y="8021"/>
                  </a:cubicBezTo>
                  <a:cubicBezTo>
                    <a:pt x="15189" y="5439"/>
                    <a:pt x="12858" y="4136"/>
                    <a:pt x="11505" y="3585"/>
                  </a:cubicBezTo>
                  <a:cubicBezTo>
                    <a:pt x="10377" y="3108"/>
                    <a:pt x="9850" y="2607"/>
                    <a:pt x="9650" y="2331"/>
                  </a:cubicBezTo>
                  <a:cubicBezTo>
                    <a:pt x="9600" y="2256"/>
                    <a:pt x="9550" y="2156"/>
                    <a:pt x="9550" y="2031"/>
                  </a:cubicBezTo>
                  <a:lnTo>
                    <a:pt x="9550" y="126"/>
                  </a:lnTo>
                  <a:cubicBezTo>
                    <a:pt x="9550" y="101"/>
                    <a:pt x="9550" y="76"/>
                    <a:pt x="9525" y="76"/>
                  </a:cubicBezTo>
                  <a:cubicBezTo>
                    <a:pt x="9512" y="63"/>
                    <a:pt x="9500" y="57"/>
                    <a:pt x="9490" y="57"/>
                  </a:cubicBezTo>
                  <a:cubicBezTo>
                    <a:pt x="9481" y="57"/>
                    <a:pt x="9475" y="63"/>
                    <a:pt x="9475" y="76"/>
                  </a:cubicBezTo>
                  <a:cubicBezTo>
                    <a:pt x="9475" y="76"/>
                    <a:pt x="8948" y="502"/>
                    <a:pt x="8246" y="602"/>
                  </a:cubicBezTo>
                  <a:cubicBezTo>
                    <a:pt x="8154" y="616"/>
                    <a:pt x="8061" y="622"/>
                    <a:pt x="7971" y="622"/>
                  </a:cubicBezTo>
                  <a:cubicBezTo>
                    <a:pt x="7422" y="622"/>
                    <a:pt x="6936" y="398"/>
                    <a:pt x="6893" y="377"/>
                  </a:cubicBezTo>
                  <a:cubicBezTo>
                    <a:pt x="6868" y="377"/>
                    <a:pt x="6542" y="151"/>
                    <a:pt x="631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9"/>
            <p:cNvSpPr/>
            <p:nvPr/>
          </p:nvSpPr>
          <p:spPr>
            <a:xfrm>
              <a:off x="3780032" y="1213150"/>
              <a:ext cx="1586467" cy="808499"/>
            </a:xfrm>
            <a:custGeom>
              <a:avLst/>
              <a:gdLst/>
              <a:ahLst/>
              <a:cxnLst/>
              <a:rect l="l" t="t" r="r" b="b"/>
              <a:pathLst>
                <a:path w="15641" h="7971" extrusionOk="0">
                  <a:moveTo>
                    <a:pt x="6217" y="1"/>
                  </a:moveTo>
                  <a:lnTo>
                    <a:pt x="6217" y="1981"/>
                  </a:lnTo>
                  <a:cubicBezTo>
                    <a:pt x="6217" y="2106"/>
                    <a:pt x="6166" y="2231"/>
                    <a:pt x="6091" y="2332"/>
                  </a:cubicBezTo>
                  <a:cubicBezTo>
                    <a:pt x="5891" y="2582"/>
                    <a:pt x="5364" y="3108"/>
                    <a:pt x="4212" y="3585"/>
                  </a:cubicBezTo>
                  <a:cubicBezTo>
                    <a:pt x="2983" y="4111"/>
                    <a:pt x="602" y="5364"/>
                    <a:pt x="1" y="7971"/>
                  </a:cubicBezTo>
                  <a:lnTo>
                    <a:pt x="15640" y="7971"/>
                  </a:lnTo>
                  <a:cubicBezTo>
                    <a:pt x="15039" y="5364"/>
                    <a:pt x="12658" y="4111"/>
                    <a:pt x="11430" y="3585"/>
                  </a:cubicBezTo>
                  <a:cubicBezTo>
                    <a:pt x="10252" y="3108"/>
                    <a:pt x="9725" y="2582"/>
                    <a:pt x="9525" y="2306"/>
                  </a:cubicBezTo>
                  <a:cubicBezTo>
                    <a:pt x="9475" y="2231"/>
                    <a:pt x="9425" y="2106"/>
                    <a:pt x="9425" y="1981"/>
                  </a:cubicBezTo>
                  <a:lnTo>
                    <a:pt x="9425" y="76"/>
                  </a:lnTo>
                  <a:cubicBezTo>
                    <a:pt x="9425" y="76"/>
                    <a:pt x="8898" y="502"/>
                    <a:pt x="8197" y="602"/>
                  </a:cubicBezTo>
                  <a:cubicBezTo>
                    <a:pt x="8100" y="616"/>
                    <a:pt x="8004" y="621"/>
                    <a:pt x="7910" y="621"/>
                  </a:cubicBezTo>
                  <a:cubicBezTo>
                    <a:pt x="7301" y="621"/>
                    <a:pt x="6793" y="377"/>
                    <a:pt x="6793" y="377"/>
                  </a:cubicBezTo>
                  <a:cubicBezTo>
                    <a:pt x="6768" y="377"/>
                    <a:pt x="6217" y="1"/>
                    <a:pt x="62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9"/>
            <p:cNvSpPr/>
            <p:nvPr/>
          </p:nvSpPr>
          <p:spPr>
            <a:xfrm>
              <a:off x="4415588" y="1220757"/>
              <a:ext cx="320417" cy="157115"/>
            </a:xfrm>
            <a:custGeom>
              <a:avLst/>
              <a:gdLst/>
              <a:ahLst/>
              <a:cxnLst/>
              <a:rect l="l" t="t" r="r" b="b"/>
              <a:pathLst>
                <a:path w="3159" h="1549" extrusionOk="0">
                  <a:moveTo>
                    <a:pt x="3159" y="1"/>
                  </a:moveTo>
                  <a:cubicBezTo>
                    <a:pt x="3159" y="1"/>
                    <a:pt x="2501" y="536"/>
                    <a:pt x="1566" y="536"/>
                  </a:cubicBezTo>
                  <a:cubicBezTo>
                    <a:pt x="1098" y="536"/>
                    <a:pt x="560" y="402"/>
                    <a:pt x="1" y="1"/>
                  </a:cubicBezTo>
                  <a:lnTo>
                    <a:pt x="1" y="1"/>
                  </a:lnTo>
                  <a:cubicBezTo>
                    <a:pt x="1" y="1"/>
                    <a:pt x="527" y="1229"/>
                    <a:pt x="1454" y="1505"/>
                  </a:cubicBezTo>
                  <a:cubicBezTo>
                    <a:pt x="1553" y="1534"/>
                    <a:pt x="1656" y="1548"/>
                    <a:pt x="1758" y="1548"/>
                  </a:cubicBezTo>
                  <a:cubicBezTo>
                    <a:pt x="1915" y="1548"/>
                    <a:pt x="2070" y="1515"/>
                    <a:pt x="2206" y="1455"/>
                  </a:cubicBezTo>
                  <a:cubicBezTo>
                    <a:pt x="2557" y="1329"/>
                    <a:pt x="3083" y="1003"/>
                    <a:pt x="3159" y="327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9"/>
            <p:cNvSpPr/>
            <p:nvPr/>
          </p:nvSpPr>
          <p:spPr>
            <a:xfrm>
              <a:off x="4352093" y="1483256"/>
              <a:ext cx="442438" cy="80840"/>
            </a:xfrm>
            <a:custGeom>
              <a:avLst/>
              <a:gdLst/>
              <a:ahLst/>
              <a:cxnLst/>
              <a:rect l="l" t="t" r="r" b="b"/>
              <a:pathLst>
                <a:path w="4362" h="797" extrusionOk="0">
                  <a:moveTo>
                    <a:pt x="63" y="1"/>
                  </a:moveTo>
                  <a:cubicBezTo>
                    <a:pt x="50" y="1"/>
                    <a:pt x="38" y="7"/>
                    <a:pt x="25" y="19"/>
                  </a:cubicBezTo>
                  <a:cubicBezTo>
                    <a:pt x="0" y="44"/>
                    <a:pt x="0" y="70"/>
                    <a:pt x="25" y="95"/>
                  </a:cubicBezTo>
                  <a:cubicBezTo>
                    <a:pt x="50" y="95"/>
                    <a:pt x="827" y="796"/>
                    <a:pt x="2105" y="796"/>
                  </a:cubicBezTo>
                  <a:cubicBezTo>
                    <a:pt x="2732" y="796"/>
                    <a:pt x="3484" y="621"/>
                    <a:pt x="4311" y="95"/>
                  </a:cubicBezTo>
                  <a:cubicBezTo>
                    <a:pt x="4336" y="95"/>
                    <a:pt x="4361" y="44"/>
                    <a:pt x="4336" y="19"/>
                  </a:cubicBezTo>
                  <a:cubicBezTo>
                    <a:pt x="4323" y="7"/>
                    <a:pt x="4311" y="1"/>
                    <a:pt x="4298" y="1"/>
                  </a:cubicBezTo>
                  <a:cubicBezTo>
                    <a:pt x="4286" y="1"/>
                    <a:pt x="4273" y="7"/>
                    <a:pt x="4261" y="19"/>
                  </a:cubicBezTo>
                  <a:cubicBezTo>
                    <a:pt x="3450" y="512"/>
                    <a:pt x="2721" y="677"/>
                    <a:pt x="2107" y="677"/>
                  </a:cubicBezTo>
                  <a:cubicBezTo>
                    <a:pt x="880" y="677"/>
                    <a:pt x="117" y="19"/>
                    <a:pt x="100" y="19"/>
                  </a:cubicBezTo>
                  <a:cubicBezTo>
                    <a:pt x="88" y="7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9"/>
            <p:cNvSpPr/>
            <p:nvPr/>
          </p:nvSpPr>
          <p:spPr>
            <a:xfrm>
              <a:off x="4852850" y="832486"/>
              <a:ext cx="164824" cy="226696"/>
            </a:xfrm>
            <a:custGeom>
              <a:avLst/>
              <a:gdLst/>
              <a:ahLst/>
              <a:cxnLst/>
              <a:rect l="l" t="t" r="r" b="b"/>
              <a:pathLst>
                <a:path w="1625" h="2235" extrusionOk="0">
                  <a:moveTo>
                    <a:pt x="762" y="0"/>
                  </a:moveTo>
                  <a:cubicBezTo>
                    <a:pt x="400" y="0"/>
                    <a:pt x="201" y="521"/>
                    <a:pt x="201" y="521"/>
                  </a:cubicBezTo>
                  <a:lnTo>
                    <a:pt x="126" y="1147"/>
                  </a:lnTo>
                  <a:lnTo>
                    <a:pt x="26" y="1974"/>
                  </a:lnTo>
                  <a:lnTo>
                    <a:pt x="0" y="2150"/>
                  </a:lnTo>
                  <a:lnTo>
                    <a:pt x="51" y="2175"/>
                  </a:lnTo>
                  <a:cubicBezTo>
                    <a:pt x="108" y="2216"/>
                    <a:pt x="170" y="2234"/>
                    <a:pt x="234" y="2234"/>
                  </a:cubicBezTo>
                  <a:cubicBezTo>
                    <a:pt x="835" y="2234"/>
                    <a:pt x="1624" y="575"/>
                    <a:pt x="1103" y="145"/>
                  </a:cubicBezTo>
                  <a:cubicBezTo>
                    <a:pt x="977" y="41"/>
                    <a:pt x="863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9"/>
            <p:cNvSpPr/>
            <p:nvPr/>
          </p:nvSpPr>
          <p:spPr>
            <a:xfrm>
              <a:off x="4865528" y="904095"/>
              <a:ext cx="81448" cy="54975"/>
            </a:xfrm>
            <a:custGeom>
              <a:avLst/>
              <a:gdLst/>
              <a:ahLst/>
              <a:cxnLst/>
              <a:rect l="l" t="t" r="r" b="b"/>
              <a:pathLst>
                <a:path w="803" h="542" extrusionOk="0">
                  <a:moveTo>
                    <a:pt x="670" y="0"/>
                  </a:moveTo>
                  <a:cubicBezTo>
                    <a:pt x="508" y="0"/>
                    <a:pt x="232" y="70"/>
                    <a:pt x="26" y="516"/>
                  </a:cubicBezTo>
                  <a:cubicBezTo>
                    <a:pt x="1" y="516"/>
                    <a:pt x="26" y="541"/>
                    <a:pt x="26" y="541"/>
                  </a:cubicBezTo>
                  <a:lnTo>
                    <a:pt x="76" y="541"/>
                  </a:lnTo>
                  <a:cubicBezTo>
                    <a:pt x="271" y="117"/>
                    <a:pt x="528" y="54"/>
                    <a:pt x="671" y="54"/>
                  </a:cubicBezTo>
                  <a:cubicBezTo>
                    <a:pt x="730" y="54"/>
                    <a:pt x="770" y="65"/>
                    <a:pt x="778" y="65"/>
                  </a:cubicBezTo>
                  <a:cubicBezTo>
                    <a:pt x="778" y="65"/>
                    <a:pt x="803" y="65"/>
                    <a:pt x="803" y="40"/>
                  </a:cubicBezTo>
                  <a:cubicBezTo>
                    <a:pt x="803" y="15"/>
                    <a:pt x="803" y="15"/>
                    <a:pt x="803" y="15"/>
                  </a:cubicBezTo>
                  <a:cubicBezTo>
                    <a:pt x="795" y="15"/>
                    <a:pt x="744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9"/>
            <p:cNvSpPr/>
            <p:nvPr/>
          </p:nvSpPr>
          <p:spPr>
            <a:xfrm>
              <a:off x="4888451" y="923367"/>
              <a:ext cx="33168" cy="68770"/>
            </a:xfrm>
            <a:custGeom>
              <a:avLst/>
              <a:gdLst/>
              <a:ahLst/>
              <a:cxnLst/>
              <a:rect l="l" t="t" r="r" b="b"/>
              <a:pathLst>
                <a:path w="327" h="678" extrusionOk="0">
                  <a:moveTo>
                    <a:pt x="0" y="1"/>
                  </a:move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51"/>
                    <a:pt x="251" y="351"/>
                  </a:cubicBezTo>
                  <a:cubicBezTo>
                    <a:pt x="276" y="427"/>
                    <a:pt x="251" y="527"/>
                    <a:pt x="176" y="627"/>
                  </a:cubicBezTo>
                  <a:cubicBezTo>
                    <a:pt x="151" y="652"/>
                    <a:pt x="151" y="652"/>
                    <a:pt x="176" y="677"/>
                  </a:cubicBezTo>
                  <a:lnTo>
                    <a:pt x="201" y="677"/>
                  </a:lnTo>
                  <a:cubicBezTo>
                    <a:pt x="301" y="552"/>
                    <a:pt x="326" y="452"/>
                    <a:pt x="326" y="326"/>
                  </a:cubicBezTo>
                  <a:cubicBezTo>
                    <a:pt x="276" y="126"/>
                    <a:pt x="50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9"/>
            <p:cNvSpPr/>
            <p:nvPr/>
          </p:nvSpPr>
          <p:spPr>
            <a:xfrm>
              <a:off x="4247824" y="402021"/>
              <a:ext cx="663555" cy="686681"/>
            </a:xfrm>
            <a:custGeom>
              <a:avLst/>
              <a:gdLst/>
              <a:ahLst/>
              <a:cxnLst/>
              <a:rect l="l" t="t" r="r" b="b"/>
              <a:pathLst>
                <a:path w="6542" h="6770" extrusionOk="0">
                  <a:moveTo>
                    <a:pt x="3406" y="0"/>
                  </a:moveTo>
                  <a:cubicBezTo>
                    <a:pt x="3365" y="0"/>
                    <a:pt x="3325" y="1"/>
                    <a:pt x="3284" y="3"/>
                  </a:cubicBezTo>
                  <a:cubicBezTo>
                    <a:pt x="2382" y="53"/>
                    <a:pt x="1680" y="504"/>
                    <a:pt x="1078" y="1105"/>
                  </a:cubicBezTo>
                  <a:cubicBezTo>
                    <a:pt x="477" y="1707"/>
                    <a:pt x="1" y="2459"/>
                    <a:pt x="1" y="3386"/>
                  </a:cubicBezTo>
                  <a:cubicBezTo>
                    <a:pt x="1" y="5241"/>
                    <a:pt x="1479" y="6770"/>
                    <a:pt x="3284" y="6770"/>
                  </a:cubicBezTo>
                  <a:cubicBezTo>
                    <a:pt x="5088" y="6770"/>
                    <a:pt x="6542" y="5241"/>
                    <a:pt x="6542" y="3386"/>
                  </a:cubicBezTo>
                  <a:cubicBezTo>
                    <a:pt x="6542" y="1573"/>
                    <a:pt x="5153" y="0"/>
                    <a:pt x="34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9"/>
            <p:cNvSpPr/>
            <p:nvPr/>
          </p:nvSpPr>
          <p:spPr>
            <a:xfrm>
              <a:off x="4256040" y="432653"/>
              <a:ext cx="642660" cy="843188"/>
            </a:xfrm>
            <a:custGeom>
              <a:avLst/>
              <a:gdLst/>
              <a:ahLst/>
              <a:cxnLst/>
              <a:rect l="l" t="t" r="r" b="b"/>
              <a:pathLst>
                <a:path w="6336" h="8313" extrusionOk="0">
                  <a:moveTo>
                    <a:pt x="3043" y="0"/>
                  </a:moveTo>
                  <a:cubicBezTo>
                    <a:pt x="1" y="0"/>
                    <a:pt x="245" y="3084"/>
                    <a:pt x="245" y="3084"/>
                  </a:cubicBezTo>
                  <a:cubicBezTo>
                    <a:pt x="245" y="3084"/>
                    <a:pt x="295" y="4713"/>
                    <a:pt x="571" y="6192"/>
                  </a:cubicBezTo>
                  <a:cubicBezTo>
                    <a:pt x="722" y="6994"/>
                    <a:pt x="1248" y="7570"/>
                    <a:pt x="1975" y="7996"/>
                  </a:cubicBezTo>
                  <a:cubicBezTo>
                    <a:pt x="2333" y="8206"/>
                    <a:pt x="2740" y="8313"/>
                    <a:pt x="3147" y="8313"/>
                  </a:cubicBezTo>
                  <a:cubicBezTo>
                    <a:pt x="3567" y="8313"/>
                    <a:pt x="3987" y="8200"/>
                    <a:pt x="4356" y="7971"/>
                  </a:cubicBezTo>
                  <a:lnTo>
                    <a:pt x="4481" y="7896"/>
                  </a:lnTo>
                  <a:cubicBezTo>
                    <a:pt x="5158" y="7470"/>
                    <a:pt x="5634" y="6944"/>
                    <a:pt x="5809" y="6192"/>
                  </a:cubicBezTo>
                  <a:cubicBezTo>
                    <a:pt x="5985" y="5415"/>
                    <a:pt x="6135" y="4337"/>
                    <a:pt x="6135" y="3084"/>
                  </a:cubicBezTo>
                  <a:cubicBezTo>
                    <a:pt x="6135" y="3084"/>
                    <a:pt x="6336" y="52"/>
                    <a:pt x="3153" y="1"/>
                  </a:cubicBezTo>
                  <a:cubicBezTo>
                    <a:pt x="3115" y="1"/>
                    <a:pt x="3079" y="0"/>
                    <a:pt x="30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9"/>
            <p:cNvSpPr/>
            <p:nvPr/>
          </p:nvSpPr>
          <p:spPr>
            <a:xfrm>
              <a:off x="4146699" y="832486"/>
              <a:ext cx="162288" cy="226696"/>
            </a:xfrm>
            <a:custGeom>
              <a:avLst/>
              <a:gdLst/>
              <a:ahLst/>
              <a:cxnLst/>
              <a:rect l="l" t="t" r="r" b="b"/>
              <a:pathLst>
                <a:path w="1600" h="2235" extrusionOk="0">
                  <a:moveTo>
                    <a:pt x="859" y="0"/>
                  </a:moveTo>
                  <a:cubicBezTo>
                    <a:pt x="760" y="0"/>
                    <a:pt x="647" y="41"/>
                    <a:pt x="521" y="145"/>
                  </a:cubicBezTo>
                  <a:cubicBezTo>
                    <a:pt x="0" y="575"/>
                    <a:pt x="790" y="2234"/>
                    <a:pt x="1372" y="2234"/>
                  </a:cubicBezTo>
                  <a:cubicBezTo>
                    <a:pt x="1434" y="2234"/>
                    <a:pt x="1494" y="2216"/>
                    <a:pt x="1549" y="2175"/>
                  </a:cubicBezTo>
                  <a:lnTo>
                    <a:pt x="1599" y="2150"/>
                  </a:lnTo>
                  <a:lnTo>
                    <a:pt x="1574" y="1974"/>
                  </a:lnTo>
                  <a:lnTo>
                    <a:pt x="1474" y="1147"/>
                  </a:lnTo>
                  <a:lnTo>
                    <a:pt x="1399" y="521"/>
                  </a:lnTo>
                  <a:cubicBezTo>
                    <a:pt x="1399" y="521"/>
                    <a:pt x="1215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9"/>
            <p:cNvSpPr/>
            <p:nvPr/>
          </p:nvSpPr>
          <p:spPr>
            <a:xfrm>
              <a:off x="4214758" y="904095"/>
              <a:ext cx="81448" cy="54975"/>
            </a:xfrm>
            <a:custGeom>
              <a:avLst/>
              <a:gdLst/>
              <a:ahLst/>
              <a:cxnLst/>
              <a:rect l="l" t="t" r="r" b="b"/>
              <a:pathLst>
                <a:path w="803" h="542" extrusionOk="0">
                  <a:moveTo>
                    <a:pt x="143" y="0"/>
                  </a:moveTo>
                  <a:cubicBezTo>
                    <a:pt x="71" y="0"/>
                    <a:pt x="26" y="15"/>
                    <a:pt x="26" y="15"/>
                  </a:cubicBezTo>
                  <a:cubicBezTo>
                    <a:pt x="1" y="15"/>
                    <a:pt x="1" y="15"/>
                    <a:pt x="1" y="40"/>
                  </a:cubicBezTo>
                  <a:cubicBezTo>
                    <a:pt x="1" y="65"/>
                    <a:pt x="26" y="65"/>
                    <a:pt x="26" y="65"/>
                  </a:cubicBezTo>
                  <a:cubicBezTo>
                    <a:pt x="33" y="65"/>
                    <a:pt x="73" y="54"/>
                    <a:pt x="133" y="54"/>
                  </a:cubicBezTo>
                  <a:cubicBezTo>
                    <a:pt x="278" y="54"/>
                    <a:pt x="540" y="117"/>
                    <a:pt x="753" y="541"/>
                  </a:cubicBezTo>
                  <a:lnTo>
                    <a:pt x="778" y="541"/>
                  </a:lnTo>
                  <a:cubicBezTo>
                    <a:pt x="803" y="541"/>
                    <a:pt x="803" y="516"/>
                    <a:pt x="803" y="516"/>
                  </a:cubicBezTo>
                  <a:cubicBezTo>
                    <a:pt x="580" y="70"/>
                    <a:pt x="29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9"/>
            <p:cNvSpPr/>
            <p:nvPr/>
          </p:nvSpPr>
          <p:spPr>
            <a:xfrm>
              <a:off x="4240217" y="923367"/>
              <a:ext cx="35703" cy="68770"/>
            </a:xfrm>
            <a:custGeom>
              <a:avLst/>
              <a:gdLst/>
              <a:ahLst/>
              <a:cxnLst/>
              <a:rect l="l" t="t" r="r" b="b"/>
              <a:pathLst>
                <a:path w="352" h="678" extrusionOk="0">
                  <a:moveTo>
                    <a:pt x="301" y="1"/>
                  </a:moveTo>
                  <a:cubicBezTo>
                    <a:pt x="276" y="1"/>
                    <a:pt x="50" y="126"/>
                    <a:pt x="25" y="326"/>
                  </a:cubicBezTo>
                  <a:cubicBezTo>
                    <a:pt x="0" y="452"/>
                    <a:pt x="25" y="552"/>
                    <a:pt x="126" y="677"/>
                  </a:cubicBezTo>
                  <a:lnTo>
                    <a:pt x="176" y="677"/>
                  </a:lnTo>
                  <a:cubicBezTo>
                    <a:pt x="176" y="652"/>
                    <a:pt x="176" y="652"/>
                    <a:pt x="176" y="627"/>
                  </a:cubicBezTo>
                  <a:cubicBezTo>
                    <a:pt x="76" y="527"/>
                    <a:pt x="50" y="427"/>
                    <a:pt x="76" y="351"/>
                  </a:cubicBezTo>
                  <a:cubicBezTo>
                    <a:pt x="101" y="151"/>
                    <a:pt x="326" y="51"/>
                    <a:pt x="326" y="51"/>
                  </a:cubicBezTo>
                  <a:cubicBezTo>
                    <a:pt x="326" y="51"/>
                    <a:pt x="351" y="26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9"/>
            <p:cNvSpPr/>
            <p:nvPr/>
          </p:nvSpPr>
          <p:spPr>
            <a:xfrm>
              <a:off x="4407981" y="819098"/>
              <a:ext cx="58525" cy="61162"/>
            </a:xfrm>
            <a:custGeom>
              <a:avLst/>
              <a:gdLst/>
              <a:ahLst/>
              <a:cxnLst/>
              <a:rect l="l" t="t" r="r" b="b"/>
              <a:pathLst>
                <a:path w="577" h="603" extrusionOk="0">
                  <a:moveTo>
                    <a:pt x="301" y="1"/>
                  </a:moveTo>
                  <a:cubicBezTo>
                    <a:pt x="126" y="1"/>
                    <a:pt x="0" y="151"/>
                    <a:pt x="0" y="302"/>
                  </a:cubicBezTo>
                  <a:cubicBezTo>
                    <a:pt x="0" y="452"/>
                    <a:pt x="126" y="602"/>
                    <a:pt x="301" y="602"/>
                  </a:cubicBezTo>
                  <a:cubicBezTo>
                    <a:pt x="452" y="602"/>
                    <a:pt x="577" y="452"/>
                    <a:pt x="577" y="302"/>
                  </a:cubicBezTo>
                  <a:cubicBezTo>
                    <a:pt x="577" y="151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9"/>
            <p:cNvSpPr/>
            <p:nvPr/>
          </p:nvSpPr>
          <p:spPr>
            <a:xfrm>
              <a:off x="4682550" y="819098"/>
              <a:ext cx="61061" cy="61162"/>
            </a:xfrm>
            <a:custGeom>
              <a:avLst/>
              <a:gdLst/>
              <a:ahLst/>
              <a:cxnLst/>
              <a:rect l="l" t="t" r="r" b="b"/>
              <a:pathLst>
                <a:path w="602" h="603" extrusionOk="0">
                  <a:moveTo>
                    <a:pt x="301" y="1"/>
                  </a:moveTo>
                  <a:cubicBezTo>
                    <a:pt x="151" y="1"/>
                    <a:pt x="0" y="151"/>
                    <a:pt x="0" y="302"/>
                  </a:cubicBezTo>
                  <a:cubicBezTo>
                    <a:pt x="0" y="452"/>
                    <a:pt x="151" y="602"/>
                    <a:pt x="301" y="602"/>
                  </a:cubicBezTo>
                  <a:cubicBezTo>
                    <a:pt x="451" y="602"/>
                    <a:pt x="602" y="452"/>
                    <a:pt x="602" y="302"/>
                  </a:cubicBezTo>
                  <a:cubicBezTo>
                    <a:pt x="602" y="151"/>
                    <a:pt x="451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9"/>
            <p:cNvSpPr/>
            <p:nvPr/>
          </p:nvSpPr>
          <p:spPr>
            <a:xfrm>
              <a:off x="4354629" y="744852"/>
              <a:ext cx="190688" cy="41383"/>
            </a:xfrm>
            <a:custGeom>
              <a:avLst/>
              <a:gdLst/>
              <a:ahLst/>
              <a:cxnLst/>
              <a:rect l="l" t="t" r="r" b="b"/>
              <a:pathLst>
                <a:path w="1880" h="408" extrusionOk="0">
                  <a:moveTo>
                    <a:pt x="1047" y="1"/>
                  </a:moveTo>
                  <a:cubicBezTo>
                    <a:pt x="727" y="1"/>
                    <a:pt x="353" y="94"/>
                    <a:pt x="0" y="407"/>
                  </a:cubicBezTo>
                  <a:cubicBezTo>
                    <a:pt x="0" y="407"/>
                    <a:pt x="1404" y="332"/>
                    <a:pt x="1880" y="207"/>
                  </a:cubicBezTo>
                  <a:cubicBezTo>
                    <a:pt x="1880" y="207"/>
                    <a:pt x="1522" y="1"/>
                    <a:pt x="104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4624025" y="744852"/>
              <a:ext cx="190790" cy="41383"/>
            </a:xfrm>
            <a:custGeom>
              <a:avLst/>
              <a:gdLst/>
              <a:ahLst/>
              <a:cxnLst/>
              <a:rect l="l" t="t" r="r" b="b"/>
              <a:pathLst>
                <a:path w="1881" h="408" extrusionOk="0">
                  <a:moveTo>
                    <a:pt x="834" y="1"/>
                  </a:moveTo>
                  <a:cubicBezTo>
                    <a:pt x="359" y="1"/>
                    <a:pt x="1" y="207"/>
                    <a:pt x="1" y="207"/>
                  </a:cubicBezTo>
                  <a:cubicBezTo>
                    <a:pt x="477" y="332"/>
                    <a:pt x="1881" y="407"/>
                    <a:pt x="1881" y="407"/>
                  </a:cubicBezTo>
                  <a:cubicBezTo>
                    <a:pt x="1527" y="94"/>
                    <a:pt x="1154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4227538" y="403644"/>
              <a:ext cx="683841" cy="458869"/>
            </a:xfrm>
            <a:custGeom>
              <a:avLst/>
              <a:gdLst/>
              <a:ahLst/>
              <a:cxnLst/>
              <a:rect l="l" t="t" r="r" b="b"/>
              <a:pathLst>
                <a:path w="6742" h="4524" extrusionOk="0">
                  <a:moveTo>
                    <a:pt x="3658" y="0"/>
                  </a:moveTo>
                  <a:cubicBezTo>
                    <a:pt x="3110" y="0"/>
                    <a:pt x="1872" y="116"/>
                    <a:pt x="1128" y="1089"/>
                  </a:cubicBezTo>
                  <a:cubicBezTo>
                    <a:pt x="852" y="1315"/>
                    <a:pt x="401" y="2042"/>
                    <a:pt x="251" y="2819"/>
                  </a:cubicBezTo>
                  <a:cubicBezTo>
                    <a:pt x="0" y="4047"/>
                    <a:pt x="526" y="4523"/>
                    <a:pt x="526" y="4523"/>
                  </a:cubicBezTo>
                  <a:cubicBezTo>
                    <a:pt x="526" y="4523"/>
                    <a:pt x="1429" y="3220"/>
                    <a:pt x="1579" y="1866"/>
                  </a:cubicBezTo>
                  <a:cubicBezTo>
                    <a:pt x="2092" y="2380"/>
                    <a:pt x="3479" y="3052"/>
                    <a:pt x="5828" y="3052"/>
                  </a:cubicBezTo>
                  <a:cubicBezTo>
                    <a:pt x="6118" y="3052"/>
                    <a:pt x="6423" y="3041"/>
                    <a:pt x="6742" y="3019"/>
                  </a:cubicBezTo>
                  <a:cubicBezTo>
                    <a:pt x="6742" y="3019"/>
                    <a:pt x="6642" y="538"/>
                    <a:pt x="3935" y="12"/>
                  </a:cubicBezTo>
                  <a:cubicBezTo>
                    <a:pt x="3935" y="12"/>
                    <a:pt x="3831" y="0"/>
                    <a:pt x="365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4524929" y="969111"/>
              <a:ext cx="111979" cy="40775"/>
            </a:xfrm>
            <a:custGeom>
              <a:avLst/>
              <a:gdLst/>
              <a:ahLst/>
              <a:cxnLst/>
              <a:rect l="l" t="t" r="r" b="b"/>
              <a:pathLst>
                <a:path w="1104" h="402" extrusionOk="0">
                  <a:moveTo>
                    <a:pt x="51" y="1"/>
                  </a:moveTo>
                  <a:cubicBezTo>
                    <a:pt x="25" y="1"/>
                    <a:pt x="0" y="26"/>
                    <a:pt x="0" y="51"/>
                  </a:cubicBezTo>
                  <a:cubicBezTo>
                    <a:pt x="0" y="151"/>
                    <a:pt x="76" y="251"/>
                    <a:pt x="201" y="301"/>
                  </a:cubicBezTo>
                  <a:cubicBezTo>
                    <a:pt x="276" y="352"/>
                    <a:pt x="426" y="402"/>
                    <a:pt x="552" y="402"/>
                  </a:cubicBezTo>
                  <a:cubicBezTo>
                    <a:pt x="827" y="402"/>
                    <a:pt x="1103" y="276"/>
                    <a:pt x="1103" y="51"/>
                  </a:cubicBezTo>
                  <a:cubicBezTo>
                    <a:pt x="1103" y="26"/>
                    <a:pt x="1078" y="1"/>
                    <a:pt x="1053" y="1"/>
                  </a:cubicBezTo>
                  <a:cubicBezTo>
                    <a:pt x="1028" y="1"/>
                    <a:pt x="1003" y="26"/>
                    <a:pt x="1003" y="51"/>
                  </a:cubicBezTo>
                  <a:cubicBezTo>
                    <a:pt x="1003" y="126"/>
                    <a:pt x="953" y="176"/>
                    <a:pt x="878" y="226"/>
                  </a:cubicBezTo>
                  <a:cubicBezTo>
                    <a:pt x="802" y="276"/>
                    <a:pt x="677" y="301"/>
                    <a:pt x="552" y="301"/>
                  </a:cubicBezTo>
                  <a:cubicBezTo>
                    <a:pt x="326" y="301"/>
                    <a:pt x="101" y="201"/>
                    <a:pt x="101" y="51"/>
                  </a:cubicBezTo>
                  <a:cubicBezTo>
                    <a:pt x="101" y="26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4504542" y="1141947"/>
              <a:ext cx="137438" cy="28096"/>
            </a:xfrm>
            <a:custGeom>
              <a:avLst/>
              <a:gdLst/>
              <a:ahLst/>
              <a:cxnLst/>
              <a:rect l="l" t="t" r="r" b="b"/>
              <a:pathLst>
                <a:path w="1355" h="277" extrusionOk="0">
                  <a:moveTo>
                    <a:pt x="1" y="1"/>
                  </a:moveTo>
                  <a:cubicBezTo>
                    <a:pt x="1" y="1"/>
                    <a:pt x="1" y="26"/>
                    <a:pt x="1" y="51"/>
                  </a:cubicBezTo>
                  <a:cubicBezTo>
                    <a:pt x="176" y="201"/>
                    <a:pt x="427" y="277"/>
                    <a:pt x="653" y="277"/>
                  </a:cubicBezTo>
                  <a:cubicBezTo>
                    <a:pt x="953" y="277"/>
                    <a:pt x="1229" y="176"/>
                    <a:pt x="1354" y="51"/>
                  </a:cubicBezTo>
                  <a:cubicBezTo>
                    <a:pt x="1354" y="51"/>
                    <a:pt x="1354" y="26"/>
                    <a:pt x="1354" y="26"/>
                  </a:cubicBezTo>
                  <a:cubicBezTo>
                    <a:pt x="1354" y="13"/>
                    <a:pt x="1348" y="7"/>
                    <a:pt x="1339" y="7"/>
                  </a:cubicBezTo>
                  <a:cubicBezTo>
                    <a:pt x="1329" y="7"/>
                    <a:pt x="1317" y="13"/>
                    <a:pt x="1304" y="26"/>
                  </a:cubicBezTo>
                  <a:cubicBezTo>
                    <a:pt x="1195" y="135"/>
                    <a:pt x="938" y="222"/>
                    <a:pt x="669" y="222"/>
                  </a:cubicBezTo>
                  <a:cubicBezTo>
                    <a:pt x="444" y="222"/>
                    <a:pt x="211" y="16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9"/>
            <p:cNvSpPr/>
            <p:nvPr/>
          </p:nvSpPr>
          <p:spPr>
            <a:xfrm>
              <a:off x="4476649" y="1065773"/>
              <a:ext cx="101734" cy="35602"/>
            </a:xfrm>
            <a:custGeom>
              <a:avLst/>
              <a:gdLst/>
              <a:ahLst/>
              <a:cxnLst/>
              <a:rect l="l" t="t" r="r" b="b"/>
              <a:pathLst>
                <a:path w="1003" h="351" extrusionOk="0">
                  <a:moveTo>
                    <a:pt x="624" y="0"/>
                  </a:moveTo>
                  <a:cubicBezTo>
                    <a:pt x="457" y="0"/>
                    <a:pt x="248" y="68"/>
                    <a:pt x="25" y="301"/>
                  </a:cubicBezTo>
                  <a:cubicBezTo>
                    <a:pt x="0" y="301"/>
                    <a:pt x="0" y="326"/>
                    <a:pt x="25" y="326"/>
                  </a:cubicBezTo>
                  <a:cubicBezTo>
                    <a:pt x="25" y="351"/>
                    <a:pt x="25" y="351"/>
                    <a:pt x="50" y="351"/>
                  </a:cubicBezTo>
                  <a:cubicBezTo>
                    <a:pt x="50" y="351"/>
                    <a:pt x="50" y="351"/>
                    <a:pt x="50" y="326"/>
                  </a:cubicBezTo>
                  <a:cubicBezTo>
                    <a:pt x="268" y="108"/>
                    <a:pt x="467" y="46"/>
                    <a:pt x="623" y="46"/>
                  </a:cubicBezTo>
                  <a:cubicBezTo>
                    <a:pt x="824" y="46"/>
                    <a:pt x="953" y="150"/>
                    <a:pt x="953" y="150"/>
                  </a:cubicBezTo>
                  <a:cubicBezTo>
                    <a:pt x="965" y="163"/>
                    <a:pt x="978" y="169"/>
                    <a:pt x="987" y="169"/>
                  </a:cubicBezTo>
                  <a:cubicBezTo>
                    <a:pt x="996" y="169"/>
                    <a:pt x="1003" y="163"/>
                    <a:pt x="1003" y="150"/>
                  </a:cubicBezTo>
                  <a:cubicBezTo>
                    <a:pt x="1003" y="150"/>
                    <a:pt x="1003" y="125"/>
                    <a:pt x="1003" y="125"/>
                  </a:cubicBezTo>
                  <a:cubicBezTo>
                    <a:pt x="1003" y="125"/>
                    <a:pt x="85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9"/>
            <p:cNvSpPr/>
            <p:nvPr/>
          </p:nvSpPr>
          <p:spPr>
            <a:xfrm>
              <a:off x="4573209" y="1066788"/>
              <a:ext cx="101836" cy="34588"/>
            </a:xfrm>
            <a:custGeom>
              <a:avLst/>
              <a:gdLst/>
              <a:ahLst/>
              <a:cxnLst/>
              <a:rect l="l" t="t" r="r" b="b"/>
              <a:pathLst>
                <a:path w="1004" h="341" extrusionOk="0">
                  <a:moveTo>
                    <a:pt x="380" y="1"/>
                  </a:moveTo>
                  <a:cubicBezTo>
                    <a:pt x="160" y="1"/>
                    <a:pt x="15" y="115"/>
                    <a:pt x="1" y="115"/>
                  </a:cubicBezTo>
                  <a:cubicBezTo>
                    <a:pt x="1" y="115"/>
                    <a:pt x="1" y="140"/>
                    <a:pt x="1" y="140"/>
                  </a:cubicBezTo>
                  <a:cubicBezTo>
                    <a:pt x="13" y="153"/>
                    <a:pt x="19" y="159"/>
                    <a:pt x="26" y="159"/>
                  </a:cubicBezTo>
                  <a:cubicBezTo>
                    <a:pt x="32" y="159"/>
                    <a:pt x="38" y="153"/>
                    <a:pt x="51" y="140"/>
                  </a:cubicBezTo>
                  <a:cubicBezTo>
                    <a:pt x="51" y="140"/>
                    <a:pt x="170" y="51"/>
                    <a:pt x="360" y="51"/>
                  </a:cubicBezTo>
                  <a:cubicBezTo>
                    <a:pt x="518" y="51"/>
                    <a:pt x="725" y="113"/>
                    <a:pt x="953" y="341"/>
                  </a:cubicBezTo>
                  <a:lnTo>
                    <a:pt x="978" y="341"/>
                  </a:lnTo>
                  <a:cubicBezTo>
                    <a:pt x="1003" y="316"/>
                    <a:pt x="1003" y="316"/>
                    <a:pt x="978" y="291"/>
                  </a:cubicBezTo>
                  <a:cubicBezTo>
                    <a:pt x="752" y="65"/>
                    <a:pt x="545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9"/>
            <p:cNvSpPr/>
            <p:nvPr/>
          </p:nvSpPr>
          <p:spPr>
            <a:xfrm>
              <a:off x="4458797" y="1087479"/>
              <a:ext cx="233999" cy="26676"/>
            </a:xfrm>
            <a:custGeom>
              <a:avLst/>
              <a:gdLst/>
              <a:ahLst/>
              <a:cxnLst/>
              <a:rect l="l" t="t" r="r" b="b"/>
              <a:pathLst>
                <a:path w="2307" h="263" extrusionOk="0">
                  <a:moveTo>
                    <a:pt x="27" y="0"/>
                  </a:moveTo>
                  <a:cubicBezTo>
                    <a:pt x="12" y="0"/>
                    <a:pt x="1" y="12"/>
                    <a:pt x="1" y="12"/>
                  </a:cubicBezTo>
                  <a:cubicBezTo>
                    <a:pt x="1" y="37"/>
                    <a:pt x="1" y="62"/>
                    <a:pt x="26" y="62"/>
                  </a:cubicBezTo>
                  <a:cubicBezTo>
                    <a:pt x="302" y="187"/>
                    <a:pt x="753" y="262"/>
                    <a:pt x="1204" y="262"/>
                  </a:cubicBezTo>
                  <a:cubicBezTo>
                    <a:pt x="1605" y="262"/>
                    <a:pt x="2006" y="212"/>
                    <a:pt x="2281" y="112"/>
                  </a:cubicBezTo>
                  <a:cubicBezTo>
                    <a:pt x="2307" y="87"/>
                    <a:pt x="2307" y="87"/>
                    <a:pt x="2307" y="62"/>
                  </a:cubicBezTo>
                  <a:cubicBezTo>
                    <a:pt x="2307" y="37"/>
                    <a:pt x="2281" y="37"/>
                    <a:pt x="2256" y="37"/>
                  </a:cubicBezTo>
                  <a:cubicBezTo>
                    <a:pt x="1996" y="143"/>
                    <a:pt x="1607" y="194"/>
                    <a:pt x="1213" y="194"/>
                  </a:cubicBezTo>
                  <a:cubicBezTo>
                    <a:pt x="774" y="194"/>
                    <a:pt x="329" y="131"/>
                    <a:pt x="51" y="12"/>
                  </a:cubicBezTo>
                  <a:cubicBezTo>
                    <a:pt x="43" y="3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9"/>
            <p:cNvSpPr/>
            <p:nvPr/>
          </p:nvSpPr>
          <p:spPr>
            <a:xfrm>
              <a:off x="4434555" y="542906"/>
              <a:ext cx="375190" cy="118775"/>
            </a:xfrm>
            <a:custGeom>
              <a:avLst/>
              <a:gdLst/>
              <a:ahLst/>
              <a:cxnLst/>
              <a:rect l="l" t="t" r="r" b="b"/>
              <a:pathLst>
                <a:path w="3699" h="1171" extrusionOk="0">
                  <a:moveTo>
                    <a:pt x="78" y="1"/>
                  </a:moveTo>
                  <a:cubicBezTo>
                    <a:pt x="37" y="1"/>
                    <a:pt x="0" y="59"/>
                    <a:pt x="39" y="117"/>
                  </a:cubicBezTo>
                  <a:cubicBezTo>
                    <a:pt x="265" y="318"/>
                    <a:pt x="541" y="443"/>
                    <a:pt x="816" y="518"/>
                  </a:cubicBezTo>
                  <a:cubicBezTo>
                    <a:pt x="992" y="569"/>
                    <a:pt x="1167" y="594"/>
                    <a:pt x="1343" y="619"/>
                  </a:cubicBezTo>
                  <a:cubicBezTo>
                    <a:pt x="1543" y="644"/>
                    <a:pt x="1744" y="619"/>
                    <a:pt x="1944" y="669"/>
                  </a:cubicBezTo>
                  <a:cubicBezTo>
                    <a:pt x="2220" y="694"/>
                    <a:pt x="2445" y="844"/>
                    <a:pt x="2696" y="970"/>
                  </a:cubicBezTo>
                  <a:cubicBezTo>
                    <a:pt x="2997" y="1120"/>
                    <a:pt x="3297" y="1170"/>
                    <a:pt x="3623" y="1170"/>
                  </a:cubicBezTo>
                  <a:cubicBezTo>
                    <a:pt x="3698" y="1170"/>
                    <a:pt x="3698" y="1070"/>
                    <a:pt x="3623" y="1070"/>
                  </a:cubicBezTo>
                  <a:cubicBezTo>
                    <a:pt x="3297" y="1070"/>
                    <a:pt x="2997" y="995"/>
                    <a:pt x="2721" y="844"/>
                  </a:cubicBezTo>
                  <a:cubicBezTo>
                    <a:pt x="2495" y="719"/>
                    <a:pt x="2270" y="594"/>
                    <a:pt x="1994" y="543"/>
                  </a:cubicBezTo>
                  <a:cubicBezTo>
                    <a:pt x="1819" y="518"/>
                    <a:pt x="1668" y="518"/>
                    <a:pt x="1493" y="518"/>
                  </a:cubicBezTo>
                  <a:cubicBezTo>
                    <a:pt x="1292" y="493"/>
                    <a:pt x="1117" y="468"/>
                    <a:pt x="942" y="443"/>
                  </a:cubicBezTo>
                  <a:cubicBezTo>
                    <a:pt x="641" y="368"/>
                    <a:pt x="340" y="243"/>
                    <a:pt x="114" y="17"/>
                  </a:cubicBezTo>
                  <a:cubicBezTo>
                    <a:pt x="103" y="6"/>
                    <a:pt x="91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9"/>
            <p:cNvSpPr/>
            <p:nvPr/>
          </p:nvSpPr>
          <p:spPr>
            <a:xfrm>
              <a:off x="4516003" y="485903"/>
              <a:ext cx="293741" cy="94431"/>
            </a:xfrm>
            <a:custGeom>
              <a:avLst/>
              <a:gdLst/>
              <a:ahLst/>
              <a:cxnLst/>
              <a:rect l="l" t="t" r="r" b="b"/>
              <a:pathLst>
                <a:path w="2896" h="931" extrusionOk="0">
                  <a:moveTo>
                    <a:pt x="72" y="1"/>
                  </a:moveTo>
                  <a:cubicBezTo>
                    <a:pt x="33" y="1"/>
                    <a:pt x="1" y="66"/>
                    <a:pt x="38" y="103"/>
                  </a:cubicBezTo>
                  <a:cubicBezTo>
                    <a:pt x="214" y="253"/>
                    <a:pt x="414" y="379"/>
                    <a:pt x="640" y="429"/>
                  </a:cubicBezTo>
                  <a:cubicBezTo>
                    <a:pt x="765" y="454"/>
                    <a:pt x="890" y="479"/>
                    <a:pt x="1041" y="504"/>
                  </a:cubicBezTo>
                  <a:cubicBezTo>
                    <a:pt x="1116" y="517"/>
                    <a:pt x="1197" y="517"/>
                    <a:pt x="1279" y="517"/>
                  </a:cubicBezTo>
                  <a:cubicBezTo>
                    <a:pt x="1360" y="517"/>
                    <a:pt x="1442" y="517"/>
                    <a:pt x="1517" y="529"/>
                  </a:cubicBezTo>
                  <a:cubicBezTo>
                    <a:pt x="1743" y="579"/>
                    <a:pt x="1918" y="679"/>
                    <a:pt x="2118" y="780"/>
                  </a:cubicBezTo>
                  <a:cubicBezTo>
                    <a:pt x="2344" y="880"/>
                    <a:pt x="2570" y="930"/>
                    <a:pt x="2820" y="930"/>
                  </a:cubicBezTo>
                  <a:cubicBezTo>
                    <a:pt x="2895" y="930"/>
                    <a:pt x="2895" y="830"/>
                    <a:pt x="2820" y="830"/>
                  </a:cubicBezTo>
                  <a:cubicBezTo>
                    <a:pt x="2570" y="830"/>
                    <a:pt x="2344" y="755"/>
                    <a:pt x="2118" y="654"/>
                  </a:cubicBezTo>
                  <a:cubicBezTo>
                    <a:pt x="1943" y="554"/>
                    <a:pt x="1768" y="454"/>
                    <a:pt x="1567" y="429"/>
                  </a:cubicBezTo>
                  <a:cubicBezTo>
                    <a:pt x="1316" y="379"/>
                    <a:pt x="1041" y="404"/>
                    <a:pt x="765" y="329"/>
                  </a:cubicBezTo>
                  <a:cubicBezTo>
                    <a:pt x="514" y="278"/>
                    <a:pt x="289" y="203"/>
                    <a:pt x="113" y="28"/>
                  </a:cubicBezTo>
                  <a:cubicBezTo>
                    <a:pt x="101" y="9"/>
                    <a:pt x="8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9"/>
            <p:cNvSpPr/>
            <p:nvPr/>
          </p:nvSpPr>
          <p:spPr>
            <a:xfrm>
              <a:off x="4053486" y="1149655"/>
              <a:ext cx="265645" cy="373262"/>
            </a:xfrm>
            <a:custGeom>
              <a:avLst/>
              <a:gdLst/>
              <a:ahLst/>
              <a:cxnLst/>
              <a:rect l="l" t="t" r="r" b="b"/>
              <a:pathLst>
                <a:path w="2619" h="3680" extrusionOk="0">
                  <a:moveTo>
                    <a:pt x="2493" y="0"/>
                  </a:moveTo>
                  <a:cubicBezTo>
                    <a:pt x="2292" y="75"/>
                    <a:pt x="2242" y="326"/>
                    <a:pt x="2217" y="526"/>
                  </a:cubicBezTo>
                  <a:cubicBezTo>
                    <a:pt x="2167" y="852"/>
                    <a:pt x="2167" y="1178"/>
                    <a:pt x="2142" y="1504"/>
                  </a:cubicBezTo>
                  <a:cubicBezTo>
                    <a:pt x="2117" y="1830"/>
                    <a:pt x="2042" y="2156"/>
                    <a:pt x="1791" y="2406"/>
                  </a:cubicBezTo>
                  <a:cubicBezTo>
                    <a:pt x="1541" y="2632"/>
                    <a:pt x="1215" y="2732"/>
                    <a:pt x="914" y="2882"/>
                  </a:cubicBezTo>
                  <a:cubicBezTo>
                    <a:pt x="563" y="3033"/>
                    <a:pt x="237" y="3258"/>
                    <a:pt x="37" y="3584"/>
                  </a:cubicBezTo>
                  <a:cubicBezTo>
                    <a:pt x="1" y="3638"/>
                    <a:pt x="43" y="3679"/>
                    <a:pt x="88" y="3679"/>
                  </a:cubicBezTo>
                  <a:cubicBezTo>
                    <a:pt x="105" y="3679"/>
                    <a:pt x="123" y="3673"/>
                    <a:pt x="137" y="3659"/>
                  </a:cubicBezTo>
                  <a:cubicBezTo>
                    <a:pt x="488" y="3033"/>
                    <a:pt x="1265" y="2983"/>
                    <a:pt x="1791" y="2557"/>
                  </a:cubicBezTo>
                  <a:cubicBezTo>
                    <a:pt x="2318" y="2156"/>
                    <a:pt x="2267" y="1454"/>
                    <a:pt x="2292" y="877"/>
                  </a:cubicBezTo>
                  <a:cubicBezTo>
                    <a:pt x="2318" y="677"/>
                    <a:pt x="2292" y="201"/>
                    <a:pt x="2543" y="125"/>
                  </a:cubicBezTo>
                  <a:cubicBezTo>
                    <a:pt x="2618" y="100"/>
                    <a:pt x="2568" y="0"/>
                    <a:pt x="2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9"/>
            <p:cNvSpPr/>
            <p:nvPr/>
          </p:nvSpPr>
          <p:spPr>
            <a:xfrm>
              <a:off x="4169825" y="1291656"/>
              <a:ext cx="186733" cy="262907"/>
            </a:xfrm>
            <a:custGeom>
              <a:avLst/>
              <a:gdLst/>
              <a:ahLst/>
              <a:cxnLst/>
              <a:rect l="l" t="t" r="r" b="b"/>
              <a:pathLst>
                <a:path w="1841" h="2592" extrusionOk="0">
                  <a:moveTo>
                    <a:pt x="1766" y="0"/>
                  </a:moveTo>
                  <a:cubicBezTo>
                    <a:pt x="1760" y="0"/>
                    <a:pt x="1754" y="1"/>
                    <a:pt x="1747" y="4"/>
                  </a:cubicBezTo>
                  <a:cubicBezTo>
                    <a:pt x="1546" y="79"/>
                    <a:pt x="1521" y="355"/>
                    <a:pt x="1521" y="530"/>
                  </a:cubicBezTo>
                  <a:cubicBezTo>
                    <a:pt x="1496" y="831"/>
                    <a:pt x="1521" y="1131"/>
                    <a:pt x="1421" y="1432"/>
                  </a:cubicBezTo>
                  <a:cubicBezTo>
                    <a:pt x="1321" y="1708"/>
                    <a:pt x="995" y="1833"/>
                    <a:pt x="744" y="1959"/>
                  </a:cubicBezTo>
                  <a:cubicBezTo>
                    <a:pt x="469" y="2084"/>
                    <a:pt x="193" y="2234"/>
                    <a:pt x="18" y="2510"/>
                  </a:cubicBezTo>
                  <a:cubicBezTo>
                    <a:pt x="0" y="2545"/>
                    <a:pt x="43" y="2592"/>
                    <a:pt x="80" y="2592"/>
                  </a:cubicBezTo>
                  <a:cubicBezTo>
                    <a:pt x="96" y="2592"/>
                    <a:pt x="110" y="2583"/>
                    <a:pt x="118" y="2560"/>
                  </a:cubicBezTo>
                  <a:cubicBezTo>
                    <a:pt x="444" y="2034"/>
                    <a:pt x="1196" y="2084"/>
                    <a:pt x="1496" y="1558"/>
                  </a:cubicBezTo>
                  <a:cubicBezTo>
                    <a:pt x="1622" y="1332"/>
                    <a:pt x="1622" y="1031"/>
                    <a:pt x="1622" y="756"/>
                  </a:cubicBezTo>
                  <a:cubicBezTo>
                    <a:pt x="1622" y="630"/>
                    <a:pt x="1622" y="505"/>
                    <a:pt x="1647" y="355"/>
                  </a:cubicBezTo>
                  <a:cubicBezTo>
                    <a:pt x="1672" y="279"/>
                    <a:pt x="1697" y="154"/>
                    <a:pt x="1772" y="129"/>
                  </a:cubicBezTo>
                  <a:cubicBezTo>
                    <a:pt x="1840" y="106"/>
                    <a:pt x="1826" y="0"/>
                    <a:pt x="1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9"/>
            <p:cNvSpPr/>
            <p:nvPr/>
          </p:nvSpPr>
          <p:spPr>
            <a:xfrm>
              <a:off x="3780032" y="1487719"/>
              <a:ext cx="1586467" cy="541535"/>
            </a:xfrm>
            <a:custGeom>
              <a:avLst/>
              <a:gdLst/>
              <a:ahLst/>
              <a:cxnLst/>
              <a:rect l="l" t="t" r="r" b="b"/>
              <a:pathLst>
                <a:path w="15641" h="5339" extrusionOk="0">
                  <a:moveTo>
                    <a:pt x="5715" y="0"/>
                  </a:moveTo>
                  <a:cubicBezTo>
                    <a:pt x="5440" y="176"/>
                    <a:pt x="4537" y="802"/>
                    <a:pt x="4111" y="978"/>
                  </a:cubicBezTo>
                  <a:cubicBezTo>
                    <a:pt x="2858" y="1479"/>
                    <a:pt x="602" y="2732"/>
                    <a:pt x="1" y="5339"/>
                  </a:cubicBezTo>
                  <a:lnTo>
                    <a:pt x="15640" y="5339"/>
                  </a:lnTo>
                  <a:cubicBezTo>
                    <a:pt x="15039" y="2732"/>
                    <a:pt x="12858" y="1429"/>
                    <a:pt x="11605" y="903"/>
                  </a:cubicBezTo>
                  <a:cubicBezTo>
                    <a:pt x="11279" y="752"/>
                    <a:pt x="10176" y="151"/>
                    <a:pt x="9926" y="0"/>
                  </a:cubicBezTo>
                  <a:cubicBezTo>
                    <a:pt x="9326" y="431"/>
                    <a:pt x="8535" y="678"/>
                    <a:pt x="7745" y="678"/>
                  </a:cubicBezTo>
                  <a:cubicBezTo>
                    <a:pt x="7018" y="678"/>
                    <a:pt x="6292" y="469"/>
                    <a:pt x="57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9"/>
            <p:cNvSpPr/>
            <p:nvPr/>
          </p:nvSpPr>
          <p:spPr>
            <a:xfrm>
              <a:off x="4113126" y="1746972"/>
              <a:ext cx="63597" cy="48484"/>
            </a:xfrm>
            <a:custGeom>
              <a:avLst/>
              <a:gdLst/>
              <a:ahLst/>
              <a:cxnLst/>
              <a:rect l="l" t="t" r="r" b="b"/>
              <a:pathLst>
                <a:path w="627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27" y="477"/>
                    <a:pt x="62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9"/>
            <p:cNvSpPr/>
            <p:nvPr/>
          </p:nvSpPr>
          <p:spPr>
            <a:xfrm>
              <a:off x="4850314" y="1947802"/>
              <a:ext cx="61061" cy="48484"/>
            </a:xfrm>
            <a:custGeom>
              <a:avLst/>
              <a:gdLst/>
              <a:ahLst/>
              <a:cxnLst/>
              <a:rect l="l" t="t" r="r" b="b"/>
              <a:pathLst>
                <a:path w="602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02" y="477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9"/>
            <p:cNvSpPr/>
            <p:nvPr/>
          </p:nvSpPr>
          <p:spPr>
            <a:xfrm>
              <a:off x="4875773" y="1589351"/>
              <a:ext cx="63597" cy="45948"/>
            </a:xfrm>
            <a:custGeom>
              <a:avLst/>
              <a:gdLst/>
              <a:ahLst/>
              <a:cxnLst/>
              <a:rect l="l" t="t" r="r" b="b"/>
              <a:pathLst>
                <a:path w="627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cubicBezTo>
                    <a:pt x="627" y="452"/>
                    <a:pt x="62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9"/>
            <p:cNvSpPr/>
            <p:nvPr/>
          </p:nvSpPr>
          <p:spPr>
            <a:xfrm>
              <a:off x="4324099" y="1508005"/>
              <a:ext cx="61061" cy="45948"/>
            </a:xfrm>
            <a:custGeom>
              <a:avLst/>
              <a:gdLst/>
              <a:ahLst/>
              <a:cxnLst/>
              <a:rect l="l" t="t" r="r" b="b"/>
              <a:pathLst>
                <a:path w="602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9"/>
            <p:cNvSpPr/>
            <p:nvPr/>
          </p:nvSpPr>
          <p:spPr>
            <a:xfrm>
              <a:off x="4435975" y="1805496"/>
              <a:ext cx="61061" cy="48382"/>
            </a:xfrm>
            <a:custGeom>
              <a:avLst/>
              <a:gdLst/>
              <a:ahLst/>
              <a:cxnLst/>
              <a:rect l="l" t="t" r="r" b="b"/>
              <a:pathLst>
                <a:path w="602" h="477" extrusionOk="0">
                  <a:moveTo>
                    <a:pt x="301" y="0"/>
                  </a:moveTo>
                  <a:cubicBezTo>
                    <a:pt x="0" y="0"/>
                    <a:pt x="0" y="477"/>
                    <a:pt x="301" y="477"/>
                  </a:cubicBezTo>
                  <a:cubicBezTo>
                    <a:pt x="602" y="477"/>
                    <a:pt x="60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9"/>
            <p:cNvSpPr/>
            <p:nvPr/>
          </p:nvSpPr>
          <p:spPr>
            <a:xfrm>
              <a:off x="5279968" y="1937659"/>
              <a:ext cx="61061" cy="48382"/>
            </a:xfrm>
            <a:custGeom>
              <a:avLst/>
              <a:gdLst/>
              <a:ahLst/>
              <a:cxnLst/>
              <a:rect l="l" t="t" r="r" b="b"/>
              <a:pathLst>
                <a:path w="602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02" y="477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9"/>
            <p:cNvSpPr/>
            <p:nvPr/>
          </p:nvSpPr>
          <p:spPr>
            <a:xfrm>
              <a:off x="5076603" y="1777502"/>
              <a:ext cx="61061" cy="48382"/>
            </a:xfrm>
            <a:custGeom>
              <a:avLst/>
              <a:gdLst/>
              <a:ahLst/>
              <a:cxnLst/>
              <a:rect l="l" t="t" r="r" b="b"/>
              <a:pathLst>
                <a:path w="602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02" y="477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9"/>
            <p:cNvSpPr/>
            <p:nvPr/>
          </p:nvSpPr>
          <p:spPr>
            <a:xfrm>
              <a:off x="4662163" y="1675870"/>
              <a:ext cx="63698" cy="48382"/>
            </a:xfrm>
            <a:custGeom>
              <a:avLst/>
              <a:gdLst/>
              <a:ahLst/>
              <a:cxnLst/>
              <a:rect l="l" t="t" r="r" b="b"/>
              <a:pathLst>
                <a:path w="628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cubicBezTo>
                    <a:pt x="627" y="476"/>
                    <a:pt x="62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9"/>
            <p:cNvSpPr/>
            <p:nvPr/>
          </p:nvSpPr>
          <p:spPr>
            <a:xfrm>
              <a:off x="3965648" y="1975796"/>
              <a:ext cx="61162" cy="45846"/>
            </a:xfrm>
            <a:custGeom>
              <a:avLst/>
              <a:gdLst/>
              <a:ahLst/>
              <a:cxnLst/>
              <a:rect l="l" t="t" r="r" b="b"/>
              <a:pathLst>
                <a:path w="603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9"/>
            <p:cNvSpPr/>
            <p:nvPr/>
          </p:nvSpPr>
          <p:spPr>
            <a:xfrm>
              <a:off x="3874159" y="1818175"/>
              <a:ext cx="61061" cy="48382"/>
            </a:xfrm>
            <a:custGeom>
              <a:avLst/>
              <a:gdLst/>
              <a:ahLst/>
              <a:cxnLst/>
              <a:rect l="l" t="t" r="r" b="b"/>
              <a:pathLst>
                <a:path w="602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02" y="477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9"/>
            <p:cNvSpPr/>
            <p:nvPr/>
          </p:nvSpPr>
          <p:spPr>
            <a:xfrm>
              <a:off x="4324099" y="1975796"/>
              <a:ext cx="61061" cy="45846"/>
            </a:xfrm>
            <a:custGeom>
              <a:avLst/>
              <a:gdLst/>
              <a:ahLst/>
              <a:cxnLst/>
              <a:rect l="l" t="t" r="r" b="b"/>
              <a:pathLst>
                <a:path w="602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4" name="Google Shape;1964;p9"/>
          <p:cNvGrpSpPr/>
          <p:nvPr/>
        </p:nvGrpSpPr>
        <p:grpSpPr>
          <a:xfrm>
            <a:off x="2457851" y="601166"/>
            <a:ext cx="657594" cy="626127"/>
            <a:chOff x="7353522" y="4394524"/>
            <a:chExt cx="565429" cy="538373"/>
          </a:xfrm>
        </p:grpSpPr>
        <p:sp>
          <p:nvSpPr>
            <p:cNvPr id="1965" name="Google Shape;1965;p9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9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7" name="Google Shape;1967;p9"/>
          <p:cNvGrpSpPr/>
          <p:nvPr/>
        </p:nvGrpSpPr>
        <p:grpSpPr>
          <a:xfrm>
            <a:off x="6652547" y="927155"/>
            <a:ext cx="225462" cy="223589"/>
            <a:chOff x="8786452" y="1048125"/>
            <a:chExt cx="357536" cy="354622"/>
          </a:xfrm>
        </p:grpSpPr>
        <p:sp>
          <p:nvSpPr>
            <p:cNvPr id="1968" name="Google Shape;1968;p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15"/>
          <p:cNvSpPr/>
          <p:nvPr/>
        </p:nvSpPr>
        <p:spPr>
          <a:xfrm rot="5189499" flipH="1">
            <a:off x="2354091" y="147959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5" name="Google Shape;2225;p15"/>
          <p:cNvGrpSpPr/>
          <p:nvPr/>
        </p:nvGrpSpPr>
        <p:grpSpPr>
          <a:xfrm>
            <a:off x="5705982" y="1690173"/>
            <a:ext cx="2167818" cy="524957"/>
            <a:chOff x="6004850" y="419825"/>
            <a:chExt cx="577100" cy="139750"/>
          </a:xfrm>
        </p:grpSpPr>
        <p:sp>
          <p:nvSpPr>
            <p:cNvPr id="2226" name="Google Shape;2226;p15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6" name="Google Shape;2246;p15"/>
          <p:cNvGrpSpPr/>
          <p:nvPr/>
        </p:nvGrpSpPr>
        <p:grpSpPr>
          <a:xfrm>
            <a:off x="1760598" y="2302814"/>
            <a:ext cx="337595" cy="2189113"/>
            <a:chOff x="6172150" y="669825"/>
            <a:chExt cx="89000" cy="577100"/>
          </a:xfrm>
        </p:grpSpPr>
        <p:sp>
          <p:nvSpPr>
            <p:cNvPr id="2247" name="Google Shape;2247;p15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2" name="Google Shape;2252;p15"/>
          <p:cNvSpPr/>
          <p:nvPr/>
        </p:nvSpPr>
        <p:spPr>
          <a:xfrm flipH="1">
            <a:off x="1440439" y="4047750"/>
            <a:ext cx="550912" cy="50464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15"/>
          <p:cNvSpPr txBox="1">
            <a:spLocks noGrp="1"/>
          </p:cNvSpPr>
          <p:nvPr>
            <p:ph type="title"/>
          </p:nvPr>
        </p:nvSpPr>
        <p:spPr>
          <a:xfrm>
            <a:off x="1243804" y="1501971"/>
            <a:ext cx="5555854" cy="181887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tiêu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hóa</a:t>
            </a:r>
            <a:endParaRPr lang="zh-CN" altLang="en-US" sz="4400" b="1" spc="600" dirty="0">
              <a:solidFill>
                <a:srgbClr val="FF0000"/>
              </a:solidFill>
              <a:latin typeface="iCiel Soup of Justice" pitchFamily="2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54" name="Google Shape;2254;p15"/>
          <p:cNvSpPr txBox="1">
            <a:spLocks noGrp="1"/>
          </p:cNvSpPr>
          <p:nvPr>
            <p:ph type="title" idx="2"/>
          </p:nvPr>
        </p:nvSpPr>
        <p:spPr>
          <a:xfrm>
            <a:off x="6844452" y="1839509"/>
            <a:ext cx="12537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256" name="Google Shape;2256;p15"/>
          <p:cNvGrpSpPr/>
          <p:nvPr/>
        </p:nvGrpSpPr>
        <p:grpSpPr>
          <a:xfrm>
            <a:off x="-66214" y="85898"/>
            <a:ext cx="1871429" cy="1895105"/>
            <a:chOff x="105337" y="676695"/>
            <a:chExt cx="1589729" cy="1609841"/>
          </a:xfrm>
        </p:grpSpPr>
        <p:sp>
          <p:nvSpPr>
            <p:cNvPr id="2257" name="Google Shape;2257;p15"/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5"/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5"/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5"/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5"/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5"/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5"/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5"/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5"/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5"/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5"/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15"/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15"/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5"/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5"/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2" name="Google Shape;2272;p15"/>
          <p:cNvGrpSpPr/>
          <p:nvPr/>
        </p:nvGrpSpPr>
        <p:grpSpPr>
          <a:xfrm>
            <a:off x="7358154" y="3049626"/>
            <a:ext cx="1698943" cy="1720437"/>
            <a:chOff x="105337" y="676695"/>
            <a:chExt cx="1589729" cy="1609841"/>
          </a:xfrm>
        </p:grpSpPr>
        <p:sp>
          <p:nvSpPr>
            <p:cNvPr id="2273" name="Google Shape;2273;p15"/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5"/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5"/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5"/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5"/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5"/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5"/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5"/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5"/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5"/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5"/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15"/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15"/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5"/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5"/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8" name="Google Shape;2288;p15"/>
          <p:cNvSpPr/>
          <p:nvPr/>
        </p:nvSpPr>
        <p:spPr>
          <a:xfrm rot="5757849" flipH="1">
            <a:off x="6015497" y="541180"/>
            <a:ext cx="550906" cy="504638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9" name="Google Shape;2289;p15"/>
          <p:cNvGrpSpPr/>
          <p:nvPr/>
        </p:nvGrpSpPr>
        <p:grpSpPr>
          <a:xfrm>
            <a:off x="3977917" y="4009723"/>
            <a:ext cx="779670" cy="742362"/>
            <a:chOff x="7353522" y="4394524"/>
            <a:chExt cx="565429" cy="538373"/>
          </a:xfrm>
        </p:grpSpPr>
        <p:sp>
          <p:nvSpPr>
            <p:cNvPr id="2290" name="Google Shape;2290;p15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4" name="Google Shape;2094;p11"/>
          <p:cNvGrpSpPr/>
          <p:nvPr/>
        </p:nvGrpSpPr>
        <p:grpSpPr>
          <a:xfrm flipH="1">
            <a:off x="204142" y="3062066"/>
            <a:ext cx="657594" cy="626127"/>
            <a:chOff x="7353522" y="4394524"/>
            <a:chExt cx="565429" cy="538373"/>
          </a:xfrm>
        </p:grpSpPr>
        <p:sp>
          <p:nvSpPr>
            <p:cNvPr id="2095" name="Google Shape;2095;p11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0" y="777098"/>
            <a:ext cx="53030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: Rounded Corners 6"/>
          <p:cNvSpPr/>
          <p:nvPr/>
        </p:nvSpPr>
        <p:spPr>
          <a:xfrm>
            <a:off x="697356" y="45813"/>
            <a:ext cx="7652499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1048" y="1321390"/>
            <a:ext cx="86251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31143"/>
              </p:ext>
            </p:extLst>
          </p:nvPr>
        </p:nvGraphicFramePr>
        <p:xfrm>
          <a:off x="0" y="1865682"/>
          <a:ext cx="9144000" cy="32778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3408">
                  <a:extLst>
                    <a:ext uri="{9D8B030D-6E8A-4147-A177-3AD203B41FA5}">
                      <a16:colId xmlns:a16="http://schemas.microsoft.com/office/drawing/2014/main" val="481437614"/>
                    </a:ext>
                  </a:extLst>
                </a:gridCol>
                <a:gridCol w="7390592">
                  <a:extLst>
                    <a:ext uri="{9D8B030D-6E8A-4147-A177-3AD203B41FA5}">
                      <a16:colId xmlns:a16="http://schemas.microsoft.com/office/drawing/2014/main" val="551420483"/>
                    </a:ext>
                  </a:extLst>
                </a:gridCol>
              </a:tblGrid>
              <a:tr h="5478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6993"/>
                  </a:ext>
                </a:extLst>
              </a:tr>
              <a:tr h="547877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ngưỡng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64080"/>
                  </a:ext>
                </a:extLst>
              </a:tr>
              <a:tr h="54787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7482"/>
                  </a:ext>
                </a:extLst>
              </a:tr>
              <a:tr h="54787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56922"/>
                  </a:ext>
                </a:extLst>
              </a:tr>
              <a:tr h="1086309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029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4" name="Google Shape;2094;p11"/>
          <p:cNvGrpSpPr/>
          <p:nvPr/>
        </p:nvGrpSpPr>
        <p:grpSpPr>
          <a:xfrm flipH="1">
            <a:off x="204142" y="3062066"/>
            <a:ext cx="657594" cy="626127"/>
            <a:chOff x="7353522" y="4394524"/>
            <a:chExt cx="565429" cy="538373"/>
          </a:xfrm>
        </p:grpSpPr>
        <p:sp>
          <p:nvSpPr>
            <p:cNvPr id="2095" name="Google Shape;2095;p11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0" y="777098"/>
            <a:ext cx="53030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: Rounded Corners 6"/>
          <p:cNvSpPr/>
          <p:nvPr/>
        </p:nvSpPr>
        <p:spPr>
          <a:xfrm>
            <a:off x="697356" y="45813"/>
            <a:ext cx="7652499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1048" y="1321390"/>
            <a:ext cx="86251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69475"/>
              </p:ext>
            </p:extLst>
          </p:nvPr>
        </p:nvGraphicFramePr>
        <p:xfrm>
          <a:off x="101600" y="1795755"/>
          <a:ext cx="8971280" cy="323709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4448">
                  <a:extLst>
                    <a:ext uri="{9D8B030D-6E8A-4147-A177-3AD203B41FA5}">
                      <a16:colId xmlns:a16="http://schemas.microsoft.com/office/drawing/2014/main" val="481437614"/>
                    </a:ext>
                  </a:extLst>
                </a:gridCol>
                <a:gridCol w="7236832">
                  <a:extLst>
                    <a:ext uri="{9D8B030D-6E8A-4147-A177-3AD203B41FA5}">
                      <a16:colId xmlns:a16="http://schemas.microsoft.com/office/drawing/2014/main" val="551420483"/>
                    </a:ext>
                  </a:extLst>
                </a:gridCol>
              </a:tblGrid>
              <a:tr h="48449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6993"/>
                  </a:ext>
                </a:extLst>
              </a:tr>
              <a:tr h="788832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ngưỡng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0" dirty="0" smtClean="0">
                          <a:solidFill>
                            <a:schemeClr val="tx1"/>
                          </a:solidFill>
                        </a:rPr>
                        <a:t>Tín ngưỡng dân gian: phồn thực, tục cầu mưa…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giáo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Đạo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Hin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Đu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đạo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Phật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64080"/>
                  </a:ext>
                </a:extLst>
              </a:tr>
              <a:tr h="48449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400" b="0" dirty="0" smtClean="0">
                          <a:solidFill>
                            <a:schemeClr val="tx1"/>
                          </a:solidFill>
                        </a:rPr>
                        <a:t>Chữ Phạn – Chữ Khơ me.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7482"/>
                  </a:ext>
                </a:extLst>
              </a:tr>
              <a:tr h="48449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0" dirty="0" smtClean="0">
                          <a:solidFill>
                            <a:schemeClr val="tx1"/>
                          </a:solidFill>
                        </a:rPr>
                        <a:t>Truyện thần thoại, truyện cười, truyện thơ...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56922"/>
                  </a:ext>
                </a:extLst>
              </a:tr>
              <a:tr h="960641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Khu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đền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Ăng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co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Vát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Ăng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co Thom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3009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448853">
            <a:off x="3231577" y="1745673"/>
            <a:ext cx="2597727" cy="1995054"/>
          </a:xfrm>
          <a:prstGeom prst="cloud">
            <a:avLst/>
          </a:prstGeom>
          <a:solidFill>
            <a:schemeClr val="accent2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defRPr/>
            </a:pPr>
            <a:endParaRPr lang="en-US" sz="2000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242" y="2062244"/>
            <a:ext cx="1936416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378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hóa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11759" y="1523508"/>
            <a:ext cx="1343966" cy="613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viết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40842" y="1338272"/>
            <a:ext cx="1693718" cy="8128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điêu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khắc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9978" y="3353242"/>
            <a:ext cx="1467764" cy="7543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Tín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ngưỡng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76845" y="3147877"/>
            <a:ext cx="1353927" cy="806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863185" y="1889185"/>
            <a:ext cx="612424" cy="24811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92150" y="3411781"/>
            <a:ext cx="644669" cy="26307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777992" y="1889185"/>
            <a:ext cx="355390" cy="40157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47463" y="3206565"/>
            <a:ext cx="329382" cy="17013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277296" y="1145424"/>
            <a:ext cx="436418" cy="37640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5724" y="773384"/>
            <a:ext cx="1480699" cy="3462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 defTabSz="914378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Chữ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Phạn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82715" y="1029585"/>
            <a:ext cx="194713" cy="49224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5510" y="690548"/>
            <a:ext cx="1405878" cy="3462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378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Chữ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Khơ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me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234204" y="3242620"/>
            <a:ext cx="264965" cy="43376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" y="2598034"/>
            <a:ext cx="2642057" cy="6232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378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Dân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gian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 (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tín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ngưỡng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phồn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thực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tục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cầu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mưa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)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381581" y="3282850"/>
            <a:ext cx="352801" cy="27359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34382" y="2836253"/>
            <a:ext cx="1409618" cy="6232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 defTabSz="914378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Truyện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thần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thoại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162801" y="969408"/>
            <a:ext cx="365417" cy="3063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59289" y="299282"/>
            <a:ext cx="2029605" cy="6232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378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Khu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đền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Ăng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co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Vát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Ăng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co Thom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53913" y="4107571"/>
            <a:ext cx="515114" cy="38099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5724" y="4317802"/>
            <a:ext cx="2210051" cy="6232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378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Tôn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Phật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Hin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đu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)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45509" y="3907674"/>
            <a:ext cx="416931" cy="25843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34382" y="4224650"/>
            <a:ext cx="1257873" cy="3462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378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Truyện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thơ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359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41" grpId="0" animBg="1"/>
      <p:bldP spid="18" grpId="0" animBg="1"/>
      <p:bldP spid="20" grpId="0" animBg="1"/>
      <p:bldP spid="24" grpId="0" animBg="1"/>
      <p:bldP spid="30" grpId="0" animBg="1"/>
      <p:bldP spid="31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21149" y="91369"/>
            <a:ext cx="4636771" cy="166624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6" descr="Ang - co Vat ( Cam - pu - chia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9" y="1808409"/>
            <a:ext cx="3805301" cy="19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08409"/>
            <a:ext cx="3967099" cy="192015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9"/>
            <a:ext cx="3967100" cy="174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988" y="3830163"/>
            <a:ext cx="894677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bao giờ nghe đến Biển Hổ, quần thể Ăng-co Vát? Hãy chia sẻ một số hiểu biết của em về những địa danh đó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 trình này được xây dựng vào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10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3554"/>
            <a:ext cx="7704000" cy="1017725"/>
          </a:xfrm>
        </p:spPr>
        <p:txBody>
          <a:bodyPr/>
          <a:lstStyle/>
          <a:p>
            <a:r>
              <a:rPr lang="en-US" sz="3200" dirty="0" err="1">
                <a:latin typeface="iCiel Soup of Justice" pitchFamily="2" charset="0"/>
              </a:rPr>
              <a:t>Đền</a:t>
            </a:r>
            <a:r>
              <a:rPr lang="en-US" sz="3200" dirty="0">
                <a:latin typeface="iCiel Soup of Justice" pitchFamily="2" charset="0"/>
              </a:rPr>
              <a:t> </a:t>
            </a:r>
            <a:r>
              <a:rPr lang="en-US" sz="3200" dirty="0" err="1">
                <a:latin typeface="iCiel Soup of Justice" pitchFamily="2" charset="0"/>
              </a:rPr>
              <a:t>Bayon</a:t>
            </a:r>
            <a:r>
              <a:rPr lang="en-US" sz="3200" dirty="0">
                <a:latin typeface="iCiel Soup of Justice" pitchFamily="2" charset="0"/>
              </a:rPr>
              <a:t> </a:t>
            </a:r>
            <a:r>
              <a:rPr lang="en-US" sz="3200" dirty="0" err="1">
                <a:latin typeface="iCiel Soup of Justice" pitchFamily="2" charset="0"/>
              </a:rPr>
              <a:t>nằm</a:t>
            </a:r>
            <a:r>
              <a:rPr lang="en-US" sz="3200" dirty="0">
                <a:latin typeface="iCiel Soup of Justice" pitchFamily="2" charset="0"/>
              </a:rPr>
              <a:t> ở </a:t>
            </a:r>
            <a:r>
              <a:rPr lang="en-US" sz="3200" dirty="0" err="1">
                <a:latin typeface="iCiel Soup of Justice" pitchFamily="2" charset="0"/>
              </a:rPr>
              <a:t>trung</a:t>
            </a:r>
            <a:r>
              <a:rPr lang="en-US" sz="3200" dirty="0">
                <a:latin typeface="iCiel Soup of Justice" pitchFamily="2" charset="0"/>
              </a:rPr>
              <a:t> </a:t>
            </a:r>
            <a:r>
              <a:rPr lang="en-US" sz="3200" dirty="0" err="1">
                <a:latin typeface="iCiel Soup of Justice" pitchFamily="2" charset="0"/>
              </a:rPr>
              <a:t>tâm</a:t>
            </a:r>
            <a:r>
              <a:rPr lang="en-US" sz="3200" dirty="0">
                <a:latin typeface="iCiel Soup of Justice" pitchFamily="2" charset="0"/>
              </a:rPr>
              <a:t> </a:t>
            </a:r>
            <a:r>
              <a:rPr lang="en-US" sz="3200" dirty="0" err="1">
                <a:latin typeface="iCiel Soup of Justice" pitchFamily="2" charset="0"/>
              </a:rPr>
              <a:t>quần</a:t>
            </a:r>
            <a:r>
              <a:rPr lang="en-US" sz="3200" dirty="0">
                <a:latin typeface="iCiel Soup of Justice" pitchFamily="2" charset="0"/>
              </a:rPr>
              <a:t> </a:t>
            </a:r>
            <a:r>
              <a:rPr lang="en-US" sz="3200" dirty="0" err="1">
                <a:latin typeface="iCiel Soup of Justice" pitchFamily="2" charset="0"/>
              </a:rPr>
              <a:t>thể</a:t>
            </a:r>
            <a:r>
              <a:rPr lang="en-US" sz="3200" dirty="0">
                <a:latin typeface="iCiel Soup of Justice" pitchFamily="2" charset="0"/>
              </a:rPr>
              <a:t> Angkor </a:t>
            </a:r>
            <a:r>
              <a:rPr lang="en-US" sz="3200" dirty="0" smtClean="0">
                <a:latin typeface="iCiel Soup of Justice" pitchFamily="2" charset="0"/>
              </a:rPr>
              <a:t>Thom</a:t>
            </a:r>
            <a:endParaRPr lang="en-US" sz="3200" dirty="0">
              <a:latin typeface="iCiel Soup of Justic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215750"/>
            <a:ext cx="6339561" cy="338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2" descr="http://t0.gstatic.com/images?q=tbn:ANd9GcQ745IdXBARgcnSTBYg8NXLcz2p5r-8CdjEtdHk0A6LFKlZeLc&amp;t=1&amp;usg=__9Efcb95DihoLNSKBhC5OPuh5i6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15750"/>
            <a:ext cx="3144077" cy="33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1" b="11680"/>
          <a:stretch/>
        </p:blipFill>
        <p:spPr>
          <a:xfrm>
            <a:off x="3864077" y="1215750"/>
            <a:ext cx="3195484" cy="3388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91" t="-769" r="914" b="5464"/>
          <a:stretch/>
        </p:blipFill>
        <p:spPr>
          <a:xfrm>
            <a:off x="7089057" y="1111279"/>
            <a:ext cx="2047353" cy="38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196645"/>
            <a:ext cx="9144000" cy="480131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Angkor nghĩa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(Kinh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Chùa) và Angkor Thom (Kinh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Lớn) -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Phật). </a:t>
            </a:r>
            <a:b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-Các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Khmer.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vật Pháp Henri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Mouhut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1860,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-Angkor Wat có 398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1.500m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có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1.700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Apsara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65m -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Xiêm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Riệp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những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những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những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625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>
            <a:extLst>
              <a:ext uri="{FF2B5EF4-FFF2-40B4-BE49-F238E27FC236}">
                <a16:creationId xmlns:a16="http://schemas.microsoft.com/office/drawing/2014/main" id="{8E875452-041B-F64C-87FB-0DA8A4A7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321" y="940394"/>
            <a:ext cx="2617961" cy="7848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E1D6623C-372F-9643-AFEC-E912A8E4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45" y="3764251"/>
            <a:ext cx="2404532" cy="4385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955FDFB7-1441-8448-A44D-3FA1F767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46" y="956398"/>
            <a:ext cx="2538384" cy="8125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"/>
              </a:spcBef>
              <a:defRPr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9942C189-A8F6-814E-BE64-C038FBD1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896" y="4034323"/>
            <a:ext cx="2597512" cy="4385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8">
            <a:extLst>
              <a:ext uri="{FF2B5EF4-FFF2-40B4-BE49-F238E27FC236}">
                <a16:creationId xmlns:a16="http://schemas.microsoft.com/office/drawing/2014/main" id="{FEB33ACC-C2C0-E540-A249-F6252FF1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79" y="2232527"/>
            <a:ext cx="2548999" cy="8125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"/>
              </a:spcBef>
              <a:defRPr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7EF63A09-C616-1944-A904-6383CDA0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541" y="2406448"/>
            <a:ext cx="2042160" cy="4385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9">
            <a:extLst>
              <a:ext uri="{FF2B5EF4-FFF2-40B4-BE49-F238E27FC236}">
                <a16:creationId xmlns:a16="http://schemas.microsoft.com/office/drawing/2014/main" id="{87BC5ADA-FA1C-5C44-B222-91D2BD3D4EB2}"/>
              </a:ext>
            </a:extLst>
          </p:cNvPr>
          <p:cNvGrpSpPr>
            <a:grpSpLocks/>
          </p:cNvGrpSpPr>
          <p:nvPr/>
        </p:nvGrpSpPr>
        <p:grpSpPr bwMode="auto">
          <a:xfrm rot="406411">
            <a:off x="3274082" y="645819"/>
            <a:ext cx="3556397" cy="2498804"/>
            <a:chOff x="1939" y="1282"/>
            <a:chExt cx="1990" cy="1441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3603E4A2-A52E-EA40-9085-5A50499659A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26814">
              <a:off x="3020" y="1676"/>
              <a:ext cx="248" cy="178"/>
            </a:xfrm>
            <a:prstGeom prst="rightArrow">
              <a:avLst>
                <a:gd name="adj1" fmla="val 35167"/>
                <a:gd name="adj2" fmla="val 66954"/>
              </a:avLst>
            </a:prstGeom>
            <a:solidFill>
              <a:schemeClr val="accent1">
                <a:lumMod val="75000"/>
              </a:schemeClr>
            </a:solidFill>
            <a:ln w="0" algn="ctr">
              <a:solidFill>
                <a:srgbClr val="00003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50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5F7F6AB1-6FF7-2D41-B451-D2AFF50BD3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52" y="2210"/>
              <a:ext cx="1759" cy="206"/>
            </a:xfrm>
            <a:prstGeom prst="ellipse">
              <a:avLst/>
            </a:prstGeom>
            <a:noFill/>
            <a:ln w="38100" algn="ctr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en-US" sz="1050"/>
            </a:p>
          </p:txBody>
        </p:sp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CEC9F8F6-E376-3E4A-8D8D-5D6894D8F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9" y="1922"/>
              <a:ext cx="961" cy="801"/>
              <a:chOff x="2364" y="1906"/>
              <a:chExt cx="1066" cy="928"/>
            </a:xfrm>
          </p:grpSpPr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3FD6EAF5-50D6-564A-8364-5BF5FD3147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16" y="2254"/>
                <a:ext cx="161" cy="2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CC00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3" name="Oval 12">
                <a:extLst>
                  <a:ext uri="{FF2B5EF4-FFF2-40B4-BE49-F238E27FC236}">
                    <a16:creationId xmlns:a16="http://schemas.microsoft.com/office/drawing/2014/main" id="{F34350B5-735D-984F-958F-A404E8A586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16" y="2254"/>
                <a:ext cx="161" cy="239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32001"/>
                    </a:srgbClr>
                  </a:gs>
                  <a:gs pos="100000">
                    <a:srgbClr val="765E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4" name="Oval 13">
                <a:extLst>
                  <a:ext uri="{FF2B5EF4-FFF2-40B4-BE49-F238E27FC236}">
                    <a16:creationId xmlns:a16="http://schemas.microsoft.com/office/drawing/2014/main" id="{14F2E411-ADB9-1F40-BE8D-ACA31F8A9A9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64" y="2251"/>
                <a:ext cx="1065" cy="239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rgbClr val="FFCC00"/>
                  </a:gs>
                  <a:gs pos="100000">
                    <a:srgbClr val="8A6E0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5" name="Oval 14">
                <a:extLst>
                  <a:ext uri="{FF2B5EF4-FFF2-40B4-BE49-F238E27FC236}">
                    <a16:creationId xmlns:a16="http://schemas.microsoft.com/office/drawing/2014/main" id="{5B461917-7CAA-6F4C-AB22-DE55CB051D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65" y="2264"/>
                <a:ext cx="1065" cy="239"/>
              </a:xfrm>
              <a:prstGeom prst="ellipse">
                <a:avLst/>
              </a:prstGeom>
              <a:gradFill rotWithShape="1">
                <a:gsLst>
                  <a:gs pos="0">
                    <a:srgbClr val="A28200"/>
                  </a:gs>
                  <a:gs pos="100000">
                    <a:srgbClr val="FFCC00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6" name="Oval 15">
                <a:extLst>
                  <a:ext uri="{FF2B5EF4-FFF2-40B4-BE49-F238E27FC236}">
                    <a16:creationId xmlns:a16="http://schemas.microsoft.com/office/drawing/2014/main" id="{B825F385-9E90-2B40-9760-8BCEF976D3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17" y="2254"/>
                <a:ext cx="959" cy="23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7" name="Oval 16">
                <a:extLst>
                  <a:ext uri="{FF2B5EF4-FFF2-40B4-BE49-F238E27FC236}">
                    <a16:creationId xmlns:a16="http://schemas.microsoft.com/office/drawing/2014/main" id="{4932B5CB-6EC4-EC40-B011-1D202D6112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1" y="190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altLang="en-US" sz="1050"/>
              </a:p>
            </p:txBody>
          </p:sp>
          <p:sp>
            <p:nvSpPr>
              <p:cNvPr id="28" name="Oval 17">
                <a:extLst>
                  <a:ext uri="{FF2B5EF4-FFF2-40B4-BE49-F238E27FC236}">
                    <a16:creationId xmlns:a16="http://schemas.microsoft.com/office/drawing/2014/main" id="{7E7BA5D5-45D9-7347-9BCA-7D668F7468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42" y="1912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altLang="en-US" sz="1050"/>
              </a:p>
            </p:txBody>
          </p:sp>
          <p:sp>
            <p:nvSpPr>
              <p:cNvPr id="29" name="Oval 18">
                <a:extLst>
                  <a:ext uri="{FF2B5EF4-FFF2-40B4-BE49-F238E27FC236}">
                    <a16:creationId xmlns:a16="http://schemas.microsoft.com/office/drawing/2014/main" id="{DF2B44F8-287F-CA48-A6E8-853133D58D1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1" y="1929"/>
                <a:ext cx="994" cy="84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altLang="en-US" sz="1050"/>
              </a:p>
            </p:txBody>
          </p:sp>
        </p:grp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58CBA50C-A38B-EA46-9820-FC291336FC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93589">
              <a:off x="2286" y="2069"/>
              <a:ext cx="1075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25000"/>
                </a:lnSpc>
                <a:spcBef>
                  <a:spcPct val="15000"/>
                </a:spcBef>
                <a:defRPr/>
              </a:pPr>
              <a:r>
                <a:rPr lang="en-US" sz="1800" b="1" dirty="0" err="1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Vương</a:t>
              </a:r>
              <a:r>
                <a:rPr lang="en-US" sz="1800" b="1" dirty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1800" b="1" dirty="0" err="1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quốc</a:t>
              </a:r>
              <a:r>
                <a:rPr lang="en-US" sz="1800" b="1" dirty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sz="1800" b="1" dirty="0" smtClean="0">
                <a:solidFill>
                  <a:srgbClr val="EA00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>
                <a:lnSpc>
                  <a:spcPct val="125000"/>
                </a:lnSpc>
                <a:spcBef>
                  <a:spcPct val="15000"/>
                </a:spcBef>
                <a:defRPr/>
              </a:pPr>
              <a:r>
                <a:rPr lang="en-US" sz="1800" b="1" dirty="0" smtClean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Cam </a:t>
              </a:r>
              <a:r>
                <a:rPr lang="en-US" sz="1800" b="1" dirty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r>
                <a:rPr lang="en-US" sz="1800" b="1" dirty="0" err="1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</a:t>
              </a:r>
              <a:r>
                <a:rPr lang="en-US" sz="1800" b="1" dirty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- chia</a:t>
              </a:r>
            </a:p>
          </p:txBody>
        </p:sp>
        <p:sp>
          <p:nvSpPr>
            <p:cNvPr id="19" name="Oval 27">
              <a:extLst>
                <a:ext uri="{FF2B5EF4-FFF2-40B4-BE49-F238E27FC236}">
                  <a16:creationId xmlns:a16="http://schemas.microsoft.com/office/drawing/2014/main" id="{7DF43E1F-45BA-3F4D-9E81-56746B1EBC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1282"/>
              <a:ext cx="384" cy="384"/>
            </a:xfrm>
            <a:prstGeom prst="ellipse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Clr>
                  <a:srgbClr val="6600FF"/>
                </a:buClr>
                <a:buFont typeface="Wingdings" pitchFamily="2" charset="2"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Oval 34">
              <a:extLst>
                <a:ext uri="{FF2B5EF4-FFF2-40B4-BE49-F238E27FC236}">
                  <a16:creationId xmlns:a16="http://schemas.microsoft.com/office/drawing/2014/main" id="{6C8035FC-10A4-8045-B6D9-B1715E1C113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24" y="2161"/>
              <a:ext cx="410" cy="400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>
                <a:buClr>
                  <a:srgbClr val="6600FF"/>
                </a:buClr>
                <a:buFont typeface="Wingdings" pitchFamily="2" charset="2"/>
                <a:buNone/>
              </a:pPr>
              <a:r>
                <a:rPr lang="en-US" altLang="en-US" sz="2400" b="1">
                  <a:solidFill>
                    <a:srgbClr val="000054"/>
                  </a:solidFill>
                </a:rPr>
                <a:t>2</a:t>
              </a:r>
            </a:p>
          </p:txBody>
        </p:sp>
        <p:sp>
          <p:nvSpPr>
            <p:cNvPr id="21" name="Oval 37">
              <a:extLst>
                <a:ext uri="{FF2B5EF4-FFF2-40B4-BE49-F238E27FC236}">
                  <a16:creationId xmlns:a16="http://schemas.microsoft.com/office/drawing/2014/main" id="{95ABAFCC-E0FB-5C44-A12D-15194E992E2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1934" y="1427"/>
              <a:ext cx="410" cy="400"/>
            </a:xfrm>
            <a:prstGeom prst="ellipse">
              <a:avLst/>
            </a:prstGeom>
            <a:solidFill>
              <a:srgbClr val="B3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>
                <a:buClr>
                  <a:srgbClr val="6600FF"/>
                </a:buClr>
                <a:buFont typeface="Wingdings" pitchFamily="2" charset="2"/>
                <a:buNone/>
              </a:pPr>
              <a:r>
                <a:rPr lang="en-US" altLang="en-US" sz="2400" b="1">
                  <a:solidFill>
                    <a:srgbClr val="000054"/>
                  </a:solidFill>
                </a:rPr>
                <a:t>6</a:t>
              </a:r>
            </a:p>
          </p:txBody>
        </p:sp>
      </p:grpSp>
      <p:sp>
        <p:nvSpPr>
          <p:cNvPr id="30" name="AutoShape 8">
            <a:extLst>
              <a:ext uri="{FF2B5EF4-FFF2-40B4-BE49-F238E27FC236}">
                <a16:creationId xmlns:a16="http://schemas.microsoft.com/office/drawing/2014/main" id="{31A7567B-6B71-1D42-B8D9-B9E4A805D6F6}"/>
              </a:ext>
            </a:extLst>
          </p:cNvPr>
          <p:cNvSpPr>
            <a:spLocks noChangeArrowheads="1"/>
          </p:cNvSpPr>
          <p:nvPr/>
        </p:nvSpPr>
        <p:spPr bwMode="gray">
          <a:xfrm rot="-7997946">
            <a:off x="3824883" y="1376958"/>
            <a:ext cx="471488" cy="332184"/>
          </a:xfrm>
          <a:prstGeom prst="rightArrow">
            <a:avLst>
              <a:gd name="adj1" fmla="val 35167"/>
              <a:gd name="adj2" fmla="val 54120"/>
            </a:avLst>
          </a:prstGeom>
          <a:solidFill>
            <a:srgbClr val="00B0F0"/>
          </a:solidFill>
          <a:ln w="0" algn="ctr">
            <a:solidFill>
              <a:srgbClr val="00003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 sz="1050"/>
          </a:p>
        </p:txBody>
      </p:sp>
      <p:sp>
        <p:nvSpPr>
          <p:cNvPr id="31" name="Oval 34">
            <a:extLst>
              <a:ext uri="{FF2B5EF4-FFF2-40B4-BE49-F238E27FC236}">
                <a16:creationId xmlns:a16="http://schemas.microsoft.com/office/drawing/2014/main" id="{794B7174-92E1-6C4C-9C27-ABEAD2ECFB80}"/>
              </a:ext>
            </a:extLst>
          </p:cNvPr>
          <p:cNvSpPr>
            <a:spLocks noChangeArrowheads="1"/>
          </p:cNvSpPr>
          <p:nvPr/>
        </p:nvSpPr>
        <p:spPr bwMode="gray">
          <a:xfrm rot="5806411">
            <a:off x="3420072" y="3352205"/>
            <a:ext cx="710803" cy="714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>
              <a:buClr>
                <a:srgbClr val="6600FF"/>
              </a:buClr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000054"/>
                </a:solidFill>
              </a:rPr>
              <a:t>4</a:t>
            </a: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C753D1A0-BD64-A240-A7A0-6E2ABC7426CA}"/>
              </a:ext>
            </a:extLst>
          </p:cNvPr>
          <p:cNvSpPr>
            <a:spLocks noChangeArrowheads="1"/>
          </p:cNvSpPr>
          <p:nvPr/>
        </p:nvSpPr>
        <p:spPr bwMode="gray">
          <a:xfrm rot="7771939">
            <a:off x="3868936" y="3108127"/>
            <a:ext cx="422672" cy="333375"/>
          </a:xfrm>
          <a:prstGeom prst="rightArrow">
            <a:avLst>
              <a:gd name="adj1" fmla="val 35167"/>
              <a:gd name="adj2" fmla="val 53960"/>
            </a:avLst>
          </a:prstGeom>
          <a:solidFill>
            <a:schemeClr val="accent2"/>
          </a:solidFill>
          <a:ln w="0" algn="ctr">
            <a:solidFill>
              <a:srgbClr val="00003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altLang="en-US" sz="1050"/>
          </a:p>
        </p:txBody>
      </p:sp>
      <p:sp>
        <p:nvSpPr>
          <p:cNvPr id="33" name="Oval 34">
            <a:extLst>
              <a:ext uri="{FF2B5EF4-FFF2-40B4-BE49-F238E27FC236}">
                <a16:creationId xmlns:a16="http://schemas.microsoft.com/office/drawing/2014/main" id="{DFF57771-EE13-7143-99F3-9CCCB6F926FF}"/>
              </a:ext>
            </a:extLst>
          </p:cNvPr>
          <p:cNvSpPr>
            <a:spLocks noChangeArrowheads="1"/>
          </p:cNvSpPr>
          <p:nvPr/>
        </p:nvSpPr>
        <p:spPr bwMode="gray">
          <a:xfrm rot="5806411">
            <a:off x="2848572" y="2152055"/>
            <a:ext cx="710803" cy="7143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>
              <a:buClr>
                <a:srgbClr val="6600FF"/>
              </a:buClr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000054"/>
                </a:solidFill>
              </a:rPr>
              <a:t>5</a:t>
            </a: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8DF42AB-C82F-3642-9051-667A90069EB9}"/>
              </a:ext>
            </a:extLst>
          </p:cNvPr>
          <p:cNvSpPr>
            <a:spLocks noChangeArrowheads="1"/>
          </p:cNvSpPr>
          <p:nvPr/>
        </p:nvSpPr>
        <p:spPr bwMode="gray">
          <a:xfrm rot="5806411">
            <a:off x="5134572" y="3580805"/>
            <a:ext cx="710803" cy="714375"/>
          </a:xfrm>
          <a:prstGeom prst="ellipse">
            <a:avLst/>
          </a:prstGeom>
          <a:solidFill>
            <a:srgbClr val="92D05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>
              <a:buClr>
                <a:srgbClr val="6600FF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rgbClr val="000054"/>
                </a:solidFill>
              </a:rPr>
              <a:t>3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F312E79B-8F74-2B48-846F-8C4176547D45}"/>
              </a:ext>
            </a:extLst>
          </p:cNvPr>
          <p:cNvSpPr>
            <a:spLocks noChangeArrowheads="1"/>
          </p:cNvSpPr>
          <p:nvPr/>
        </p:nvSpPr>
        <p:spPr bwMode="gray">
          <a:xfrm rot="3651991">
            <a:off x="5026819" y="3356373"/>
            <a:ext cx="422672" cy="332185"/>
          </a:xfrm>
          <a:prstGeom prst="rightArrow">
            <a:avLst>
              <a:gd name="adj1" fmla="val 35167"/>
              <a:gd name="adj2" fmla="val 54154"/>
            </a:avLst>
          </a:prstGeom>
          <a:solidFill>
            <a:srgbClr val="948A54"/>
          </a:solidFill>
          <a:ln w="0" algn="ctr">
            <a:solidFill>
              <a:srgbClr val="00003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altLang="en-US" sz="1050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1265113B-2D19-9544-A48C-714990DE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3127">
            <a:off x="5735242" y="2461022"/>
            <a:ext cx="425053" cy="3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AutoShape 8">
            <a:extLst>
              <a:ext uri="{FF2B5EF4-FFF2-40B4-BE49-F238E27FC236}">
                <a16:creationId xmlns:a16="http://schemas.microsoft.com/office/drawing/2014/main" id="{76F711A1-B5D3-6E44-B9CD-65D56670B997}"/>
              </a:ext>
            </a:extLst>
          </p:cNvPr>
          <p:cNvSpPr>
            <a:spLocks noChangeArrowheads="1"/>
          </p:cNvSpPr>
          <p:nvPr/>
        </p:nvSpPr>
        <p:spPr bwMode="gray">
          <a:xfrm rot="-10581054">
            <a:off x="3403997" y="2356247"/>
            <a:ext cx="403622" cy="332184"/>
          </a:xfrm>
          <a:prstGeom prst="rightArrow">
            <a:avLst>
              <a:gd name="adj1" fmla="val 35167"/>
              <a:gd name="adj2" fmla="val 54059"/>
            </a:avLst>
          </a:prstGeom>
          <a:solidFill>
            <a:schemeClr val="accent1">
              <a:lumMod val="40000"/>
              <a:lumOff val="60000"/>
            </a:schemeClr>
          </a:solidFill>
          <a:ln w="0" algn="ctr">
            <a:solidFill>
              <a:srgbClr val="00003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altLang="en-US" sz="1050"/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63DF6477-1584-944C-B4C7-D2A99D541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321" y="926195"/>
            <a:ext cx="2590838" cy="7381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7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17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2BF74A5F-B151-F347-92F6-6D9E2FD3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542" y="2343740"/>
            <a:ext cx="2130200" cy="7559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725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725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725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1725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725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725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altLang="en-US" sz="1725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1">
            <a:extLst>
              <a:ext uri="{FF2B5EF4-FFF2-40B4-BE49-F238E27FC236}">
                <a16:creationId xmlns:a16="http://schemas.microsoft.com/office/drawing/2014/main" id="{C8D62E4B-4294-DF4A-90A1-9FA4C27B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586" y="4040879"/>
            <a:ext cx="2406925" cy="4241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5">
            <a:extLst>
              <a:ext uri="{FF2B5EF4-FFF2-40B4-BE49-F238E27FC236}">
                <a16:creationId xmlns:a16="http://schemas.microsoft.com/office/drawing/2014/main" id="{45413FE2-9535-9C41-B5FE-FDDE4AE30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41" y="3770540"/>
            <a:ext cx="2405830" cy="4241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endParaRPr lang="en-US" altLang="en-US" sz="1725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2" name="Text Box 38">
            <a:extLst>
              <a:ext uri="{FF2B5EF4-FFF2-40B4-BE49-F238E27FC236}">
                <a16:creationId xmlns:a16="http://schemas.microsoft.com/office/drawing/2014/main" id="{22D1B7F3-DFDB-3144-89DA-50573C5E7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0" y="2218246"/>
            <a:ext cx="2537056" cy="7825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30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1725" i="1" dirty="0">
              <a:solidFill>
                <a:srgbClr val="17375E"/>
              </a:solidFill>
              <a:latin typeface="Arial" charset="0"/>
            </a:endParaRPr>
          </a:p>
        </p:txBody>
      </p:sp>
      <p:sp>
        <p:nvSpPr>
          <p:cNvPr id="43" name="Text Box 38">
            <a:extLst>
              <a:ext uri="{FF2B5EF4-FFF2-40B4-BE49-F238E27FC236}">
                <a16:creationId xmlns:a16="http://schemas.microsoft.com/office/drawing/2014/main" id="{E7142B71-171C-D945-A98D-A1924597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76" y="951653"/>
            <a:ext cx="2537987" cy="7825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30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altLang="en-US" sz="1725" i="1" dirty="0">
              <a:solidFill>
                <a:srgbClr val="403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3" y="3992576"/>
            <a:ext cx="1134905" cy="104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197" y="2976653"/>
            <a:ext cx="1446934" cy="21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7618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2" name="Google Shape;3672;p35"/>
          <p:cNvGrpSpPr/>
          <p:nvPr/>
        </p:nvGrpSpPr>
        <p:grpSpPr>
          <a:xfrm flipH="1">
            <a:off x="2810459" y="2448498"/>
            <a:ext cx="2167818" cy="524957"/>
            <a:chOff x="6004850" y="419825"/>
            <a:chExt cx="577100" cy="139750"/>
          </a:xfrm>
        </p:grpSpPr>
        <p:sp>
          <p:nvSpPr>
            <p:cNvPr id="3673" name="Google Shape;3673;p35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35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35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35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35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35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35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35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35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35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35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35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35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35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35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35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35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35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35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35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3" name="Google Shape;3693;p35"/>
          <p:cNvGrpSpPr/>
          <p:nvPr/>
        </p:nvGrpSpPr>
        <p:grpSpPr>
          <a:xfrm>
            <a:off x="4762230" y="2638949"/>
            <a:ext cx="405696" cy="402283"/>
            <a:chOff x="8786452" y="1048125"/>
            <a:chExt cx="357536" cy="354622"/>
          </a:xfrm>
        </p:grpSpPr>
        <p:sp>
          <p:nvSpPr>
            <p:cNvPr id="3694" name="Google Shape;3694;p3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3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3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7" name="Google Shape;3697;p35"/>
          <p:cNvSpPr txBox="1">
            <a:spLocks noGrp="1"/>
          </p:cNvSpPr>
          <p:nvPr>
            <p:ph type="title"/>
          </p:nvPr>
        </p:nvSpPr>
        <p:spPr>
          <a:xfrm>
            <a:off x="127053" y="480405"/>
            <a:ext cx="4322535" cy="238370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endParaRPr dirty="0"/>
          </a:p>
        </p:txBody>
      </p:sp>
      <p:grpSp>
        <p:nvGrpSpPr>
          <p:cNvPr id="136" name="Google Shape;1364;p1"/>
          <p:cNvGrpSpPr/>
          <p:nvPr/>
        </p:nvGrpSpPr>
        <p:grpSpPr>
          <a:xfrm>
            <a:off x="4043779" y="534851"/>
            <a:ext cx="5739867" cy="4208195"/>
            <a:chOff x="4002025" y="3341525"/>
            <a:chExt cx="1571475" cy="1152275"/>
          </a:xfrm>
        </p:grpSpPr>
        <p:sp>
          <p:nvSpPr>
            <p:cNvPr id="137" name="Google Shape;1365;p1"/>
            <p:cNvSpPr/>
            <p:nvPr/>
          </p:nvSpPr>
          <p:spPr>
            <a:xfrm>
              <a:off x="4180600" y="3357175"/>
              <a:ext cx="1136625" cy="1136625"/>
            </a:xfrm>
            <a:custGeom>
              <a:avLst/>
              <a:gdLst/>
              <a:ahLst/>
              <a:cxnLst/>
              <a:rect l="l" t="t" r="r" b="b"/>
              <a:pathLst>
                <a:path w="45465" h="45465" extrusionOk="0">
                  <a:moveTo>
                    <a:pt x="22733" y="1"/>
                  </a:moveTo>
                  <a:cubicBezTo>
                    <a:pt x="10176" y="1"/>
                    <a:pt x="1" y="10176"/>
                    <a:pt x="1" y="22733"/>
                  </a:cubicBezTo>
                  <a:cubicBezTo>
                    <a:pt x="1" y="35289"/>
                    <a:pt x="10176" y="45464"/>
                    <a:pt x="22733" y="45464"/>
                  </a:cubicBezTo>
                  <a:cubicBezTo>
                    <a:pt x="35289" y="45464"/>
                    <a:pt x="45465" y="35289"/>
                    <a:pt x="45465" y="22733"/>
                  </a:cubicBezTo>
                  <a:cubicBezTo>
                    <a:pt x="45465" y="10176"/>
                    <a:pt x="35289" y="1"/>
                    <a:pt x="22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66;p1"/>
            <p:cNvSpPr/>
            <p:nvPr/>
          </p:nvSpPr>
          <p:spPr>
            <a:xfrm>
              <a:off x="4424975" y="4198025"/>
              <a:ext cx="122825" cy="11300"/>
            </a:xfrm>
            <a:custGeom>
              <a:avLst/>
              <a:gdLst/>
              <a:ahLst/>
              <a:cxnLst/>
              <a:rect l="l" t="t" r="r" b="b"/>
              <a:pathLst>
                <a:path w="4913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612" y="452"/>
                  </a:lnTo>
                  <a:cubicBezTo>
                    <a:pt x="4912" y="452"/>
                    <a:pt x="4912" y="1"/>
                    <a:pt x="4612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67;p1"/>
            <p:cNvSpPr/>
            <p:nvPr/>
          </p:nvSpPr>
          <p:spPr>
            <a:xfrm>
              <a:off x="4469450" y="423437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301" y="0"/>
                  </a:moveTo>
                  <a:cubicBezTo>
                    <a:pt x="1" y="0"/>
                    <a:pt x="1" y="452"/>
                    <a:pt x="301" y="452"/>
                  </a:cubicBezTo>
                  <a:lnTo>
                    <a:pt x="1128" y="452"/>
                  </a:lnTo>
                  <a:cubicBezTo>
                    <a:pt x="1429" y="452"/>
                    <a:pt x="1429" y="0"/>
                    <a:pt x="1128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368;p1"/>
            <p:cNvSpPr/>
            <p:nvPr/>
          </p:nvSpPr>
          <p:spPr>
            <a:xfrm>
              <a:off x="4710050" y="4292025"/>
              <a:ext cx="216825" cy="11925"/>
            </a:xfrm>
            <a:custGeom>
              <a:avLst/>
              <a:gdLst/>
              <a:ahLst/>
              <a:cxnLst/>
              <a:rect l="l" t="t" r="r" b="b"/>
              <a:pathLst>
                <a:path w="8673" h="477" extrusionOk="0">
                  <a:moveTo>
                    <a:pt x="276" y="0"/>
                  </a:moveTo>
                  <a:cubicBezTo>
                    <a:pt x="1" y="0"/>
                    <a:pt x="1" y="476"/>
                    <a:pt x="276" y="476"/>
                  </a:cubicBezTo>
                  <a:lnTo>
                    <a:pt x="8372" y="476"/>
                  </a:lnTo>
                  <a:cubicBezTo>
                    <a:pt x="8672" y="476"/>
                    <a:pt x="8672" y="0"/>
                    <a:pt x="8372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369;p1"/>
            <p:cNvSpPr/>
            <p:nvPr/>
          </p:nvSpPr>
          <p:spPr>
            <a:xfrm>
              <a:off x="4790875" y="4243775"/>
              <a:ext cx="95275" cy="11925"/>
            </a:xfrm>
            <a:custGeom>
              <a:avLst/>
              <a:gdLst/>
              <a:ahLst/>
              <a:cxnLst/>
              <a:rect l="l" t="t" r="r" b="b"/>
              <a:pathLst>
                <a:path w="3811" h="477" extrusionOk="0">
                  <a:moveTo>
                    <a:pt x="276" y="0"/>
                  </a:moveTo>
                  <a:cubicBezTo>
                    <a:pt x="1" y="0"/>
                    <a:pt x="1" y="477"/>
                    <a:pt x="276" y="477"/>
                  </a:cubicBezTo>
                  <a:lnTo>
                    <a:pt x="3510" y="477"/>
                  </a:lnTo>
                  <a:cubicBezTo>
                    <a:pt x="3810" y="477"/>
                    <a:pt x="3810" y="0"/>
                    <a:pt x="351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370;p1"/>
            <p:cNvSpPr/>
            <p:nvPr/>
          </p:nvSpPr>
          <p:spPr>
            <a:xfrm>
              <a:off x="4730725" y="4351550"/>
              <a:ext cx="63325" cy="11925"/>
            </a:xfrm>
            <a:custGeom>
              <a:avLst/>
              <a:gdLst/>
              <a:ahLst/>
              <a:cxnLst/>
              <a:rect l="l" t="t" r="r" b="b"/>
              <a:pathLst>
                <a:path w="2533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2231" y="476"/>
                  </a:lnTo>
                  <a:cubicBezTo>
                    <a:pt x="2532" y="476"/>
                    <a:pt x="2532" y="0"/>
                    <a:pt x="2231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371;p1"/>
            <p:cNvSpPr/>
            <p:nvPr/>
          </p:nvSpPr>
          <p:spPr>
            <a:xfrm>
              <a:off x="4823475" y="4405425"/>
              <a:ext cx="74575" cy="11925"/>
            </a:xfrm>
            <a:custGeom>
              <a:avLst/>
              <a:gdLst/>
              <a:ahLst/>
              <a:cxnLst/>
              <a:rect l="l" t="t" r="r" b="b"/>
              <a:pathLst>
                <a:path w="2983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2682" y="477"/>
                  </a:lnTo>
                  <a:cubicBezTo>
                    <a:pt x="2983" y="477"/>
                    <a:pt x="298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372;p1"/>
            <p:cNvSpPr/>
            <p:nvPr/>
          </p:nvSpPr>
          <p:spPr>
            <a:xfrm>
              <a:off x="4548400" y="4359700"/>
              <a:ext cx="122200" cy="11300"/>
            </a:xfrm>
            <a:custGeom>
              <a:avLst/>
              <a:gdLst/>
              <a:ahLst/>
              <a:cxnLst/>
              <a:rect l="l" t="t" r="r" b="b"/>
              <a:pathLst>
                <a:path w="4888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587" y="451"/>
                  </a:lnTo>
                  <a:cubicBezTo>
                    <a:pt x="4888" y="451"/>
                    <a:pt x="4888" y="0"/>
                    <a:pt x="4587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373;p1"/>
            <p:cNvSpPr/>
            <p:nvPr/>
          </p:nvSpPr>
          <p:spPr>
            <a:xfrm>
              <a:off x="4590375" y="4307675"/>
              <a:ext cx="49525" cy="11300"/>
            </a:xfrm>
            <a:custGeom>
              <a:avLst/>
              <a:gdLst/>
              <a:ahLst/>
              <a:cxnLst/>
              <a:rect l="l" t="t" r="r" b="b"/>
              <a:pathLst>
                <a:path w="1981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lnTo>
                    <a:pt x="1680" y="452"/>
                  </a:lnTo>
                  <a:cubicBezTo>
                    <a:pt x="1981" y="452"/>
                    <a:pt x="1981" y="1"/>
                    <a:pt x="1680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374;p1"/>
            <p:cNvSpPr/>
            <p:nvPr/>
          </p:nvSpPr>
          <p:spPr>
            <a:xfrm>
              <a:off x="4875475" y="4057675"/>
              <a:ext cx="128475" cy="11300"/>
            </a:xfrm>
            <a:custGeom>
              <a:avLst/>
              <a:gdLst/>
              <a:ahLst/>
              <a:cxnLst/>
              <a:rect l="l" t="t" r="r" b="b"/>
              <a:pathLst>
                <a:path w="513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837" y="452"/>
                  </a:lnTo>
                  <a:cubicBezTo>
                    <a:pt x="5138" y="452"/>
                    <a:pt x="5138" y="1"/>
                    <a:pt x="4837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375;p1"/>
            <p:cNvSpPr/>
            <p:nvPr/>
          </p:nvSpPr>
          <p:spPr>
            <a:xfrm>
              <a:off x="4911800" y="4094025"/>
              <a:ext cx="43900" cy="11300"/>
            </a:xfrm>
            <a:custGeom>
              <a:avLst/>
              <a:gdLst/>
              <a:ahLst/>
              <a:cxnLst/>
              <a:rect l="l" t="t" r="r" b="b"/>
              <a:pathLst>
                <a:path w="1756" h="452" extrusionOk="0">
                  <a:moveTo>
                    <a:pt x="302" y="0"/>
                  </a:moveTo>
                  <a:cubicBezTo>
                    <a:pt x="1" y="0"/>
                    <a:pt x="1" y="452"/>
                    <a:pt x="302" y="452"/>
                  </a:cubicBezTo>
                  <a:lnTo>
                    <a:pt x="1455" y="452"/>
                  </a:lnTo>
                  <a:cubicBezTo>
                    <a:pt x="1755" y="452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376;p1"/>
            <p:cNvSpPr/>
            <p:nvPr/>
          </p:nvSpPr>
          <p:spPr>
            <a:xfrm>
              <a:off x="4948150" y="4191775"/>
              <a:ext cx="120950" cy="11925"/>
            </a:xfrm>
            <a:custGeom>
              <a:avLst/>
              <a:gdLst/>
              <a:ahLst/>
              <a:cxnLst/>
              <a:rect l="l" t="t" r="r" b="b"/>
              <a:pathLst>
                <a:path w="4838" h="477" extrusionOk="0">
                  <a:moveTo>
                    <a:pt x="301" y="0"/>
                  </a:moveTo>
                  <a:cubicBezTo>
                    <a:pt x="1" y="0"/>
                    <a:pt x="1" y="476"/>
                    <a:pt x="301" y="476"/>
                  </a:cubicBezTo>
                  <a:lnTo>
                    <a:pt x="4537" y="476"/>
                  </a:lnTo>
                  <a:cubicBezTo>
                    <a:pt x="4838" y="476"/>
                    <a:pt x="4838" y="0"/>
                    <a:pt x="4537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377;p1"/>
            <p:cNvSpPr/>
            <p:nvPr/>
          </p:nvSpPr>
          <p:spPr>
            <a:xfrm>
              <a:off x="4992650" y="4226850"/>
              <a:ext cx="47625" cy="11300"/>
            </a:xfrm>
            <a:custGeom>
              <a:avLst/>
              <a:gdLst/>
              <a:ahLst/>
              <a:cxnLst/>
              <a:rect l="l" t="t" r="r" b="b"/>
              <a:pathLst>
                <a:path w="1905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604" y="452"/>
                  </a:lnTo>
                  <a:cubicBezTo>
                    <a:pt x="1905" y="452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378;p1"/>
            <p:cNvSpPr/>
            <p:nvPr/>
          </p:nvSpPr>
          <p:spPr>
            <a:xfrm>
              <a:off x="5005800" y="4307675"/>
              <a:ext cx="84600" cy="11300"/>
            </a:xfrm>
            <a:custGeom>
              <a:avLst/>
              <a:gdLst/>
              <a:ahLst/>
              <a:cxnLst/>
              <a:rect l="l" t="t" r="r" b="b"/>
              <a:pathLst>
                <a:path w="3384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83" y="452"/>
                  </a:lnTo>
                  <a:cubicBezTo>
                    <a:pt x="3384" y="452"/>
                    <a:pt x="3384" y="1"/>
                    <a:pt x="308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379;p1"/>
            <p:cNvSpPr/>
            <p:nvPr/>
          </p:nvSpPr>
          <p:spPr>
            <a:xfrm>
              <a:off x="5028975" y="4338375"/>
              <a:ext cx="15075" cy="11325"/>
            </a:xfrm>
            <a:custGeom>
              <a:avLst/>
              <a:gdLst/>
              <a:ahLst/>
              <a:cxnLst/>
              <a:rect l="l" t="t" r="r" b="b"/>
              <a:pathLst>
                <a:path w="603" h="453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380;p1"/>
            <p:cNvSpPr/>
            <p:nvPr/>
          </p:nvSpPr>
          <p:spPr>
            <a:xfrm>
              <a:off x="4273325" y="3824600"/>
              <a:ext cx="101550" cy="11300"/>
            </a:xfrm>
            <a:custGeom>
              <a:avLst/>
              <a:gdLst/>
              <a:ahLst/>
              <a:cxnLst/>
              <a:rect l="l" t="t" r="r" b="b"/>
              <a:pathLst>
                <a:path w="4062" h="452" extrusionOk="0">
                  <a:moveTo>
                    <a:pt x="277" y="0"/>
                  </a:moveTo>
                  <a:cubicBezTo>
                    <a:pt x="1" y="0"/>
                    <a:pt x="1" y="452"/>
                    <a:pt x="277" y="452"/>
                  </a:cubicBezTo>
                  <a:lnTo>
                    <a:pt x="3760" y="452"/>
                  </a:lnTo>
                  <a:cubicBezTo>
                    <a:pt x="4061" y="452"/>
                    <a:pt x="4061" y="0"/>
                    <a:pt x="376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381;p1"/>
            <p:cNvSpPr/>
            <p:nvPr/>
          </p:nvSpPr>
          <p:spPr>
            <a:xfrm>
              <a:off x="4307800" y="3849650"/>
              <a:ext cx="43875" cy="11325"/>
            </a:xfrm>
            <a:custGeom>
              <a:avLst/>
              <a:gdLst/>
              <a:ahLst/>
              <a:cxnLst/>
              <a:rect l="l" t="t" r="r" b="b"/>
              <a:pathLst>
                <a:path w="1755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454" y="452"/>
                  </a:lnTo>
                  <a:cubicBezTo>
                    <a:pt x="1755" y="452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382;p1"/>
            <p:cNvSpPr/>
            <p:nvPr/>
          </p:nvSpPr>
          <p:spPr>
            <a:xfrm>
              <a:off x="4305925" y="3947400"/>
              <a:ext cx="114675" cy="11925"/>
            </a:xfrm>
            <a:custGeom>
              <a:avLst/>
              <a:gdLst/>
              <a:ahLst/>
              <a:cxnLst/>
              <a:rect l="l" t="t" r="r" b="b"/>
              <a:pathLst>
                <a:path w="4587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4286" y="477"/>
                  </a:lnTo>
                  <a:cubicBezTo>
                    <a:pt x="4587" y="477"/>
                    <a:pt x="4587" y="1"/>
                    <a:pt x="4286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383;p1"/>
            <p:cNvSpPr/>
            <p:nvPr/>
          </p:nvSpPr>
          <p:spPr>
            <a:xfrm>
              <a:off x="4356050" y="3986250"/>
              <a:ext cx="39500" cy="11300"/>
            </a:xfrm>
            <a:custGeom>
              <a:avLst/>
              <a:gdLst/>
              <a:ahLst/>
              <a:cxnLst/>
              <a:rect l="l" t="t" r="r" b="b"/>
              <a:pathLst>
                <a:path w="1580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278" y="452"/>
                  </a:lnTo>
                  <a:cubicBezTo>
                    <a:pt x="1579" y="452"/>
                    <a:pt x="1579" y="1"/>
                    <a:pt x="1278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384;p1"/>
            <p:cNvSpPr/>
            <p:nvPr/>
          </p:nvSpPr>
          <p:spPr>
            <a:xfrm>
              <a:off x="5206300" y="3905425"/>
              <a:ext cx="83975" cy="11300"/>
            </a:xfrm>
            <a:custGeom>
              <a:avLst/>
              <a:gdLst/>
              <a:ahLst/>
              <a:cxnLst/>
              <a:rect l="l" t="t" r="r" b="b"/>
              <a:pathLst>
                <a:path w="335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58" y="452"/>
                  </a:lnTo>
                  <a:cubicBezTo>
                    <a:pt x="3359" y="452"/>
                    <a:pt x="3359" y="1"/>
                    <a:pt x="305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385;p1"/>
            <p:cNvSpPr/>
            <p:nvPr/>
          </p:nvSpPr>
          <p:spPr>
            <a:xfrm>
              <a:off x="5221325" y="3938000"/>
              <a:ext cx="26975" cy="11925"/>
            </a:xfrm>
            <a:custGeom>
              <a:avLst/>
              <a:gdLst/>
              <a:ahLst/>
              <a:cxnLst/>
              <a:rect l="l" t="t" r="r" b="b"/>
              <a:pathLst>
                <a:path w="1079" h="477" extrusionOk="0">
                  <a:moveTo>
                    <a:pt x="302" y="1"/>
                  </a:moveTo>
                  <a:cubicBezTo>
                    <a:pt x="1" y="1"/>
                    <a:pt x="1" y="477"/>
                    <a:pt x="302" y="477"/>
                  </a:cubicBezTo>
                  <a:lnTo>
                    <a:pt x="778" y="477"/>
                  </a:lnTo>
                  <a:cubicBezTo>
                    <a:pt x="1079" y="477"/>
                    <a:pt x="1079" y="1"/>
                    <a:pt x="77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386;p1"/>
            <p:cNvSpPr/>
            <p:nvPr/>
          </p:nvSpPr>
          <p:spPr>
            <a:xfrm>
              <a:off x="4480725" y="3511325"/>
              <a:ext cx="130350" cy="11300"/>
            </a:xfrm>
            <a:custGeom>
              <a:avLst/>
              <a:gdLst/>
              <a:ahLst/>
              <a:cxnLst/>
              <a:rect l="l" t="t" r="r" b="b"/>
              <a:pathLst>
                <a:path w="5214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913" y="451"/>
                  </a:lnTo>
                  <a:cubicBezTo>
                    <a:pt x="5214" y="451"/>
                    <a:pt x="5214" y="0"/>
                    <a:pt x="4913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387;p1"/>
            <p:cNvSpPr/>
            <p:nvPr/>
          </p:nvSpPr>
          <p:spPr>
            <a:xfrm>
              <a:off x="4521450" y="3547650"/>
              <a:ext cx="33875" cy="11300"/>
            </a:xfrm>
            <a:custGeom>
              <a:avLst/>
              <a:gdLst/>
              <a:ahLst/>
              <a:cxnLst/>
              <a:rect l="l" t="t" r="r" b="b"/>
              <a:pathLst>
                <a:path w="1355" h="452" extrusionOk="0">
                  <a:moveTo>
                    <a:pt x="302" y="1"/>
                  </a:moveTo>
                  <a:cubicBezTo>
                    <a:pt x="1" y="1"/>
                    <a:pt x="1" y="452"/>
                    <a:pt x="302" y="452"/>
                  </a:cubicBezTo>
                  <a:lnTo>
                    <a:pt x="1053" y="452"/>
                  </a:lnTo>
                  <a:cubicBezTo>
                    <a:pt x="1354" y="452"/>
                    <a:pt x="1354" y="1"/>
                    <a:pt x="105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388;p1"/>
            <p:cNvSpPr/>
            <p:nvPr/>
          </p:nvSpPr>
          <p:spPr>
            <a:xfrm>
              <a:off x="4329100" y="3695525"/>
              <a:ext cx="132225" cy="11925"/>
            </a:xfrm>
            <a:custGeom>
              <a:avLst/>
              <a:gdLst/>
              <a:ahLst/>
              <a:cxnLst/>
              <a:rect l="l" t="t" r="r" b="b"/>
              <a:pathLst>
                <a:path w="5289" h="477" extrusionOk="0">
                  <a:moveTo>
                    <a:pt x="301" y="0"/>
                  </a:moveTo>
                  <a:cubicBezTo>
                    <a:pt x="1" y="0"/>
                    <a:pt x="1" y="477"/>
                    <a:pt x="301" y="477"/>
                  </a:cubicBezTo>
                  <a:lnTo>
                    <a:pt x="4988" y="477"/>
                  </a:lnTo>
                  <a:cubicBezTo>
                    <a:pt x="5289" y="477"/>
                    <a:pt x="5289" y="0"/>
                    <a:pt x="4988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389;p1"/>
            <p:cNvSpPr/>
            <p:nvPr/>
          </p:nvSpPr>
          <p:spPr>
            <a:xfrm>
              <a:off x="4374850" y="3655425"/>
              <a:ext cx="51400" cy="11300"/>
            </a:xfrm>
            <a:custGeom>
              <a:avLst/>
              <a:gdLst/>
              <a:ahLst/>
              <a:cxnLst/>
              <a:rect l="l" t="t" r="r" b="b"/>
              <a:pathLst>
                <a:path w="2056" h="452" extrusionOk="0">
                  <a:moveTo>
                    <a:pt x="301" y="0"/>
                  </a:moveTo>
                  <a:cubicBezTo>
                    <a:pt x="0" y="0"/>
                    <a:pt x="0" y="452"/>
                    <a:pt x="301" y="452"/>
                  </a:cubicBezTo>
                  <a:lnTo>
                    <a:pt x="1780" y="452"/>
                  </a:lnTo>
                  <a:cubicBezTo>
                    <a:pt x="2055" y="452"/>
                    <a:pt x="2055" y="0"/>
                    <a:pt x="178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390;p1"/>
            <p:cNvSpPr/>
            <p:nvPr/>
          </p:nvSpPr>
          <p:spPr>
            <a:xfrm>
              <a:off x="4347900" y="3749400"/>
              <a:ext cx="40125" cy="11950"/>
            </a:xfrm>
            <a:custGeom>
              <a:avLst/>
              <a:gdLst/>
              <a:ahLst/>
              <a:cxnLst/>
              <a:rect l="l" t="t" r="r" b="b"/>
              <a:pathLst>
                <a:path w="1605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304" y="477"/>
                  </a:lnTo>
                  <a:cubicBezTo>
                    <a:pt x="1604" y="477"/>
                    <a:pt x="1604" y="1"/>
                    <a:pt x="1304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391;p1"/>
            <p:cNvSpPr/>
            <p:nvPr/>
          </p:nvSpPr>
          <p:spPr>
            <a:xfrm>
              <a:off x="4534625" y="3447400"/>
              <a:ext cx="36350" cy="11925"/>
            </a:xfrm>
            <a:custGeom>
              <a:avLst/>
              <a:gdLst/>
              <a:ahLst/>
              <a:cxnLst/>
              <a:rect l="l" t="t" r="r" b="b"/>
              <a:pathLst>
                <a:path w="1454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153" y="477"/>
                  </a:lnTo>
                  <a:cubicBezTo>
                    <a:pt x="1454" y="477"/>
                    <a:pt x="1454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392;p1"/>
            <p:cNvSpPr/>
            <p:nvPr/>
          </p:nvSpPr>
          <p:spPr>
            <a:xfrm>
              <a:off x="4661800" y="3391650"/>
              <a:ext cx="107175" cy="11925"/>
            </a:xfrm>
            <a:custGeom>
              <a:avLst/>
              <a:gdLst/>
              <a:ahLst/>
              <a:cxnLst/>
              <a:rect l="l" t="t" r="r" b="b"/>
              <a:pathLst>
                <a:path w="4287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3986" y="476"/>
                  </a:lnTo>
                  <a:cubicBezTo>
                    <a:pt x="4287" y="476"/>
                    <a:pt x="4287" y="0"/>
                    <a:pt x="3986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393;p1"/>
            <p:cNvSpPr/>
            <p:nvPr/>
          </p:nvSpPr>
          <p:spPr>
            <a:xfrm>
              <a:off x="4701900" y="3414825"/>
              <a:ext cx="32625" cy="11300"/>
            </a:xfrm>
            <a:custGeom>
              <a:avLst/>
              <a:gdLst/>
              <a:ahLst/>
              <a:cxnLst/>
              <a:rect l="l" t="t" r="r" b="b"/>
              <a:pathLst>
                <a:path w="1305" h="452" extrusionOk="0">
                  <a:moveTo>
                    <a:pt x="302" y="0"/>
                  </a:moveTo>
                  <a:cubicBezTo>
                    <a:pt x="1" y="0"/>
                    <a:pt x="1" y="451"/>
                    <a:pt x="302" y="451"/>
                  </a:cubicBezTo>
                  <a:lnTo>
                    <a:pt x="1003" y="451"/>
                  </a:lnTo>
                  <a:cubicBezTo>
                    <a:pt x="1304" y="451"/>
                    <a:pt x="1304" y="0"/>
                    <a:pt x="1003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394;p1"/>
            <p:cNvSpPr/>
            <p:nvPr/>
          </p:nvSpPr>
          <p:spPr>
            <a:xfrm>
              <a:off x="4865450" y="3418575"/>
              <a:ext cx="94000" cy="11925"/>
            </a:xfrm>
            <a:custGeom>
              <a:avLst/>
              <a:gdLst/>
              <a:ahLst/>
              <a:cxnLst/>
              <a:rect l="l" t="t" r="r" b="b"/>
              <a:pathLst>
                <a:path w="3760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459" y="477"/>
                  </a:lnTo>
                  <a:cubicBezTo>
                    <a:pt x="3760" y="477"/>
                    <a:pt x="3760" y="1"/>
                    <a:pt x="3459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395;p1"/>
            <p:cNvSpPr/>
            <p:nvPr/>
          </p:nvSpPr>
          <p:spPr>
            <a:xfrm>
              <a:off x="4917450" y="3461200"/>
              <a:ext cx="38250" cy="11300"/>
            </a:xfrm>
            <a:custGeom>
              <a:avLst/>
              <a:gdLst/>
              <a:ahLst/>
              <a:cxnLst/>
              <a:rect l="l" t="t" r="r" b="b"/>
              <a:pathLst>
                <a:path w="1530" h="452" extrusionOk="0">
                  <a:moveTo>
                    <a:pt x="301" y="0"/>
                  </a:moveTo>
                  <a:cubicBezTo>
                    <a:pt x="0" y="0"/>
                    <a:pt x="0" y="451"/>
                    <a:pt x="301" y="451"/>
                  </a:cubicBezTo>
                  <a:lnTo>
                    <a:pt x="1229" y="451"/>
                  </a:lnTo>
                  <a:cubicBezTo>
                    <a:pt x="1529" y="451"/>
                    <a:pt x="1529" y="0"/>
                    <a:pt x="1229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396;p1"/>
            <p:cNvSpPr/>
            <p:nvPr/>
          </p:nvSpPr>
          <p:spPr>
            <a:xfrm>
              <a:off x="4713825" y="3508800"/>
              <a:ext cx="47625" cy="11925"/>
            </a:xfrm>
            <a:custGeom>
              <a:avLst/>
              <a:gdLst/>
              <a:ahLst/>
              <a:cxnLst/>
              <a:rect l="l" t="t" r="r" b="b"/>
              <a:pathLst>
                <a:path w="1905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604" y="477"/>
                  </a:lnTo>
                  <a:cubicBezTo>
                    <a:pt x="1905" y="477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397;p1"/>
            <p:cNvSpPr/>
            <p:nvPr/>
          </p:nvSpPr>
          <p:spPr>
            <a:xfrm>
              <a:off x="4742625" y="3533875"/>
              <a:ext cx="28225" cy="11925"/>
            </a:xfrm>
            <a:custGeom>
              <a:avLst/>
              <a:gdLst/>
              <a:ahLst/>
              <a:cxnLst/>
              <a:rect l="l" t="t" r="r" b="b"/>
              <a:pathLst>
                <a:path w="1129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828" y="476"/>
                  </a:lnTo>
                  <a:cubicBezTo>
                    <a:pt x="1129" y="476"/>
                    <a:pt x="1129" y="0"/>
                    <a:pt x="828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398;p1"/>
            <p:cNvSpPr/>
            <p:nvPr/>
          </p:nvSpPr>
          <p:spPr>
            <a:xfrm>
              <a:off x="4467575" y="4049525"/>
              <a:ext cx="101525" cy="11950"/>
            </a:xfrm>
            <a:custGeom>
              <a:avLst/>
              <a:gdLst/>
              <a:ahLst/>
              <a:cxnLst/>
              <a:rect l="l" t="t" r="r" b="b"/>
              <a:pathLst>
                <a:path w="4061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760" y="477"/>
                  </a:lnTo>
                  <a:cubicBezTo>
                    <a:pt x="4061" y="477"/>
                    <a:pt x="4061" y="1"/>
                    <a:pt x="3760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399;p1"/>
            <p:cNvSpPr/>
            <p:nvPr/>
          </p:nvSpPr>
          <p:spPr>
            <a:xfrm>
              <a:off x="4502025" y="4080250"/>
              <a:ext cx="43900" cy="11925"/>
            </a:xfrm>
            <a:custGeom>
              <a:avLst/>
              <a:gdLst/>
              <a:ahLst/>
              <a:cxnLst/>
              <a:rect l="l" t="t" r="r" b="b"/>
              <a:pathLst>
                <a:path w="1756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1455" y="476"/>
                  </a:lnTo>
                  <a:cubicBezTo>
                    <a:pt x="1755" y="476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400;p1"/>
            <p:cNvSpPr/>
            <p:nvPr/>
          </p:nvSpPr>
          <p:spPr>
            <a:xfrm>
              <a:off x="4181850" y="3958675"/>
              <a:ext cx="192400" cy="277600"/>
            </a:xfrm>
            <a:custGeom>
              <a:avLst/>
              <a:gdLst/>
              <a:ahLst/>
              <a:cxnLst/>
              <a:rect l="l" t="t" r="r" b="b"/>
              <a:pathLst>
                <a:path w="7696" h="11104" extrusionOk="0">
                  <a:moveTo>
                    <a:pt x="1054" y="1"/>
                  </a:moveTo>
                  <a:cubicBezTo>
                    <a:pt x="708" y="1"/>
                    <a:pt x="325" y="132"/>
                    <a:pt x="1" y="251"/>
                  </a:cubicBezTo>
                  <a:cubicBezTo>
                    <a:pt x="276" y="4236"/>
                    <a:pt x="1580" y="7946"/>
                    <a:pt x="3660" y="11104"/>
                  </a:cubicBezTo>
                  <a:cubicBezTo>
                    <a:pt x="3911" y="10903"/>
                    <a:pt x="4136" y="10703"/>
                    <a:pt x="4186" y="10552"/>
                  </a:cubicBezTo>
                  <a:cubicBezTo>
                    <a:pt x="4312" y="10176"/>
                    <a:pt x="4713" y="9199"/>
                    <a:pt x="5490" y="8873"/>
                  </a:cubicBezTo>
                  <a:cubicBezTo>
                    <a:pt x="6266" y="8547"/>
                    <a:pt x="6693" y="6643"/>
                    <a:pt x="6893" y="5815"/>
                  </a:cubicBezTo>
                  <a:cubicBezTo>
                    <a:pt x="7094" y="4988"/>
                    <a:pt x="7695" y="3810"/>
                    <a:pt x="6793" y="3660"/>
                  </a:cubicBezTo>
                  <a:cubicBezTo>
                    <a:pt x="5916" y="3510"/>
                    <a:pt x="5364" y="3033"/>
                    <a:pt x="4963" y="2507"/>
                  </a:cubicBezTo>
                  <a:cubicBezTo>
                    <a:pt x="4562" y="1956"/>
                    <a:pt x="4111" y="1580"/>
                    <a:pt x="3434" y="1304"/>
                  </a:cubicBezTo>
                  <a:cubicBezTo>
                    <a:pt x="2783" y="1028"/>
                    <a:pt x="2307" y="527"/>
                    <a:pt x="1505" y="101"/>
                  </a:cubicBezTo>
                  <a:cubicBezTo>
                    <a:pt x="1369" y="29"/>
                    <a:pt x="1215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401;p1"/>
            <p:cNvSpPr/>
            <p:nvPr/>
          </p:nvSpPr>
          <p:spPr>
            <a:xfrm>
              <a:off x="4206300" y="3667950"/>
              <a:ext cx="90875" cy="92425"/>
            </a:xfrm>
            <a:custGeom>
              <a:avLst/>
              <a:gdLst/>
              <a:ahLst/>
              <a:cxnLst/>
              <a:rect l="l" t="t" r="r" b="b"/>
              <a:pathLst>
                <a:path w="3635" h="3697" extrusionOk="0">
                  <a:moveTo>
                    <a:pt x="1454" y="1"/>
                  </a:moveTo>
                  <a:cubicBezTo>
                    <a:pt x="877" y="1103"/>
                    <a:pt x="376" y="2307"/>
                    <a:pt x="0" y="3535"/>
                  </a:cubicBezTo>
                  <a:cubicBezTo>
                    <a:pt x="224" y="3553"/>
                    <a:pt x="503" y="3697"/>
                    <a:pt x="673" y="3697"/>
                  </a:cubicBezTo>
                  <a:cubicBezTo>
                    <a:pt x="731" y="3697"/>
                    <a:pt x="777" y="3680"/>
                    <a:pt x="802" y="3635"/>
                  </a:cubicBezTo>
                  <a:cubicBezTo>
                    <a:pt x="953" y="3359"/>
                    <a:pt x="1604" y="3309"/>
                    <a:pt x="1755" y="3008"/>
                  </a:cubicBezTo>
                  <a:cubicBezTo>
                    <a:pt x="1930" y="2733"/>
                    <a:pt x="1780" y="2607"/>
                    <a:pt x="1980" y="2507"/>
                  </a:cubicBezTo>
                  <a:cubicBezTo>
                    <a:pt x="1993" y="2500"/>
                    <a:pt x="2009" y="2497"/>
                    <a:pt x="2026" y="2497"/>
                  </a:cubicBezTo>
                  <a:cubicBezTo>
                    <a:pt x="2213" y="2497"/>
                    <a:pt x="2632" y="2843"/>
                    <a:pt x="2967" y="2843"/>
                  </a:cubicBezTo>
                  <a:cubicBezTo>
                    <a:pt x="3077" y="2843"/>
                    <a:pt x="3178" y="2806"/>
                    <a:pt x="3258" y="2708"/>
                  </a:cubicBezTo>
                  <a:cubicBezTo>
                    <a:pt x="3634" y="2281"/>
                    <a:pt x="2908" y="1504"/>
                    <a:pt x="2582" y="1304"/>
                  </a:cubicBezTo>
                  <a:cubicBezTo>
                    <a:pt x="2256" y="1078"/>
                    <a:pt x="2306" y="903"/>
                    <a:pt x="1479" y="26"/>
                  </a:cubicBezTo>
                  <a:cubicBezTo>
                    <a:pt x="1454" y="1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402;p1"/>
            <p:cNvSpPr/>
            <p:nvPr/>
          </p:nvSpPr>
          <p:spPr>
            <a:xfrm>
              <a:off x="4280850" y="3439250"/>
              <a:ext cx="203050" cy="203100"/>
            </a:xfrm>
            <a:custGeom>
              <a:avLst/>
              <a:gdLst/>
              <a:ahLst/>
              <a:cxnLst/>
              <a:rect l="l" t="t" r="r" b="b"/>
              <a:pathLst>
                <a:path w="8122" h="8124" extrusionOk="0">
                  <a:moveTo>
                    <a:pt x="6943" y="1"/>
                  </a:moveTo>
                  <a:cubicBezTo>
                    <a:pt x="4186" y="1655"/>
                    <a:pt x="1830" y="3911"/>
                    <a:pt x="1" y="6542"/>
                  </a:cubicBezTo>
                  <a:cubicBezTo>
                    <a:pt x="251" y="7169"/>
                    <a:pt x="652" y="7845"/>
                    <a:pt x="1078" y="7996"/>
                  </a:cubicBezTo>
                  <a:cubicBezTo>
                    <a:pt x="1319" y="8085"/>
                    <a:pt x="1500" y="8123"/>
                    <a:pt x="1642" y="8123"/>
                  </a:cubicBezTo>
                  <a:cubicBezTo>
                    <a:pt x="1898" y="8123"/>
                    <a:pt x="2027" y="7998"/>
                    <a:pt x="2156" y="7820"/>
                  </a:cubicBezTo>
                  <a:cubicBezTo>
                    <a:pt x="2332" y="7545"/>
                    <a:pt x="2808" y="6743"/>
                    <a:pt x="3209" y="6317"/>
                  </a:cubicBezTo>
                  <a:cubicBezTo>
                    <a:pt x="3585" y="5891"/>
                    <a:pt x="5765" y="5339"/>
                    <a:pt x="6166" y="4988"/>
                  </a:cubicBezTo>
                  <a:cubicBezTo>
                    <a:pt x="6567" y="4612"/>
                    <a:pt x="6266" y="4362"/>
                    <a:pt x="6592" y="3610"/>
                  </a:cubicBezTo>
                  <a:cubicBezTo>
                    <a:pt x="6918" y="2833"/>
                    <a:pt x="6718" y="2332"/>
                    <a:pt x="6592" y="1931"/>
                  </a:cubicBezTo>
                  <a:cubicBezTo>
                    <a:pt x="6467" y="1505"/>
                    <a:pt x="7946" y="853"/>
                    <a:pt x="8046" y="502"/>
                  </a:cubicBezTo>
                  <a:cubicBezTo>
                    <a:pt x="8121" y="251"/>
                    <a:pt x="7620" y="176"/>
                    <a:pt x="69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403;p1"/>
            <p:cNvSpPr/>
            <p:nvPr/>
          </p:nvSpPr>
          <p:spPr>
            <a:xfrm>
              <a:off x="5096750" y="4093350"/>
              <a:ext cx="170350" cy="154200"/>
            </a:xfrm>
            <a:custGeom>
              <a:avLst/>
              <a:gdLst/>
              <a:ahLst/>
              <a:cxnLst/>
              <a:rect l="l" t="t" r="r" b="b"/>
              <a:pathLst>
                <a:path w="6814" h="6168" extrusionOk="0">
                  <a:moveTo>
                    <a:pt x="5649" y="0"/>
                  </a:moveTo>
                  <a:cubicBezTo>
                    <a:pt x="5627" y="0"/>
                    <a:pt x="5606" y="9"/>
                    <a:pt x="5585" y="27"/>
                  </a:cubicBezTo>
                  <a:cubicBezTo>
                    <a:pt x="5314" y="249"/>
                    <a:pt x="5576" y="1658"/>
                    <a:pt x="5276" y="1658"/>
                  </a:cubicBezTo>
                  <a:cubicBezTo>
                    <a:pt x="5270" y="1658"/>
                    <a:pt x="5265" y="1657"/>
                    <a:pt x="5260" y="1657"/>
                  </a:cubicBezTo>
                  <a:cubicBezTo>
                    <a:pt x="4934" y="1631"/>
                    <a:pt x="4408" y="1506"/>
                    <a:pt x="4408" y="1080"/>
                  </a:cubicBezTo>
                  <a:cubicBezTo>
                    <a:pt x="4408" y="679"/>
                    <a:pt x="4658" y="278"/>
                    <a:pt x="4357" y="228"/>
                  </a:cubicBezTo>
                  <a:cubicBezTo>
                    <a:pt x="4184" y="215"/>
                    <a:pt x="3867" y="158"/>
                    <a:pt x="3587" y="158"/>
                  </a:cubicBezTo>
                  <a:cubicBezTo>
                    <a:pt x="3342" y="158"/>
                    <a:pt x="3124" y="201"/>
                    <a:pt x="3054" y="353"/>
                  </a:cubicBezTo>
                  <a:cubicBezTo>
                    <a:pt x="2929" y="654"/>
                    <a:pt x="2052" y="955"/>
                    <a:pt x="1776" y="1556"/>
                  </a:cubicBezTo>
                  <a:cubicBezTo>
                    <a:pt x="1776" y="1556"/>
                    <a:pt x="1182" y="2435"/>
                    <a:pt x="618" y="2435"/>
                  </a:cubicBezTo>
                  <a:cubicBezTo>
                    <a:pt x="603" y="2435"/>
                    <a:pt x="588" y="2435"/>
                    <a:pt x="573" y="2433"/>
                  </a:cubicBezTo>
                  <a:cubicBezTo>
                    <a:pt x="557" y="2431"/>
                    <a:pt x="542" y="2430"/>
                    <a:pt x="527" y="2430"/>
                  </a:cubicBezTo>
                  <a:cubicBezTo>
                    <a:pt x="1" y="2430"/>
                    <a:pt x="74" y="3695"/>
                    <a:pt x="172" y="3987"/>
                  </a:cubicBezTo>
                  <a:cubicBezTo>
                    <a:pt x="297" y="4288"/>
                    <a:pt x="172" y="5466"/>
                    <a:pt x="548" y="5742"/>
                  </a:cubicBezTo>
                  <a:cubicBezTo>
                    <a:pt x="661" y="5820"/>
                    <a:pt x="770" y="5852"/>
                    <a:pt x="892" y="5852"/>
                  </a:cubicBezTo>
                  <a:cubicBezTo>
                    <a:pt x="1199" y="5852"/>
                    <a:pt x="1583" y="5646"/>
                    <a:pt x="2302" y="5466"/>
                  </a:cubicBezTo>
                  <a:cubicBezTo>
                    <a:pt x="2619" y="5387"/>
                    <a:pt x="2922" y="5355"/>
                    <a:pt x="3200" y="5355"/>
                  </a:cubicBezTo>
                  <a:cubicBezTo>
                    <a:pt x="3801" y="5355"/>
                    <a:pt x="4277" y="5504"/>
                    <a:pt x="4483" y="5641"/>
                  </a:cubicBezTo>
                  <a:cubicBezTo>
                    <a:pt x="4583" y="5717"/>
                    <a:pt x="4683" y="5942"/>
                    <a:pt x="4809" y="6168"/>
                  </a:cubicBezTo>
                  <a:cubicBezTo>
                    <a:pt x="5585" y="5065"/>
                    <a:pt x="6262" y="3887"/>
                    <a:pt x="6814" y="2634"/>
                  </a:cubicBezTo>
                  <a:cubicBezTo>
                    <a:pt x="6638" y="2383"/>
                    <a:pt x="6488" y="2158"/>
                    <a:pt x="6438" y="1957"/>
                  </a:cubicBezTo>
                  <a:cubicBezTo>
                    <a:pt x="6321" y="1377"/>
                    <a:pt x="592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404;p1"/>
            <p:cNvSpPr/>
            <p:nvPr/>
          </p:nvSpPr>
          <p:spPr>
            <a:xfrm>
              <a:off x="5181225" y="4033200"/>
              <a:ext cx="96250" cy="59200"/>
            </a:xfrm>
            <a:custGeom>
              <a:avLst/>
              <a:gdLst/>
              <a:ahLst/>
              <a:cxnLst/>
              <a:rect l="l" t="t" r="r" b="b"/>
              <a:pathLst>
                <a:path w="3850" h="2368" extrusionOk="0">
                  <a:moveTo>
                    <a:pt x="588" y="0"/>
                  </a:moveTo>
                  <a:cubicBezTo>
                    <a:pt x="418" y="0"/>
                    <a:pt x="119" y="13"/>
                    <a:pt x="101" y="103"/>
                  </a:cubicBezTo>
                  <a:cubicBezTo>
                    <a:pt x="101" y="228"/>
                    <a:pt x="1" y="529"/>
                    <a:pt x="452" y="804"/>
                  </a:cubicBezTo>
                  <a:cubicBezTo>
                    <a:pt x="903" y="1055"/>
                    <a:pt x="1480" y="1130"/>
                    <a:pt x="1430" y="1506"/>
                  </a:cubicBezTo>
                  <a:cubicBezTo>
                    <a:pt x="1379" y="1857"/>
                    <a:pt x="1329" y="2007"/>
                    <a:pt x="1705" y="2032"/>
                  </a:cubicBezTo>
                  <a:cubicBezTo>
                    <a:pt x="1956" y="2032"/>
                    <a:pt x="2140" y="2077"/>
                    <a:pt x="2338" y="2077"/>
                  </a:cubicBezTo>
                  <a:cubicBezTo>
                    <a:pt x="2438" y="2077"/>
                    <a:pt x="2541" y="2066"/>
                    <a:pt x="2658" y="2032"/>
                  </a:cubicBezTo>
                  <a:cubicBezTo>
                    <a:pt x="2710" y="2018"/>
                    <a:pt x="2760" y="2011"/>
                    <a:pt x="2810" y="2011"/>
                  </a:cubicBezTo>
                  <a:cubicBezTo>
                    <a:pt x="3092" y="2011"/>
                    <a:pt x="3333" y="2227"/>
                    <a:pt x="3610" y="2333"/>
                  </a:cubicBezTo>
                  <a:cubicBezTo>
                    <a:pt x="3658" y="2357"/>
                    <a:pt x="3693" y="2368"/>
                    <a:pt x="3718" y="2368"/>
                  </a:cubicBezTo>
                  <a:cubicBezTo>
                    <a:pt x="3849" y="2368"/>
                    <a:pt x="3694" y="2076"/>
                    <a:pt x="3610" y="1907"/>
                  </a:cubicBezTo>
                  <a:cubicBezTo>
                    <a:pt x="3485" y="1707"/>
                    <a:pt x="3785" y="1606"/>
                    <a:pt x="3309" y="1180"/>
                  </a:cubicBezTo>
                  <a:cubicBezTo>
                    <a:pt x="2858" y="754"/>
                    <a:pt x="2507" y="679"/>
                    <a:pt x="2056" y="479"/>
                  </a:cubicBezTo>
                  <a:cubicBezTo>
                    <a:pt x="1605" y="303"/>
                    <a:pt x="1304" y="103"/>
                    <a:pt x="703" y="2"/>
                  </a:cubicBezTo>
                  <a:cubicBezTo>
                    <a:pt x="703" y="2"/>
                    <a:pt x="656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405;p1"/>
            <p:cNvSpPr/>
            <p:nvPr/>
          </p:nvSpPr>
          <p:spPr>
            <a:xfrm>
              <a:off x="5070325" y="3988450"/>
              <a:ext cx="58000" cy="62400"/>
            </a:xfrm>
            <a:custGeom>
              <a:avLst/>
              <a:gdLst/>
              <a:ahLst/>
              <a:cxnLst/>
              <a:rect l="l" t="t" r="r" b="b"/>
              <a:pathLst>
                <a:path w="2320" h="2496" extrusionOk="0">
                  <a:moveTo>
                    <a:pt x="1897" y="1"/>
                  </a:moveTo>
                  <a:cubicBezTo>
                    <a:pt x="1875" y="1"/>
                    <a:pt x="1853" y="5"/>
                    <a:pt x="1830" y="13"/>
                  </a:cubicBezTo>
                  <a:cubicBezTo>
                    <a:pt x="1830" y="13"/>
                    <a:pt x="1505" y="113"/>
                    <a:pt x="1454" y="264"/>
                  </a:cubicBezTo>
                  <a:cubicBezTo>
                    <a:pt x="1429" y="389"/>
                    <a:pt x="1179" y="765"/>
                    <a:pt x="1079" y="790"/>
                  </a:cubicBezTo>
                  <a:cubicBezTo>
                    <a:pt x="978" y="790"/>
                    <a:pt x="853" y="1166"/>
                    <a:pt x="728" y="1166"/>
                  </a:cubicBezTo>
                  <a:cubicBezTo>
                    <a:pt x="723" y="1167"/>
                    <a:pt x="718" y="1167"/>
                    <a:pt x="713" y="1167"/>
                  </a:cubicBezTo>
                  <a:cubicBezTo>
                    <a:pt x="630" y="1167"/>
                    <a:pt x="459" y="1054"/>
                    <a:pt x="316" y="1054"/>
                  </a:cubicBezTo>
                  <a:cubicBezTo>
                    <a:pt x="222" y="1054"/>
                    <a:pt x="139" y="1103"/>
                    <a:pt x="101" y="1266"/>
                  </a:cubicBezTo>
                  <a:cubicBezTo>
                    <a:pt x="1" y="1717"/>
                    <a:pt x="452" y="2143"/>
                    <a:pt x="552" y="2319"/>
                  </a:cubicBezTo>
                  <a:cubicBezTo>
                    <a:pt x="618" y="2434"/>
                    <a:pt x="1019" y="2495"/>
                    <a:pt x="1343" y="2495"/>
                  </a:cubicBezTo>
                  <a:cubicBezTo>
                    <a:pt x="1513" y="2495"/>
                    <a:pt x="1661" y="2478"/>
                    <a:pt x="1730" y="2444"/>
                  </a:cubicBezTo>
                  <a:cubicBezTo>
                    <a:pt x="1931" y="2344"/>
                    <a:pt x="2056" y="1993"/>
                    <a:pt x="2106" y="1817"/>
                  </a:cubicBezTo>
                  <a:cubicBezTo>
                    <a:pt x="2131" y="1642"/>
                    <a:pt x="1956" y="1542"/>
                    <a:pt x="2006" y="1316"/>
                  </a:cubicBezTo>
                  <a:cubicBezTo>
                    <a:pt x="2081" y="1116"/>
                    <a:pt x="2031" y="765"/>
                    <a:pt x="2181" y="614"/>
                  </a:cubicBezTo>
                  <a:cubicBezTo>
                    <a:pt x="2319" y="476"/>
                    <a:pt x="2141" y="1"/>
                    <a:pt x="18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406;p1"/>
            <p:cNvSpPr/>
            <p:nvPr/>
          </p:nvSpPr>
          <p:spPr>
            <a:xfrm>
              <a:off x="5007050" y="3993725"/>
              <a:ext cx="59550" cy="68650"/>
            </a:xfrm>
            <a:custGeom>
              <a:avLst/>
              <a:gdLst/>
              <a:ahLst/>
              <a:cxnLst/>
              <a:rect l="l" t="t" r="r" b="b"/>
              <a:pathLst>
                <a:path w="2382" h="2746" extrusionOk="0">
                  <a:moveTo>
                    <a:pt x="133" y="1"/>
                  </a:moveTo>
                  <a:cubicBezTo>
                    <a:pt x="99" y="1"/>
                    <a:pt x="69" y="15"/>
                    <a:pt x="51" y="53"/>
                  </a:cubicBezTo>
                  <a:cubicBezTo>
                    <a:pt x="0" y="203"/>
                    <a:pt x="251" y="579"/>
                    <a:pt x="502" y="855"/>
                  </a:cubicBezTo>
                  <a:cubicBezTo>
                    <a:pt x="752" y="1105"/>
                    <a:pt x="1053" y="1381"/>
                    <a:pt x="1153" y="1657"/>
                  </a:cubicBezTo>
                  <a:cubicBezTo>
                    <a:pt x="1254" y="1957"/>
                    <a:pt x="1354" y="2358"/>
                    <a:pt x="1554" y="2484"/>
                  </a:cubicBezTo>
                  <a:cubicBezTo>
                    <a:pt x="1694" y="2583"/>
                    <a:pt x="1801" y="2746"/>
                    <a:pt x="1915" y="2746"/>
                  </a:cubicBezTo>
                  <a:cubicBezTo>
                    <a:pt x="1945" y="2746"/>
                    <a:pt x="1975" y="2735"/>
                    <a:pt x="2005" y="2709"/>
                  </a:cubicBezTo>
                  <a:cubicBezTo>
                    <a:pt x="2156" y="2584"/>
                    <a:pt x="2381" y="2258"/>
                    <a:pt x="2156" y="2032"/>
                  </a:cubicBezTo>
                  <a:cubicBezTo>
                    <a:pt x="1930" y="1807"/>
                    <a:pt x="1905" y="1581"/>
                    <a:pt x="1755" y="1406"/>
                  </a:cubicBezTo>
                  <a:cubicBezTo>
                    <a:pt x="1604" y="1256"/>
                    <a:pt x="1329" y="1155"/>
                    <a:pt x="1203" y="1030"/>
                  </a:cubicBezTo>
                  <a:cubicBezTo>
                    <a:pt x="1053" y="905"/>
                    <a:pt x="1003" y="704"/>
                    <a:pt x="777" y="428"/>
                  </a:cubicBezTo>
                  <a:cubicBezTo>
                    <a:pt x="605" y="199"/>
                    <a:pt x="564" y="101"/>
                    <a:pt x="477" y="101"/>
                  </a:cubicBezTo>
                  <a:cubicBezTo>
                    <a:pt x="449" y="101"/>
                    <a:pt x="418" y="110"/>
                    <a:pt x="376" y="128"/>
                  </a:cubicBezTo>
                  <a:cubicBezTo>
                    <a:pt x="376" y="128"/>
                    <a:pt x="235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407;p1"/>
            <p:cNvSpPr/>
            <p:nvPr/>
          </p:nvSpPr>
          <p:spPr>
            <a:xfrm>
              <a:off x="5050900" y="4060825"/>
              <a:ext cx="58300" cy="19825"/>
            </a:xfrm>
            <a:custGeom>
              <a:avLst/>
              <a:gdLst/>
              <a:ahLst/>
              <a:cxnLst/>
              <a:rect l="l" t="t" r="r" b="b"/>
              <a:pathLst>
                <a:path w="2332" h="793" extrusionOk="0">
                  <a:moveTo>
                    <a:pt x="1567" y="0"/>
                  </a:moveTo>
                  <a:cubicBezTo>
                    <a:pt x="1505" y="0"/>
                    <a:pt x="1429" y="25"/>
                    <a:pt x="1304" y="75"/>
                  </a:cubicBezTo>
                  <a:cubicBezTo>
                    <a:pt x="1304" y="75"/>
                    <a:pt x="1193" y="86"/>
                    <a:pt x="1037" y="86"/>
                  </a:cubicBezTo>
                  <a:cubicBezTo>
                    <a:pt x="959" y="86"/>
                    <a:pt x="870" y="84"/>
                    <a:pt x="778" y="75"/>
                  </a:cubicBezTo>
                  <a:cubicBezTo>
                    <a:pt x="613" y="62"/>
                    <a:pt x="494" y="40"/>
                    <a:pt x="407" y="40"/>
                  </a:cubicBezTo>
                  <a:cubicBezTo>
                    <a:pt x="335" y="40"/>
                    <a:pt x="286" y="55"/>
                    <a:pt x="251" y="100"/>
                  </a:cubicBezTo>
                  <a:cubicBezTo>
                    <a:pt x="201" y="176"/>
                    <a:pt x="1" y="376"/>
                    <a:pt x="552" y="476"/>
                  </a:cubicBezTo>
                  <a:cubicBezTo>
                    <a:pt x="1079" y="602"/>
                    <a:pt x="1455" y="577"/>
                    <a:pt x="1655" y="627"/>
                  </a:cubicBezTo>
                  <a:cubicBezTo>
                    <a:pt x="1809" y="665"/>
                    <a:pt x="1889" y="793"/>
                    <a:pt x="1986" y="793"/>
                  </a:cubicBezTo>
                  <a:cubicBezTo>
                    <a:pt x="2015" y="793"/>
                    <a:pt x="2046" y="781"/>
                    <a:pt x="2081" y="752"/>
                  </a:cubicBezTo>
                  <a:cubicBezTo>
                    <a:pt x="2231" y="627"/>
                    <a:pt x="2332" y="551"/>
                    <a:pt x="2081" y="401"/>
                  </a:cubicBezTo>
                  <a:cubicBezTo>
                    <a:pt x="1856" y="226"/>
                    <a:pt x="1906" y="176"/>
                    <a:pt x="1755" y="75"/>
                  </a:cubicBezTo>
                  <a:cubicBezTo>
                    <a:pt x="1680" y="25"/>
                    <a:pt x="1630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408;p1"/>
            <p:cNvSpPr/>
            <p:nvPr/>
          </p:nvSpPr>
          <p:spPr>
            <a:xfrm>
              <a:off x="5121700" y="4019450"/>
              <a:ext cx="41400" cy="49500"/>
            </a:xfrm>
            <a:custGeom>
              <a:avLst/>
              <a:gdLst/>
              <a:ahLst/>
              <a:cxnLst/>
              <a:rect l="l" t="t" r="r" b="b"/>
              <a:pathLst>
                <a:path w="1656" h="1980" extrusionOk="0">
                  <a:moveTo>
                    <a:pt x="1254" y="1"/>
                  </a:moveTo>
                  <a:cubicBezTo>
                    <a:pt x="1254" y="1"/>
                    <a:pt x="1142" y="203"/>
                    <a:pt x="831" y="203"/>
                  </a:cubicBezTo>
                  <a:cubicBezTo>
                    <a:pt x="814" y="203"/>
                    <a:pt x="796" y="203"/>
                    <a:pt x="778" y="201"/>
                  </a:cubicBezTo>
                  <a:cubicBezTo>
                    <a:pt x="696" y="196"/>
                    <a:pt x="619" y="192"/>
                    <a:pt x="550" y="192"/>
                  </a:cubicBezTo>
                  <a:cubicBezTo>
                    <a:pt x="298" y="192"/>
                    <a:pt x="137" y="247"/>
                    <a:pt x="176" y="502"/>
                  </a:cubicBezTo>
                  <a:cubicBezTo>
                    <a:pt x="227" y="828"/>
                    <a:pt x="76" y="978"/>
                    <a:pt x="101" y="1254"/>
                  </a:cubicBezTo>
                  <a:cubicBezTo>
                    <a:pt x="151" y="1530"/>
                    <a:pt x="1" y="1906"/>
                    <a:pt x="252" y="1931"/>
                  </a:cubicBezTo>
                  <a:cubicBezTo>
                    <a:pt x="395" y="1931"/>
                    <a:pt x="653" y="1980"/>
                    <a:pt x="852" y="1980"/>
                  </a:cubicBezTo>
                  <a:cubicBezTo>
                    <a:pt x="1001" y="1980"/>
                    <a:pt x="1118" y="1952"/>
                    <a:pt x="1129" y="1856"/>
                  </a:cubicBezTo>
                  <a:cubicBezTo>
                    <a:pt x="1154" y="1630"/>
                    <a:pt x="953" y="1354"/>
                    <a:pt x="878" y="1104"/>
                  </a:cubicBezTo>
                  <a:cubicBezTo>
                    <a:pt x="803" y="878"/>
                    <a:pt x="903" y="602"/>
                    <a:pt x="1029" y="552"/>
                  </a:cubicBezTo>
                  <a:cubicBezTo>
                    <a:pt x="1179" y="502"/>
                    <a:pt x="1655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409;p1"/>
            <p:cNvSpPr/>
            <p:nvPr/>
          </p:nvSpPr>
          <p:spPr>
            <a:xfrm>
              <a:off x="5124850" y="3914875"/>
              <a:ext cx="42625" cy="81775"/>
            </a:xfrm>
            <a:custGeom>
              <a:avLst/>
              <a:gdLst/>
              <a:ahLst/>
              <a:cxnLst/>
              <a:rect l="l" t="t" r="r" b="b"/>
              <a:pathLst>
                <a:path w="1705" h="3271" extrusionOk="0">
                  <a:moveTo>
                    <a:pt x="391" y="0"/>
                  </a:moveTo>
                  <a:cubicBezTo>
                    <a:pt x="297" y="0"/>
                    <a:pt x="207" y="47"/>
                    <a:pt x="176" y="174"/>
                  </a:cubicBezTo>
                  <a:cubicBezTo>
                    <a:pt x="176" y="174"/>
                    <a:pt x="0" y="800"/>
                    <a:pt x="101" y="1151"/>
                  </a:cubicBezTo>
                  <a:cubicBezTo>
                    <a:pt x="226" y="1477"/>
                    <a:pt x="101" y="1477"/>
                    <a:pt x="301" y="1703"/>
                  </a:cubicBezTo>
                  <a:cubicBezTo>
                    <a:pt x="476" y="1903"/>
                    <a:pt x="627" y="2054"/>
                    <a:pt x="577" y="2379"/>
                  </a:cubicBezTo>
                  <a:cubicBezTo>
                    <a:pt x="552" y="2730"/>
                    <a:pt x="326" y="2881"/>
                    <a:pt x="652" y="3006"/>
                  </a:cubicBezTo>
                  <a:cubicBezTo>
                    <a:pt x="894" y="3118"/>
                    <a:pt x="1052" y="3270"/>
                    <a:pt x="1190" y="3270"/>
                  </a:cubicBezTo>
                  <a:cubicBezTo>
                    <a:pt x="1238" y="3270"/>
                    <a:pt x="1283" y="3252"/>
                    <a:pt x="1329" y="3207"/>
                  </a:cubicBezTo>
                  <a:cubicBezTo>
                    <a:pt x="1479" y="3006"/>
                    <a:pt x="1705" y="2806"/>
                    <a:pt x="1529" y="2505"/>
                  </a:cubicBezTo>
                  <a:cubicBezTo>
                    <a:pt x="1379" y="2179"/>
                    <a:pt x="1253" y="2179"/>
                    <a:pt x="1253" y="1828"/>
                  </a:cubicBezTo>
                  <a:cubicBezTo>
                    <a:pt x="1253" y="1477"/>
                    <a:pt x="928" y="1302"/>
                    <a:pt x="752" y="1001"/>
                  </a:cubicBezTo>
                  <a:cubicBezTo>
                    <a:pt x="602" y="700"/>
                    <a:pt x="652" y="349"/>
                    <a:pt x="652" y="174"/>
                  </a:cubicBezTo>
                  <a:cubicBezTo>
                    <a:pt x="652" y="87"/>
                    <a:pt x="51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410;p1"/>
            <p:cNvSpPr/>
            <p:nvPr/>
          </p:nvSpPr>
          <p:spPr>
            <a:xfrm>
              <a:off x="5175800" y="3687200"/>
              <a:ext cx="88175" cy="163175"/>
            </a:xfrm>
            <a:custGeom>
              <a:avLst/>
              <a:gdLst/>
              <a:ahLst/>
              <a:cxnLst/>
              <a:rect l="l" t="t" r="r" b="b"/>
              <a:pathLst>
                <a:path w="3527" h="6527" extrusionOk="0">
                  <a:moveTo>
                    <a:pt x="2740" y="1"/>
                  </a:moveTo>
                  <a:cubicBezTo>
                    <a:pt x="2627" y="1"/>
                    <a:pt x="2446" y="38"/>
                    <a:pt x="2499" y="283"/>
                  </a:cubicBezTo>
                  <a:cubicBezTo>
                    <a:pt x="2574" y="634"/>
                    <a:pt x="2649" y="1511"/>
                    <a:pt x="2524" y="2063"/>
                  </a:cubicBezTo>
                  <a:cubicBezTo>
                    <a:pt x="2423" y="2614"/>
                    <a:pt x="2223" y="2890"/>
                    <a:pt x="2148" y="3141"/>
                  </a:cubicBezTo>
                  <a:cubicBezTo>
                    <a:pt x="2073" y="3366"/>
                    <a:pt x="1922" y="3943"/>
                    <a:pt x="1947" y="4193"/>
                  </a:cubicBezTo>
                  <a:cubicBezTo>
                    <a:pt x="1947" y="4444"/>
                    <a:pt x="1496" y="4845"/>
                    <a:pt x="1371" y="4895"/>
                  </a:cubicBezTo>
                  <a:cubicBezTo>
                    <a:pt x="1220" y="4920"/>
                    <a:pt x="368" y="5120"/>
                    <a:pt x="293" y="5321"/>
                  </a:cubicBezTo>
                  <a:cubicBezTo>
                    <a:pt x="243" y="5547"/>
                    <a:pt x="42" y="5872"/>
                    <a:pt x="17" y="6148"/>
                  </a:cubicBezTo>
                  <a:cubicBezTo>
                    <a:pt x="1" y="6349"/>
                    <a:pt x="95" y="6527"/>
                    <a:pt x="257" y="6527"/>
                  </a:cubicBezTo>
                  <a:cubicBezTo>
                    <a:pt x="338" y="6527"/>
                    <a:pt x="435" y="6482"/>
                    <a:pt x="544" y="6374"/>
                  </a:cubicBezTo>
                  <a:cubicBezTo>
                    <a:pt x="870" y="6048"/>
                    <a:pt x="1246" y="5822"/>
                    <a:pt x="1722" y="5597"/>
                  </a:cubicBezTo>
                  <a:cubicBezTo>
                    <a:pt x="2173" y="5371"/>
                    <a:pt x="2398" y="5045"/>
                    <a:pt x="2499" y="4594"/>
                  </a:cubicBezTo>
                  <a:cubicBezTo>
                    <a:pt x="2574" y="4168"/>
                    <a:pt x="2549" y="3391"/>
                    <a:pt x="2824" y="3291"/>
                  </a:cubicBezTo>
                  <a:cubicBezTo>
                    <a:pt x="3075" y="3191"/>
                    <a:pt x="3526" y="2990"/>
                    <a:pt x="3351" y="2815"/>
                  </a:cubicBezTo>
                  <a:cubicBezTo>
                    <a:pt x="3175" y="2664"/>
                    <a:pt x="2925" y="2038"/>
                    <a:pt x="2900" y="1912"/>
                  </a:cubicBezTo>
                  <a:cubicBezTo>
                    <a:pt x="2900" y="1812"/>
                    <a:pt x="2950" y="1737"/>
                    <a:pt x="3125" y="1511"/>
                  </a:cubicBezTo>
                  <a:cubicBezTo>
                    <a:pt x="3276" y="1286"/>
                    <a:pt x="3000" y="935"/>
                    <a:pt x="3000" y="709"/>
                  </a:cubicBezTo>
                  <a:cubicBezTo>
                    <a:pt x="3000" y="459"/>
                    <a:pt x="3050" y="58"/>
                    <a:pt x="2824" y="8"/>
                  </a:cubicBezTo>
                  <a:cubicBezTo>
                    <a:pt x="2824" y="8"/>
                    <a:pt x="2788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411;p1"/>
            <p:cNvSpPr/>
            <p:nvPr/>
          </p:nvSpPr>
          <p:spPr>
            <a:xfrm>
              <a:off x="4787750" y="3492975"/>
              <a:ext cx="92700" cy="65525"/>
            </a:xfrm>
            <a:custGeom>
              <a:avLst/>
              <a:gdLst/>
              <a:ahLst/>
              <a:cxnLst/>
              <a:rect l="l" t="t" r="r" b="b"/>
              <a:pathLst>
                <a:path w="3708" h="2621" extrusionOk="0">
                  <a:moveTo>
                    <a:pt x="3446" y="0"/>
                  </a:moveTo>
                  <a:cubicBezTo>
                    <a:pt x="3427" y="0"/>
                    <a:pt x="3406" y="2"/>
                    <a:pt x="3384" y="7"/>
                  </a:cubicBezTo>
                  <a:cubicBezTo>
                    <a:pt x="3384" y="7"/>
                    <a:pt x="2432" y="258"/>
                    <a:pt x="1980" y="333"/>
                  </a:cubicBezTo>
                  <a:cubicBezTo>
                    <a:pt x="1554" y="433"/>
                    <a:pt x="803" y="960"/>
                    <a:pt x="702" y="1035"/>
                  </a:cubicBezTo>
                  <a:cubicBezTo>
                    <a:pt x="602" y="1110"/>
                    <a:pt x="0" y="1912"/>
                    <a:pt x="76" y="2112"/>
                  </a:cubicBezTo>
                  <a:cubicBezTo>
                    <a:pt x="151" y="2313"/>
                    <a:pt x="602" y="2463"/>
                    <a:pt x="777" y="2564"/>
                  </a:cubicBezTo>
                  <a:cubicBezTo>
                    <a:pt x="856" y="2597"/>
                    <a:pt x="1005" y="2621"/>
                    <a:pt x="1146" y="2621"/>
                  </a:cubicBezTo>
                  <a:cubicBezTo>
                    <a:pt x="1319" y="2621"/>
                    <a:pt x="1479" y="2585"/>
                    <a:pt x="1479" y="2488"/>
                  </a:cubicBezTo>
                  <a:cubicBezTo>
                    <a:pt x="1454" y="2288"/>
                    <a:pt x="1128" y="2087"/>
                    <a:pt x="1178" y="1812"/>
                  </a:cubicBezTo>
                  <a:cubicBezTo>
                    <a:pt x="1229" y="1536"/>
                    <a:pt x="1204" y="1085"/>
                    <a:pt x="1730" y="985"/>
                  </a:cubicBezTo>
                  <a:cubicBezTo>
                    <a:pt x="2256" y="884"/>
                    <a:pt x="2482" y="584"/>
                    <a:pt x="2808" y="559"/>
                  </a:cubicBezTo>
                  <a:cubicBezTo>
                    <a:pt x="3158" y="534"/>
                    <a:pt x="3635" y="458"/>
                    <a:pt x="3685" y="333"/>
                  </a:cubicBezTo>
                  <a:cubicBezTo>
                    <a:pt x="3707" y="197"/>
                    <a:pt x="3628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412;p1"/>
            <p:cNvSpPr/>
            <p:nvPr/>
          </p:nvSpPr>
          <p:spPr>
            <a:xfrm>
              <a:off x="4983875" y="3450425"/>
              <a:ext cx="81475" cy="33350"/>
            </a:xfrm>
            <a:custGeom>
              <a:avLst/>
              <a:gdLst/>
              <a:ahLst/>
              <a:cxnLst/>
              <a:rect l="l" t="t" r="r" b="b"/>
              <a:pathLst>
                <a:path w="3259" h="1334" extrusionOk="0">
                  <a:moveTo>
                    <a:pt x="1504" y="1"/>
                  </a:moveTo>
                  <a:cubicBezTo>
                    <a:pt x="1446" y="1"/>
                    <a:pt x="1380" y="17"/>
                    <a:pt x="1303" y="55"/>
                  </a:cubicBezTo>
                  <a:cubicBezTo>
                    <a:pt x="1303" y="55"/>
                    <a:pt x="1078" y="231"/>
                    <a:pt x="777" y="356"/>
                  </a:cubicBezTo>
                  <a:cubicBezTo>
                    <a:pt x="451" y="481"/>
                    <a:pt x="0" y="606"/>
                    <a:pt x="201" y="832"/>
                  </a:cubicBezTo>
                  <a:cubicBezTo>
                    <a:pt x="386" y="997"/>
                    <a:pt x="655" y="1127"/>
                    <a:pt x="885" y="1127"/>
                  </a:cubicBezTo>
                  <a:cubicBezTo>
                    <a:pt x="935" y="1127"/>
                    <a:pt x="983" y="1121"/>
                    <a:pt x="1028" y="1108"/>
                  </a:cubicBezTo>
                  <a:cubicBezTo>
                    <a:pt x="1064" y="1101"/>
                    <a:pt x="1100" y="1097"/>
                    <a:pt x="1136" y="1097"/>
                  </a:cubicBezTo>
                  <a:cubicBezTo>
                    <a:pt x="1356" y="1097"/>
                    <a:pt x="1586" y="1208"/>
                    <a:pt x="1780" y="1208"/>
                  </a:cubicBezTo>
                  <a:cubicBezTo>
                    <a:pt x="2030" y="1208"/>
                    <a:pt x="2356" y="1308"/>
                    <a:pt x="2582" y="1308"/>
                  </a:cubicBezTo>
                  <a:cubicBezTo>
                    <a:pt x="2832" y="1283"/>
                    <a:pt x="3258" y="1333"/>
                    <a:pt x="3058" y="1108"/>
                  </a:cubicBezTo>
                  <a:cubicBezTo>
                    <a:pt x="2857" y="882"/>
                    <a:pt x="2356" y="932"/>
                    <a:pt x="2306" y="882"/>
                  </a:cubicBezTo>
                  <a:cubicBezTo>
                    <a:pt x="2256" y="857"/>
                    <a:pt x="1980" y="707"/>
                    <a:pt x="1905" y="481"/>
                  </a:cubicBezTo>
                  <a:cubicBezTo>
                    <a:pt x="1844" y="298"/>
                    <a:pt x="1750" y="1"/>
                    <a:pt x="150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413;p1"/>
            <p:cNvSpPr/>
            <p:nvPr/>
          </p:nvSpPr>
          <p:spPr>
            <a:xfrm>
              <a:off x="4740750" y="3440300"/>
              <a:ext cx="132250" cy="31325"/>
            </a:xfrm>
            <a:custGeom>
              <a:avLst/>
              <a:gdLst/>
              <a:ahLst/>
              <a:cxnLst/>
              <a:rect l="l" t="t" r="r" b="b"/>
              <a:pathLst>
                <a:path w="5290" h="1253" extrusionOk="0">
                  <a:moveTo>
                    <a:pt x="3435" y="0"/>
                  </a:moveTo>
                  <a:cubicBezTo>
                    <a:pt x="3354" y="0"/>
                    <a:pt x="3266" y="25"/>
                    <a:pt x="3184" y="84"/>
                  </a:cubicBezTo>
                  <a:cubicBezTo>
                    <a:pt x="3184" y="84"/>
                    <a:pt x="2708" y="335"/>
                    <a:pt x="2733" y="610"/>
                  </a:cubicBezTo>
                  <a:cubicBezTo>
                    <a:pt x="2744" y="735"/>
                    <a:pt x="2673" y="778"/>
                    <a:pt x="2553" y="778"/>
                  </a:cubicBezTo>
                  <a:cubicBezTo>
                    <a:pt x="2407" y="778"/>
                    <a:pt x="2189" y="715"/>
                    <a:pt x="1956" y="661"/>
                  </a:cubicBezTo>
                  <a:cubicBezTo>
                    <a:pt x="1626" y="602"/>
                    <a:pt x="1070" y="544"/>
                    <a:pt x="801" y="544"/>
                  </a:cubicBezTo>
                  <a:cubicBezTo>
                    <a:pt x="723" y="544"/>
                    <a:pt x="669" y="549"/>
                    <a:pt x="652" y="560"/>
                  </a:cubicBezTo>
                  <a:cubicBezTo>
                    <a:pt x="577" y="610"/>
                    <a:pt x="1" y="886"/>
                    <a:pt x="226" y="1062"/>
                  </a:cubicBezTo>
                  <a:cubicBezTo>
                    <a:pt x="415" y="1188"/>
                    <a:pt x="868" y="1243"/>
                    <a:pt x="1231" y="1243"/>
                  </a:cubicBezTo>
                  <a:cubicBezTo>
                    <a:pt x="1301" y="1243"/>
                    <a:pt x="1368" y="1241"/>
                    <a:pt x="1429" y="1237"/>
                  </a:cubicBezTo>
                  <a:cubicBezTo>
                    <a:pt x="1718" y="1196"/>
                    <a:pt x="2514" y="1036"/>
                    <a:pt x="2872" y="1036"/>
                  </a:cubicBezTo>
                  <a:cubicBezTo>
                    <a:pt x="2949" y="1036"/>
                    <a:pt x="3007" y="1044"/>
                    <a:pt x="3033" y="1062"/>
                  </a:cubicBezTo>
                  <a:cubicBezTo>
                    <a:pt x="3184" y="1137"/>
                    <a:pt x="3459" y="1162"/>
                    <a:pt x="3710" y="1237"/>
                  </a:cubicBezTo>
                  <a:cubicBezTo>
                    <a:pt x="3737" y="1248"/>
                    <a:pt x="3764" y="1252"/>
                    <a:pt x="3791" y="1252"/>
                  </a:cubicBezTo>
                  <a:cubicBezTo>
                    <a:pt x="4016" y="1252"/>
                    <a:pt x="4269" y="935"/>
                    <a:pt x="4467" y="935"/>
                  </a:cubicBezTo>
                  <a:cubicBezTo>
                    <a:pt x="4474" y="935"/>
                    <a:pt x="4481" y="936"/>
                    <a:pt x="4487" y="936"/>
                  </a:cubicBezTo>
                  <a:cubicBezTo>
                    <a:pt x="4688" y="936"/>
                    <a:pt x="5289" y="761"/>
                    <a:pt x="5264" y="610"/>
                  </a:cubicBezTo>
                  <a:cubicBezTo>
                    <a:pt x="5244" y="493"/>
                    <a:pt x="5010" y="313"/>
                    <a:pt x="4764" y="313"/>
                  </a:cubicBezTo>
                  <a:cubicBezTo>
                    <a:pt x="4696" y="313"/>
                    <a:pt x="4627" y="327"/>
                    <a:pt x="4562" y="360"/>
                  </a:cubicBezTo>
                  <a:cubicBezTo>
                    <a:pt x="4274" y="515"/>
                    <a:pt x="3712" y="748"/>
                    <a:pt x="3499" y="748"/>
                  </a:cubicBezTo>
                  <a:cubicBezTo>
                    <a:pt x="3471" y="748"/>
                    <a:pt x="3449" y="744"/>
                    <a:pt x="3434" y="736"/>
                  </a:cubicBezTo>
                  <a:cubicBezTo>
                    <a:pt x="3334" y="661"/>
                    <a:pt x="3610" y="410"/>
                    <a:pt x="3710" y="260"/>
                  </a:cubicBezTo>
                  <a:cubicBezTo>
                    <a:pt x="3781" y="136"/>
                    <a:pt x="3628" y="0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414;p1"/>
            <p:cNvSpPr/>
            <p:nvPr/>
          </p:nvSpPr>
          <p:spPr>
            <a:xfrm>
              <a:off x="4592000" y="3460550"/>
              <a:ext cx="90550" cy="46250"/>
            </a:xfrm>
            <a:custGeom>
              <a:avLst/>
              <a:gdLst/>
              <a:ahLst/>
              <a:cxnLst/>
              <a:rect l="l" t="t" r="r" b="b"/>
              <a:pathLst>
                <a:path w="3622" h="1850" extrusionOk="0">
                  <a:moveTo>
                    <a:pt x="3085" y="0"/>
                  </a:moveTo>
                  <a:cubicBezTo>
                    <a:pt x="3043" y="0"/>
                    <a:pt x="3003" y="1"/>
                    <a:pt x="2968" y="1"/>
                  </a:cubicBezTo>
                  <a:cubicBezTo>
                    <a:pt x="2743" y="1"/>
                    <a:pt x="2191" y="26"/>
                    <a:pt x="2191" y="26"/>
                  </a:cubicBezTo>
                  <a:cubicBezTo>
                    <a:pt x="2191" y="26"/>
                    <a:pt x="2066" y="76"/>
                    <a:pt x="1540" y="126"/>
                  </a:cubicBezTo>
                  <a:cubicBezTo>
                    <a:pt x="1128" y="185"/>
                    <a:pt x="854" y="275"/>
                    <a:pt x="670" y="275"/>
                  </a:cubicBezTo>
                  <a:cubicBezTo>
                    <a:pt x="619" y="275"/>
                    <a:pt x="575" y="268"/>
                    <a:pt x="537" y="252"/>
                  </a:cubicBezTo>
                  <a:cubicBezTo>
                    <a:pt x="524" y="248"/>
                    <a:pt x="510" y="246"/>
                    <a:pt x="495" y="246"/>
                  </a:cubicBezTo>
                  <a:cubicBezTo>
                    <a:pt x="309" y="246"/>
                    <a:pt x="1" y="519"/>
                    <a:pt x="186" y="728"/>
                  </a:cubicBezTo>
                  <a:cubicBezTo>
                    <a:pt x="387" y="953"/>
                    <a:pt x="587" y="1304"/>
                    <a:pt x="738" y="1605"/>
                  </a:cubicBezTo>
                  <a:cubicBezTo>
                    <a:pt x="837" y="1775"/>
                    <a:pt x="1001" y="1849"/>
                    <a:pt x="1170" y="1849"/>
                  </a:cubicBezTo>
                  <a:cubicBezTo>
                    <a:pt x="1299" y="1849"/>
                    <a:pt x="1431" y="1806"/>
                    <a:pt x="1540" y="1730"/>
                  </a:cubicBezTo>
                  <a:cubicBezTo>
                    <a:pt x="1753" y="1581"/>
                    <a:pt x="2001" y="1469"/>
                    <a:pt x="2271" y="1469"/>
                  </a:cubicBezTo>
                  <a:cubicBezTo>
                    <a:pt x="2319" y="1469"/>
                    <a:pt x="2368" y="1472"/>
                    <a:pt x="2417" y="1480"/>
                  </a:cubicBezTo>
                  <a:cubicBezTo>
                    <a:pt x="2502" y="1492"/>
                    <a:pt x="2583" y="1498"/>
                    <a:pt x="2655" y="1498"/>
                  </a:cubicBezTo>
                  <a:cubicBezTo>
                    <a:pt x="2881" y="1498"/>
                    <a:pt x="3025" y="1437"/>
                    <a:pt x="2968" y="1304"/>
                  </a:cubicBezTo>
                  <a:cubicBezTo>
                    <a:pt x="2868" y="1104"/>
                    <a:pt x="2668" y="728"/>
                    <a:pt x="2793" y="728"/>
                  </a:cubicBezTo>
                  <a:cubicBezTo>
                    <a:pt x="2918" y="728"/>
                    <a:pt x="3344" y="552"/>
                    <a:pt x="3495" y="252"/>
                  </a:cubicBezTo>
                  <a:cubicBezTo>
                    <a:pt x="3622" y="18"/>
                    <a:pt x="3318" y="0"/>
                    <a:pt x="30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415;p1"/>
            <p:cNvSpPr/>
            <p:nvPr/>
          </p:nvSpPr>
          <p:spPr>
            <a:xfrm>
              <a:off x="4415575" y="3587325"/>
              <a:ext cx="70825" cy="29050"/>
            </a:xfrm>
            <a:custGeom>
              <a:avLst/>
              <a:gdLst/>
              <a:ahLst/>
              <a:cxnLst/>
              <a:rect l="l" t="t" r="r" b="b"/>
              <a:pathLst>
                <a:path w="2833" h="1162" extrusionOk="0">
                  <a:moveTo>
                    <a:pt x="469" y="1"/>
                  </a:moveTo>
                  <a:cubicBezTo>
                    <a:pt x="404" y="1"/>
                    <a:pt x="353" y="24"/>
                    <a:pt x="326" y="93"/>
                  </a:cubicBezTo>
                  <a:cubicBezTo>
                    <a:pt x="226" y="369"/>
                    <a:pt x="0" y="1020"/>
                    <a:pt x="552" y="1020"/>
                  </a:cubicBezTo>
                  <a:cubicBezTo>
                    <a:pt x="974" y="1039"/>
                    <a:pt x="1278" y="1161"/>
                    <a:pt x="1611" y="1161"/>
                  </a:cubicBezTo>
                  <a:cubicBezTo>
                    <a:pt x="1713" y="1161"/>
                    <a:pt x="1818" y="1150"/>
                    <a:pt x="1930" y="1120"/>
                  </a:cubicBezTo>
                  <a:cubicBezTo>
                    <a:pt x="2431" y="995"/>
                    <a:pt x="2832" y="795"/>
                    <a:pt x="2657" y="594"/>
                  </a:cubicBezTo>
                  <a:cubicBezTo>
                    <a:pt x="2506" y="394"/>
                    <a:pt x="2181" y="218"/>
                    <a:pt x="2181" y="218"/>
                  </a:cubicBezTo>
                  <a:cubicBezTo>
                    <a:pt x="2036" y="197"/>
                    <a:pt x="1703" y="74"/>
                    <a:pt x="1380" y="74"/>
                  </a:cubicBezTo>
                  <a:cubicBezTo>
                    <a:pt x="1311" y="74"/>
                    <a:pt x="1244" y="80"/>
                    <a:pt x="1178" y="93"/>
                  </a:cubicBezTo>
                  <a:cubicBezTo>
                    <a:pt x="1132" y="106"/>
                    <a:pt x="1085" y="111"/>
                    <a:pt x="1038" y="111"/>
                  </a:cubicBezTo>
                  <a:cubicBezTo>
                    <a:pt x="825" y="111"/>
                    <a:pt x="611" y="1"/>
                    <a:pt x="46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416;p1"/>
            <p:cNvSpPr/>
            <p:nvPr/>
          </p:nvSpPr>
          <p:spPr>
            <a:xfrm>
              <a:off x="4473200" y="3638850"/>
              <a:ext cx="76475" cy="78525"/>
            </a:xfrm>
            <a:custGeom>
              <a:avLst/>
              <a:gdLst/>
              <a:ahLst/>
              <a:cxnLst/>
              <a:rect l="l" t="t" r="r" b="b"/>
              <a:pathLst>
                <a:path w="3059" h="3141" extrusionOk="0">
                  <a:moveTo>
                    <a:pt x="1996" y="1"/>
                  </a:moveTo>
                  <a:cubicBezTo>
                    <a:pt x="1909" y="1"/>
                    <a:pt x="1805" y="40"/>
                    <a:pt x="1680" y="137"/>
                  </a:cubicBezTo>
                  <a:cubicBezTo>
                    <a:pt x="1680" y="137"/>
                    <a:pt x="1054" y="413"/>
                    <a:pt x="1054" y="914"/>
                  </a:cubicBezTo>
                  <a:cubicBezTo>
                    <a:pt x="1054" y="1415"/>
                    <a:pt x="928" y="1541"/>
                    <a:pt x="728" y="1841"/>
                  </a:cubicBezTo>
                  <a:cubicBezTo>
                    <a:pt x="552" y="2117"/>
                    <a:pt x="1" y="2869"/>
                    <a:pt x="402" y="3044"/>
                  </a:cubicBezTo>
                  <a:cubicBezTo>
                    <a:pt x="551" y="3114"/>
                    <a:pt x="760" y="3140"/>
                    <a:pt x="982" y="3140"/>
                  </a:cubicBezTo>
                  <a:cubicBezTo>
                    <a:pt x="1320" y="3140"/>
                    <a:pt x="1689" y="3080"/>
                    <a:pt x="1931" y="3019"/>
                  </a:cubicBezTo>
                  <a:cubicBezTo>
                    <a:pt x="2332" y="2919"/>
                    <a:pt x="3009" y="2794"/>
                    <a:pt x="3034" y="2568"/>
                  </a:cubicBezTo>
                  <a:cubicBezTo>
                    <a:pt x="3059" y="2318"/>
                    <a:pt x="2758" y="2267"/>
                    <a:pt x="2608" y="1641"/>
                  </a:cubicBezTo>
                  <a:cubicBezTo>
                    <a:pt x="2457" y="1014"/>
                    <a:pt x="2482" y="764"/>
                    <a:pt x="2407" y="488"/>
                  </a:cubicBezTo>
                  <a:cubicBezTo>
                    <a:pt x="2334" y="271"/>
                    <a:pt x="2223" y="1"/>
                    <a:pt x="19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417;p1"/>
            <p:cNvSpPr/>
            <p:nvPr/>
          </p:nvSpPr>
          <p:spPr>
            <a:xfrm>
              <a:off x="4180600" y="3906675"/>
              <a:ext cx="31350" cy="19700"/>
            </a:xfrm>
            <a:custGeom>
              <a:avLst/>
              <a:gdLst/>
              <a:ahLst/>
              <a:cxnLst/>
              <a:rect l="l" t="t" r="r" b="b"/>
              <a:pathLst>
                <a:path w="1254" h="788" extrusionOk="0">
                  <a:moveTo>
                    <a:pt x="26" y="1"/>
                  </a:moveTo>
                  <a:cubicBezTo>
                    <a:pt x="1" y="226"/>
                    <a:pt x="1" y="477"/>
                    <a:pt x="1" y="727"/>
                  </a:cubicBezTo>
                  <a:cubicBezTo>
                    <a:pt x="152" y="769"/>
                    <a:pt x="335" y="787"/>
                    <a:pt x="501" y="787"/>
                  </a:cubicBezTo>
                  <a:cubicBezTo>
                    <a:pt x="637" y="787"/>
                    <a:pt x="763" y="775"/>
                    <a:pt x="853" y="753"/>
                  </a:cubicBezTo>
                  <a:cubicBezTo>
                    <a:pt x="1154" y="727"/>
                    <a:pt x="1254" y="427"/>
                    <a:pt x="1204" y="326"/>
                  </a:cubicBezTo>
                  <a:cubicBezTo>
                    <a:pt x="1154" y="226"/>
                    <a:pt x="402" y="126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18;p1"/>
            <p:cNvSpPr/>
            <p:nvPr/>
          </p:nvSpPr>
          <p:spPr>
            <a:xfrm>
              <a:off x="4746400" y="4093325"/>
              <a:ext cx="51400" cy="94050"/>
            </a:xfrm>
            <a:custGeom>
              <a:avLst/>
              <a:gdLst/>
              <a:ahLst/>
              <a:cxnLst/>
              <a:rect l="l" t="t" r="r" b="b"/>
              <a:pathLst>
                <a:path w="2056" h="3762" extrusionOk="0">
                  <a:moveTo>
                    <a:pt x="1387" y="0"/>
                  </a:moveTo>
                  <a:cubicBezTo>
                    <a:pt x="1286" y="0"/>
                    <a:pt x="1215" y="45"/>
                    <a:pt x="1203" y="179"/>
                  </a:cubicBezTo>
                  <a:cubicBezTo>
                    <a:pt x="1203" y="179"/>
                    <a:pt x="1304" y="480"/>
                    <a:pt x="1053" y="730"/>
                  </a:cubicBezTo>
                  <a:cubicBezTo>
                    <a:pt x="802" y="981"/>
                    <a:pt x="326" y="1206"/>
                    <a:pt x="376" y="1507"/>
                  </a:cubicBezTo>
                  <a:cubicBezTo>
                    <a:pt x="426" y="1783"/>
                    <a:pt x="502" y="2084"/>
                    <a:pt x="376" y="2334"/>
                  </a:cubicBezTo>
                  <a:cubicBezTo>
                    <a:pt x="251" y="2585"/>
                    <a:pt x="0" y="2735"/>
                    <a:pt x="101" y="3011"/>
                  </a:cubicBezTo>
                  <a:cubicBezTo>
                    <a:pt x="212" y="3257"/>
                    <a:pt x="643" y="3761"/>
                    <a:pt x="877" y="3761"/>
                  </a:cubicBezTo>
                  <a:cubicBezTo>
                    <a:pt x="905" y="3761"/>
                    <a:pt x="931" y="3754"/>
                    <a:pt x="953" y="3738"/>
                  </a:cubicBezTo>
                  <a:cubicBezTo>
                    <a:pt x="1153" y="3612"/>
                    <a:pt x="1479" y="2610"/>
                    <a:pt x="1479" y="2234"/>
                  </a:cubicBezTo>
                  <a:cubicBezTo>
                    <a:pt x="1479" y="1858"/>
                    <a:pt x="1579" y="1557"/>
                    <a:pt x="1780" y="1231"/>
                  </a:cubicBezTo>
                  <a:cubicBezTo>
                    <a:pt x="1980" y="881"/>
                    <a:pt x="2055" y="204"/>
                    <a:pt x="1780" y="104"/>
                  </a:cubicBezTo>
                  <a:cubicBezTo>
                    <a:pt x="1637" y="52"/>
                    <a:pt x="149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9;p1"/>
            <p:cNvSpPr/>
            <p:nvPr/>
          </p:nvSpPr>
          <p:spPr>
            <a:xfrm>
              <a:off x="4429975" y="3486550"/>
              <a:ext cx="815825" cy="749825"/>
            </a:xfrm>
            <a:custGeom>
              <a:avLst/>
              <a:gdLst/>
              <a:ahLst/>
              <a:cxnLst/>
              <a:rect l="l" t="t" r="r" b="b"/>
              <a:pathLst>
                <a:path w="32633" h="29993" extrusionOk="0">
                  <a:moveTo>
                    <a:pt x="24419" y="0"/>
                  </a:moveTo>
                  <a:cubicBezTo>
                    <a:pt x="24286" y="0"/>
                    <a:pt x="24164" y="4"/>
                    <a:pt x="24061" y="14"/>
                  </a:cubicBezTo>
                  <a:cubicBezTo>
                    <a:pt x="23510" y="64"/>
                    <a:pt x="20627" y="1467"/>
                    <a:pt x="19951" y="1643"/>
                  </a:cubicBezTo>
                  <a:cubicBezTo>
                    <a:pt x="19564" y="1757"/>
                    <a:pt x="19349" y="1782"/>
                    <a:pt x="19100" y="1782"/>
                  </a:cubicBezTo>
                  <a:cubicBezTo>
                    <a:pt x="18914" y="1782"/>
                    <a:pt x="18708" y="1768"/>
                    <a:pt x="18397" y="1768"/>
                  </a:cubicBezTo>
                  <a:cubicBezTo>
                    <a:pt x="17670" y="1793"/>
                    <a:pt x="16492" y="2896"/>
                    <a:pt x="15740" y="3071"/>
                  </a:cubicBezTo>
                  <a:cubicBezTo>
                    <a:pt x="15102" y="3236"/>
                    <a:pt x="14313" y="3637"/>
                    <a:pt x="13538" y="3637"/>
                  </a:cubicBezTo>
                  <a:cubicBezTo>
                    <a:pt x="13368" y="3637"/>
                    <a:pt x="13200" y="3617"/>
                    <a:pt x="13033" y="3572"/>
                  </a:cubicBezTo>
                  <a:cubicBezTo>
                    <a:pt x="12081" y="3322"/>
                    <a:pt x="10828" y="2595"/>
                    <a:pt x="10151" y="2495"/>
                  </a:cubicBezTo>
                  <a:cubicBezTo>
                    <a:pt x="10042" y="2478"/>
                    <a:pt x="9926" y="2470"/>
                    <a:pt x="9806" y="2470"/>
                  </a:cubicBezTo>
                  <a:cubicBezTo>
                    <a:pt x="9213" y="2470"/>
                    <a:pt x="8521" y="2675"/>
                    <a:pt x="8021" y="3071"/>
                  </a:cubicBezTo>
                  <a:cubicBezTo>
                    <a:pt x="7419" y="3572"/>
                    <a:pt x="5715" y="4249"/>
                    <a:pt x="5364" y="5377"/>
                  </a:cubicBezTo>
                  <a:cubicBezTo>
                    <a:pt x="5364" y="5377"/>
                    <a:pt x="5289" y="6279"/>
                    <a:pt x="5665" y="6831"/>
                  </a:cubicBezTo>
                  <a:cubicBezTo>
                    <a:pt x="6041" y="7382"/>
                    <a:pt x="6091" y="7708"/>
                    <a:pt x="5966" y="8034"/>
                  </a:cubicBezTo>
                  <a:cubicBezTo>
                    <a:pt x="5865" y="8334"/>
                    <a:pt x="5113" y="9036"/>
                    <a:pt x="4637" y="9237"/>
                  </a:cubicBezTo>
                  <a:cubicBezTo>
                    <a:pt x="4136" y="9437"/>
                    <a:pt x="3259" y="9989"/>
                    <a:pt x="3058" y="10415"/>
                  </a:cubicBezTo>
                  <a:cubicBezTo>
                    <a:pt x="2858" y="10866"/>
                    <a:pt x="2256" y="12019"/>
                    <a:pt x="2457" y="12445"/>
                  </a:cubicBezTo>
                  <a:cubicBezTo>
                    <a:pt x="2573" y="12664"/>
                    <a:pt x="2881" y="12783"/>
                    <a:pt x="3248" y="12783"/>
                  </a:cubicBezTo>
                  <a:cubicBezTo>
                    <a:pt x="3595" y="12783"/>
                    <a:pt x="3995" y="12676"/>
                    <a:pt x="4337" y="12445"/>
                  </a:cubicBezTo>
                  <a:cubicBezTo>
                    <a:pt x="4980" y="12008"/>
                    <a:pt x="5540" y="11170"/>
                    <a:pt x="6015" y="11170"/>
                  </a:cubicBezTo>
                  <a:cubicBezTo>
                    <a:pt x="6057" y="11170"/>
                    <a:pt x="6100" y="11177"/>
                    <a:pt x="6141" y="11192"/>
                  </a:cubicBezTo>
                  <a:cubicBezTo>
                    <a:pt x="6667" y="11367"/>
                    <a:pt x="7444" y="11994"/>
                    <a:pt x="7469" y="12570"/>
                  </a:cubicBezTo>
                  <a:cubicBezTo>
                    <a:pt x="7469" y="12659"/>
                    <a:pt x="7495" y="12695"/>
                    <a:pt x="7535" y="12695"/>
                  </a:cubicBezTo>
                  <a:cubicBezTo>
                    <a:pt x="7709" y="12695"/>
                    <a:pt x="8163" y="12000"/>
                    <a:pt x="8021" y="11918"/>
                  </a:cubicBezTo>
                  <a:cubicBezTo>
                    <a:pt x="7870" y="11843"/>
                    <a:pt x="6717" y="10690"/>
                    <a:pt x="6717" y="10690"/>
                  </a:cubicBezTo>
                  <a:cubicBezTo>
                    <a:pt x="6717" y="10690"/>
                    <a:pt x="6717" y="10531"/>
                    <a:pt x="6879" y="10531"/>
                  </a:cubicBezTo>
                  <a:cubicBezTo>
                    <a:pt x="7043" y="10531"/>
                    <a:pt x="7375" y="10697"/>
                    <a:pt x="8046" y="11367"/>
                  </a:cubicBezTo>
                  <a:cubicBezTo>
                    <a:pt x="8171" y="11492"/>
                    <a:pt x="8271" y="11668"/>
                    <a:pt x="8321" y="11843"/>
                  </a:cubicBezTo>
                  <a:cubicBezTo>
                    <a:pt x="8422" y="12169"/>
                    <a:pt x="8622" y="12695"/>
                    <a:pt x="8873" y="12871"/>
                  </a:cubicBezTo>
                  <a:cubicBezTo>
                    <a:pt x="8918" y="12901"/>
                    <a:pt x="8957" y="12915"/>
                    <a:pt x="8990" y="12915"/>
                  </a:cubicBezTo>
                  <a:cubicBezTo>
                    <a:pt x="9228" y="12915"/>
                    <a:pt x="9167" y="12210"/>
                    <a:pt x="9299" y="12144"/>
                  </a:cubicBezTo>
                  <a:cubicBezTo>
                    <a:pt x="9312" y="12140"/>
                    <a:pt x="9326" y="12137"/>
                    <a:pt x="9340" y="12137"/>
                  </a:cubicBezTo>
                  <a:cubicBezTo>
                    <a:pt x="9484" y="12137"/>
                    <a:pt x="9656" y="12360"/>
                    <a:pt x="9725" y="12520"/>
                  </a:cubicBezTo>
                  <a:cubicBezTo>
                    <a:pt x="9786" y="12683"/>
                    <a:pt x="10179" y="13094"/>
                    <a:pt x="10768" y="13094"/>
                  </a:cubicBezTo>
                  <a:cubicBezTo>
                    <a:pt x="10903" y="13094"/>
                    <a:pt x="11049" y="13073"/>
                    <a:pt x="11204" y="13021"/>
                  </a:cubicBezTo>
                  <a:cubicBezTo>
                    <a:pt x="11334" y="12979"/>
                    <a:pt x="11435" y="12960"/>
                    <a:pt x="11510" y="12960"/>
                  </a:cubicBezTo>
                  <a:cubicBezTo>
                    <a:pt x="11929" y="12960"/>
                    <a:pt x="11588" y="13534"/>
                    <a:pt x="11354" y="13873"/>
                  </a:cubicBezTo>
                  <a:cubicBezTo>
                    <a:pt x="11174" y="14152"/>
                    <a:pt x="10757" y="14302"/>
                    <a:pt x="10300" y="14302"/>
                  </a:cubicBezTo>
                  <a:cubicBezTo>
                    <a:pt x="10060" y="14302"/>
                    <a:pt x="9808" y="14261"/>
                    <a:pt x="9575" y="14174"/>
                  </a:cubicBezTo>
                  <a:cubicBezTo>
                    <a:pt x="9399" y="14109"/>
                    <a:pt x="9248" y="14083"/>
                    <a:pt x="9114" y="14083"/>
                  </a:cubicBezTo>
                  <a:cubicBezTo>
                    <a:pt x="8733" y="14083"/>
                    <a:pt x="8486" y="14295"/>
                    <a:pt x="8171" y="14425"/>
                  </a:cubicBezTo>
                  <a:cubicBezTo>
                    <a:pt x="8151" y="14435"/>
                    <a:pt x="8132" y="14439"/>
                    <a:pt x="8112" y="14439"/>
                  </a:cubicBezTo>
                  <a:cubicBezTo>
                    <a:pt x="7892" y="14439"/>
                    <a:pt x="7708" y="13814"/>
                    <a:pt x="6993" y="13422"/>
                  </a:cubicBezTo>
                  <a:cubicBezTo>
                    <a:pt x="6843" y="13347"/>
                    <a:pt x="6743" y="13197"/>
                    <a:pt x="6743" y="13046"/>
                  </a:cubicBezTo>
                  <a:cubicBezTo>
                    <a:pt x="6768" y="12745"/>
                    <a:pt x="6542" y="12846"/>
                    <a:pt x="5991" y="12796"/>
                  </a:cubicBezTo>
                  <a:cubicBezTo>
                    <a:pt x="5948" y="12792"/>
                    <a:pt x="5901" y="12790"/>
                    <a:pt x="5851" y="12790"/>
                  </a:cubicBezTo>
                  <a:cubicBezTo>
                    <a:pt x="5290" y="12790"/>
                    <a:pt x="4339" y="13033"/>
                    <a:pt x="4086" y="13172"/>
                  </a:cubicBezTo>
                  <a:cubicBezTo>
                    <a:pt x="4011" y="13216"/>
                    <a:pt x="3956" y="13234"/>
                    <a:pt x="3909" y="13234"/>
                  </a:cubicBezTo>
                  <a:cubicBezTo>
                    <a:pt x="3796" y="13234"/>
                    <a:pt x="3721" y="13134"/>
                    <a:pt x="3509" y="13046"/>
                  </a:cubicBezTo>
                  <a:cubicBezTo>
                    <a:pt x="3466" y="13024"/>
                    <a:pt x="3423" y="13015"/>
                    <a:pt x="3380" y="13015"/>
                  </a:cubicBezTo>
                  <a:cubicBezTo>
                    <a:pt x="3131" y="13015"/>
                    <a:pt x="2911" y="13351"/>
                    <a:pt x="2783" y="13522"/>
                  </a:cubicBezTo>
                  <a:cubicBezTo>
                    <a:pt x="2783" y="13547"/>
                    <a:pt x="2783" y="13547"/>
                    <a:pt x="2783" y="13547"/>
                  </a:cubicBezTo>
                  <a:cubicBezTo>
                    <a:pt x="2632" y="13723"/>
                    <a:pt x="2482" y="13873"/>
                    <a:pt x="2306" y="13999"/>
                  </a:cubicBezTo>
                  <a:cubicBezTo>
                    <a:pt x="1" y="15553"/>
                    <a:pt x="1078" y="18761"/>
                    <a:pt x="1705" y="19512"/>
                  </a:cubicBezTo>
                  <a:cubicBezTo>
                    <a:pt x="2320" y="20254"/>
                    <a:pt x="3400" y="20656"/>
                    <a:pt x="4068" y="20656"/>
                  </a:cubicBezTo>
                  <a:cubicBezTo>
                    <a:pt x="4190" y="20656"/>
                    <a:pt x="4298" y="20642"/>
                    <a:pt x="4387" y="20615"/>
                  </a:cubicBezTo>
                  <a:cubicBezTo>
                    <a:pt x="4544" y="20565"/>
                    <a:pt x="4776" y="20534"/>
                    <a:pt x="5027" y="20534"/>
                  </a:cubicBezTo>
                  <a:cubicBezTo>
                    <a:pt x="5657" y="20534"/>
                    <a:pt x="6402" y="20733"/>
                    <a:pt x="6367" y="21342"/>
                  </a:cubicBezTo>
                  <a:cubicBezTo>
                    <a:pt x="6342" y="22194"/>
                    <a:pt x="7118" y="22645"/>
                    <a:pt x="7068" y="23548"/>
                  </a:cubicBezTo>
                  <a:cubicBezTo>
                    <a:pt x="7018" y="24425"/>
                    <a:pt x="6768" y="25402"/>
                    <a:pt x="6843" y="26430"/>
                  </a:cubicBezTo>
                  <a:cubicBezTo>
                    <a:pt x="6893" y="27432"/>
                    <a:pt x="7946" y="28535"/>
                    <a:pt x="7946" y="29086"/>
                  </a:cubicBezTo>
                  <a:cubicBezTo>
                    <a:pt x="7926" y="29524"/>
                    <a:pt x="7985" y="29993"/>
                    <a:pt x="8636" y="29993"/>
                  </a:cubicBezTo>
                  <a:cubicBezTo>
                    <a:pt x="8805" y="29993"/>
                    <a:pt x="9015" y="29961"/>
                    <a:pt x="9274" y="29888"/>
                  </a:cubicBezTo>
                  <a:cubicBezTo>
                    <a:pt x="10527" y="29538"/>
                    <a:pt x="10828" y="28610"/>
                    <a:pt x="11103" y="27858"/>
                  </a:cubicBezTo>
                  <a:cubicBezTo>
                    <a:pt x="11379" y="27081"/>
                    <a:pt x="11103" y="26330"/>
                    <a:pt x="11931" y="25803"/>
                  </a:cubicBezTo>
                  <a:cubicBezTo>
                    <a:pt x="12758" y="25302"/>
                    <a:pt x="11855" y="23623"/>
                    <a:pt x="12156" y="23071"/>
                  </a:cubicBezTo>
                  <a:cubicBezTo>
                    <a:pt x="12432" y="22545"/>
                    <a:pt x="13885" y="21142"/>
                    <a:pt x="14161" y="20340"/>
                  </a:cubicBezTo>
                  <a:cubicBezTo>
                    <a:pt x="14412" y="19537"/>
                    <a:pt x="14111" y="18309"/>
                    <a:pt x="14938" y="17783"/>
                  </a:cubicBezTo>
                  <a:cubicBezTo>
                    <a:pt x="15765" y="17257"/>
                    <a:pt x="16567" y="16730"/>
                    <a:pt x="16141" y="16229"/>
                  </a:cubicBezTo>
                  <a:cubicBezTo>
                    <a:pt x="15941" y="16004"/>
                    <a:pt x="15790" y="15803"/>
                    <a:pt x="15665" y="15653"/>
                  </a:cubicBezTo>
                  <a:cubicBezTo>
                    <a:pt x="15640" y="15628"/>
                    <a:pt x="15640" y="15578"/>
                    <a:pt x="15665" y="15553"/>
                  </a:cubicBezTo>
                  <a:cubicBezTo>
                    <a:pt x="15677" y="15540"/>
                    <a:pt x="15696" y="15534"/>
                    <a:pt x="15718" y="15534"/>
                  </a:cubicBezTo>
                  <a:cubicBezTo>
                    <a:pt x="15740" y="15534"/>
                    <a:pt x="15765" y="15540"/>
                    <a:pt x="15790" y="15553"/>
                  </a:cubicBezTo>
                  <a:cubicBezTo>
                    <a:pt x="15916" y="15628"/>
                    <a:pt x="15991" y="15678"/>
                    <a:pt x="16467" y="15753"/>
                  </a:cubicBezTo>
                  <a:cubicBezTo>
                    <a:pt x="16943" y="15803"/>
                    <a:pt x="17494" y="15728"/>
                    <a:pt x="17645" y="15928"/>
                  </a:cubicBezTo>
                  <a:cubicBezTo>
                    <a:pt x="17795" y="16129"/>
                    <a:pt x="18046" y="16680"/>
                    <a:pt x="18196" y="16831"/>
                  </a:cubicBezTo>
                  <a:cubicBezTo>
                    <a:pt x="18271" y="16881"/>
                    <a:pt x="18372" y="16956"/>
                    <a:pt x="18472" y="16981"/>
                  </a:cubicBezTo>
                  <a:cubicBezTo>
                    <a:pt x="18572" y="17006"/>
                    <a:pt x="18647" y="17081"/>
                    <a:pt x="18672" y="17207"/>
                  </a:cubicBezTo>
                  <a:cubicBezTo>
                    <a:pt x="18773" y="17633"/>
                    <a:pt x="18748" y="18009"/>
                    <a:pt x="18923" y="18360"/>
                  </a:cubicBezTo>
                  <a:cubicBezTo>
                    <a:pt x="19224" y="18911"/>
                    <a:pt x="19224" y="19663"/>
                    <a:pt x="19650" y="19813"/>
                  </a:cubicBezTo>
                  <a:cubicBezTo>
                    <a:pt x="20076" y="19989"/>
                    <a:pt x="19926" y="20340"/>
                    <a:pt x="20201" y="20440"/>
                  </a:cubicBezTo>
                  <a:cubicBezTo>
                    <a:pt x="20249" y="20454"/>
                    <a:pt x="20291" y="20461"/>
                    <a:pt x="20328" y="20461"/>
                  </a:cubicBezTo>
                  <a:cubicBezTo>
                    <a:pt x="20488" y="20461"/>
                    <a:pt x="20562" y="20333"/>
                    <a:pt x="20602" y="20089"/>
                  </a:cubicBezTo>
                  <a:cubicBezTo>
                    <a:pt x="20677" y="19813"/>
                    <a:pt x="20276" y="19312"/>
                    <a:pt x="20201" y="18811"/>
                  </a:cubicBezTo>
                  <a:cubicBezTo>
                    <a:pt x="20126" y="18309"/>
                    <a:pt x="20552" y="17984"/>
                    <a:pt x="20978" y="17532"/>
                  </a:cubicBezTo>
                  <a:cubicBezTo>
                    <a:pt x="21330" y="17181"/>
                    <a:pt x="22023" y="16505"/>
                    <a:pt x="22395" y="16505"/>
                  </a:cubicBezTo>
                  <a:cubicBezTo>
                    <a:pt x="22474" y="16505"/>
                    <a:pt x="22538" y="16535"/>
                    <a:pt x="22582" y="16605"/>
                  </a:cubicBezTo>
                  <a:cubicBezTo>
                    <a:pt x="22833" y="17006"/>
                    <a:pt x="22783" y="17382"/>
                    <a:pt x="23284" y="17984"/>
                  </a:cubicBezTo>
                  <a:cubicBezTo>
                    <a:pt x="23810" y="18610"/>
                    <a:pt x="23660" y="19537"/>
                    <a:pt x="23760" y="19964"/>
                  </a:cubicBezTo>
                  <a:cubicBezTo>
                    <a:pt x="23885" y="20415"/>
                    <a:pt x="24387" y="21192"/>
                    <a:pt x="24612" y="21442"/>
                  </a:cubicBezTo>
                  <a:cubicBezTo>
                    <a:pt x="24650" y="21484"/>
                    <a:pt x="24690" y="21503"/>
                    <a:pt x="24731" y="21503"/>
                  </a:cubicBezTo>
                  <a:cubicBezTo>
                    <a:pt x="24935" y="21503"/>
                    <a:pt x="25151" y="21033"/>
                    <a:pt x="25088" y="20615"/>
                  </a:cubicBezTo>
                  <a:cubicBezTo>
                    <a:pt x="25038" y="20114"/>
                    <a:pt x="25464" y="19813"/>
                    <a:pt x="25715" y="19512"/>
                  </a:cubicBezTo>
                  <a:cubicBezTo>
                    <a:pt x="25941" y="19237"/>
                    <a:pt x="25840" y="18234"/>
                    <a:pt x="25590" y="17883"/>
                  </a:cubicBezTo>
                  <a:cubicBezTo>
                    <a:pt x="25364" y="17532"/>
                    <a:pt x="25389" y="16956"/>
                    <a:pt x="26342" y="16730"/>
                  </a:cubicBezTo>
                  <a:cubicBezTo>
                    <a:pt x="27319" y="16530"/>
                    <a:pt x="28422" y="15202"/>
                    <a:pt x="28447" y="14851"/>
                  </a:cubicBezTo>
                  <a:cubicBezTo>
                    <a:pt x="28447" y="14525"/>
                    <a:pt x="27795" y="13573"/>
                    <a:pt x="28021" y="13096"/>
                  </a:cubicBezTo>
                  <a:cubicBezTo>
                    <a:pt x="28208" y="12741"/>
                    <a:pt x="28756" y="12554"/>
                    <a:pt x="29076" y="12554"/>
                  </a:cubicBezTo>
                  <a:cubicBezTo>
                    <a:pt x="29185" y="12554"/>
                    <a:pt x="29267" y="12575"/>
                    <a:pt x="29299" y="12620"/>
                  </a:cubicBezTo>
                  <a:cubicBezTo>
                    <a:pt x="29415" y="12805"/>
                    <a:pt x="29488" y="13205"/>
                    <a:pt x="29815" y="13205"/>
                  </a:cubicBezTo>
                  <a:cubicBezTo>
                    <a:pt x="29842" y="13205"/>
                    <a:pt x="29870" y="13202"/>
                    <a:pt x="29901" y="13197"/>
                  </a:cubicBezTo>
                  <a:cubicBezTo>
                    <a:pt x="30327" y="13096"/>
                    <a:pt x="29725" y="12370"/>
                    <a:pt x="29901" y="11893"/>
                  </a:cubicBezTo>
                  <a:cubicBezTo>
                    <a:pt x="30076" y="11392"/>
                    <a:pt x="30753" y="11342"/>
                    <a:pt x="30828" y="11292"/>
                  </a:cubicBezTo>
                  <a:cubicBezTo>
                    <a:pt x="30878" y="11242"/>
                    <a:pt x="31730" y="10189"/>
                    <a:pt x="32081" y="9638"/>
                  </a:cubicBezTo>
                  <a:cubicBezTo>
                    <a:pt x="32399" y="9074"/>
                    <a:pt x="32239" y="8032"/>
                    <a:pt x="31904" y="8032"/>
                  </a:cubicBezTo>
                  <a:cubicBezTo>
                    <a:pt x="31896" y="8032"/>
                    <a:pt x="31888" y="8033"/>
                    <a:pt x="31881" y="8034"/>
                  </a:cubicBezTo>
                  <a:cubicBezTo>
                    <a:pt x="31867" y="8035"/>
                    <a:pt x="31853" y="8035"/>
                    <a:pt x="31839" y="8035"/>
                  </a:cubicBezTo>
                  <a:cubicBezTo>
                    <a:pt x="31532" y="8035"/>
                    <a:pt x="31287" y="7776"/>
                    <a:pt x="31454" y="7608"/>
                  </a:cubicBezTo>
                  <a:cubicBezTo>
                    <a:pt x="31580" y="7507"/>
                    <a:pt x="31956" y="6856"/>
                    <a:pt x="32632" y="6505"/>
                  </a:cubicBezTo>
                  <a:cubicBezTo>
                    <a:pt x="31705" y="4851"/>
                    <a:pt x="30602" y="3347"/>
                    <a:pt x="29324" y="1994"/>
                  </a:cubicBezTo>
                  <a:cubicBezTo>
                    <a:pt x="29299" y="1994"/>
                    <a:pt x="29299" y="1968"/>
                    <a:pt x="29274" y="1968"/>
                  </a:cubicBezTo>
                  <a:cubicBezTo>
                    <a:pt x="28723" y="1918"/>
                    <a:pt x="28196" y="1242"/>
                    <a:pt x="27620" y="1242"/>
                  </a:cubicBezTo>
                  <a:cubicBezTo>
                    <a:pt x="27613" y="1242"/>
                    <a:pt x="27606" y="1242"/>
                    <a:pt x="27600" y="1242"/>
                  </a:cubicBezTo>
                  <a:cubicBezTo>
                    <a:pt x="27042" y="1242"/>
                    <a:pt x="26986" y="213"/>
                    <a:pt x="26342" y="139"/>
                  </a:cubicBezTo>
                  <a:cubicBezTo>
                    <a:pt x="25812" y="78"/>
                    <a:pt x="25001" y="0"/>
                    <a:pt x="244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0;p1"/>
            <p:cNvSpPr/>
            <p:nvPr/>
          </p:nvSpPr>
          <p:spPr>
            <a:xfrm>
              <a:off x="4002025" y="3670450"/>
              <a:ext cx="409800" cy="132250"/>
            </a:xfrm>
            <a:custGeom>
              <a:avLst/>
              <a:gdLst/>
              <a:ahLst/>
              <a:cxnLst/>
              <a:rect l="l" t="t" r="r" b="b"/>
              <a:pathLst>
                <a:path w="16392" h="5290" extrusionOk="0">
                  <a:moveTo>
                    <a:pt x="7094" y="1"/>
                  </a:moveTo>
                  <a:cubicBezTo>
                    <a:pt x="6467" y="1"/>
                    <a:pt x="5941" y="527"/>
                    <a:pt x="5941" y="1154"/>
                  </a:cubicBezTo>
                  <a:lnTo>
                    <a:pt x="1154" y="1154"/>
                  </a:lnTo>
                  <a:cubicBezTo>
                    <a:pt x="502" y="1154"/>
                    <a:pt x="1" y="1680"/>
                    <a:pt x="1" y="2307"/>
                  </a:cubicBezTo>
                  <a:cubicBezTo>
                    <a:pt x="1" y="2933"/>
                    <a:pt x="502" y="3460"/>
                    <a:pt x="1154" y="3460"/>
                  </a:cubicBezTo>
                  <a:lnTo>
                    <a:pt x="3259" y="3460"/>
                  </a:lnTo>
                  <a:cubicBezTo>
                    <a:pt x="3109" y="3660"/>
                    <a:pt x="3033" y="3886"/>
                    <a:pt x="3033" y="4136"/>
                  </a:cubicBezTo>
                  <a:cubicBezTo>
                    <a:pt x="3033" y="4763"/>
                    <a:pt x="3560" y="5289"/>
                    <a:pt x="4186" y="5289"/>
                  </a:cubicBezTo>
                  <a:lnTo>
                    <a:pt x="11505" y="5289"/>
                  </a:lnTo>
                  <a:cubicBezTo>
                    <a:pt x="12156" y="5289"/>
                    <a:pt x="12657" y="4763"/>
                    <a:pt x="12657" y="4136"/>
                  </a:cubicBezTo>
                  <a:cubicBezTo>
                    <a:pt x="12657" y="3886"/>
                    <a:pt x="12582" y="3660"/>
                    <a:pt x="12457" y="3460"/>
                  </a:cubicBezTo>
                  <a:lnTo>
                    <a:pt x="15239" y="3460"/>
                  </a:lnTo>
                  <a:cubicBezTo>
                    <a:pt x="15866" y="3460"/>
                    <a:pt x="16392" y="2933"/>
                    <a:pt x="16392" y="2307"/>
                  </a:cubicBezTo>
                  <a:cubicBezTo>
                    <a:pt x="16392" y="1680"/>
                    <a:pt x="15866" y="1154"/>
                    <a:pt x="15239" y="1154"/>
                  </a:cubicBezTo>
                  <a:lnTo>
                    <a:pt x="13535" y="1154"/>
                  </a:lnTo>
                  <a:cubicBezTo>
                    <a:pt x="13535" y="527"/>
                    <a:pt x="13033" y="1"/>
                    <a:pt x="123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21;p1"/>
            <p:cNvSpPr/>
            <p:nvPr/>
          </p:nvSpPr>
          <p:spPr>
            <a:xfrm>
              <a:off x="4763325" y="3341525"/>
              <a:ext cx="468050" cy="163550"/>
            </a:xfrm>
            <a:custGeom>
              <a:avLst/>
              <a:gdLst/>
              <a:ahLst/>
              <a:cxnLst/>
              <a:rect l="l" t="t" r="r" b="b"/>
              <a:pathLst>
                <a:path w="18722" h="6542" extrusionOk="0">
                  <a:moveTo>
                    <a:pt x="5338" y="0"/>
                  </a:moveTo>
                  <a:cubicBezTo>
                    <a:pt x="4336" y="0"/>
                    <a:pt x="3509" y="827"/>
                    <a:pt x="3509" y="1830"/>
                  </a:cubicBezTo>
                  <a:lnTo>
                    <a:pt x="1328" y="1830"/>
                  </a:lnTo>
                  <a:cubicBezTo>
                    <a:pt x="602" y="1830"/>
                    <a:pt x="0" y="2431"/>
                    <a:pt x="0" y="3158"/>
                  </a:cubicBezTo>
                  <a:cubicBezTo>
                    <a:pt x="0" y="3885"/>
                    <a:pt x="602" y="4461"/>
                    <a:pt x="1328" y="4461"/>
                  </a:cubicBezTo>
                  <a:lnTo>
                    <a:pt x="5940" y="4461"/>
                  </a:lnTo>
                  <a:cubicBezTo>
                    <a:pt x="5790" y="4687"/>
                    <a:pt x="5689" y="4937"/>
                    <a:pt x="5689" y="5238"/>
                  </a:cubicBezTo>
                  <a:cubicBezTo>
                    <a:pt x="5689" y="5965"/>
                    <a:pt x="6291" y="6541"/>
                    <a:pt x="7018" y="6541"/>
                  </a:cubicBezTo>
                  <a:lnTo>
                    <a:pt x="15364" y="6541"/>
                  </a:lnTo>
                  <a:cubicBezTo>
                    <a:pt x="16090" y="6541"/>
                    <a:pt x="16692" y="5965"/>
                    <a:pt x="16692" y="5238"/>
                  </a:cubicBezTo>
                  <a:cubicBezTo>
                    <a:pt x="16692" y="4937"/>
                    <a:pt x="16592" y="4687"/>
                    <a:pt x="16441" y="4461"/>
                  </a:cubicBezTo>
                  <a:lnTo>
                    <a:pt x="17394" y="4461"/>
                  </a:lnTo>
                  <a:cubicBezTo>
                    <a:pt x="18120" y="4461"/>
                    <a:pt x="18722" y="3885"/>
                    <a:pt x="18722" y="3158"/>
                  </a:cubicBezTo>
                  <a:cubicBezTo>
                    <a:pt x="18722" y="2431"/>
                    <a:pt x="18120" y="1830"/>
                    <a:pt x="17394" y="1830"/>
                  </a:cubicBezTo>
                  <a:lnTo>
                    <a:pt x="15489" y="1830"/>
                  </a:lnTo>
                  <a:cubicBezTo>
                    <a:pt x="15489" y="827"/>
                    <a:pt x="14662" y="0"/>
                    <a:pt x="1365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22;p1"/>
            <p:cNvSpPr/>
            <p:nvPr/>
          </p:nvSpPr>
          <p:spPr>
            <a:xfrm>
              <a:off x="5130475" y="3859675"/>
              <a:ext cx="443025" cy="152300"/>
            </a:xfrm>
            <a:custGeom>
              <a:avLst/>
              <a:gdLst/>
              <a:ahLst/>
              <a:cxnLst/>
              <a:rect l="l" t="t" r="r" b="b"/>
              <a:pathLst>
                <a:path w="17721" h="6092" extrusionOk="0">
                  <a:moveTo>
                    <a:pt x="5064" y="1"/>
                  </a:moveTo>
                  <a:cubicBezTo>
                    <a:pt x="4111" y="1"/>
                    <a:pt x="3334" y="778"/>
                    <a:pt x="3334" y="1730"/>
                  </a:cubicBezTo>
                  <a:lnTo>
                    <a:pt x="1254" y="1730"/>
                  </a:lnTo>
                  <a:cubicBezTo>
                    <a:pt x="577" y="1730"/>
                    <a:pt x="1" y="2282"/>
                    <a:pt x="1" y="2983"/>
                  </a:cubicBezTo>
                  <a:cubicBezTo>
                    <a:pt x="1" y="3660"/>
                    <a:pt x="577" y="4237"/>
                    <a:pt x="1254" y="4237"/>
                  </a:cubicBezTo>
                  <a:lnTo>
                    <a:pt x="5665" y="4237"/>
                  </a:lnTo>
                  <a:cubicBezTo>
                    <a:pt x="5490" y="4412"/>
                    <a:pt x="5389" y="4663"/>
                    <a:pt x="5389" y="4938"/>
                  </a:cubicBezTo>
                  <a:cubicBezTo>
                    <a:pt x="5389" y="5565"/>
                    <a:pt x="5916" y="6091"/>
                    <a:pt x="6542" y="6091"/>
                  </a:cubicBezTo>
                  <a:lnTo>
                    <a:pt x="12332" y="6091"/>
                  </a:lnTo>
                  <a:cubicBezTo>
                    <a:pt x="12958" y="6091"/>
                    <a:pt x="13485" y="5565"/>
                    <a:pt x="13485" y="4938"/>
                  </a:cubicBezTo>
                  <a:cubicBezTo>
                    <a:pt x="13485" y="4663"/>
                    <a:pt x="13384" y="4412"/>
                    <a:pt x="13209" y="4237"/>
                  </a:cubicBezTo>
                  <a:lnTo>
                    <a:pt x="16467" y="4237"/>
                  </a:lnTo>
                  <a:cubicBezTo>
                    <a:pt x="17169" y="4237"/>
                    <a:pt x="17720" y="3660"/>
                    <a:pt x="17720" y="2983"/>
                  </a:cubicBezTo>
                  <a:cubicBezTo>
                    <a:pt x="17720" y="2282"/>
                    <a:pt x="17169" y="1730"/>
                    <a:pt x="16467" y="1730"/>
                  </a:cubicBezTo>
                  <a:lnTo>
                    <a:pt x="14663" y="1730"/>
                  </a:lnTo>
                  <a:cubicBezTo>
                    <a:pt x="14663" y="778"/>
                    <a:pt x="13886" y="1"/>
                    <a:pt x="129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23;p1"/>
            <p:cNvSpPr/>
            <p:nvPr/>
          </p:nvSpPr>
          <p:spPr>
            <a:xfrm>
              <a:off x="4177475" y="4193650"/>
              <a:ext cx="408550" cy="151025"/>
            </a:xfrm>
            <a:custGeom>
              <a:avLst/>
              <a:gdLst/>
              <a:ahLst/>
              <a:cxnLst/>
              <a:rect l="l" t="t" r="r" b="b"/>
              <a:pathLst>
                <a:path w="16342" h="6041" extrusionOk="0">
                  <a:moveTo>
                    <a:pt x="6817" y="0"/>
                  </a:moveTo>
                  <a:cubicBezTo>
                    <a:pt x="5990" y="0"/>
                    <a:pt x="5314" y="652"/>
                    <a:pt x="5289" y="1479"/>
                  </a:cubicBezTo>
                  <a:lnTo>
                    <a:pt x="1153" y="1479"/>
                  </a:lnTo>
                  <a:cubicBezTo>
                    <a:pt x="527" y="1479"/>
                    <a:pt x="0" y="1980"/>
                    <a:pt x="0" y="2632"/>
                  </a:cubicBezTo>
                  <a:cubicBezTo>
                    <a:pt x="0" y="3259"/>
                    <a:pt x="527" y="3760"/>
                    <a:pt x="1153" y="3760"/>
                  </a:cubicBezTo>
                  <a:lnTo>
                    <a:pt x="3434" y="3760"/>
                  </a:lnTo>
                  <a:cubicBezTo>
                    <a:pt x="3233" y="4010"/>
                    <a:pt x="3108" y="4311"/>
                    <a:pt x="3108" y="4662"/>
                  </a:cubicBezTo>
                  <a:cubicBezTo>
                    <a:pt x="3108" y="5414"/>
                    <a:pt x="3735" y="6041"/>
                    <a:pt x="4487" y="6041"/>
                  </a:cubicBezTo>
                  <a:lnTo>
                    <a:pt x="13183" y="6041"/>
                  </a:lnTo>
                  <a:cubicBezTo>
                    <a:pt x="13935" y="6041"/>
                    <a:pt x="14562" y="5414"/>
                    <a:pt x="14562" y="4662"/>
                  </a:cubicBezTo>
                  <a:cubicBezTo>
                    <a:pt x="14562" y="4311"/>
                    <a:pt x="14437" y="4010"/>
                    <a:pt x="14236" y="3760"/>
                  </a:cubicBezTo>
                  <a:lnTo>
                    <a:pt x="15188" y="3760"/>
                  </a:lnTo>
                  <a:cubicBezTo>
                    <a:pt x="15815" y="3760"/>
                    <a:pt x="16341" y="3259"/>
                    <a:pt x="16341" y="2632"/>
                  </a:cubicBezTo>
                  <a:cubicBezTo>
                    <a:pt x="16341" y="1980"/>
                    <a:pt x="15815" y="1479"/>
                    <a:pt x="15188" y="1479"/>
                  </a:cubicBezTo>
                  <a:lnTo>
                    <a:pt x="13509" y="1479"/>
                  </a:lnTo>
                  <a:cubicBezTo>
                    <a:pt x="13459" y="652"/>
                    <a:pt x="12782" y="0"/>
                    <a:pt x="119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428;p1"/>
          <p:cNvGrpSpPr/>
          <p:nvPr/>
        </p:nvGrpSpPr>
        <p:grpSpPr>
          <a:xfrm>
            <a:off x="4875531" y="1805291"/>
            <a:ext cx="3979914" cy="3405318"/>
            <a:chOff x="5063599" y="1738126"/>
            <a:chExt cx="3979914" cy="3405318"/>
          </a:xfrm>
        </p:grpSpPr>
        <p:sp>
          <p:nvSpPr>
            <p:cNvPr id="197" name="Google Shape;1429;p1"/>
            <p:cNvSpPr/>
            <p:nvPr/>
          </p:nvSpPr>
          <p:spPr>
            <a:xfrm>
              <a:off x="5100186" y="4245498"/>
              <a:ext cx="302545" cy="408985"/>
            </a:xfrm>
            <a:custGeom>
              <a:avLst/>
              <a:gdLst/>
              <a:ahLst/>
              <a:cxnLst/>
              <a:rect l="l" t="t" r="r" b="b"/>
              <a:pathLst>
                <a:path w="5590" h="7557" extrusionOk="0">
                  <a:moveTo>
                    <a:pt x="5590" y="0"/>
                  </a:moveTo>
                  <a:lnTo>
                    <a:pt x="703" y="301"/>
                  </a:lnTo>
                  <a:cubicBezTo>
                    <a:pt x="703" y="301"/>
                    <a:pt x="1" y="4913"/>
                    <a:pt x="1479" y="7219"/>
                  </a:cubicBezTo>
                  <a:cubicBezTo>
                    <a:pt x="1631" y="7450"/>
                    <a:pt x="1859" y="7557"/>
                    <a:pt x="2083" y="7557"/>
                  </a:cubicBezTo>
                  <a:cubicBezTo>
                    <a:pt x="2415" y="7557"/>
                    <a:pt x="2738" y="7322"/>
                    <a:pt x="2783" y="6918"/>
                  </a:cubicBezTo>
                  <a:lnTo>
                    <a:pt x="3134" y="3284"/>
                  </a:lnTo>
                  <a:lnTo>
                    <a:pt x="3710" y="5239"/>
                  </a:lnTo>
                  <a:cubicBezTo>
                    <a:pt x="3785" y="5539"/>
                    <a:pt x="4061" y="5740"/>
                    <a:pt x="4362" y="5740"/>
                  </a:cubicBezTo>
                  <a:cubicBezTo>
                    <a:pt x="4713" y="5740"/>
                    <a:pt x="5013" y="5489"/>
                    <a:pt x="5063" y="5138"/>
                  </a:cubicBezTo>
                  <a:lnTo>
                    <a:pt x="5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30;p1"/>
            <p:cNvSpPr/>
            <p:nvPr/>
          </p:nvSpPr>
          <p:spPr>
            <a:xfrm>
              <a:off x="5135474" y="4245498"/>
              <a:ext cx="267257" cy="310649"/>
            </a:xfrm>
            <a:custGeom>
              <a:avLst/>
              <a:gdLst/>
              <a:ahLst/>
              <a:cxnLst/>
              <a:rect l="l" t="t" r="r" b="b"/>
              <a:pathLst>
                <a:path w="4938" h="5740" extrusionOk="0">
                  <a:moveTo>
                    <a:pt x="4938" y="0"/>
                  </a:moveTo>
                  <a:lnTo>
                    <a:pt x="51" y="301"/>
                  </a:lnTo>
                  <a:cubicBezTo>
                    <a:pt x="51" y="301"/>
                    <a:pt x="25" y="452"/>
                    <a:pt x="0" y="752"/>
                  </a:cubicBezTo>
                  <a:lnTo>
                    <a:pt x="2908" y="1955"/>
                  </a:lnTo>
                  <a:lnTo>
                    <a:pt x="3509" y="5715"/>
                  </a:lnTo>
                  <a:cubicBezTo>
                    <a:pt x="3584" y="5740"/>
                    <a:pt x="3635" y="5740"/>
                    <a:pt x="3710" y="5740"/>
                  </a:cubicBezTo>
                  <a:cubicBezTo>
                    <a:pt x="4061" y="5740"/>
                    <a:pt x="4361" y="5489"/>
                    <a:pt x="4411" y="5138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31;p1"/>
            <p:cNvSpPr/>
            <p:nvPr/>
          </p:nvSpPr>
          <p:spPr>
            <a:xfrm>
              <a:off x="5804215" y="3922659"/>
              <a:ext cx="495167" cy="1220785"/>
            </a:xfrm>
            <a:custGeom>
              <a:avLst/>
              <a:gdLst/>
              <a:ahLst/>
              <a:cxnLst/>
              <a:rect l="l" t="t" r="r" b="b"/>
              <a:pathLst>
                <a:path w="9149" h="22557" extrusionOk="0">
                  <a:moveTo>
                    <a:pt x="6767" y="0"/>
                  </a:moveTo>
                  <a:lnTo>
                    <a:pt x="0" y="301"/>
                  </a:lnTo>
                  <a:lnTo>
                    <a:pt x="0" y="8046"/>
                  </a:lnTo>
                  <a:lnTo>
                    <a:pt x="727" y="8046"/>
                  </a:lnTo>
                  <a:lnTo>
                    <a:pt x="1304" y="22557"/>
                  </a:lnTo>
                  <a:lnTo>
                    <a:pt x="9148" y="22557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432;p1"/>
            <p:cNvSpPr/>
            <p:nvPr/>
          </p:nvSpPr>
          <p:spPr>
            <a:xfrm>
              <a:off x="5307747" y="3922659"/>
              <a:ext cx="496520" cy="1220785"/>
            </a:xfrm>
            <a:custGeom>
              <a:avLst/>
              <a:gdLst/>
              <a:ahLst/>
              <a:cxnLst/>
              <a:rect l="l" t="t" r="r" b="b"/>
              <a:pathLst>
                <a:path w="9174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7870" y="22557"/>
                  </a:lnTo>
                  <a:lnTo>
                    <a:pt x="8447" y="8046"/>
                  </a:lnTo>
                  <a:lnTo>
                    <a:pt x="9173" y="8046"/>
                  </a:lnTo>
                  <a:lnTo>
                    <a:pt x="9173" y="301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433;p1"/>
            <p:cNvSpPr/>
            <p:nvPr/>
          </p:nvSpPr>
          <p:spPr>
            <a:xfrm>
              <a:off x="5307747" y="3922659"/>
              <a:ext cx="217085" cy="1220785"/>
            </a:xfrm>
            <a:custGeom>
              <a:avLst/>
              <a:gdLst/>
              <a:ahLst/>
              <a:cxnLst/>
              <a:rect l="l" t="t" r="r" b="b"/>
              <a:pathLst>
                <a:path w="4011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2356" y="22557"/>
                  </a:lnTo>
                  <a:lnTo>
                    <a:pt x="4010" y="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434;p1"/>
            <p:cNvSpPr/>
            <p:nvPr/>
          </p:nvSpPr>
          <p:spPr>
            <a:xfrm>
              <a:off x="6070066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2833" y="1"/>
                  </a:moveTo>
                  <a:lnTo>
                    <a:pt x="1" y="4888"/>
                  </a:lnTo>
                  <a:lnTo>
                    <a:pt x="402" y="10602"/>
                  </a:lnTo>
                  <a:lnTo>
                    <a:pt x="13835" y="7169"/>
                  </a:lnTo>
                  <a:lnTo>
                    <a:pt x="128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435;p1"/>
            <p:cNvSpPr/>
            <p:nvPr/>
          </p:nvSpPr>
          <p:spPr>
            <a:xfrm>
              <a:off x="6175876" y="2712704"/>
              <a:ext cx="640323" cy="704967"/>
            </a:xfrm>
            <a:custGeom>
              <a:avLst/>
              <a:gdLst/>
              <a:ahLst/>
              <a:cxnLst/>
              <a:rect l="l" t="t" r="r" b="b"/>
              <a:pathLst>
                <a:path w="11831" h="13026" extrusionOk="0">
                  <a:moveTo>
                    <a:pt x="577" y="0"/>
                  </a:moveTo>
                  <a:lnTo>
                    <a:pt x="1" y="7269"/>
                  </a:lnTo>
                  <a:lnTo>
                    <a:pt x="3359" y="11780"/>
                  </a:lnTo>
                  <a:cubicBezTo>
                    <a:pt x="3960" y="12575"/>
                    <a:pt x="4877" y="13025"/>
                    <a:pt x="5842" y="13025"/>
                  </a:cubicBezTo>
                  <a:cubicBezTo>
                    <a:pt x="6124" y="13025"/>
                    <a:pt x="6409" y="12987"/>
                    <a:pt x="6692" y="12908"/>
                  </a:cubicBezTo>
                  <a:lnTo>
                    <a:pt x="11830" y="11454"/>
                  </a:lnTo>
                  <a:lnTo>
                    <a:pt x="11379" y="6341"/>
                  </a:lnTo>
                  <a:lnTo>
                    <a:pt x="6617" y="7519"/>
                  </a:lnTo>
                  <a:cubicBezTo>
                    <a:pt x="6617" y="7519"/>
                    <a:pt x="6367" y="7118"/>
                    <a:pt x="4261" y="4487"/>
                  </a:cubicBezTo>
                  <a:cubicBezTo>
                    <a:pt x="2156" y="1830"/>
                    <a:pt x="577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436;p1"/>
            <p:cNvSpPr/>
            <p:nvPr/>
          </p:nvSpPr>
          <p:spPr>
            <a:xfrm>
              <a:off x="6451252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5790" y="1"/>
                  </a:moveTo>
                  <a:lnTo>
                    <a:pt x="0" y="2206"/>
                  </a:lnTo>
                  <a:lnTo>
                    <a:pt x="627" y="8748"/>
                  </a:lnTo>
                  <a:lnTo>
                    <a:pt x="6792" y="7169"/>
                  </a:lnTo>
                  <a:lnTo>
                    <a:pt x="57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437;p1"/>
            <p:cNvSpPr/>
            <p:nvPr/>
          </p:nvSpPr>
          <p:spPr>
            <a:xfrm>
              <a:off x="6683223" y="2461739"/>
              <a:ext cx="81400" cy="421920"/>
            </a:xfrm>
            <a:custGeom>
              <a:avLst/>
              <a:gdLst/>
              <a:ahLst/>
              <a:cxnLst/>
              <a:rect l="l" t="t" r="r" b="b"/>
              <a:pathLst>
                <a:path w="1504" h="7796" extrusionOk="0">
                  <a:moveTo>
                    <a:pt x="1504" y="1"/>
                  </a:moveTo>
                  <a:lnTo>
                    <a:pt x="0" y="7795"/>
                  </a:lnTo>
                  <a:lnTo>
                    <a:pt x="1028" y="7545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438;p1"/>
            <p:cNvSpPr/>
            <p:nvPr/>
          </p:nvSpPr>
          <p:spPr>
            <a:xfrm>
              <a:off x="5338922" y="2646242"/>
              <a:ext cx="953638" cy="1867789"/>
            </a:xfrm>
            <a:custGeom>
              <a:avLst/>
              <a:gdLst/>
              <a:ahLst/>
              <a:cxnLst/>
              <a:rect l="l" t="t" r="r" b="b"/>
              <a:pathLst>
                <a:path w="17620" h="34512" extrusionOk="0">
                  <a:moveTo>
                    <a:pt x="6191" y="0"/>
                  </a:moveTo>
                  <a:lnTo>
                    <a:pt x="1580" y="1228"/>
                  </a:lnTo>
                  <a:lnTo>
                    <a:pt x="1" y="33234"/>
                  </a:lnTo>
                  <a:cubicBezTo>
                    <a:pt x="1" y="33234"/>
                    <a:pt x="277" y="33434"/>
                    <a:pt x="1003" y="33660"/>
                  </a:cubicBezTo>
                  <a:lnTo>
                    <a:pt x="1956" y="30101"/>
                  </a:lnTo>
                  <a:lnTo>
                    <a:pt x="1956" y="33910"/>
                  </a:lnTo>
                  <a:cubicBezTo>
                    <a:pt x="3309" y="34211"/>
                    <a:pt x="5465" y="34512"/>
                    <a:pt x="8798" y="34512"/>
                  </a:cubicBezTo>
                  <a:cubicBezTo>
                    <a:pt x="12156" y="34512"/>
                    <a:pt x="14312" y="34211"/>
                    <a:pt x="15665" y="33910"/>
                  </a:cubicBezTo>
                  <a:lnTo>
                    <a:pt x="15665" y="30101"/>
                  </a:lnTo>
                  <a:lnTo>
                    <a:pt x="16617" y="33660"/>
                  </a:lnTo>
                  <a:cubicBezTo>
                    <a:pt x="17344" y="33434"/>
                    <a:pt x="17620" y="33234"/>
                    <a:pt x="17620" y="33234"/>
                  </a:cubicBezTo>
                  <a:lnTo>
                    <a:pt x="16041" y="1228"/>
                  </a:lnTo>
                  <a:lnTo>
                    <a:pt x="11429" y="0"/>
                  </a:lnTo>
                  <a:lnTo>
                    <a:pt x="8798" y="12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439;p1"/>
            <p:cNvSpPr/>
            <p:nvPr/>
          </p:nvSpPr>
          <p:spPr>
            <a:xfrm>
              <a:off x="5671289" y="2533505"/>
              <a:ext cx="286254" cy="124963"/>
            </a:xfrm>
            <a:custGeom>
              <a:avLst/>
              <a:gdLst/>
              <a:ahLst/>
              <a:cxnLst/>
              <a:rect l="l" t="t" r="r" b="b"/>
              <a:pathLst>
                <a:path w="5289" h="2309" extrusionOk="0">
                  <a:moveTo>
                    <a:pt x="2525" y="0"/>
                  </a:moveTo>
                  <a:cubicBezTo>
                    <a:pt x="958" y="0"/>
                    <a:pt x="0" y="580"/>
                    <a:pt x="0" y="580"/>
                  </a:cubicBezTo>
                  <a:lnTo>
                    <a:pt x="727" y="1607"/>
                  </a:lnTo>
                  <a:lnTo>
                    <a:pt x="4211" y="2309"/>
                  </a:lnTo>
                  <a:cubicBezTo>
                    <a:pt x="4211" y="2309"/>
                    <a:pt x="4637" y="1758"/>
                    <a:pt x="5288" y="580"/>
                  </a:cubicBezTo>
                  <a:cubicBezTo>
                    <a:pt x="4244" y="145"/>
                    <a:pt x="3309" y="0"/>
                    <a:pt x="25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440;p1"/>
            <p:cNvSpPr/>
            <p:nvPr/>
          </p:nvSpPr>
          <p:spPr>
            <a:xfrm>
              <a:off x="5619710" y="1963923"/>
              <a:ext cx="386651" cy="295766"/>
            </a:xfrm>
            <a:custGeom>
              <a:avLst/>
              <a:gdLst/>
              <a:ahLst/>
              <a:cxnLst/>
              <a:rect l="l" t="t" r="r" b="b"/>
              <a:pathLst>
                <a:path w="7144" h="5465" extrusionOk="0">
                  <a:moveTo>
                    <a:pt x="3535" y="1"/>
                  </a:moveTo>
                  <a:cubicBezTo>
                    <a:pt x="1555" y="1"/>
                    <a:pt x="1" y="1730"/>
                    <a:pt x="226" y="3710"/>
                  </a:cubicBezTo>
                  <a:lnTo>
                    <a:pt x="402" y="5465"/>
                  </a:lnTo>
                  <a:lnTo>
                    <a:pt x="6768" y="5465"/>
                  </a:lnTo>
                  <a:lnTo>
                    <a:pt x="6943" y="3710"/>
                  </a:lnTo>
                  <a:cubicBezTo>
                    <a:pt x="7144" y="1730"/>
                    <a:pt x="5615" y="1"/>
                    <a:pt x="36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441;p1"/>
            <p:cNvSpPr/>
            <p:nvPr/>
          </p:nvSpPr>
          <p:spPr>
            <a:xfrm>
              <a:off x="5614298" y="2237944"/>
              <a:ext cx="96392" cy="96334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442;p1"/>
            <p:cNvSpPr/>
            <p:nvPr/>
          </p:nvSpPr>
          <p:spPr>
            <a:xfrm>
              <a:off x="5915437" y="2237944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443;p1"/>
            <p:cNvSpPr/>
            <p:nvPr/>
          </p:nvSpPr>
          <p:spPr>
            <a:xfrm>
              <a:off x="5728227" y="2395277"/>
              <a:ext cx="170973" cy="309350"/>
            </a:xfrm>
            <a:custGeom>
              <a:avLst/>
              <a:gdLst/>
              <a:ahLst/>
              <a:cxnLst/>
              <a:rect l="l" t="t" r="r" b="b"/>
              <a:pathLst>
                <a:path w="3159" h="5716" extrusionOk="0">
                  <a:moveTo>
                    <a:pt x="1" y="1"/>
                  </a:moveTo>
                  <a:lnTo>
                    <a:pt x="1" y="4136"/>
                  </a:lnTo>
                  <a:cubicBezTo>
                    <a:pt x="1" y="5013"/>
                    <a:pt x="703" y="5715"/>
                    <a:pt x="1555" y="5715"/>
                  </a:cubicBezTo>
                  <a:lnTo>
                    <a:pt x="1580" y="5715"/>
                  </a:lnTo>
                  <a:cubicBezTo>
                    <a:pt x="2457" y="5715"/>
                    <a:pt x="3159" y="5013"/>
                    <a:pt x="3159" y="4136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444;p1"/>
            <p:cNvSpPr/>
            <p:nvPr/>
          </p:nvSpPr>
          <p:spPr>
            <a:xfrm>
              <a:off x="5728227" y="2362750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1" y="0"/>
                  </a:moveTo>
                  <a:lnTo>
                    <a:pt x="1" y="3058"/>
                  </a:lnTo>
                  <a:cubicBezTo>
                    <a:pt x="1805" y="2908"/>
                    <a:pt x="3159" y="1354"/>
                    <a:pt x="3159" y="1354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445;p1"/>
            <p:cNvSpPr/>
            <p:nvPr/>
          </p:nvSpPr>
          <p:spPr>
            <a:xfrm>
              <a:off x="5656352" y="2042617"/>
              <a:ext cx="312016" cy="428685"/>
            </a:xfrm>
            <a:custGeom>
              <a:avLst/>
              <a:gdLst/>
              <a:ahLst/>
              <a:cxnLst/>
              <a:rect l="l" t="t" r="r" b="b"/>
              <a:pathLst>
                <a:path w="5765" h="7921" extrusionOk="0">
                  <a:moveTo>
                    <a:pt x="2883" y="0"/>
                  </a:moveTo>
                  <a:cubicBezTo>
                    <a:pt x="2883" y="0"/>
                    <a:pt x="1" y="477"/>
                    <a:pt x="226" y="3158"/>
                  </a:cubicBezTo>
                  <a:cubicBezTo>
                    <a:pt x="477" y="5840"/>
                    <a:pt x="1053" y="7720"/>
                    <a:pt x="2883" y="7920"/>
                  </a:cubicBezTo>
                  <a:cubicBezTo>
                    <a:pt x="4737" y="7720"/>
                    <a:pt x="5314" y="5840"/>
                    <a:pt x="5539" y="3158"/>
                  </a:cubicBezTo>
                  <a:cubicBezTo>
                    <a:pt x="5765" y="477"/>
                    <a:pt x="2883" y="0"/>
                    <a:pt x="28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446;p1"/>
            <p:cNvSpPr/>
            <p:nvPr/>
          </p:nvSpPr>
          <p:spPr>
            <a:xfrm>
              <a:off x="5755396" y="2346459"/>
              <a:ext cx="120747" cy="31606"/>
            </a:xfrm>
            <a:custGeom>
              <a:avLst/>
              <a:gdLst/>
              <a:ahLst/>
              <a:cxnLst/>
              <a:rect l="l" t="t" r="r" b="b"/>
              <a:pathLst>
                <a:path w="2231" h="584" extrusionOk="0">
                  <a:moveTo>
                    <a:pt x="150" y="1"/>
                  </a:moveTo>
                  <a:cubicBezTo>
                    <a:pt x="25" y="1"/>
                    <a:pt x="0" y="126"/>
                    <a:pt x="75" y="201"/>
                  </a:cubicBezTo>
                  <a:cubicBezTo>
                    <a:pt x="285" y="366"/>
                    <a:pt x="646" y="584"/>
                    <a:pt x="1105" y="584"/>
                  </a:cubicBezTo>
                  <a:cubicBezTo>
                    <a:pt x="1416" y="584"/>
                    <a:pt x="1771" y="484"/>
                    <a:pt x="2156" y="201"/>
                  </a:cubicBezTo>
                  <a:cubicBezTo>
                    <a:pt x="2231" y="151"/>
                    <a:pt x="2206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447;p1"/>
            <p:cNvSpPr/>
            <p:nvPr/>
          </p:nvSpPr>
          <p:spPr>
            <a:xfrm>
              <a:off x="5857093" y="2240650"/>
              <a:ext cx="63810" cy="16344"/>
            </a:xfrm>
            <a:custGeom>
              <a:avLst/>
              <a:gdLst/>
              <a:ahLst/>
              <a:cxnLst/>
              <a:rect l="l" t="t" r="r" b="b"/>
              <a:pathLst>
                <a:path w="1179" h="302" fill="none" extrusionOk="0">
                  <a:moveTo>
                    <a:pt x="1" y="301"/>
                  </a:moveTo>
                  <a:lnTo>
                    <a:pt x="117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448;p1"/>
            <p:cNvSpPr/>
            <p:nvPr/>
          </p:nvSpPr>
          <p:spPr>
            <a:xfrm>
              <a:off x="5848974" y="2175541"/>
              <a:ext cx="81454" cy="33987"/>
            </a:xfrm>
            <a:custGeom>
              <a:avLst/>
              <a:gdLst/>
              <a:ahLst/>
              <a:cxnLst/>
              <a:rect l="l" t="t" r="r" b="b"/>
              <a:pathLst>
                <a:path w="1505" h="628" fill="none" extrusionOk="0">
                  <a:moveTo>
                    <a:pt x="0" y="51"/>
                  </a:moveTo>
                  <a:cubicBezTo>
                    <a:pt x="0" y="51"/>
                    <a:pt x="1103" y="1"/>
                    <a:pt x="1504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449;p1"/>
            <p:cNvSpPr/>
            <p:nvPr/>
          </p:nvSpPr>
          <p:spPr>
            <a:xfrm>
              <a:off x="5703817" y="2240650"/>
              <a:ext cx="65163" cy="16344"/>
            </a:xfrm>
            <a:custGeom>
              <a:avLst/>
              <a:gdLst/>
              <a:ahLst/>
              <a:cxnLst/>
              <a:rect l="l" t="t" r="r" b="b"/>
              <a:pathLst>
                <a:path w="1204" h="302" fill="none" extrusionOk="0">
                  <a:moveTo>
                    <a:pt x="1204" y="30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450;p1"/>
            <p:cNvSpPr/>
            <p:nvPr/>
          </p:nvSpPr>
          <p:spPr>
            <a:xfrm>
              <a:off x="5694346" y="2175541"/>
              <a:ext cx="82807" cy="33987"/>
            </a:xfrm>
            <a:custGeom>
              <a:avLst/>
              <a:gdLst/>
              <a:ahLst/>
              <a:cxnLst/>
              <a:rect l="l" t="t" r="r" b="b"/>
              <a:pathLst>
                <a:path w="1530" h="628" fill="none" extrusionOk="0">
                  <a:moveTo>
                    <a:pt x="1529" y="51"/>
                  </a:moveTo>
                  <a:cubicBezTo>
                    <a:pt x="1529" y="51"/>
                    <a:pt x="426" y="1"/>
                    <a:pt x="0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451;p1"/>
            <p:cNvSpPr/>
            <p:nvPr/>
          </p:nvSpPr>
          <p:spPr>
            <a:xfrm>
              <a:off x="5800156" y="2297641"/>
              <a:ext cx="39401" cy="16344"/>
            </a:xfrm>
            <a:custGeom>
              <a:avLst/>
              <a:gdLst/>
              <a:ahLst/>
              <a:cxnLst/>
              <a:rect l="l" t="t" r="r" b="b"/>
              <a:pathLst>
                <a:path w="728" h="302" fill="none" extrusionOk="0">
                  <a:moveTo>
                    <a:pt x="0" y="301"/>
                  </a:moveTo>
                  <a:lnTo>
                    <a:pt x="727" y="301"/>
                  </a:lnTo>
                  <a:lnTo>
                    <a:pt x="7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452;p1"/>
            <p:cNvSpPr/>
            <p:nvPr/>
          </p:nvSpPr>
          <p:spPr>
            <a:xfrm>
              <a:off x="5813686" y="2564842"/>
              <a:ext cx="143858" cy="147910"/>
            </a:xfrm>
            <a:custGeom>
              <a:avLst/>
              <a:gdLst/>
              <a:ahLst/>
              <a:cxnLst/>
              <a:rect l="l" t="t" r="r" b="b"/>
              <a:pathLst>
                <a:path w="2658" h="2733" extrusionOk="0">
                  <a:moveTo>
                    <a:pt x="2657" y="1"/>
                  </a:moveTo>
                  <a:lnTo>
                    <a:pt x="477" y="677"/>
                  </a:lnTo>
                  <a:lnTo>
                    <a:pt x="1" y="2732"/>
                  </a:lnTo>
                  <a:cubicBezTo>
                    <a:pt x="1956" y="2357"/>
                    <a:pt x="2657" y="1504"/>
                    <a:pt x="2657" y="1504"/>
                  </a:cubicBezTo>
                  <a:lnTo>
                    <a:pt x="2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453;p1"/>
            <p:cNvSpPr/>
            <p:nvPr/>
          </p:nvSpPr>
          <p:spPr>
            <a:xfrm>
              <a:off x="5671289" y="2564842"/>
              <a:ext cx="142450" cy="147910"/>
            </a:xfrm>
            <a:custGeom>
              <a:avLst/>
              <a:gdLst/>
              <a:ahLst/>
              <a:cxnLst/>
              <a:rect l="l" t="t" r="r" b="b"/>
              <a:pathLst>
                <a:path w="2632" h="2733" extrusionOk="0">
                  <a:moveTo>
                    <a:pt x="0" y="1"/>
                  </a:moveTo>
                  <a:lnTo>
                    <a:pt x="0" y="1504"/>
                  </a:lnTo>
                  <a:cubicBezTo>
                    <a:pt x="0" y="1504"/>
                    <a:pt x="702" y="2357"/>
                    <a:pt x="2632" y="2732"/>
                  </a:cubicBezTo>
                  <a:lnTo>
                    <a:pt x="2181" y="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454;p1"/>
            <p:cNvSpPr/>
            <p:nvPr/>
          </p:nvSpPr>
          <p:spPr>
            <a:xfrm>
              <a:off x="8296026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4938" y="0"/>
                  </a:moveTo>
                  <a:lnTo>
                    <a:pt x="1" y="150"/>
                  </a:lnTo>
                  <a:lnTo>
                    <a:pt x="1" y="9023"/>
                  </a:lnTo>
                  <a:lnTo>
                    <a:pt x="753" y="9023"/>
                  </a:lnTo>
                  <a:lnTo>
                    <a:pt x="753" y="29925"/>
                  </a:lnTo>
                  <a:lnTo>
                    <a:pt x="7921" y="29925"/>
                  </a:lnTo>
                  <a:cubicBezTo>
                    <a:pt x="7244" y="13885"/>
                    <a:pt x="4938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455;p1"/>
            <p:cNvSpPr/>
            <p:nvPr/>
          </p:nvSpPr>
          <p:spPr>
            <a:xfrm>
              <a:off x="7867374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7169" y="29925"/>
                  </a:lnTo>
                  <a:lnTo>
                    <a:pt x="7169" y="9023"/>
                  </a:lnTo>
                  <a:lnTo>
                    <a:pt x="7921" y="9023"/>
                  </a:lnTo>
                  <a:lnTo>
                    <a:pt x="7921" y="150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456;p1"/>
            <p:cNvSpPr/>
            <p:nvPr/>
          </p:nvSpPr>
          <p:spPr>
            <a:xfrm>
              <a:off x="7986769" y="3523887"/>
              <a:ext cx="203501" cy="284888"/>
            </a:xfrm>
            <a:custGeom>
              <a:avLst/>
              <a:gdLst/>
              <a:ahLst/>
              <a:cxnLst/>
              <a:rect l="l" t="t" r="r" b="b"/>
              <a:pathLst>
                <a:path w="3760" h="5264" extrusionOk="0">
                  <a:moveTo>
                    <a:pt x="777" y="0"/>
                  </a:moveTo>
                  <a:cubicBezTo>
                    <a:pt x="777" y="0"/>
                    <a:pt x="452" y="1955"/>
                    <a:pt x="0" y="5263"/>
                  </a:cubicBezTo>
                  <a:cubicBezTo>
                    <a:pt x="2908" y="4361"/>
                    <a:pt x="3609" y="1504"/>
                    <a:pt x="3760" y="100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457;p1"/>
            <p:cNvSpPr/>
            <p:nvPr/>
          </p:nvSpPr>
          <p:spPr>
            <a:xfrm>
              <a:off x="8255326" y="3553708"/>
              <a:ext cx="82807" cy="458505"/>
            </a:xfrm>
            <a:custGeom>
              <a:avLst/>
              <a:gdLst/>
              <a:ahLst/>
              <a:cxnLst/>
              <a:rect l="l" t="t" r="r" b="b"/>
              <a:pathLst>
                <a:path w="1530" h="8472" extrusionOk="0">
                  <a:moveTo>
                    <a:pt x="1" y="0"/>
                  </a:moveTo>
                  <a:lnTo>
                    <a:pt x="1" y="8472"/>
                  </a:lnTo>
                  <a:lnTo>
                    <a:pt x="1530" y="8472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458;p1"/>
            <p:cNvSpPr/>
            <p:nvPr/>
          </p:nvSpPr>
          <p:spPr>
            <a:xfrm>
              <a:off x="7867374" y="3523887"/>
              <a:ext cx="229317" cy="1619541"/>
            </a:xfrm>
            <a:custGeom>
              <a:avLst/>
              <a:gdLst/>
              <a:ahLst/>
              <a:cxnLst/>
              <a:rect l="l" t="t" r="r" b="b"/>
              <a:pathLst>
                <a:path w="4237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1505" y="29925"/>
                  </a:lnTo>
                  <a:cubicBezTo>
                    <a:pt x="2106" y="17243"/>
                    <a:pt x="3685" y="4286"/>
                    <a:pt x="4236" y="25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459;p1"/>
            <p:cNvSpPr/>
            <p:nvPr/>
          </p:nvSpPr>
          <p:spPr>
            <a:xfrm>
              <a:off x="8400483" y="3523887"/>
              <a:ext cx="204908" cy="284888"/>
            </a:xfrm>
            <a:custGeom>
              <a:avLst/>
              <a:gdLst/>
              <a:ahLst/>
              <a:cxnLst/>
              <a:rect l="l" t="t" r="r" b="b"/>
              <a:pathLst>
                <a:path w="3786" h="5264" extrusionOk="0">
                  <a:moveTo>
                    <a:pt x="3008" y="0"/>
                  </a:moveTo>
                  <a:lnTo>
                    <a:pt x="1" y="100"/>
                  </a:lnTo>
                  <a:cubicBezTo>
                    <a:pt x="176" y="1504"/>
                    <a:pt x="853" y="4361"/>
                    <a:pt x="3785" y="5263"/>
                  </a:cubicBezTo>
                  <a:cubicBezTo>
                    <a:pt x="3334" y="1955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460;p1"/>
            <p:cNvSpPr/>
            <p:nvPr/>
          </p:nvSpPr>
          <p:spPr>
            <a:xfrm>
              <a:off x="8017944" y="3523887"/>
              <a:ext cx="545392" cy="162955"/>
            </a:xfrm>
            <a:custGeom>
              <a:avLst/>
              <a:gdLst/>
              <a:ahLst/>
              <a:cxnLst/>
              <a:rect l="l" t="t" r="r" b="b"/>
              <a:pathLst>
                <a:path w="10077" h="3011" extrusionOk="0">
                  <a:moveTo>
                    <a:pt x="201" y="0"/>
                  </a:moveTo>
                  <a:cubicBezTo>
                    <a:pt x="201" y="0"/>
                    <a:pt x="126" y="426"/>
                    <a:pt x="1" y="1253"/>
                  </a:cubicBezTo>
                  <a:cubicBezTo>
                    <a:pt x="1669" y="2546"/>
                    <a:pt x="3197" y="3011"/>
                    <a:pt x="4532" y="3011"/>
                  </a:cubicBezTo>
                  <a:cubicBezTo>
                    <a:pt x="7931" y="3011"/>
                    <a:pt x="10076" y="0"/>
                    <a:pt x="10076" y="0"/>
                  </a:cubicBezTo>
                  <a:lnTo>
                    <a:pt x="10076" y="0"/>
                  </a:lnTo>
                  <a:lnTo>
                    <a:pt x="5139" y="15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461;p1"/>
            <p:cNvSpPr/>
            <p:nvPr/>
          </p:nvSpPr>
          <p:spPr>
            <a:xfrm>
              <a:off x="7383138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003" y="1"/>
                  </a:moveTo>
                  <a:lnTo>
                    <a:pt x="0" y="7169"/>
                  </a:lnTo>
                  <a:lnTo>
                    <a:pt x="13434" y="10602"/>
                  </a:lnTo>
                  <a:lnTo>
                    <a:pt x="13835" y="4888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462;p1"/>
            <p:cNvSpPr/>
            <p:nvPr/>
          </p:nvSpPr>
          <p:spPr>
            <a:xfrm>
              <a:off x="7383138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1003" y="1"/>
                  </a:moveTo>
                  <a:lnTo>
                    <a:pt x="0" y="7169"/>
                  </a:lnTo>
                  <a:lnTo>
                    <a:pt x="6141" y="8748"/>
                  </a:lnTo>
                  <a:lnTo>
                    <a:pt x="6792" y="220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463;p1"/>
            <p:cNvSpPr/>
            <p:nvPr/>
          </p:nvSpPr>
          <p:spPr>
            <a:xfrm>
              <a:off x="7955540" y="1748246"/>
              <a:ext cx="681023" cy="680992"/>
            </a:xfrm>
            <a:custGeom>
              <a:avLst/>
              <a:gdLst/>
              <a:ahLst/>
              <a:cxnLst/>
              <a:rect l="l" t="t" r="r" b="b"/>
              <a:pathLst>
                <a:path w="12583" h="12583" extrusionOk="0">
                  <a:moveTo>
                    <a:pt x="6367" y="1"/>
                  </a:moveTo>
                  <a:cubicBezTo>
                    <a:pt x="6242" y="1"/>
                    <a:pt x="6141" y="101"/>
                    <a:pt x="6141" y="226"/>
                  </a:cubicBezTo>
                  <a:lnTo>
                    <a:pt x="6141" y="251"/>
                  </a:lnTo>
                  <a:lnTo>
                    <a:pt x="6116" y="251"/>
                  </a:lnTo>
                  <a:lnTo>
                    <a:pt x="6116" y="226"/>
                  </a:lnTo>
                  <a:cubicBezTo>
                    <a:pt x="6116" y="114"/>
                    <a:pt x="6036" y="22"/>
                    <a:pt x="5911" y="22"/>
                  </a:cubicBezTo>
                  <a:cubicBezTo>
                    <a:pt x="5896" y="22"/>
                    <a:pt x="5881" y="23"/>
                    <a:pt x="5866" y="26"/>
                  </a:cubicBezTo>
                  <a:cubicBezTo>
                    <a:pt x="5740" y="26"/>
                    <a:pt x="5640" y="126"/>
                    <a:pt x="5665" y="277"/>
                  </a:cubicBezTo>
                  <a:lnTo>
                    <a:pt x="5640" y="277"/>
                  </a:lnTo>
                  <a:cubicBezTo>
                    <a:pt x="5640" y="145"/>
                    <a:pt x="5545" y="71"/>
                    <a:pt x="5437" y="71"/>
                  </a:cubicBezTo>
                  <a:cubicBezTo>
                    <a:pt x="5421" y="71"/>
                    <a:pt x="5405" y="73"/>
                    <a:pt x="5389" y="76"/>
                  </a:cubicBezTo>
                  <a:cubicBezTo>
                    <a:pt x="5264" y="76"/>
                    <a:pt x="5164" y="201"/>
                    <a:pt x="5189" y="327"/>
                  </a:cubicBezTo>
                  <a:cubicBezTo>
                    <a:pt x="5145" y="218"/>
                    <a:pt x="5045" y="146"/>
                    <a:pt x="4937" y="146"/>
                  </a:cubicBezTo>
                  <a:cubicBezTo>
                    <a:pt x="4921" y="146"/>
                    <a:pt x="4904" y="148"/>
                    <a:pt x="4888" y="151"/>
                  </a:cubicBezTo>
                  <a:cubicBezTo>
                    <a:pt x="4763" y="176"/>
                    <a:pt x="4688" y="302"/>
                    <a:pt x="4713" y="452"/>
                  </a:cubicBezTo>
                  <a:cubicBezTo>
                    <a:pt x="4669" y="343"/>
                    <a:pt x="4568" y="272"/>
                    <a:pt x="4460" y="272"/>
                  </a:cubicBezTo>
                  <a:cubicBezTo>
                    <a:pt x="4444" y="272"/>
                    <a:pt x="4428" y="273"/>
                    <a:pt x="4412" y="277"/>
                  </a:cubicBezTo>
                  <a:cubicBezTo>
                    <a:pt x="4287" y="327"/>
                    <a:pt x="4212" y="452"/>
                    <a:pt x="4262" y="577"/>
                  </a:cubicBezTo>
                  <a:cubicBezTo>
                    <a:pt x="4224" y="484"/>
                    <a:pt x="4132" y="433"/>
                    <a:pt x="4036" y="433"/>
                  </a:cubicBezTo>
                  <a:cubicBezTo>
                    <a:pt x="4002" y="433"/>
                    <a:pt x="3968" y="439"/>
                    <a:pt x="3936" y="452"/>
                  </a:cubicBezTo>
                  <a:cubicBezTo>
                    <a:pt x="3836" y="502"/>
                    <a:pt x="3760" y="652"/>
                    <a:pt x="3811" y="753"/>
                  </a:cubicBezTo>
                  <a:cubicBezTo>
                    <a:pt x="3774" y="679"/>
                    <a:pt x="3683" y="633"/>
                    <a:pt x="3588" y="633"/>
                  </a:cubicBezTo>
                  <a:cubicBezTo>
                    <a:pt x="3554" y="633"/>
                    <a:pt x="3518" y="639"/>
                    <a:pt x="3485" y="652"/>
                  </a:cubicBezTo>
                  <a:cubicBezTo>
                    <a:pt x="3384" y="703"/>
                    <a:pt x="3334" y="853"/>
                    <a:pt x="3384" y="978"/>
                  </a:cubicBezTo>
                  <a:cubicBezTo>
                    <a:pt x="3337" y="900"/>
                    <a:pt x="3261" y="861"/>
                    <a:pt x="3186" y="861"/>
                  </a:cubicBezTo>
                  <a:cubicBezTo>
                    <a:pt x="3141" y="861"/>
                    <a:pt x="3096" y="875"/>
                    <a:pt x="3059" y="903"/>
                  </a:cubicBezTo>
                  <a:cubicBezTo>
                    <a:pt x="2958" y="953"/>
                    <a:pt x="2908" y="1104"/>
                    <a:pt x="2983" y="1229"/>
                  </a:cubicBezTo>
                  <a:cubicBezTo>
                    <a:pt x="2936" y="1151"/>
                    <a:pt x="2860" y="1111"/>
                    <a:pt x="2779" y="1111"/>
                  </a:cubicBezTo>
                  <a:cubicBezTo>
                    <a:pt x="2730" y="1111"/>
                    <a:pt x="2680" y="1126"/>
                    <a:pt x="2633" y="1154"/>
                  </a:cubicBezTo>
                  <a:cubicBezTo>
                    <a:pt x="2532" y="1229"/>
                    <a:pt x="2507" y="1379"/>
                    <a:pt x="2582" y="1505"/>
                  </a:cubicBezTo>
                  <a:cubicBezTo>
                    <a:pt x="2540" y="1448"/>
                    <a:pt x="2474" y="1416"/>
                    <a:pt x="2407" y="1416"/>
                  </a:cubicBezTo>
                  <a:cubicBezTo>
                    <a:pt x="2354" y="1416"/>
                    <a:pt x="2301" y="1436"/>
                    <a:pt x="2257" y="1480"/>
                  </a:cubicBezTo>
                  <a:cubicBezTo>
                    <a:pt x="2156" y="1555"/>
                    <a:pt x="2131" y="1705"/>
                    <a:pt x="2232" y="1805"/>
                  </a:cubicBezTo>
                  <a:lnTo>
                    <a:pt x="2206" y="1805"/>
                  </a:lnTo>
                  <a:cubicBezTo>
                    <a:pt x="2169" y="1755"/>
                    <a:pt x="2113" y="1730"/>
                    <a:pt x="2053" y="1730"/>
                  </a:cubicBezTo>
                  <a:cubicBezTo>
                    <a:pt x="1993" y="1730"/>
                    <a:pt x="1931" y="1755"/>
                    <a:pt x="1881" y="1805"/>
                  </a:cubicBezTo>
                  <a:cubicBezTo>
                    <a:pt x="1780" y="1906"/>
                    <a:pt x="1780" y="2031"/>
                    <a:pt x="1881" y="2131"/>
                  </a:cubicBezTo>
                  <a:cubicBezTo>
                    <a:pt x="1834" y="2096"/>
                    <a:pt x="1777" y="2078"/>
                    <a:pt x="1719" y="2078"/>
                  </a:cubicBezTo>
                  <a:cubicBezTo>
                    <a:pt x="1652" y="2078"/>
                    <a:pt x="1584" y="2103"/>
                    <a:pt x="1530" y="2156"/>
                  </a:cubicBezTo>
                  <a:cubicBezTo>
                    <a:pt x="1455" y="2256"/>
                    <a:pt x="1455" y="2407"/>
                    <a:pt x="1555" y="2507"/>
                  </a:cubicBezTo>
                  <a:cubicBezTo>
                    <a:pt x="1515" y="2477"/>
                    <a:pt x="1468" y="2463"/>
                    <a:pt x="1421" y="2463"/>
                  </a:cubicBezTo>
                  <a:cubicBezTo>
                    <a:pt x="1348" y="2463"/>
                    <a:pt x="1275" y="2497"/>
                    <a:pt x="1229" y="2557"/>
                  </a:cubicBezTo>
                  <a:cubicBezTo>
                    <a:pt x="1154" y="2657"/>
                    <a:pt x="1179" y="2808"/>
                    <a:pt x="1279" y="2883"/>
                  </a:cubicBezTo>
                  <a:cubicBezTo>
                    <a:pt x="1246" y="2858"/>
                    <a:pt x="1207" y="2847"/>
                    <a:pt x="1167" y="2847"/>
                  </a:cubicBezTo>
                  <a:cubicBezTo>
                    <a:pt x="1087" y="2847"/>
                    <a:pt x="1003" y="2891"/>
                    <a:pt x="953" y="2958"/>
                  </a:cubicBezTo>
                  <a:cubicBezTo>
                    <a:pt x="878" y="3084"/>
                    <a:pt x="928" y="3209"/>
                    <a:pt x="1029" y="3284"/>
                  </a:cubicBezTo>
                  <a:cubicBezTo>
                    <a:pt x="995" y="3271"/>
                    <a:pt x="961" y="3264"/>
                    <a:pt x="929" y="3264"/>
                  </a:cubicBezTo>
                  <a:cubicBezTo>
                    <a:pt x="840" y="3264"/>
                    <a:pt x="758" y="3311"/>
                    <a:pt x="703" y="3384"/>
                  </a:cubicBezTo>
                  <a:cubicBezTo>
                    <a:pt x="653" y="3510"/>
                    <a:pt x="703" y="3660"/>
                    <a:pt x="803" y="3710"/>
                  </a:cubicBezTo>
                  <a:cubicBezTo>
                    <a:pt x="771" y="3697"/>
                    <a:pt x="738" y="3691"/>
                    <a:pt x="707" y="3691"/>
                  </a:cubicBezTo>
                  <a:cubicBezTo>
                    <a:pt x="618" y="3691"/>
                    <a:pt x="539" y="3742"/>
                    <a:pt x="502" y="3835"/>
                  </a:cubicBezTo>
                  <a:cubicBezTo>
                    <a:pt x="452" y="3961"/>
                    <a:pt x="502" y="4111"/>
                    <a:pt x="628" y="4161"/>
                  </a:cubicBezTo>
                  <a:cubicBezTo>
                    <a:pt x="601" y="4151"/>
                    <a:pt x="573" y="4146"/>
                    <a:pt x="545" y="4146"/>
                  </a:cubicBezTo>
                  <a:cubicBezTo>
                    <a:pt x="444" y="4146"/>
                    <a:pt x="346" y="4213"/>
                    <a:pt x="327" y="4312"/>
                  </a:cubicBezTo>
                  <a:cubicBezTo>
                    <a:pt x="277" y="4437"/>
                    <a:pt x="352" y="4562"/>
                    <a:pt x="477" y="4612"/>
                  </a:cubicBezTo>
                  <a:cubicBezTo>
                    <a:pt x="461" y="4609"/>
                    <a:pt x="444" y="4608"/>
                    <a:pt x="428" y="4608"/>
                  </a:cubicBezTo>
                  <a:cubicBezTo>
                    <a:pt x="315" y="4608"/>
                    <a:pt x="198" y="4679"/>
                    <a:pt x="176" y="4788"/>
                  </a:cubicBezTo>
                  <a:cubicBezTo>
                    <a:pt x="151" y="4913"/>
                    <a:pt x="227" y="5038"/>
                    <a:pt x="352" y="5064"/>
                  </a:cubicBezTo>
                  <a:cubicBezTo>
                    <a:pt x="227" y="5064"/>
                    <a:pt x="101" y="5139"/>
                    <a:pt x="76" y="5264"/>
                  </a:cubicBezTo>
                  <a:cubicBezTo>
                    <a:pt x="51" y="5389"/>
                    <a:pt x="151" y="5515"/>
                    <a:pt x="277" y="5540"/>
                  </a:cubicBezTo>
                  <a:cubicBezTo>
                    <a:pt x="151" y="5540"/>
                    <a:pt x="26" y="5640"/>
                    <a:pt x="26" y="5765"/>
                  </a:cubicBezTo>
                  <a:cubicBezTo>
                    <a:pt x="1" y="5891"/>
                    <a:pt x="101" y="6016"/>
                    <a:pt x="227" y="6016"/>
                  </a:cubicBezTo>
                  <a:cubicBezTo>
                    <a:pt x="101" y="6016"/>
                    <a:pt x="1" y="6116"/>
                    <a:pt x="1" y="6267"/>
                  </a:cubicBezTo>
                  <a:cubicBezTo>
                    <a:pt x="1" y="6392"/>
                    <a:pt x="101" y="6492"/>
                    <a:pt x="227" y="6492"/>
                  </a:cubicBezTo>
                  <a:cubicBezTo>
                    <a:pt x="101" y="6517"/>
                    <a:pt x="1" y="6617"/>
                    <a:pt x="1" y="6743"/>
                  </a:cubicBezTo>
                  <a:cubicBezTo>
                    <a:pt x="26" y="6893"/>
                    <a:pt x="126" y="6968"/>
                    <a:pt x="277" y="6968"/>
                  </a:cubicBezTo>
                  <a:cubicBezTo>
                    <a:pt x="126" y="6993"/>
                    <a:pt x="51" y="7119"/>
                    <a:pt x="76" y="7244"/>
                  </a:cubicBezTo>
                  <a:cubicBezTo>
                    <a:pt x="76" y="7356"/>
                    <a:pt x="177" y="7448"/>
                    <a:pt x="288" y="7448"/>
                  </a:cubicBezTo>
                  <a:cubicBezTo>
                    <a:pt x="301" y="7448"/>
                    <a:pt x="314" y="7447"/>
                    <a:pt x="327" y="7444"/>
                  </a:cubicBezTo>
                  <a:lnTo>
                    <a:pt x="327" y="7444"/>
                  </a:lnTo>
                  <a:cubicBezTo>
                    <a:pt x="201" y="7470"/>
                    <a:pt x="126" y="7595"/>
                    <a:pt x="151" y="7720"/>
                  </a:cubicBezTo>
                  <a:cubicBezTo>
                    <a:pt x="195" y="7851"/>
                    <a:pt x="296" y="7925"/>
                    <a:pt x="404" y="7925"/>
                  </a:cubicBezTo>
                  <a:cubicBezTo>
                    <a:pt x="420" y="7925"/>
                    <a:pt x="436" y="7924"/>
                    <a:pt x="452" y="7921"/>
                  </a:cubicBezTo>
                  <a:lnTo>
                    <a:pt x="452" y="7921"/>
                  </a:lnTo>
                  <a:cubicBezTo>
                    <a:pt x="327" y="7946"/>
                    <a:pt x="252" y="8096"/>
                    <a:pt x="302" y="8221"/>
                  </a:cubicBezTo>
                  <a:cubicBezTo>
                    <a:pt x="323" y="8326"/>
                    <a:pt x="431" y="8378"/>
                    <a:pt x="538" y="8378"/>
                  </a:cubicBezTo>
                  <a:cubicBezTo>
                    <a:pt x="560" y="8378"/>
                    <a:pt x="582" y="8376"/>
                    <a:pt x="602" y="8372"/>
                  </a:cubicBezTo>
                  <a:lnTo>
                    <a:pt x="602" y="8372"/>
                  </a:lnTo>
                  <a:cubicBezTo>
                    <a:pt x="477" y="8422"/>
                    <a:pt x="402" y="8547"/>
                    <a:pt x="452" y="8673"/>
                  </a:cubicBezTo>
                  <a:cubicBezTo>
                    <a:pt x="489" y="8765"/>
                    <a:pt x="582" y="8817"/>
                    <a:pt x="678" y="8817"/>
                  </a:cubicBezTo>
                  <a:cubicBezTo>
                    <a:pt x="711" y="8817"/>
                    <a:pt x="746" y="8811"/>
                    <a:pt x="778" y="8798"/>
                  </a:cubicBezTo>
                  <a:cubicBezTo>
                    <a:pt x="778" y="8798"/>
                    <a:pt x="778" y="8823"/>
                    <a:pt x="778" y="8823"/>
                  </a:cubicBezTo>
                  <a:cubicBezTo>
                    <a:pt x="653" y="8873"/>
                    <a:pt x="602" y="9023"/>
                    <a:pt x="678" y="9124"/>
                  </a:cubicBezTo>
                  <a:cubicBezTo>
                    <a:pt x="712" y="9209"/>
                    <a:pt x="792" y="9259"/>
                    <a:pt x="872" y="9259"/>
                  </a:cubicBezTo>
                  <a:cubicBezTo>
                    <a:pt x="909" y="9259"/>
                    <a:pt x="946" y="9248"/>
                    <a:pt x="978" y="9224"/>
                  </a:cubicBezTo>
                  <a:lnTo>
                    <a:pt x="1003" y="9224"/>
                  </a:lnTo>
                  <a:cubicBezTo>
                    <a:pt x="978" y="9249"/>
                    <a:pt x="978" y="9249"/>
                    <a:pt x="978" y="9249"/>
                  </a:cubicBezTo>
                  <a:cubicBezTo>
                    <a:pt x="878" y="9299"/>
                    <a:pt x="853" y="9450"/>
                    <a:pt x="903" y="9575"/>
                  </a:cubicBezTo>
                  <a:cubicBezTo>
                    <a:pt x="953" y="9642"/>
                    <a:pt x="1037" y="9675"/>
                    <a:pt x="1117" y="9675"/>
                  </a:cubicBezTo>
                  <a:cubicBezTo>
                    <a:pt x="1157" y="9675"/>
                    <a:pt x="1196" y="9667"/>
                    <a:pt x="1229" y="9650"/>
                  </a:cubicBezTo>
                  <a:lnTo>
                    <a:pt x="1229" y="9650"/>
                  </a:lnTo>
                  <a:cubicBezTo>
                    <a:pt x="1129" y="9725"/>
                    <a:pt x="1104" y="9876"/>
                    <a:pt x="1179" y="9976"/>
                  </a:cubicBezTo>
                  <a:cubicBezTo>
                    <a:pt x="1224" y="10037"/>
                    <a:pt x="1298" y="10070"/>
                    <a:pt x="1370" y="10070"/>
                  </a:cubicBezTo>
                  <a:cubicBezTo>
                    <a:pt x="1418" y="10070"/>
                    <a:pt x="1465" y="10056"/>
                    <a:pt x="1505" y="10026"/>
                  </a:cubicBezTo>
                  <a:lnTo>
                    <a:pt x="1505" y="10026"/>
                  </a:lnTo>
                  <a:cubicBezTo>
                    <a:pt x="1404" y="10126"/>
                    <a:pt x="1404" y="10277"/>
                    <a:pt x="1480" y="10377"/>
                  </a:cubicBezTo>
                  <a:cubicBezTo>
                    <a:pt x="1533" y="10431"/>
                    <a:pt x="1602" y="10455"/>
                    <a:pt x="1669" y="10455"/>
                  </a:cubicBezTo>
                  <a:cubicBezTo>
                    <a:pt x="1727" y="10455"/>
                    <a:pt x="1784" y="10437"/>
                    <a:pt x="1831" y="10402"/>
                  </a:cubicBezTo>
                  <a:lnTo>
                    <a:pt x="1831" y="10402"/>
                  </a:lnTo>
                  <a:cubicBezTo>
                    <a:pt x="1730" y="10502"/>
                    <a:pt x="1730" y="10653"/>
                    <a:pt x="1831" y="10728"/>
                  </a:cubicBezTo>
                  <a:cubicBezTo>
                    <a:pt x="1868" y="10778"/>
                    <a:pt x="1925" y="10803"/>
                    <a:pt x="1984" y="10803"/>
                  </a:cubicBezTo>
                  <a:cubicBezTo>
                    <a:pt x="2044" y="10803"/>
                    <a:pt x="2106" y="10778"/>
                    <a:pt x="2156" y="10728"/>
                  </a:cubicBezTo>
                  <a:lnTo>
                    <a:pt x="2156" y="10728"/>
                  </a:lnTo>
                  <a:cubicBezTo>
                    <a:pt x="2081" y="10828"/>
                    <a:pt x="2081" y="10978"/>
                    <a:pt x="2181" y="11079"/>
                  </a:cubicBezTo>
                  <a:cubicBezTo>
                    <a:pt x="2228" y="11113"/>
                    <a:pt x="2285" y="11132"/>
                    <a:pt x="2343" y="11132"/>
                  </a:cubicBezTo>
                  <a:cubicBezTo>
                    <a:pt x="2410" y="11132"/>
                    <a:pt x="2479" y="11107"/>
                    <a:pt x="2532" y="11054"/>
                  </a:cubicBezTo>
                  <a:lnTo>
                    <a:pt x="2532" y="11054"/>
                  </a:lnTo>
                  <a:cubicBezTo>
                    <a:pt x="2457" y="11154"/>
                    <a:pt x="2482" y="11304"/>
                    <a:pt x="2582" y="11379"/>
                  </a:cubicBezTo>
                  <a:cubicBezTo>
                    <a:pt x="2622" y="11409"/>
                    <a:pt x="2669" y="11423"/>
                    <a:pt x="2717" y="11423"/>
                  </a:cubicBezTo>
                  <a:cubicBezTo>
                    <a:pt x="2790" y="11423"/>
                    <a:pt x="2863" y="11390"/>
                    <a:pt x="2908" y="11329"/>
                  </a:cubicBezTo>
                  <a:lnTo>
                    <a:pt x="2908" y="11329"/>
                  </a:lnTo>
                  <a:cubicBezTo>
                    <a:pt x="2833" y="11455"/>
                    <a:pt x="2883" y="11580"/>
                    <a:pt x="2983" y="11655"/>
                  </a:cubicBezTo>
                  <a:cubicBezTo>
                    <a:pt x="3025" y="11680"/>
                    <a:pt x="3067" y="11691"/>
                    <a:pt x="3107" y="11691"/>
                  </a:cubicBezTo>
                  <a:cubicBezTo>
                    <a:pt x="3187" y="11691"/>
                    <a:pt x="3259" y="11647"/>
                    <a:pt x="3309" y="11580"/>
                  </a:cubicBezTo>
                  <a:lnTo>
                    <a:pt x="3309" y="11580"/>
                  </a:lnTo>
                  <a:cubicBezTo>
                    <a:pt x="3259" y="11705"/>
                    <a:pt x="3309" y="11830"/>
                    <a:pt x="3410" y="11906"/>
                  </a:cubicBezTo>
                  <a:cubicBezTo>
                    <a:pt x="3443" y="11919"/>
                    <a:pt x="3478" y="11925"/>
                    <a:pt x="3513" y="11925"/>
                  </a:cubicBezTo>
                  <a:cubicBezTo>
                    <a:pt x="3608" y="11925"/>
                    <a:pt x="3699" y="11879"/>
                    <a:pt x="3735" y="11805"/>
                  </a:cubicBezTo>
                  <a:lnTo>
                    <a:pt x="3735" y="11805"/>
                  </a:lnTo>
                  <a:cubicBezTo>
                    <a:pt x="3685" y="11931"/>
                    <a:pt x="3760" y="12056"/>
                    <a:pt x="3861" y="12106"/>
                  </a:cubicBezTo>
                  <a:cubicBezTo>
                    <a:pt x="3893" y="12119"/>
                    <a:pt x="3927" y="12125"/>
                    <a:pt x="3961" y="12125"/>
                  </a:cubicBezTo>
                  <a:cubicBezTo>
                    <a:pt x="4057" y="12125"/>
                    <a:pt x="4149" y="12074"/>
                    <a:pt x="4186" y="11981"/>
                  </a:cubicBezTo>
                  <a:lnTo>
                    <a:pt x="4186" y="11981"/>
                  </a:lnTo>
                  <a:cubicBezTo>
                    <a:pt x="4136" y="12106"/>
                    <a:pt x="4212" y="12231"/>
                    <a:pt x="4337" y="12282"/>
                  </a:cubicBezTo>
                  <a:cubicBezTo>
                    <a:pt x="4364" y="12292"/>
                    <a:pt x="4390" y="12297"/>
                    <a:pt x="4416" y="12297"/>
                  </a:cubicBezTo>
                  <a:cubicBezTo>
                    <a:pt x="4512" y="12297"/>
                    <a:pt x="4598" y="12230"/>
                    <a:pt x="4638" y="12131"/>
                  </a:cubicBezTo>
                  <a:lnTo>
                    <a:pt x="4638" y="12131"/>
                  </a:lnTo>
                  <a:cubicBezTo>
                    <a:pt x="4613" y="12257"/>
                    <a:pt x="4688" y="12382"/>
                    <a:pt x="4813" y="12407"/>
                  </a:cubicBezTo>
                  <a:cubicBezTo>
                    <a:pt x="4836" y="12416"/>
                    <a:pt x="4858" y="12420"/>
                    <a:pt x="4880" y="12420"/>
                  </a:cubicBezTo>
                  <a:cubicBezTo>
                    <a:pt x="4980" y="12420"/>
                    <a:pt x="5068" y="12334"/>
                    <a:pt x="5089" y="12231"/>
                  </a:cubicBezTo>
                  <a:lnTo>
                    <a:pt x="5114" y="12231"/>
                  </a:lnTo>
                  <a:cubicBezTo>
                    <a:pt x="5089" y="12382"/>
                    <a:pt x="5164" y="12482"/>
                    <a:pt x="5289" y="12507"/>
                  </a:cubicBezTo>
                  <a:cubicBezTo>
                    <a:pt x="5308" y="12510"/>
                    <a:pt x="5327" y="12512"/>
                    <a:pt x="5344" y="12512"/>
                  </a:cubicBezTo>
                  <a:cubicBezTo>
                    <a:pt x="5464" y="12512"/>
                    <a:pt x="5543" y="12438"/>
                    <a:pt x="5565" y="12307"/>
                  </a:cubicBezTo>
                  <a:cubicBezTo>
                    <a:pt x="5565" y="12457"/>
                    <a:pt x="5665" y="12557"/>
                    <a:pt x="5790" y="12582"/>
                  </a:cubicBezTo>
                  <a:cubicBezTo>
                    <a:pt x="5916" y="12582"/>
                    <a:pt x="6041" y="12482"/>
                    <a:pt x="6041" y="12357"/>
                  </a:cubicBezTo>
                  <a:cubicBezTo>
                    <a:pt x="6041" y="12482"/>
                    <a:pt x="6166" y="12582"/>
                    <a:pt x="6292" y="12582"/>
                  </a:cubicBezTo>
                  <a:cubicBezTo>
                    <a:pt x="6342" y="12582"/>
                    <a:pt x="6417" y="12557"/>
                    <a:pt x="6442" y="12532"/>
                  </a:cubicBezTo>
                  <a:cubicBezTo>
                    <a:pt x="6492" y="12557"/>
                    <a:pt x="6567" y="12582"/>
                    <a:pt x="6618" y="12582"/>
                  </a:cubicBezTo>
                  <a:cubicBezTo>
                    <a:pt x="6743" y="12582"/>
                    <a:pt x="6843" y="12457"/>
                    <a:pt x="6843" y="12332"/>
                  </a:cubicBezTo>
                  <a:cubicBezTo>
                    <a:pt x="6866" y="12444"/>
                    <a:pt x="6968" y="12536"/>
                    <a:pt x="7080" y="12536"/>
                  </a:cubicBezTo>
                  <a:cubicBezTo>
                    <a:pt x="7093" y="12536"/>
                    <a:pt x="7106" y="12535"/>
                    <a:pt x="7119" y="12532"/>
                  </a:cubicBezTo>
                  <a:cubicBezTo>
                    <a:pt x="7244" y="12507"/>
                    <a:pt x="7344" y="12407"/>
                    <a:pt x="7319" y="12282"/>
                  </a:cubicBezTo>
                  <a:lnTo>
                    <a:pt x="7319" y="12282"/>
                  </a:lnTo>
                  <a:cubicBezTo>
                    <a:pt x="7341" y="12391"/>
                    <a:pt x="7439" y="12462"/>
                    <a:pt x="7547" y="12462"/>
                  </a:cubicBezTo>
                  <a:cubicBezTo>
                    <a:pt x="7563" y="12462"/>
                    <a:pt x="7579" y="12460"/>
                    <a:pt x="7595" y="12457"/>
                  </a:cubicBezTo>
                  <a:cubicBezTo>
                    <a:pt x="7720" y="12432"/>
                    <a:pt x="7821" y="12307"/>
                    <a:pt x="7796" y="12181"/>
                  </a:cubicBezTo>
                  <a:lnTo>
                    <a:pt x="7796" y="12181"/>
                  </a:lnTo>
                  <a:cubicBezTo>
                    <a:pt x="7816" y="12286"/>
                    <a:pt x="7924" y="12338"/>
                    <a:pt x="8032" y="12338"/>
                  </a:cubicBezTo>
                  <a:cubicBezTo>
                    <a:pt x="8054" y="12338"/>
                    <a:pt x="8075" y="12336"/>
                    <a:pt x="8096" y="12332"/>
                  </a:cubicBezTo>
                  <a:cubicBezTo>
                    <a:pt x="8222" y="12282"/>
                    <a:pt x="8272" y="12156"/>
                    <a:pt x="8247" y="12031"/>
                  </a:cubicBezTo>
                  <a:lnTo>
                    <a:pt x="8247" y="12031"/>
                  </a:lnTo>
                  <a:cubicBezTo>
                    <a:pt x="8288" y="12135"/>
                    <a:pt x="8382" y="12188"/>
                    <a:pt x="8485" y="12188"/>
                  </a:cubicBezTo>
                  <a:cubicBezTo>
                    <a:pt x="8506" y="12188"/>
                    <a:pt x="8526" y="12186"/>
                    <a:pt x="8547" y="12181"/>
                  </a:cubicBezTo>
                  <a:cubicBezTo>
                    <a:pt x="8673" y="12131"/>
                    <a:pt x="8748" y="11981"/>
                    <a:pt x="8698" y="11856"/>
                  </a:cubicBezTo>
                  <a:lnTo>
                    <a:pt x="8698" y="11856"/>
                  </a:lnTo>
                  <a:cubicBezTo>
                    <a:pt x="8735" y="11948"/>
                    <a:pt x="8827" y="12000"/>
                    <a:pt x="8913" y="12000"/>
                  </a:cubicBezTo>
                  <a:cubicBezTo>
                    <a:pt x="8943" y="12000"/>
                    <a:pt x="8973" y="11994"/>
                    <a:pt x="8999" y="11981"/>
                  </a:cubicBezTo>
                  <a:cubicBezTo>
                    <a:pt x="9124" y="11906"/>
                    <a:pt x="9174" y="11780"/>
                    <a:pt x="9124" y="11655"/>
                  </a:cubicBezTo>
                  <a:lnTo>
                    <a:pt x="9124" y="11655"/>
                  </a:lnTo>
                  <a:cubicBezTo>
                    <a:pt x="9174" y="11722"/>
                    <a:pt x="9246" y="11766"/>
                    <a:pt x="9326" y="11766"/>
                  </a:cubicBezTo>
                  <a:cubicBezTo>
                    <a:pt x="9366" y="11766"/>
                    <a:pt x="9408" y="11755"/>
                    <a:pt x="9450" y="11730"/>
                  </a:cubicBezTo>
                  <a:cubicBezTo>
                    <a:pt x="9550" y="11680"/>
                    <a:pt x="9600" y="11530"/>
                    <a:pt x="9525" y="11429"/>
                  </a:cubicBezTo>
                  <a:cubicBezTo>
                    <a:pt x="9525" y="11404"/>
                    <a:pt x="9525" y="11404"/>
                    <a:pt x="9525" y="11404"/>
                  </a:cubicBezTo>
                  <a:lnTo>
                    <a:pt x="9550" y="11404"/>
                  </a:lnTo>
                  <a:cubicBezTo>
                    <a:pt x="9597" y="11483"/>
                    <a:pt x="9663" y="11522"/>
                    <a:pt x="9737" y="11522"/>
                  </a:cubicBezTo>
                  <a:cubicBezTo>
                    <a:pt x="9782" y="11522"/>
                    <a:pt x="9829" y="11508"/>
                    <a:pt x="9876" y="11480"/>
                  </a:cubicBezTo>
                  <a:cubicBezTo>
                    <a:pt x="9976" y="11404"/>
                    <a:pt x="10001" y="11254"/>
                    <a:pt x="9926" y="11154"/>
                  </a:cubicBezTo>
                  <a:lnTo>
                    <a:pt x="9926" y="11154"/>
                  </a:lnTo>
                  <a:cubicBezTo>
                    <a:pt x="9980" y="11207"/>
                    <a:pt x="10048" y="11232"/>
                    <a:pt x="10115" y="11232"/>
                  </a:cubicBezTo>
                  <a:cubicBezTo>
                    <a:pt x="10173" y="11232"/>
                    <a:pt x="10230" y="11214"/>
                    <a:pt x="10277" y="11179"/>
                  </a:cubicBezTo>
                  <a:cubicBezTo>
                    <a:pt x="10377" y="11104"/>
                    <a:pt x="10377" y="10953"/>
                    <a:pt x="10302" y="10853"/>
                  </a:cubicBezTo>
                  <a:lnTo>
                    <a:pt x="10302" y="10853"/>
                  </a:lnTo>
                  <a:cubicBezTo>
                    <a:pt x="10352" y="10891"/>
                    <a:pt x="10415" y="10909"/>
                    <a:pt x="10474" y="10909"/>
                  </a:cubicBezTo>
                  <a:cubicBezTo>
                    <a:pt x="10534" y="10909"/>
                    <a:pt x="10590" y="10891"/>
                    <a:pt x="10628" y="10853"/>
                  </a:cubicBezTo>
                  <a:cubicBezTo>
                    <a:pt x="10728" y="10753"/>
                    <a:pt x="10728" y="10602"/>
                    <a:pt x="10653" y="10502"/>
                  </a:cubicBezTo>
                  <a:lnTo>
                    <a:pt x="10653" y="10502"/>
                  </a:lnTo>
                  <a:cubicBezTo>
                    <a:pt x="10699" y="10549"/>
                    <a:pt x="10757" y="10568"/>
                    <a:pt x="10812" y="10568"/>
                  </a:cubicBezTo>
                  <a:cubicBezTo>
                    <a:pt x="10876" y="10568"/>
                    <a:pt x="10938" y="10542"/>
                    <a:pt x="10978" y="10502"/>
                  </a:cubicBezTo>
                  <a:cubicBezTo>
                    <a:pt x="11079" y="10402"/>
                    <a:pt x="11054" y="10252"/>
                    <a:pt x="10953" y="10151"/>
                  </a:cubicBezTo>
                  <a:lnTo>
                    <a:pt x="10978" y="10151"/>
                  </a:lnTo>
                  <a:cubicBezTo>
                    <a:pt x="11018" y="10181"/>
                    <a:pt x="11065" y="10195"/>
                    <a:pt x="11113" y="10195"/>
                  </a:cubicBezTo>
                  <a:cubicBezTo>
                    <a:pt x="11186" y="10195"/>
                    <a:pt x="11259" y="10162"/>
                    <a:pt x="11304" y="10101"/>
                  </a:cubicBezTo>
                  <a:cubicBezTo>
                    <a:pt x="11379" y="10001"/>
                    <a:pt x="11354" y="9851"/>
                    <a:pt x="11254" y="9775"/>
                  </a:cubicBezTo>
                  <a:lnTo>
                    <a:pt x="11254" y="9775"/>
                  </a:lnTo>
                  <a:cubicBezTo>
                    <a:pt x="11288" y="9800"/>
                    <a:pt x="11327" y="9812"/>
                    <a:pt x="11366" y="9812"/>
                  </a:cubicBezTo>
                  <a:cubicBezTo>
                    <a:pt x="11446" y="9812"/>
                    <a:pt x="11530" y="9767"/>
                    <a:pt x="11580" y="9700"/>
                  </a:cubicBezTo>
                  <a:cubicBezTo>
                    <a:pt x="11655" y="9600"/>
                    <a:pt x="11630" y="9450"/>
                    <a:pt x="11505" y="9374"/>
                  </a:cubicBezTo>
                  <a:lnTo>
                    <a:pt x="11505" y="9374"/>
                  </a:lnTo>
                  <a:cubicBezTo>
                    <a:pt x="11544" y="9390"/>
                    <a:pt x="11587" y="9399"/>
                    <a:pt x="11627" y="9399"/>
                  </a:cubicBezTo>
                  <a:cubicBezTo>
                    <a:pt x="11715" y="9399"/>
                    <a:pt x="11796" y="9360"/>
                    <a:pt x="11831" y="9274"/>
                  </a:cubicBezTo>
                  <a:cubicBezTo>
                    <a:pt x="11906" y="9149"/>
                    <a:pt x="11856" y="9023"/>
                    <a:pt x="11730" y="8948"/>
                  </a:cubicBezTo>
                  <a:lnTo>
                    <a:pt x="11730" y="8948"/>
                  </a:lnTo>
                  <a:cubicBezTo>
                    <a:pt x="11763" y="8961"/>
                    <a:pt x="11797" y="8967"/>
                    <a:pt x="11830" y="8967"/>
                  </a:cubicBezTo>
                  <a:cubicBezTo>
                    <a:pt x="11927" y="8967"/>
                    <a:pt x="12019" y="8916"/>
                    <a:pt x="12056" y="8823"/>
                  </a:cubicBezTo>
                  <a:cubicBezTo>
                    <a:pt x="12106" y="8698"/>
                    <a:pt x="12056" y="8572"/>
                    <a:pt x="11931" y="8522"/>
                  </a:cubicBezTo>
                  <a:lnTo>
                    <a:pt x="11931" y="8522"/>
                  </a:lnTo>
                  <a:cubicBezTo>
                    <a:pt x="11952" y="8526"/>
                    <a:pt x="11973" y="8528"/>
                    <a:pt x="11993" y="8528"/>
                  </a:cubicBezTo>
                  <a:cubicBezTo>
                    <a:pt x="12096" y="8528"/>
                    <a:pt x="12190" y="8476"/>
                    <a:pt x="12232" y="8372"/>
                  </a:cubicBezTo>
                  <a:cubicBezTo>
                    <a:pt x="12282" y="8246"/>
                    <a:pt x="12207" y="8121"/>
                    <a:pt x="12081" y="8071"/>
                  </a:cubicBezTo>
                  <a:lnTo>
                    <a:pt x="12081" y="8071"/>
                  </a:lnTo>
                  <a:cubicBezTo>
                    <a:pt x="12097" y="8074"/>
                    <a:pt x="12114" y="8076"/>
                    <a:pt x="12131" y="8076"/>
                  </a:cubicBezTo>
                  <a:cubicBezTo>
                    <a:pt x="12243" y="8076"/>
                    <a:pt x="12360" y="8005"/>
                    <a:pt x="12382" y="7896"/>
                  </a:cubicBezTo>
                  <a:cubicBezTo>
                    <a:pt x="12407" y="7770"/>
                    <a:pt x="12332" y="7645"/>
                    <a:pt x="12207" y="7595"/>
                  </a:cubicBezTo>
                  <a:lnTo>
                    <a:pt x="12207" y="7595"/>
                  </a:lnTo>
                  <a:cubicBezTo>
                    <a:pt x="12223" y="7598"/>
                    <a:pt x="12239" y="7600"/>
                    <a:pt x="12255" y="7600"/>
                  </a:cubicBezTo>
                  <a:cubicBezTo>
                    <a:pt x="12363" y="7600"/>
                    <a:pt x="12460" y="7529"/>
                    <a:pt x="12482" y="7419"/>
                  </a:cubicBezTo>
                  <a:cubicBezTo>
                    <a:pt x="12507" y="7269"/>
                    <a:pt x="12432" y="7144"/>
                    <a:pt x="12307" y="7144"/>
                  </a:cubicBezTo>
                  <a:lnTo>
                    <a:pt x="12282" y="7144"/>
                  </a:lnTo>
                  <a:cubicBezTo>
                    <a:pt x="12282" y="7119"/>
                    <a:pt x="12282" y="7119"/>
                    <a:pt x="12282" y="7119"/>
                  </a:cubicBezTo>
                  <a:lnTo>
                    <a:pt x="12307" y="7119"/>
                  </a:lnTo>
                  <a:cubicBezTo>
                    <a:pt x="12320" y="7121"/>
                    <a:pt x="12333" y="7123"/>
                    <a:pt x="12345" y="7123"/>
                  </a:cubicBezTo>
                  <a:cubicBezTo>
                    <a:pt x="12452" y="7123"/>
                    <a:pt x="12535" y="7030"/>
                    <a:pt x="12557" y="6918"/>
                  </a:cubicBezTo>
                  <a:cubicBezTo>
                    <a:pt x="12557" y="6793"/>
                    <a:pt x="12482" y="6668"/>
                    <a:pt x="12332" y="6668"/>
                  </a:cubicBezTo>
                  <a:lnTo>
                    <a:pt x="12332" y="6642"/>
                  </a:lnTo>
                  <a:cubicBezTo>
                    <a:pt x="12482" y="6642"/>
                    <a:pt x="12582" y="6542"/>
                    <a:pt x="12582" y="6417"/>
                  </a:cubicBezTo>
                  <a:cubicBezTo>
                    <a:pt x="12582" y="6292"/>
                    <a:pt x="12482" y="6191"/>
                    <a:pt x="12357" y="6191"/>
                  </a:cubicBezTo>
                  <a:lnTo>
                    <a:pt x="12357" y="6166"/>
                  </a:lnTo>
                  <a:cubicBezTo>
                    <a:pt x="12482" y="6166"/>
                    <a:pt x="12582" y="6066"/>
                    <a:pt x="12582" y="5916"/>
                  </a:cubicBezTo>
                  <a:cubicBezTo>
                    <a:pt x="12557" y="5790"/>
                    <a:pt x="12457" y="5690"/>
                    <a:pt x="12332" y="5690"/>
                  </a:cubicBezTo>
                  <a:cubicBezTo>
                    <a:pt x="12457" y="5690"/>
                    <a:pt x="12532" y="5565"/>
                    <a:pt x="12532" y="5439"/>
                  </a:cubicBezTo>
                  <a:cubicBezTo>
                    <a:pt x="12510" y="5308"/>
                    <a:pt x="12412" y="5234"/>
                    <a:pt x="12304" y="5234"/>
                  </a:cubicBezTo>
                  <a:cubicBezTo>
                    <a:pt x="12289" y="5234"/>
                    <a:pt x="12273" y="5236"/>
                    <a:pt x="12257" y="5239"/>
                  </a:cubicBezTo>
                  <a:cubicBezTo>
                    <a:pt x="12257" y="5239"/>
                    <a:pt x="12257" y="5214"/>
                    <a:pt x="12257" y="5214"/>
                  </a:cubicBezTo>
                  <a:cubicBezTo>
                    <a:pt x="12382" y="5189"/>
                    <a:pt x="12457" y="5064"/>
                    <a:pt x="12432" y="4938"/>
                  </a:cubicBezTo>
                  <a:cubicBezTo>
                    <a:pt x="12410" y="4829"/>
                    <a:pt x="12312" y="4758"/>
                    <a:pt x="12205" y="4758"/>
                  </a:cubicBezTo>
                  <a:cubicBezTo>
                    <a:pt x="12189" y="4758"/>
                    <a:pt x="12173" y="4760"/>
                    <a:pt x="12156" y="4763"/>
                  </a:cubicBezTo>
                  <a:cubicBezTo>
                    <a:pt x="12282" y="4713"/>
                    <a:pt x="12357" y="4587"/>
                    <a:pt x="12307" y="4462"/>
                  </a:cubicBezTo>
                  <a:cubicBezTo>
                    <a:pt x="12287" y="4363"/>
                    <a:pt x="12190" y="4296"/>
                    <a:pt x="12088" y="4296"/>
                  </a:cubicBezTo>
                  <a:cubicBezTo>
                    <a:pt x="12061" y="4296"/>
                    <a:pt x="12033" y="4301"/>
                    <a:pt x="12006" y="4312"/>
                  </a:cubicBezTo>
                  <a:cubicBezTo>
                    <a:pt x="12131" y="4262"/>
                    <a:pt x="12207" y="4111"/>
                    <a:pt x="12156" y="3986"/>
                  </a:cubicBezTo>
                  <a:cubicBezTo>
                    <a:pt x="12119" y="3893"/>
                    <a:pt x="12027" y="3841"/>
                    <a:pt x="11931" y="3841"/>
                  </a:cubicBezTo>
                  <a:cubicBezTo>
                    <a:pt x="11897" y="3841"/>
                    <a:pt x="11863" y="3848"/>
                    <a:pt x="11831" y="3860"/>
                  </a:cubicBezTo>
                  <a:cubicBezTo>
                    <a:pt x="11956" y="3785"/>
                    <a:pt x="12006" y="3660"/>
                    <a:pt x="11956" y="3535"/>
                  </a:cubicBezTo>
                  <a:cubicBezTo>
                    <a:pt x="11905" y="3449"/>
                    <a:pt x="11830" y="3410"/>
                    <a:pt x="11748" y="3410"/>
                  </a:cubicBezTo>
                  <a:cubicBezTo>
                    <a:pt x="11709" y="3410"/>
                    <a:pt x="11670" y="3419"/>
                    <a:pt x="11630" y="3434"/>
                  </a:cubicBezTo>
                  <a:cubicBezTo>
                    <a:pt x="11730" y="3359"/>
                    <a:pt x="11780" y="3209"/>
                    <a:pt x="11705" y="3109"/>
                  </a:cubicBezTo>
                  <a:cubicBezTo>
                    <a:pt x="11671" y="3023"/>
                    <a:pt x="11590" y="2984"/>
                    <a:pt x="11502" y="2984"/>
                  </a:cubicBezTo>
                  <a:cubicBezTo>
                    <a:pt x="11461" y="2984"/>
                    <a:pt x="11419" y="2992"/>
                    <a:pt x="11379" y="3008"/>
                  </a:cubicBezTo>
                  <a:cubicBezTo>
                    <a:pt x="11505" y="2933"/>
                    <a:pt x="11530" y="2783"/>
                    <a:pt x="11455" y="2683"/>
                  </a:cubicBezTo>
                  <a:cubicBezTo>
                    <a:pt x="11409" y="2622"/>
                    <a:pt x="11336" y="2589"/>
                    <a:pt x="11258" y="2589"/>
                  </a:cubicBezTo>
                  <a:cubicBezTo>
                    <a:pt x="11207" y="2589"/>
                    <a:pt x="11153" y="2603"/>
                    <a:pt x="11104" y="2632"/>
                  </a:cubicBezTo>
                  <a:cubicBezTo>
                    <a:pt x="11204" y="2532"/>
                    <a:pt x="11229" y="2382"/>
                    <a:pt x="11154" y="2282"/>
                  </a:cubicBezTo>
                  <a:cubicBezTo>
                    <a:pt x="11100" y="2228"/>
                    <a:pt x="11032" y="2203"/>
                    <a:pt x="10965" y="2203"/>
                  </a:cubicBezTo>
                  <a:cubicBezTo>
                    <a:pt x="10907" y="2203"/>
                    <a:pt x="10850" y="2222"/>
                    <a:pt x="10803" y="2256"/>
                  </a:cubicBezTo>
                  <a:cubicBezTo>
                    <a:pt x="10903" y="2156"/>
                    <a:pt x="10903" y="2006"/>
                    <a:pt x="10803" y="1931"/>
                  </a:cubicBezTo>
                  <a:cubicBezTo>
                    <a:pt x="10763" y="1877"/>
                    <a:pt x="10701" y="1852"/>
                    <a:pt x="10637" y="1852"/>
                  </a:cubicBezTo>
                  <a:cubicBezTo>
                    <a:pt x="10581" y="1852"/>
                    <a:pt x="10524" y="1871"/>
                    <a:pt x="10477" y="1906"/>
                  </a:cubicBezTo>
                  <a:cubicBezTo>
                    <a:pt x="10552" y="1805"/>
                    <a:pt x="10552" y="1655"/>
                    <a:pt x="10452" y="1580"/>
                  </a:cubicBezTo>
                  <a:cubicBezTo>
                    <a:pt x="10408" y="1536"/>
                    <a:pt x="10355" y="1516"/>
                    <a:pt x="10302" y="1516"/>
                  </a:cubicBezTo>
                  <a:cubicBezTo>
                    <a:pt x="10234" y="1516"/>
                    <a:pt x="10169" y="1549"/>
                    <a:pt x="10126" y="1605"/>
                  </a:cubicBezTo>
                  <a:cubicBezTo>
                    <a:pt x="10202" y="1480"/>
                    <a:pt x="10176" y="1329"/>
                    <a:pt x="10076" y="1254"/>
                  </a:cubicBezTo>
                  <a:cubicBezTo>
                    <a:pt x="10037" y="1224"/>
                    <a:pt x="9989" y="1210"/>
                    <a:pt x="9942" y="1210"/>
                  </a:cubicBezTo>
                  <a:cubicBezTo>
                    <a:pt x="9869" y="1210"/>
                    <a:pt x="9796" y="1243"/>
                    <a:pt x="9750" y="1304"/>
                  </a:cubicBezTo>
                  <a:lnTo>
                    <a:pt x="9725" y="1304"/>
                  </a:lnTo>
                  <a:cubicBezTo>
                    <a:pt x="9801" y="1204"/>
                    <a:pt x="9775" y="1053"/>
                    <a:pt x="9650" y="978"/>
                  </a:cubicBezTo>
                  <a:cubicBezTo>
                    <a:pt x="9617" y="953"/>
                    <a:pt x="9578" y="942"/>
                    <a:pt x="9538" y="942"/>
                  </a:cubicBezTo>
                  <a:cubicBezTo>
                    <a:pt x="9458" y="942"/>
                    <a:pt x="9374" y="987"/>
                    <a:pt x="9324" y="1053"/>
                  </a:cubicBezTo>
                  <a:cubicBezTo>
                    <a:pt x="9400" y="928"/>
                    <a:pt x="9349" y="803"/>
                    <a:pt x="9224" y="728"/>
                  </a:cubicBezTo>
                  <a:cubicBezTo>
                    <a:pt x="9192" y="712"/>
                    <a:pt x="9156" y="703"/>
                    <a:pt x="9119" y="703"/>
                  </a:cubicBezTo>
                  <a:cubicBezTo>
                    <a:pt x="9039" y="703"/>
                    <a:pt x="8958" y="742"/>
                    <a:pt x="8923" y="828"/>
                  </a:cubicBezTo>
                  <a:lnTo>
                    <a:pt x="8898" y="828"/>
                  </a:lnTo>
                  <a:cubicBezTo>
                    <a:pt x="8948" y="703"/>
                    <a:pt x="8898" y="577"/>
                    <a:pt x="8773" y="527"/>
                  </a:cubicBezTo>
                  <a:cubicBezTo>
                    <a:pt x="8747" y="514"/>
                    <a:pt x="8718" y="508"/>
                    <a:pt x="8688" y="508"/>
                  </a:cubicBezTo>
                  <a:cubicBezTo>
                    <a:pt x="8602" y="508"/>
                    <a:pt x="8509" y="560"/>
                    <a:pt x="8472" y="652"/>
                  </a:cubicBezTo>
                  <a:cubicBezTo>
                    <a:pt x="8472" y="652"/>
                    <a:pt x="8472" y="627"/>
                    <a:pt x="8472" y="627"/>
                  </a:cubicBezTo>
                  <a:cubicBezTo>
                    <a:pt x="8522" y="527"/>
                    <a:pt x="8447" y="377"/>
                    <a:pt x="8322" y="327"/>
                  </a:cubicBezTo>
                  <a:cubicBezTo>
                    <a:pt x="8301" y="322"/>
                    <a:pt x="8280" y="320"/>
                    <a:pt x="8260" y="320"/>
                  </a:cubicBezTo>
                  <a:cubicBezTo>
                    <a:pt x="8157" y="320"/>
                    <a:pt x="8063" y="373"/>
                    <a:pt x="8021" y="477"/>
                  </a:cubicBezTo>
                  <a:cubicBezTo>
                    <a:pt x="8046" y="352"/>
                    <a:pt x="7971" y="226"/>
                    <a:pt x="7846" y="201"/>
                  </a:cubicBezTo>
                  <a:cubicBezTo>
                    <a:pt x="7829" y="198"/>
                    <a:pt x="7813" y="197"/>
                    <a:pt x="7797" y="197"/>
                  </a:cubicBezTo>
                  <a:cubicBezTo>
                    <a:pt x="7690" y="197"/>
                    <a:pt x="7592" y="268"/>
                    <a:pt x="7570" y="377"/>
                  </a:cubicBezTo>
                  <a:lnTo>
                    <a:pt x="7545" y="377"/>
                  </a:lnTo>
                  <a:cubicBezTo>
                    <a:pt x="7570" y="226"/>
                    <a:pt x="7495" y="126"/>
                    <a:pt x="7369" y="101"/>
                  </a:cubicBezTo>
                  <a:cubicBezTo>
                    <a:pt x="7350" y="98"/>
                    <a:pt x="7331" y="96"/>
                    <a:pt x="7314" y="96"/>
                  </a:cubicBezTo>
                  <a:cubicBezTo>
                    <a:pt x="7194" y="96"/>
                    <a:pt x="7116" y="167"/>
                    <a:pt x="7094" y="277"/>
                  </a:cubicBezTo>
                  <a:cubicBezTo>
                    <a:pt x="7094" y="277"/>
                    <a:pt x="7094" y="302"/>
                    <a:pt x="7094" y="302"/>
                  </a:cubicBezTo>
                  <a:lnTo>
                    <a:pt x="7069" y="302"/>
                  </a:lnTo>
                  <a:cubicBezTo>
                    <a:pt x="7069" y="277"/>
                    <a:pt x="7069" y="277"/>
                    <a:pt x="7094" y="277"/>
                  </a:cubicBezTo>
                  <a:cubicBezTo>
                    <a:pt x="7094" y="151"/>
                    <a:pt x="6993" y="51"/>
                    <a:pt x="6868" y="26"/>
                  </a:cubicBezTo>
                  <a:cubicBezTo>
                    <a:pt x="6743" y="26"/>
                    <a:pt x="6618" y="101"/>
                    <a:pt x="6618" y="251"/>
                  </a:cubicBezTo>
                  <a:cubicBezTo>
                    <a:pt x="6618" y="101"/>
                    <a:pt x="6492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464;p1"/>
            <p:cNvSpPr/>
            <p:nvPr/>
          </p:nvSpPr>
          <p:spPr>
            <a:xfrm>
              <a:off x="7099643" y="3747682"/>
              <a:ext cx="567041" cy="1395755"/>
            </a:xfrm>
            <a:custGeom>
              <a:avLst/>
              <a:gdLst/>
              <a:ahLst/>
              <a:cxnLst/>
              <a:rect l="l" t="t" r="r" b="b"/>
              <a:pathLst>
                <a:path w="10477" h="25790" extrusionOk="0">
                  <a:moveTo>
                    <a:pt x="7745" y="0"/>
                  </a:moveTo>
                  <a:lnTo>
                    <a:pt x="0" y="376"/>
                  </a:lnTo>
                  <a:lnTo>
                    <a:pt x="0" y="9198"/>
                  </a:lnTo>
                  <a:lnTo>
                    <a:pt x="827" y="9198"/>
                  </a:lnTo>
                  <a:lnTo>
                    <a:pt x="1504" y="25790"/>
                  </a:lnTo>
                  <a:lnTo>
                    <a:pt x="10477" y="25790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465;p1"/>
            <p:cNvSpPr/>
            <p:nvPr/>
          </p:nvSpPr>
          <p:spPr>
            <a:xfrm>
              <a:off x="7271916" y="3747682"/>
              <a:ext cx="272669" cy="246895"/>
            </a:xfrm>
            <a:custGeom>
              <a:avLst/>
              <a:gdLst/>
              <a:ahLst/>
              <a:cxnLst/>
              <a:rect l="l" t="t" r="r" b="b"/>
              <a:pathLst>
                <a:path w="5038" h="4562" extrusionOk="0">
                  <a:moveTo>
                    <a:pt x="4562" y="0"/>
                  </a:moveTo>
                  <a:lnTo>
                    <a:pt x="0" y="226"/>
                  </a:lnTo>
                  <a:cubicBezTo>
                    <a:pt x="201" y="827"/>
                    <a:pt x="1404" y="3935"/>
                    <a:pt x="5038" y="4562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466;p1"/>
            <p:cNvSpPr/>
            <p:nvPr/>
          </p:nvSpPr>
          <p:spPr>
            <a:xfrm>
              <a:off x="6534006" y="3747682"/>
              <a:ext cx="565688" cy="1395755"/>
            </a:xfrm>
            <a:custGeom>
              <a:avLst/>
              <a:gdLst/>
              <a:ahLst/>
              <a:cxnLst/>
              <a:rect l="l" t="t" r="r" b="b"/>
              <a:pathLst>
                <a:path w="1045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8948" y="25790"/>
                  </a:lnTo>
                  <a:lnTo>
                    <a:pt x="9624" y="9198"/>
                  </a:lnTo>
                  <a:lnTo>
                    <a:pt x="10451" y="9198"/>
                  </a:lnTo>
                  <a:lnTo>
                    <a:pt x="10451" y="376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467;p1"/>
            <p:cNvSpPr/>
            <p:nvPr/>
          </p:nvSpPr>
          <p:spPr>
            <a:xfrm>
              <a:off x="6654700" y="3747682"/>
              <a:ext cx="274076" cy="246895"/>
            </a:xfrm>
            <a:custGeom>
              <a:avLst/>
              <a:gdLst/>
              <a:ahLst/>
              <a:cxnLst/>
              <a:rect l="l" t="t" r="r" b="b"/>
              <a:pathLst>
                <a:path w="5064" h="4562" extrusionOk="0">
                  <a:moveTo>
                    <a:pt x="477" y="0"/>
                  </a:moveTo>
                  <a:lnTo>
                    <a:pt x="1" y="4562"/>
                  </a:lnTo>
                  <a:cubicBezTo>
                    <a:pt x="3635" y="3935"/>
                    <a:pt x="4838" y="827"/>
                    <a:pt x="5063" y="226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468;p1"/>
            <p:cNvSpPr/>
            <p:nvPr/>
          </p:nvSpPr>
          <p:spPr>
            <a:xfrm>
              <a:off x="6534006" y="3747682"/>
              <a:ext cx="246907" cy="1395755"/>
            </a:xfrm>
            <a:custGeom>
              <a:avLst/>
              <a:gdLst/>
              <a:ahLst/>
              <a:cxnLst/>
              <a:rect l="l" t="t" r="r" b="b"/>
              <a:pathLst>
                <a:path w="456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2682" y="25790"/>
                  </a:lnTo>
                  <a:lnTo>
                    <a:pt x="4562" y="101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469;p1"/>
            <p:cNvSpPr/>
            <p:nvPr/>
          </p:nvSpPr>
          <p:spPr>
            <a:xfrm>
              <a:off x="7054883" y="3801913"/>
              <a:ext cx="82807" cy="443622"/>
            </a:xfrm>
            <a:custGeom>
              <a:avLst/>
              <a:gdLst/>
              <a:ahLst/>
              <a:cxnLst/>
              <a:rect l="l" t="t" r="r" b="b"/>
              <a:pathLst>
                <a:path w="1530" h="8197" extrusionOk="0">
                  <a:moveTo>
                    <a:pt x="0" y="1"/>
                  </a:moveTo>
                  <a:lnTo>
                    <a:pt x="0" y="8196"/>
                  </a:lnTo>
                  <a:lnTo>
                    <a:pt x="1529" y="819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470;p1"/>
            <p:cNvSpPr/>
            <p:nvPr/>
          </p:nvSpPr>
          <p:spPr>
            <a:xfrm>
              <a:off x="6900255" y="2065673"/>
              <a:ext cx="97691" cy="96334"/>
            </a:xfrm>
            <a:custGeom>
              <a:avLst/>
              <a:gdLst/>
              <a:ahLst/>
              <a:cxnLst/>
              <a:rect l="l" t="t" r="r" b="b"/>
              <a:pathLst>
                <a:path w="1805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404" y="1780"/>
                    <a:pt x="1805" y="1379"/>
                    <a:pt x="1805" y="878"/>
                  </a:cubicBezTo>
                  <a:cubicBezTo>
                    <a:pt x="1805" y="402"/>
                    <a:pt x="1404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471;p1"/>
            <p:cNvSpPr/>
            <p:nvPr/>
          </p:nvSpPr>
          <p:spPr>
            <a:xfrm>
              <a:off x="6670991" y="3747682"/>
              <a:ext cx="847829" cy="141253"/>
            </a:xfrm>
            <a:custGeom>
              <a:avLst/>
              <a:gdLst/>
              <a:ahLst/>
              <a:cxnLst/>
              <a:rect l="l" t="t" r="r" b="b"/>
              <a:pathLst>
                <a:path w="15665" h="2610" extrusionOk="0">
                  <a:moveTo>
                    <a:pt x="176" y="0"/>
                  </a:moveTo>
                  <a:lnTo>
                    <a:pt x="1" y="1830"/>
                  </a:lnTo>
                  <a:cubicBezTo>
                    <a:pt x="2299" y="2392"/>
                    <a:pt x="4354" y="2610"/>
                    <a:pt x="6160" y="2610"/>
                  </a:cubicBezTo>
                  <a:cubicBezTo>
                    <a:pt x="12407" y="2610"/>
                    <a:pt x="15665" y="0"/>
                    <a:pt x="15665" y="0"/>
                  </a:cubicBezTo>
                  <a:lnTo>
                    <a:pt x="15665" y="0"/>
                  </a:lnTo>
                  <a:lnTo>
                    <a:pt x="7920" y="37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472;p1"/>
            <p:cNvSpPr/>
            <p:nvPr/>
          </p:nvSpPr>
          <p:spPr>
            <a:xfrm>
              <a:off x="7201394" y="2065673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379" y="1780"/>
                    <a:pt x="1780" y="1379"/>
                    <a:pt x="1780" y="878"/>
                  </a:cubicBezTo>
                  <a:cubicBezTo>
                    <a:pt x="1780" y="402"/>
                    <a:pt x="1379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473;p1"/>
            <p:cNvSpPr/>
            <p:nvPr/>
          </p:nvSpPr>
          <p:spPr>
            <a:xfrm>
              <a:off x="6680462" y="2358691"/>
              <a:ext cx="838358" cy="1481210"/>
            </a:xfrm>
            <a:custGeom>
              <a:avLst/>
              <a:gdLst/>
              <a:ahLst/>
              <a:cxnLst/>
              <a:rect l="l" t="t" r="r" b="b"/>
              <a:pathLst>
                <a:path w="15490" h="27369" extrusionOk="0">
                  <a:moveTo>
                    <a:pt x="6918" y="0"/>
                  </a:moveTo>
                  <a:lnTo>
                    <a:pt x="1530" y="1905"/>
                  </a:lnTo>
                  <a:lnTo>
                    <a:pt x="1" y="25664"/>
                  </a:lnTo>
                  <a:cubicBezTo>
                    <a:pt x="1" y="25664"/>
                    <a:pt x="2006" y="27369"/>
                    <a:pt x="7745" y="27369"/>
                  </a:cubicBezTo>
                  <a:cubicBezTo>
                    <a:pt x="13485" y="27369"/>
                    <a:pt x="15490" y="25664"/>
                    <a:pt x="15490" y="25664"/>
                  </a:cubicBezTo>
                  <a:lnTo>
                    <a:pt x="13986" y="1905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474;p1"/>
            <p:cNvSpPr/>
            <p:nvPr/>
          </p:nvSpPr>
          <p:spPr>
            <a:xfrm>
              <a:off x="7014183" y="2223006"/>
              <a:ext cx="170973" cy="307997"/>
            </a:xfrm>
            <a:custGeom>
              <a:avLst/>
              <a:gdLst/>
              <a:ahLst/>
              <a:cxnLst/>
              <a:rect l="l" t="t" r="r" b="b"/>
              <a:pathLst>
                <a:path w="3159" h="5691" extrusionOk="0">
                  <a:moveTo>
                    <a:pt x="0" y="1"/>
                  </a:moveTo>
                  <a:lnTo>
                    <a:pt x="0" y="4136"/>
                  </a:lnTo>
                  <a:cubicBezTo>
                    <a:pt x="0" y="4988"/>
                    <a:pt x="702" y="5690"/>
                    <a:pt x="1579" y="5690"/>
                  </a:cubicBezTo>
                  <a:lnTo>
                    <a:pt x="1604" y="5690"/>
                  </a:lnTo>
                  <a:cubicBezTo>
                    <a:pt x="2457" y="5690"/>
                    <a:pt x="3158" y="4988"/>
                    <a:pt x="3158" y="4136"/>
                  </a:cubicBezTo>
                  <a:lnTo>
                    <a:pt x="315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475;p1"/>
            <p:cNvSpPr/>
            <p:nvPr/>
          </p:nvSpPr>
          <p:spPr>
            <a:xfrm>
              <a:off x="7014183" y="2190479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0" y="0"/>
                  </a:moveTo>
                  <a:lnTo>
                    <a:pt x="0" y="3058"/>
                  </a:lnTo>
                  <a:cubicBezTo>
                    <a:pt x="1805" y="2883"/>
                    <a:pt x="3158" y="1329"/>
                    <a:pt x="3158" y="1329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476;p1"/>
            <p:cNvSpPr/>
            <p:nvPr/>
          </p:nvSpPr>
          <p:spPr>
            <a:xfrm>
              <a:off x="6943661" y="1870346"/>
              <a:ext cx="312016" cy="427332"/>
            </a:xfrm>
            <a:custGeom>
              <a:avLst/>
              <a:gdLst/>
              <a:ahLst/>
              <a:cxnLst/>
              <a:rect l="l" t="t" r="r" b="b"/>
              <a:pathLst>
                <a:path w="5765" h="7896" extrusionOk="0">
                  <a:moveTo>
                    <a:pt x="2882" y="0"/>
                  </a:moveTo>
                  <a:cubicBezTo>
                    <a:pt x="2882" y="0"/>
                    <a:pt x="0" y="452"/>
                    <a:pt x="226" y="3158"/>
                  </a:cubicBezTo>
                  <a:cubicBezTo>
                    <a:pt x="451" y="5840"/>
                    <a:pt x="1028" y="7695"/>
                    <a:pt x="2882" y="7895"/>
                  </a:cubicBezTo>
                  <a:cubicBezTo>
                    <a:pt x="4712" y="7695"/>
                    <a:pt x="5313" y="5840"/>
                    <a:pt x="5539" y="3158"/>
                  </a:cubicBezTo>
                  <a:cubicBezTo>
                    <a:pt x="5765" y="452"/>
                    <a:pt x="2882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477;p1"/>
            <p:cNvSpPr/>
            <p:nvPr/>
          </p:nvSpPr>
          <p:spPr>
            <a:xfrm>
              <a:off x="6912432" y="1738126"/>
              <a:ext cx="402022" cy="330294"/>
            </a:xfrm>
            <a:custGeom>
              <a:avLst/>
              <a:gdLst/>
              <a:ahLst/>
              <a:cxnLst/>
              <a:rect l="l" t="t" r="r" b="b"/>
              <a:pathLst>
                <a:path w="7428" h="6103" extrusionOk="0">
                  <a:moveTo>
                    <a:pt x="4509" y="0"/>
                  </a:moveTo>
                  <a:cubicBezTo>
                    <a:pt x="3656" y="0"/>
                    <a:pt x="2258" y="399"/>
                    <a:pt x="1354" y="1717"/>
                  </a:cubicBezTo>
                  <a:cubicBezTo>
                    <a:pt x="151" y="3446"/>
                    <a:pt x="1" y="4850"/>
                    <a:pt x="352" y="6103"/>
                  </a:cubicBezTo>
                  <a:cubicBezTo>
                    <a:pt x="878" y="6078"/>
                    <a:pt x="828" y="5977"/>
                    <a:pt x="828" y="5977"/>
                  </a:cubicBezTo>
                  <a:cubicBezTo>
                    <a:pt x="828" y="5977"/>
                    <a:pt x="377" y="4223"/>
                    <a:pt x="2131" y="2945"/>
                  </a:cubicBezTo>
                  <a:cubicBezTo>
                    <a:pt x="2131" y="2945"/>
                    <a:pt x="3179" y="4473"/>
                    <a:pt x="3869" y="4473"/>
                  </a:cubicBezTo>
                  <a:cubicBezTo>
                    <a:pt x="3918" y="4473"/>
                    <a:pt x="3966" y="4465"/>
                    <a:pt x="4011" y="4449"/>
                  </a:cubicBezTo>
                  <a:cubicBezTo>
                    <a:pt x="4587" y="4173"/>
                    <a:pt x="3836" y="2946"/>
                    <a:pt x="3835" y="2945"/>
                  </a:cubicBezTo>
                  <a:lnTo>
                    <a:pt x="3835" y="2945"/>
                  </a:lnTo>
                  <a:cubicBezTo>
                    <a:pt x="3836" y="2947"/>
                    <a:pt x="5264" y="5251"/>
                    <a:pt x="6116" y="5376"/>
                  </a:cubicBezTo>
                  <a:cubicBezTo>
                    <a:pt x="6091" y="5877"/>
                    <a:pt x="6066" y="6053"/>
                    <a:pt x="6066" y="6053"/>
                  </a:cubicBezTo>
                  <a:lnTo>
                    <a:pt x="6542" y="6103"/>
                  </a:lnTo>
                  <a:cubicBezTo>
                    <a:pt x="6542" y="6103"/>
                    <a:pt x="7093" y="4724"/>
                    <a:pt x="6542" y="3797"/>
                  </a:cubicBezTo>
                  <a:lnTo>
                    <a:pt x="6542" y="3797"/>
                  </a:lnTo>
                  <a:cubicBezTo>
                    <a:pt x="6654" y="3864"/>
                    <a:pt x="6756" y="3894"/>
                    <a:pt x="6847" y="3894"/>
                  </a:cubicBezTo>
                  <a:cubicBezTo>
                    <a:pt x="7263" y="3894"/>
                    <a:pt x="7427" y="3268"/>
                    <a:pt x="7119" y="2794"/>
                  </a:cubicBezTo>
                  <a:cubicBezTo>
                    <a:pt x="6775" y="2206"/>
                    <a:pt x="5809" y="1666"/>
                    <a:pt x="4946" y="1666"/>
                  </a:cubicBezTo>
                  <a:cubicBezTo>
                    <a:pt x="4927" y="1666"/>
                    <a:pt x="4907" y="1666"/>
                    <a:pt x="4888" y="1667"/>
                  </a:cubicBezTo>
                  <a:cubicBezTo>
                    <a:pt x="6066" y="1316"/>
                    <a:pt x="5665" y="413"/>
                    <a:pt x="5139" y="113"/>
                  </a:cubicBezTo>
                  <a:cubicBezTo>
                    <a:pt x="5014" y="44"/>
                    <a:pt x="4791" y="0"/>
                    <a:pt x="45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478;p1"/>
            <p:cNvSpPr/>
            <p:nvPr/>
          </p:nvSpPr>
          <p:spPr>
            <a:xfrm>
              <a:off x="6981601" y="2015502"/>
              <a:ext cx="73336" cy="21756"/>
            </a:xfrm>
            <a:custGeom>
              <a:avLst/>
              <a:gdLst/>
              <a:ahLst/>
              <a:cxnLst/>
              <a:rect l="l" t="t" r="r" b="b"/>
              <a:pathLst>
                <a:path w="1355" h="402" fill="none" extrusionOk="0">
                  <a:moveTo>
                    <a:pt x="1354" y="126"/>
                  </a:moveTo>
                  <a:cubicBezTo>
                    <a:pt x="1354" y="126"/>
                    <a:pt x="577" y="0"/>
                    <a:pt x="1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479;p1"/>
            <p:cNvSpPr/>
            <p:nvPr/>
          </p:nvSpPr>
          <p:spPr>
            <a:xfrm>
              <a:off x="7144402" y="2015502"/>
              <a:ext cx="71929" cy="21756"/>
            </a:xfrm>
            <a:custGeom>
              <a:avLst/>
              <a:gdLst/>
              <a:ahLst/>
              <a:cxnLst/>
              <a:rect l="l" t="t" r="r" b="b"/>
              <a:pathLst>
                <a:path w="1329" h="402" fill="none" extrusionOk="0">
                  <a:moveTo>
                    <a:pt x="0" y="126"/>
                  </a:moveTo>
                  <a:cubicBezTo>
                    <a:pt x="0" y="126"/>
                    <a:pt x="777" y="0"/>
                    <a:pt x="1329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480;p1"/>
            <p:cNvSpPr/>
            <p:nvPr/>
          </p:nvSpPr>
          <p:spPr>
            <a:xfrm>
              <a:off x="7060296" y="2217594"/>
              <a:ext cx="84160" cy="22460"/>
            </a:xfrm>
            <a:custGeom>
              <a:avLst/>
              <a:gdLst/>
              <a:ahLst/>
              <a:cxnLst/>
              <a:rect l="l" t="t" r="r" b="b"/>
              <a:pathLst>
                <a:path w="1555" h="415" extrusionOk="0">
                  <a:moveTo>
                    <a:pt x="101" y="1"/>
                  </a:moveTo>
                  <a:cubicBezTo>
                    <a:pt x="26" y="1"/>
                    <a:pt x="1" y="101"/>
                    <a:pt x="51" y="151"/>
                  </a:cubicBezTo>
                  <a:cubicBezTo>
                    <a:pt x="199" y="270"/>
                    <a:pt x="452" y="414"/>
                    <a:pt x="770" y="414"/>
                  </a:cubicBezTo>
                  <a:cubicBezTo>
                    <a:pt x="989" y="414"/>
                    <a:pt x="1238" y="345"/>
                    <a:pt x="1504" y="151"/>
                  </a:cubicBezTo>
                  <a:cubicBezTo>
                    <a:pt x="1554" y="101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481;p1"/>
            <p:cNvSpPr/>
            <p:nvPr/>
          </p:nvSpPr>
          <p:spPr>
            <a:xfrm>
              <a:off x="7090117" y="2103667"/>
              <a:ext cx="24517" cy="78690"/>
            </a:xfrm>
            <a:custGeom>
              <a:avLst/>
              <a:gdLst/>
              <a:ahLst/>
              <a:cxnLst/>
              <a:rect l="l" t="t" r="r" b="b"/>
              <a:pathLst>
                <a:path w="453" h="1454" fill="none" extrusionOk="0">
                  <a:moveTo>
                    <a:pt x="452" y="1454"/>
                  </a:moveTo>
                  <a:lnTo>
                    <a:pt x="1" y="145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1482;p1"/>
            <p:cNvSpPr/>
            <p:nvPr/>
          </p:nvSpPr>
          <p:spPr>
            <a:xfrm>
              <a:off x="8023410" y="2499733"/>
              <a:ext cx="542632" cy="1129051"/>
            </a:xfrm>
            <a:custGeom>
              <a:avLst/>
              <a:gdLst/>
              <a:ahLst/>
              <a:cxnLst/>
              <a:rect l="l" t="t" r="r" b="b"/>
              <a:pathLst>
                <a:path w="10026" h="20862" extrusionOk="0">
                  <a:moveTo>
                    <a:pt x="4511" y="1"/>
                  </a:moveTo>
                  <a:lnTo>
                    <a:pt x="0" y="1329"/>
                  </a:lnTo>
                  <a:cubicBezTo>
                    <a:pt x="0" y="1329"/>
                    <a:pt x="1228" y="13159"/>
                    <a:pt x="100" y="18923"/>
                  </a:cubicBezTo>
                  <a:cubicBezTo>
                    <a:pt x="1832" y="20696"/>
                    <a:pt x="3995" y="20862"/>
                    <a:pt x="4743" y="20862"/>
                  </a:cubicBezTo>
                  <a:cubicBezTo>
                    <a:pt x="4915" y="20862"/>
                    <a:pt x="5013" y="20853"/>
                    <a:pt x="5013" y="20853"/>
                  </a:cubicBezTo>
                  <a:cubicBezTo>
                    <a:pt x="5013" y="20853"/>
                    <a:pt x="5112" y="20862"/>
                    <a:pt x="5286" y="20862"/>
                  </a:cubicBezTo>
                  <a:cubicBezTo>
                    <a:pt x="6047" y="20862"/>
                    <a:pt x="8243" y="20696"/>
                    <a:pt x="9975" y="18923"/>
                  </a:cubicBezTo>
                  <a:cubicBezTo>
                    <a:pt x="8847" y="13159"/>
                    <a:pt x="10025" y="1329"/>
                    <a:pt x="10025" y="1329"/>
                  </a:cubicBezTo>
                  <a:lnTo>
                    <a:pt x="5489" y="1"/>
                  </a:lnTo>
                  <a:lnTo>
                    <a:pt x="5013" y="51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1483;p1"/>
            <p:cNvSpPr/>
            <p:nvPr/>
          </p:nvSpPr>
          <p:spPr>
            <a:xfrm>
              <a:off x="8053232" y="3055892"/>
              <a:ext cx="443426" cy="126208"/>
            </a:xfrm>
            <a:custGeom>
              <a:avLst/>
              <a:gdLst/>
              <a:ahLst/>
              <a:cxnLst/>
              <a:rect l="l" t="t" r="r" b="b"/>
              <a:pathLst>
                <a:path w="8193" h="2332" extrusionOk="0">
                  <a:moveTo>
                    <a:pt x="0" y="0"/>
                  </a:moveTo>
                  <a:cubicBezTo>
                    <a:pt x="0" y="777"/>
                    <a:pt x="26" y="1554"/>
                    <a:pt x="26" y="2331"/>
                  </a:cubicBezTo>
                  <a:cubicBezTo>
                    <a:pt x="4730" y="2018"/>
                    <a:pt x="8193" y="62"/>
                    <a:pt x="7533" y="62"/>
                  </a:cubicBezTo>
                  <a:cubicBezTo>
                    <a:pt x="7454" y="62"/>
                    <a:pt x="7318" y="90"/>
                    <a:pt x="7118" y="151"/>
                  </a:cubicBezTo>
                  <a:cubicBezTo>
                    <a:pt x="6588" y="306"/>
                    <a:pt x="5791" y="362"/>
                    <a:pt x="4919" y="362"/>
                  </a:cubicBezTo>
                  <a:cubicBezTo>
                    <a:pt x="2701" y="36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1484;p1"/>
            <p:cNvSpPr/>
            <p:nvPr/>
          </p:nvSpPr>
          <p:spPr>
            <a:xfrm>
              <a:off x="8395071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1485;p1"/>
            <p:cNvSpPr/>
            <p:nvPr/>
          </p:nvSpPr>
          <p:spPr>
            <a:xfrm>
              <a:off x="8188863" y="2499733"/>
              <a:ext cx="214379" cy="124855"/>
            </a:xfrm>
            <a:custGeom>
              <a:avLst/>
              <a:gdLst/>
              <a:ahLst/>
              <a:cxnLst/>
              <a:rect l="l" t="t" r="r" b="b"/>
              <a:pathLst>
                <a:path w="3961" h="2307" extrusionOk="0">
                  <a:moveTo>
                    <a:pt x="1454" y="1"/>
                  </a:moveTo>
                  <a:lnTo>
                    <a:pt x="1" y="427"/>
                  </a:lnTo>
                  <a:cubicBezTo>
                    <a:pt x="51" y="1479"/>
                    <a:pt x="903" y="2306"/>
                    <a:pt x="1981" y="2306"/>
                  </a:cubicBezTo>
                  <a:cubicBezTo>
                    <a:pt x="3033" y="2306"/>
                    <a:pt x="3911" y="1479"/>
                    <a:pt x="3961" y="452"/>
                  </a:cubicBezTo>
                  <a:lnTo>
                    <a:pt x="2432" y="1"/>
                  </a:lnTo>
                  <a:lnTo>
                    <a:pt x="1956" y="5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1486;p1"/>
            <p:cNvSpPr/>
            <p:nvPr/>
          </p:nvSpPr>
          <p:spPr>
            <a:xfrm>
              <a:off x="8236325" y="2380401"/>
              <a:ext cx="119448" cy="165500"/>
            </a:xfrm>
            <a:custGeom>
              <a:avLst/>
              <a:gdLst/>
              <a:ahLst/>
              <a:cxnLst/>
              <a:rect l="l" t="t" r="r" b="b"/>
              <a:pathLst>
                <a:path w="2207" h="4512" extrusionOk="0">
                  <a:moveTo>
                    <a:pt x="1" y="0"/>
                  </a:moveTo>
                  <a:lnTo>
                    <a:pt x="1" y="3434"/>
                  </a:lnTo>
                  <a:cubicBezTo>
                    <a:pt x="1" y="4035"/>
                    <a:pt x="477" y="4511"/>
                    <a:pt x="1079" y="4511"/>
                  </a:cubicBezTo>
                  <a:lnTo>
                    <a:pt x="1104" y="4511"/>
                  </a:lnTo>
                  <a:cubicBezTo>
                    <a:pt x="1730" y="4511"/>
                    <a:pt x="2206" y="4035"/>
                    <a:pt x="2206" y="3434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1487;p1"/>
            <p:cNvSpPr/>
            <p:nvPr/>
          </p:nvSpPr>
          <p:spPr>
            <a:xfrm>
              <a:off x="8236329" y="2380394"/>
              <a:ext cx="119448" cy="128914"/>
            </a:xfrm>
            <a:custGeom>
              <a:avLst/>
              <a:gdLst/>
              <a:ahLst/>
              <a:cxnLst/>
              <a:rect l="l" t="t" r="r" b="b"/>
              <a:pathLst>
                <a:path w="2207" h="2382" extrusionOk="0">
                  <a:moveTo>
                    <a:pt x="1" y="0"/>
                  </a:moveTo>
                  <a:lnTo>
                    <a:pt x="1" y="2381"/>
                  </a:lnTo>
                  <a:cubicBezTo>
                    <a:pt x="1354" y="2030"/>
                    <a:pt x="2206" y="376"/>
                    <a:pt x="2206" y="376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1488;p1"/>
            <p:cNvSpPr/>
            <p:nvPr/>
          </p:nvSpPr>
          <p:spPr>
            <a:xfrm>
              <a:off x="8110223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1489;p1"/>
            <p:cNvSpPr/>
            <p:nvPr/>
          </p:nvSpPr>
          <p:spPr>
            <a:xfrm>
              <a:off x="8163101" y="2050735"/>
              <a:ext cx="264551" cy="375809"/>
            </a:xfrm>
            <a:custGeom>
              <a:avLst/>
              <a:gdLst/>
              <a:ahLst/>
              <a:cxnLst/>
              <a:rect l="l" t="t" r="r" b="b"/>
              <a:pathLst>
                <a:path w="4888" h="6944" extrusionOk="0">
                  <a:moveTo>
                    <a:pt x="2181" y="1"/>
                  </a:moveTo>
                  <a:cubicBezTo>
                    <a:pt x="978" y="1"/>
                    <a:pt x="1" y="978"/>
                    <a:pt x="1" y="2181"/>
                  </a:cubicBezTo>
                  <a:lnTo>
                    <a:pt x="1" y="3685"/>
                  </a:lnTo>
                  <a:cubicBezTo>
                    <a:pt x="1" y="4788"/>
                    <a:pt x="527" y="5891"/>
                    <a:pt x="1429" y="6542"/>
                  </a:cubicBezTo>
                  <a:cubicBezTo>
                    <a:pt x="1755" y="6793"/>
                    <a:pt x="2106" y="6943"/>
                    <a:pt x="2457" y="6943"/>
                  </a:cubicBezTo>
                  <a:cubicBezTo>
                    <a:pt x="2783" y="6943"/>
                    <a:pt x="3133" y="6793"/>
                    <a:pt x="3459" y="6542"/>
                  </a:cubicBezTo>
                  <a:cubicBezTo>
                    <a:pt x="4387" y="5891"/>
                    <a:pt x="4888" y="4788"/>
                    <a:pt x="4888" y="3685"/>
                  </a:cubicBezTo>
                  <a:lnTo>
                    <a:pt x="4888" y="2181"/>
                  </a:lnTo>
                  <a:cubicBezTo>
                    <a:pt x="4888" y="978"/>
                    <a:pt x="3910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1490;p1"/>
            <p:cNvSpPr/>
            <p:nvPr/>
          </p:nvSpPr>
          <p:spPr>
            <a:xfrm>
              <a:off x="8240442" y="2323403"/>
              <a:ext cx="111276" cy="35340"/>
            </a:xfrm>
            <a:custGeom>
              <a:avLst/>
              <a:gdLst/>
              <a:ahLst/>
              <a:cxnLst/>
              <a:rect l="l" t="t" r="r" b="b"/>
              <a:pathLst>
                <a:path w="2056" h="653" extrusionOk="0">
                  <a:moveTo>
                    <a:pt x="201" y="0"/>
                  </a:moveTo>
                  <a:cubicBezTo>
                    <a:pt x="50" y="0"/>
                    <a:pt x="0" y="176"/>
                    <a:pt x="100" y="276"/>
                  </a:cubicBezTo>
                  <a:cubicBezTo>
                    <a:pt x="351" y="502"/>
                    <a:pt x="677" y="652"/>
                    <a:pt x="1028" y="652"/>
                  </a:cubicBezTo>
                  <a:cubicBezTo>
                    <a:pt x="1379" y="652"/>
                    <a:pt x="1704" y="502"/>
                    <a:pt x="1955" y="276"/>
                  </a:cubicBezTo>
                  <a:cubicBezTo>
                    <a:pt x="2055" y="176"/>
                    <a:pt x="198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1491;p1"/>
            <p:cNvSpPr/>
            <p:nvPr/>
          </p:nvSpPr>
          <p:spPr>
            <a:xfrm>
              <a:off x="8282496" y="2212182"/>
              <a:ext cx="24463" cy="82804"/>
            </a:xfrm>
            <a:custGeom>
              <a:avLst/>
              <a:gdLst/>
              <a:ahLst/>
              <a:cxnLst/>
              <a:rect l="l" t="t" r="r" b="b"/>
              <a:pathLst>
                <a:path w="452" h="1530" fill="none" extrusionOk="0">
                  <a:moveTo>
                    <a:pt x="0" y="1529"/>
                  </a:moveTo>
                  <a:lnTo>
                    <a:pt x="451" y="1529"/>
                  </a:lnTo>
                  <a:lnTo>
                    <a:pt x="4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1492;p1"/>
            <p:cNvSpPr/>
            <p:nvPr/>
          </p:nvSpPr>
          <p:spPr>
            <a:xfrm>
              <a:off x="8334021" y="2213535"/>
              <a:ext cx="61104" cy="14991"/>
            </a:xfrm>
            <a:custGeom>
              <a:avLst/>
              <a:gdLst/>
              <a:ahLst/>
              <a:cxnLst/>
              <a:rect l="l" t="t" r="r" b="b"/>
              <a:pathLst>
                <a:path w="1129" h="277" fill="none" extrusionOk="0">
                  <a:moveTo>
                    <a:pt x="0" y="276"/>
                  </a:moveTo>
                  <a:cubicBezTo>
                    <a:pt x="0" y="276"/>
                    <a:pt x="527" y="0"/>
                    <a:pt x="1128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1493;p1"/>
            <p:cNvSpPr/>
            <p:nvPr/>
          </p:nvSpPr>
          <p:spPr>
            <a:xfrm>
              <a:off x="8334021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0" y="151"/>
                  </a:moveTo>
                  <a:cubicBezTo>
                    <a:pt x="0" y="151"/>
                    <a:pt x="677" y="1"/>
                    <a:pt x="1254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1494;p1"/>
            <p:cNvSpPr/>
            <p:nvPr/>
          </p:nvSpPr>
          <p:spPr>
            <a:xfrm>
              <a:off x="8188863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1254" y="151"/>
                  </a:moveTo>
                  <a:cubicBezTo>
                    <a:pt x="1254" y="151"/>
                    <a:pt x="577" y="1"/>
                    <a:pt x="1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1495;p1"/>
            <p:cNvSpPr/>
            <p:nvPr/>
          </p:nvSpPr>
          <p:spPr>
            <a:xfrm>
              <a:off x="8197036" y="2213535"/>
              <a:ext cx="59697" cy="14991"/>
            </a:xfrm>
            <a:custGeom>
              <a:avLst/>
              <a:gdLst/>
              <a:ahLst/>
              <a:cxnLst/>
              <a:rect l="l" t="t" r="r" b="b"/>
              <a:pathLst>
                <a:path w="1103" h="277" fill="none" extrusionOk="0">
                  <a:moveTo>
                    <a:pt x="1103" y="276"/>
                  </a:moveTo>
                  <a:cubicBezTo>
                    <a:pt x="1103" y="276"/>
                    <a:pt x="602" y="0"/>
                    <a:pt x="0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1496;p1"/>
            <p:cNvSpPr/>
            <p:nvPr/>
          </p:nvSpPr>
          <p:spPr>
            <a:xfrm>
              <a:off x="7469951" y="2571607"/>
              <a:ext cx="581979" cy="657991"/>
            </a:xfrm>
            <a:custGeom>
              <a:avLst/>
              <a:gdLst/>
              <a:ahLst/>
              <a:cxnLst/>
              <a:rect l="l" t="t" r="r" b="b"/>
              <a:pathLst>
                <a:path w="10753" h="12158" extrusionOk="0">
                  <a:moveTo>
                    <a:pt x="10226" y="1"/>
                  </a:moveTo>
                  <a:cubicBezTo>
                    <a:pt x="10226" y="1"/>
                    <a:pt x="8447" y="302"/>
                    <a:pt x="6066" y="3585"/>
                  </a:cubicBezTo>
                  <a:cubicBezTo>
                    <a:pt x="3359" y="7244"/>
                    <a:pt x="2231" y="8572"/>
                    <a:pt x="2231" y="8572"/>
                  </a:cubicBezTo>
                  <a:lnTo>
                    <a:pt x="0" y="7745"/>
                  </a:lnTo>
                  <a:lnTo>
                    <a:pt x="251" y="11555"/>
                  </a:lnTo>
                  <a:lnTo>
                    <a:pt x="2432" y="12081"/>
                  </a:lnTo>
                  <a:cubicBezTo>
                    <a:pt x="2638" y="12133"/>
                    <a:pt x="2848" y="12158"/>
                    <a:pt x="3056" y="12158"/>
                  </a:cubicBezTo>
                  <a:cubicBezTo>
                    <a:pt x="3860" y="12158"/>
                    <a:pt x="4646" y="11786"/>
                    <a:pt x="5163" y="11129"/>
                  </a:cubicBezTo>
                  <a:lnTo>
                    <a:pt x="10602" y="4262"/>
                  </a:lnTo>
                  <a:cubicBezTo>
                    <a:pt x="10602" y="4262"/>
                    <a:pt x="10752" y="2131"/>
                    <a:pt x="102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1497;p1"/>
            <p:cNvSpPr/>
            <p:nvPr/>
          </p:nvSpPr>
          <p:spPr>
            <a:xfrm>
              <a:off x="7590699" y="3035543"/>
              <a:ext cx="97691" cy="40752"/>
            </a:xfrm>
            <a:custGeom>
              <a:avLst/>
              <a:gdLst/>
              <a:ahLst/>
              <a:cxnLst/>
              <a:rect l="l" t="t" r="r" b="b"/>
              <a:pathLst>
                <a:path w="1805" h="753" fill="none" extrusionOk="0">
                  <a:moveTo>
                    <a:pt x="0" y="0"/>
                  </a:moveTo>
                  <a:lnTo>
                    <a:pt x="1805" y="7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1498;p1"/>
            <p:cNvSpPr/>
            <p:nvPr/>
          </p:nvSpPr>
          <p:spPr>
            <a:xfrm>
              <a:off x="7151168" y="2072438"/>
              <a:ext cx="31283" cy="44811"/>
            </a:xfrm>
            <a:custGeom>
              <a:avLst/>
              <a:gdLst/>
              <a:ahLst/>
              <a:cxnLst/>
              <a:rect l="l" t="t" r="r" b="b"/>
              <a:pathLst>
                <a:path w="578" h="828" extrusionOk="0">
                  <a:moveTo>
                    <a:pt x="301" y="1"/>
                  </a:moveTo>
                  <a:cubicBezTo>
                    <a:pt x="126" y="1"/>
                    <a:pt x="1" y="176"/>
                    <a:pt x="1" y="402"/>
                  </a:cubicBezTo>
                  <a:cubicBezTo>
                    <a:pt x="1" y="652"/>
                    <a:pt x="126" y="828"/>
                    <a:pt x="301" y="828"/>
                  </a:cubicBezTo>
                  <a:cubicBezTo>
                    <a:pt x="452" y="828"/>
                    <a:pt x="577" y="652"/>
                    <a:pt x="577" y="402"/>
                  </a:cubicBezTo>
                  <a:cubicBezTo>
                    <a:pt x="577" y="176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1499;p1"/>
            <p:cNvSpPr/>
            <p:nvPr/>
          </p:nvSpPr>
          <p:spPr>
            <a:xfrm>
              <a:off x="7015536" y="2072438"/>
              <a:ext cx="32582" cy="44811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301" y="1"/>
                  </a:moveTo>
                  <a:cubicBezTo>
                    <a:pt x="151" y="1"/>
                    <a:pt x="0" y="176"/>
                    <a:pt x="0" y="402"/>
                  </a:cubicBezTo>
                  <a:cubicBezTo>
                    <a:pt x="0" y="652"/>
                    <a:pt x="151" y="828"/>
                    <a:pt x="301" y="828"/>
                  </a:cubicBezTo>
                  <a:cubicBezTo>
                    <a:pt x="477" y="828"/>
                    <a:pt x="602" y="652"/>
                    <a:pt x="602" y="402"/>
                  </a:cubicBezTo>
                  <a:cubicBezTo>
                    <a:pt x="602" y="176"/>
                    <a:pt x="47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1500;p1"/>
            <p:cNvSpPr/>
            <p:nvPr/>
          </p:nvSpPr>
          <p:spPr>
            <a:xfrm>
              <a:off x="6943661" y="2045431"/>
              <a:ext cx="310663" cy="103423"/>
            </a:xfrm>
            <a:custGeom>
              <a:avLst/>
              <a:gdLst/>
              <a:ahLst/>
              <a:cxnLst/>
              <a:rect l="l" t="t" r="r" b="b"/>
              <a:pathLst>
                <a:path w="5740" h="1911" extrusionOk="0">
                  <a:moveTo>
                    <a:pt x="1263" y="202"/>
                  </a:moveTo>
                  <a:cubicBezTo>
                    <a:pt x="1431" y="202"/>
                    <a:pt x="1604" y="216"/>
                    <a:pt x="1755" y="224"/>
                  </a:cubicBezTo>
                  <a:cubicBezTo>
                    <a:pt x="2181" y="249"/>
                    <a:pt x="2331" y="450"/>
                    <a:pt x="2331" y="450"/>
                  </a:cubicBezTo>
                  <a:cubicBezTo>
                    <a:pt x="2481" y="600"/>
                    <a:pt x="2431" y="1001"/>
                    <a:pt x="2231" y="1377"/>
                  </a:cubicBezTo>
                  <a:cubicBezTo>
                    <a:pt x="2089" y="1643"/>
                    <a:pt x="1795" y="1759"/>
                    <a:pt x="1458" y="1759"/>
                  </a:cubicBezTo>
                  <a:cubicBezTo>
                    <a:pt x="1320" y="1759"/>
                    <a:pt x="1174" y="1739"/>
                    <a:pt x="1028" y="1703"/>
                  </a:cubicBezTo>
                  <a:cubicBezTo>
                    <a:pt x="552" y="1603"/>
                    <a:pt x="376" y="901"/>
                    <a:pt x="526" y="525"/>
                  </a:cubicBezTo>
                  <a:cubicBezTo>
                    <a:pt x="610" y="258"/>
                    <a:pt x="927" y="202"/>
                    <a:pt x="1263" y="202"/>
                  </a:cubicBezTo>
                  <a:close/>
                  <a:moveTo>
                    <a:pt x="4485" y="202"/>
                  </a:moveTo>
                  <a:cubicBezTo>
                    <a:pt x="4815" y="202"/>
                    <a:pt x="5138" y="258"/>
                    <a:pt x="5238" y="525"/>
                  </a:cubicBezTo>
                  <a:cubicBezTo>
                    <a:pt x="5364" y="901"/>
                    <a:pt x="5213" y="1603"/>
                    <a:pt x="4712" y="1703"/>
                  </a:cubicBezTo>
                  <a:cubicBezTo>
                    <a:pt x="4573" y="1739"/>
                    <a:pt x="4432" y="1759"/>
                    <a:pt x="4297" y="1759"/>
                  </a:cubicBezTo>
                  <a:cubicBezTo>
                    <a:pt x="3967" y="1759"/>
                    <a:pt x="3669" y="1643"/>
                    <a:pt x="3509" y="1377"/>
                  </a:cubicBezTo>
                  <a:cubicBezTo>
                    <a:pt x="3308" y="1001"/>
                    <a:pt x="3258" y="600"/>
                    <a:pt x="3409" y="450"/>
                  </a:cubicBezTo>
                  <a:cubicBezTo>
                    <a:pt x="3409" y="450"/>
                    <a:pt x="3584" y="249"/>
                    <a:pt x="4010" y="224"/>
                  </a:cubicBezTo>
                  <a:cubicBezTo>
                    <a:pt x="4152" y="216"/>
                    <a:pt x="4319" y="202"/>
                    <a:pt x="4485" y="202"/>
                  </a:cubicBezTo>
                  <a:close/>
                  <a:moveTo>
                    <a:pt x="959" y="1"/>
                  </a:moveTo>
                  <a:cubicBezTo>
                    <a:pt x="403" y="1"/>
                    <a:pt x="0" y="74"/>
                    <a:pt x="0" y="74"/>
                  </a:cubicBezTo>
                  <a:lnTo>
                    <a:pt x="0" y="500"/>
                  </a:lnTo>
                  <a:lnTo>
                    <a:pt x="251" y="625"/>
                  </a:lnTo>
                  <a:cubicBezTo>
                    <a:pt x="251" y="625"/>
                    <a:pt x="301" y="1578"/>
                    <a:pt x="802" y="1778"/>
                  </a:cubicBezTo>
                  <a:cubicBezTo>
                    <a:pt x="994" y="1869"/>
                    <a:pt x="1221" y="1911"/>
                    <a:pt x="1442" y="1911"/>
                  </a:cubicBezTo>
                  <a:cubicBezTo>
                    <a:pt x="1770" y="1911"/>
                    <a:pt x="2081" y="1818"/>
                    <a:pt x="2231" y="1653"/>
                  </a:cubicBezTo>
                  <a:cubicBezTo>
                    <a:pt x="2456" y="1377"/>
                    <a:pt x="2506" y="1377"/>
                    <a:pt x="2682" y="776"/>
                  </a:cubicBezTo>
                  <a:cubicBezTo>
                    <a:pt x="2682" y="776"/>
                    <a:pt x="2757" y="625"/>
                    <a:pt x="2882" y="600"/>
                  </a:cubicBezTo>
                  <a:cubicBezTo>
                    <a:pt x="3008" y="625"/>
                    <a:pt x="3058" y="776"/>
                    <a:pt x="3058" y="776"/>
                  </a:cubicBezTo>
                  <a:cubicBezTo>
                    <a:pt x="3258" y="1377"/>
                    <a:pt x="3308" y="1377"/>
                    <a:pt x="3534" y="1653"/>
                  </a:cubicBezTo>
                  <a:cubicBezTo>
                    <a:pt x="3669" y="1818"/>
                    <a:pt x="3983" y="1911"/>
                    <a:pt x="4316" y="1911"/>
                  </a:cubicBezTo>
                  <a:cubicBezTo>
                    <a:pt x="4539" y="1911"/>
                    <a:pt x="4771" y="1869"/>
                    <a:pt x="4963" y="1778"/>
                  </a:cubicBezTo>
                  <a:cubicBezTo>
                    <a:pt x="5439" y="1578"/>
                    <a:pt x="5489" y="625"/>
                    <a:pt x="5489" y="625"/>
                  </a:cubicBezTo>
                  <a:lnTo>
                    <a:pt x="5740" y="500"/>
                  </a:lnTo>
                  <a:lnTo>
                    <a:pt x="5740" y="74"/>
                  </a:lnTo>
                  <a:cubicBezTo>
                    <a:pt x="5740" y="74"/>
                    <a:pt x="5337" y="1"/>
                    <a:pt x="4785" y="1"/>
                  </a:cubicBezTo>
                  <a:cubicBezTo>
                    <a:pt x="4315" y="1"/>
                    <a:pt x="3738" y="53"/>
                    <a:pt x="3208" y="249"/>
                  </a:cubicBezTo>
                  <a:cubicBezTo>
                    <a:pt x="2958" y="274"/>
                    <a:pt x="2882" y="274"/>
                    <a:pt x="2882" y="274"/>
                  </a:cubicBezTo>
                  <a:cubicBezTo>
                    <a:pt x="2882" y="274"/>
                    <a:pt x="2782" y="274"/>
                    <a:pt x="2557" y="249"/>
                  </a:cubicBezTo>
                  <a:cubicBezTo>
                    <a:pt x="2015" y="53"/>
                    <a:pt x="1432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1501;p1"/>
            <p:cNvSpPr/>
            <p:nvPr/>
          </p:nvSpPr>
          <p:spPr>
            <a:xfrm>
              <a:off x="6950427" y="204938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19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1502;p1"/>
            <p:cNvSpPr/>
            <p:nvPr/>
          </p:nvSpPr>
          <p:spPr>
            <a:xfrm>
              <a:off x="7437369" y="2461739"/>
              <a:ext cx="81454" cy="421920"/>
            </a:xfrm>
            <a:custGeom>
              <a:avLst/>
              <a:gdLst/>
              <a:ahLst/>
              <a:cxnLst/>
              <a:rect l="l" t="t" r="r" b="b"/>
              <a:pathLst>
                <a:path w="1505" h="7796" extrusionOk="0">
                  <a:moveTo>
                    <a:pt x="1" y="1"/>
                  </a:moveTo>
                  <a:lnTo>
                    <a:pt x="477" y="7545"/>
                  </a:lnTo>
                  <a:lnTo>
                    <a:pt x="1505" y="7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1503;p1"/>
            <p:cNvSpPr/>
            <p:nvPr/>
          </p:nvSpPr>
          <p:spPr>
            <a:xfrm>
              <a:off x="8427599" y="2571607"/>
              <a:ext cx="615914" cy="1220839"/>
            </a:xfrm>
            <a:custGeom>
              <a:avLst/>
              <a:gdLst/>
              <a:ahLst/>
              <a:cxnLst/>
              <a:rect l="l" t="t" r="r" b="b"/>
              <a:pathLst>
                <a:path w="11380" h="22558" extrusionOk="0">
                  <a:moveTo>
                    <a:pt x="2557" y="1"/>
                  </a:moveTo>
                  <a:cubicBezTo>
                    <a:pt x="1530" y="2582"/>
                    <a:pt x="2156" y="5765"/>
                    <a:pt x="2156" y="5765"/>
                  </a:cubicBezTo>
                  <a:lnTo>
                    <a:pt x="6166" y="15364"/>
                  </a:lnTo>
                  <a:lnTo>
                    <a:pt x="1" y="19775"/>
                  </a:lnTo>
                  <a:cubicBezTo>
                    <a:pt x="1254" y="22382"/>
                    <a:pt x="2507" y="22557"/>
                    <a:pt x="2507" y="22557"/>
                  </a:cubicBezTo>
                  <a:lnTo>
                    <a:pt x="9349" y="18522"/>
                  </a:lnTo>
                  <a:cubicBezTo>
                    <a:pt x="10803" y="17670"/>
                    <a:pt x="11379" y="15891"/>
                    <a:pt x="10703" y="14362"/>
                  </a:cubicBezTo>
                  <a:cubicBezTo>
                    <a:pt x="9525" y="11705"/>
                    <a:pt x="7695" y="7670"/>
                    <a:pt x="6417" y="5089"/>
                  </a:cubicBezTo>
                  <a:cubicBezTo>
                    <a:pt x="4337" y="978"/>
                    <a:pt x="2557" y="1"/>
                    <a:pt x="255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1504;p1"/>
            <p:cNvSpPr/>
            <p:nvPr/>
          </p:nvSpPr>
          <p:spPr>
            <a:xfrm>
              <a:off x="8761320" y="3332619"/>
              <a:ext cx="97691" cy="70572"/>
            </a:xfrm>
            <a:custGeom>
              <a:avLst/>
              <a:gdLst/>
              <a:ahLst/>
              <a:cxnLst/>
              <a:rect l="l" t="t" r="r" b="b"/>
              <a:pathLst>
                <a:path w="1805" h="1304" fill="none" extrusionOk="0">
                  <a:moveTo>
                    <a:pt x="0" y="1303"/>
                  </a:moveTo>
                  <a:lnTo>
                    <a:pt x="18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1505;p1"/>
            <p:cNvSpPr/>
            <p:nvPr/>
          </p:nvSpPr>
          <p:spPr>
            <a:xfrm>
              <a:off x="8503587" y="2520895"/>
              <a:ext cx="100397" cy="144446"/>
            </a:xfrm>
            <a:custGeom>
              <a:avLst/>
              <a:gdLst/>
              <a:ahLst/>
              <a:cxnLst/>
              <a:rect l="l" t="t" r="r" b="b"/>
              <a:pathLst>
                <a:path w="1855" h="2669" extrusionOk="0">
                  <a:moveTo>
                    <a:pt x="1103" y="1"/>
                  </a:moveTo>
                  <a:cubicBezTo>
                    <a:pt x="820" y="1"/>
                    <a:pt x="558" y="203"/>
                    <a:pt x="477" y="487"/>
                  </a:cubicBezTo>
                  <a:lnTo>
                    <a:pt x="101" y="1815"/>
                  </a:lnTo>
                  <a:cubicBezTo>
                    <a:pt x="0" y="2166"/>
                    <a:pt x="201" y="2542"/>
                    <a:pt x="552" y="2642"/>
                  </a:cubicBezTo>
                  <a:cubicBezTo>
                    <a:pt x="613" y="2660"/>
                    <a:pt x="675" y="2668"/>
                    <a:pt x="736" y="2668"/>
                  </a:cubicBezTo>
                  <a:cubicBezTo>
                    <a:pt x="1025" y="2668"/>
                    <a:pt x="1296" y="2481"/>
                    <a:pt x="1379" y="2191"/>
                  </a:cubicBezTo>
                  <a:lnTo>
                    <a:pt x="1755" y="838"/>
                  </a:lnTo>
                  <a:cubicBezTo>
                    <a:pt x="1855" y="487"/>
                    <a:pt x="1654" y="136"/>
                    <a:pt x="1304" y="36"/>
                  </a:cubicBezTo>
                  <a:cubicBezTo>
                    <a:pt x="1237" y="12"/>
                    <a:pt x="1169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1506;p1"/>
            <p:cNvSpPr/>
            <p:nvPr/>
          </p:nvSpPr>
          <p:spPr>
            <a:xfrm>
              <a:off x="8564638" y="2543139"/>
              <a:ext cx="109923" cy="156082"/>
            </a:xfrm>
            <a:custGeom>
              <a:avLst/>
              <a:gdLst/>
              <a:ahLst/>
              <a:cxnLst/>
              <a:rect l="l" t="t" r="r" b="b"/>
              <a:pathLst>
                <a:path w="2031" h="2884" extrusionOk="0">
                  <a:moveTo>
                    <a:pt x="1224" y="0"/>
                  </a:moveTo>
                  <a:cubicBezTo>
                    <a:pt x="899" y="0"/>
                    <a:pt x="610" y="195"/>
                    <a:pt x="526" y="527"/>
                  </a:cubicBezTo>
                  <a:lnTo>
                    <a:pt x="125" y="1956"/>
                  </a:lnTo>
                  <a:cubicBezTo>
                    <a:pt x="0" y="2357"/>
                    <a:pt x="226" y="2758"/>
                    <a:pt x="602" y="2858"/>
                  </a:cubicBezTo>
                  <a:cubicBezTo>
                    <a:pt x="666" y="2875"/>
                    <a:pt x="731" y="2883"/>
                    <a:pt x="796" y="2883"/>
                  </a:cubicBezTo>
                  <a:cubicBezTo>
                    <a:pt x="1107" y="2883"/>
                    <a:pt x="1400" y="2689"/>
                    <a:pt x="1504" y="2357"/>
                  </a:cubicBezTo>
                  <a:lnTo>
                    <a:pt x="1905" y="928"/>
                  </a:lnTo>
                  <a:cubicBezTo>
                    <a:pt x="2030" y="527"/>
                    <a:pt x="1805" y="126"/>
                    <a:pt x="1429" y="26"/>
                  </a:cubicBezTo>
                  <a:cubicBezTo>
                    <a:pt x="1360" y="8"/>
                    <a:pt x="1291" y="0"/>
                    <a:pt x="122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1507;p1"/>
            <p:cNvSpPr/>
            <p:nvPr/>
          </p:nvSpPr>
          <p:spPr>
            <a:xfrm>
              <a:off x="8632453" y="2586978"/>
              <a:ext cx="88220" cy="126695"/>
            </a:xfrm>
            <a:custGeom>
              <a:avLst/>
              <a:gdLst/>
              <a:ahLst/>
              <a:cxnLst/>
              <a:rect l="l" t="t" r="r" b="b"/>
              <a:pathLst>
                <a:path w="1630" h="2341" extrusionOk="0">
                  <a:moveTo>
                    <a:pt x="1003" y="0"/>
                  </a:moveTo>
                  <a:cubicBezTo>
                    <a:pt x="738" y="0"/>
                    <a:pt x="511" y="165"/>
                    <a:pt x="426" y="419"/>
                  </a:cubicBezTo>
                  <a:lnTo>
                    <a:pt x="101" y="1597"/>
                  </a:lnTo>
                  <a:cubicBezTo>
                    <a:pt x="0" y="1897"/>
                    <a:pt x="176" y="2223"/>
                    <a:pt x="502" y="2323"/>
                  </a:cubicBezTo>
                  <a:cubicBezTo>
                    <a:pt x="548" y="2335"/>
                    <a:pt x="596" y="2341"/>
                    <a:pt x="643" y="2341"/>
                  </a:cubicBezTo>
                  <a:cubicBezTo>
                    <a:pt x="898" y="2341"/>
                    <a:pt x="1140" y="2176"/>
                    <a:pt x="1203" y="1922"/>
                  </a:cubicBezTo>
                  <a:lnTo>
                    <a:pt x="1554" y="745"/>
                  </a:lnTo>
                  <a:cubicBezTo>
                    <a:pt x="1629" y="444"/>
                    <a:pt x="1454" y="118"/>
                    <a:pt x="1153" y="18"/>
                  </a:cubicBezTo>
                  <a:cubicBezTo>
                    <a:pt x="1102" y="6"/>
                    <a:pt x="1052" y="0"/>
                    <a:pt x="100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1508;p1"/>
            <p:cNvSpPr/>
            <p:nvPr/>
          </p:nvSpPr>
          <p:spPr>
            <a:xfrm>
              <a:off x="8681272" y="2634227"/>
              <a:ext cx="63810" cy="91355"/>
            </a:xfrm>
            <a:custGeom>
              <a:avLst/>
              <a:gdLst/>
              <a:ahLst/>
              <a:cxnLst/>
              <a:rect l="l" t="t" r="r" b="b"/>
              <a:pathLst>
                <a:path w="1179" h="1688" extrusionOk="0">
                  <a:moveTo>
                    <a:pt x="695" y="0"/>
                  </a:moveTo>
                  <a:cubicBezTo>
                    <a:pt x="519" y="0"/>
                    <a:pt x="362" y="117"/>
                    <a:pt x="301" y="298"/>
                  </a:cubicBezTo>
                  <a:lnTo>
                    <a:pt x="76" y="1150"/>
                  </a:lnTo>
                  <a:cubicBezTo>
                    <a:pt x="1" y="1375"/>
                    <a:pt x="126" y="1601"/>
                    <a:pt x="351" y="1676"/>
                  </a:cubicBezTo>
                  <a:cubicBezTo>
                    <a:pt x="385" y="1683"/>
                    <a:pt x="418" y="1687"/>
                    <a:pt x="451" y="1687"/>
                  </a:cubicBezTo>
                  <a:cubicBezTo>
                    <a:pt x="640" y="1687"/>
                    <a:pt x="814" y="1568"/>
                    <a:pt x="878" y="1375"/>
                  </a:cubicBezTo>
                  <a:lnTo>
                    <a:pt x="1128" y="523"/>
                  </a:lnTo>
                  <a:cubicBezTo>
                    <a:pt x="1179" y="298"/>
                    <a:pt x="1053" y="72"/>
                    <a:pt x="828" y="22"/>
                  </a:cubicBezTo>
                  <a:cubicBezTo>
                    <a:pt x="783" y="7"/>
                    <a:pt x="739" y="0"/>
                    <a:pt x="6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1509;p1"/>
            <p:cNvSpPr/>
            <p:nvPr/>
          </p:nvSpPr>
          <p:spPr>
            <a:xfrm>
              <a:off x="8568697" y="2558077"/>
              <a:ext cx="31229" cy="96334"/>
            </a:xfrm>
            <a:custGeom>
              <a:avLst/>
              <a:gdLst/>
              <a:ahLst/>
              <a:cxnLst/>
              <a:rect l="l" t="t" r="r" b="b"/>
              <a:pathLst>
                <a:path w="577" h="1780" fill="none" extrusionOk="0">
                  <a:moveTo>
                    <a:pt x="0" y="1780"/>
                  </a:moveTo>
                  <a:lnTo>
                    <a:pt x="577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1510;p1"/>
            <p:cNvSpPr/>
            <p:nvPr/>
          </p:nvSpPr>
          <p:spPr>
            <a:xfrm>
              <a:off x="5063599" y="2712704"/>
              <a:ext cx="360835" cy="1593834"/>
            </a:xfrm>
            <a:custGeom>
              <a:avLst/>
              <a:gdLst/>
              <a:ahLst/>
              <a:cxnLst/>
              <a:rect l="l" t="t" r="r" b="b"/>
              <a:pathLst>
                <a:path w="6667" h="29450" extrusionOk="0">
                  <a:moveTo>
                    <a:pt x="6667" y="0"/>
                  </a:moveTo>
                  <a:cubicBezTo>
                    <a:pt x="6667" y="0"/>
                    <a:pt x="4587" y="427"/>
                    <a:pt x="3810" y="5965"/>
                  </a:cubicBezTo>
                  <a:cubicBezTo>
                    <a:pt x="3033" y="11529"/>
                    <a:pt x="0" y="28321"/>
                    <a:pt x="0" y="28321"/>
                  </a:cubicBezTo>
                  <a:lnTo>
                    <a:pt x="5213" y="2944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1511;p1"/>
            <p:cNvSpPr/>
            <p:nvPr/>
          </p:nvSpPr>
          <p:spPr>
            <a:xfrm>
              <a:off x="5265694" y="2990783"/>
              <a:ext cx="137038" cy="1315765"/>
            </a:xfrm>
            <a:custGeom>
              <a:avLst/>
              <a:gdLst/>
              <a:ahLst/>
              <a:cxnLst/>
              <a:rect l="l" t="t" r="r" b="b"/>
              <a:pathLst>
                <a:path w="2532" h="24312" extrusionOk="0">
                  <a:moveTo>
                    <a:pt x="2532" y="0"/>
                  </a:moveTo>
                  <a:lnTo>
                    <a:pt x="0" y="23985"/>
                  </a:lnTo>
                  <a:lnTo>
                    <a:pt x="1479" y="2431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1512;p1"/>
            <p:cNvSpPr/>
            <p:nvPr/>
          </p:nvSpPr>
          <p:spPr>
            <a:xfrm>
              <a:off x="5815039" y="2712704"/>
              <a:ext cx="54" cy="1795918"/>
            </a:xfrm>
            <a:custGeom>
              <a:avLst/>
              <a:gdLst/>
              <a:ahLst/>
              <a:cxnLst/>
              <a:rect l="l" t="t" r="r" b="b"/>
              <a:pathLst>
                <a:path w="1" h="33184" fill="none" extrusionOk="0">
                  <a:moveTo>
                    <a:pt x="1" y="0"/>
                  </a:moveTo>
                  <a:lnTo>
                    <a:pt x="1" y="3318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1513;p1"/>
            <p:cNvSpPr/>
            <p:nvPr/>
          </p:nvSpPr>
          <p:spPr>
            <a:xfrm>
              <a:off x="5577657" y="2956849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1514;p1"/>
            <p:cNvSpPr/>
            <p:nvPr/>
          </p:nvSpPr>
          <p:spPr>
            <a:xfrm>
              <a:off x="5577657" y="3389556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1515;p1"/>
            <p:cNvSpPr/>
            <p:nvPr/>
          </p:nvSpPr>
          <p:spPr>
            <a:xfrm>
              <a:off x="5577657" y="3822263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51"/>
                    <a:pt x="1" y="527"/>
                  </a:cubicBezTo>
                  <a:cubicBezTo>
                    <a:pt x="1" y="828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28"/>
                    <a:pt x="9174" y="527"/>
                  </a:cubicBezTo>
                  <a:cubicBezTo>
                    <a:pt x="9174" y="251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1516;p1"/>
            <p:cNvSpPr/>
            <p:nvPr/>
          </p:nvSpPr>
          <p:spPr>
            <a:xfrm>
              <a:off x="6217929" y="2935146"/>
              <a:ext cx="107217" cy="371696"/>
            </a:xfrm>
            <a:custGeom>
              <a:avLst/>
              <a:gdLst/>
              <a:ahLst/>
              <a:cxnLst/>
              <a:rect l="l" t="t" r="r" b="b"/>
              <a:pathLst>
                <a:path w="1981" h="6868" extrusionOk="0">
                  <a:moveTo>
                    <a:pt x="1" y="1"/>
                  </a:moveTo>
                  <a:lnTo>
                    <a:pt x="226" y="4512"/>
                  </a:lnTo>
                  <a:lnTo>
                    <a:pt x="1980" y="6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1517;p1"/>
            <p:cNvSpPr/>
            <p:nvPr/>
          </p:nvSpPr>
          <p:spPr>
            <a:xfrm>
              <a:off x="6338677" y="3251219"/>
              <a:ext cx="244201" cy="166473"/>
            </a:xfrm>
            <a:custGeom>
              <a:avLst/>
              <a:gdLst/>
              <a:ahLst/>
              <a:cxnLst/>
              <a:rect l="l" t="t" r="r" b="b"/>
              <a:pathLst>
                <a:path w="4512" h="3076" extrusionOk="0">
                  <a:moveTo>
                    <a:pt x="2130" y="0"/>
                  </a:moveTo>
                  <a:cubicBezTo>
                    <a:pt x="1178" y="0"/>
                    <a:pt x="376" y="552"/>
                    <a:pt x="0" y="1354"/>
                  </a:cubicBezTo>
                  <a:lnTo>
                    <a:pt x="351" y="1830"/>
                  </a:lnTo>
                  <a:cubicBezTo>
                    <a:pt x="952" y="2625"/>
                    <a:pt x="1869" y="3075"/>
                    <a:pt x="2834" y="3075"/>
                  </a:cubicBezTo>
                  <a:cubicBezTo>
                    <a:pt x="3116" y="3075"/>
                    <a:pt x="3401" y="3037"/>
                    <a:pt x="3684" y="2958"/>
                  </a:cubicBezTo>
                  <a:lnTo>
                    <a:pt x="4486" y="2732"/>
                  </a:lnTo>
                  <a:cubicBezTo>
                    <a:pt x="4486" y="2632"/>
                    <a:pt x="4511" y="2507"/>
                    <a:pt x="4511" y="2381"/>
                  </a:cubicBezTo>
                  <a:cubicBezTo>
                    <a:pt x="4511" y="1078"/>
                    <a:pt x="3434" y="0"/>
                    <a:pt x="2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1518;p1"/>
            <p:cNvSpPr/>
            <p:nvPr/>
          </p:nvSpPr>
          <p:spPr>
            <a:xfrm>
              <a:off x="6388849" y="3119648"/>
              <a:ext cx="145211" cy="39399"/>
            </a:xfrm>
            <a:custGeom>
              <a:avLst/>
              <a:gdLst/>
              <a:ahLst/>
              <a:cxnLst/>
              <a:rect l="l" t="t" r="r" b="b"/>
              <a:pathLst>
                <a:path w="2683" h="728" fill="none" extrusionOk="0">
                  <a:moveTo>
                    <a:pt x="2682" y="0"/>
                  </a:moveTo>
                  <a:lnTo>
                    <a:pt x="0" y="7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1519;p1"/>
            <p:cNvSpPr/>
            <p:nvPr/>
          </p:nvSpPr>
          <p:spPr>
            <a:xfrm>
              <a:off x="5157177" y="3430256"/>
              <a:ext cx="138391" cy="287594"/>
            </a:xfrm>
            <a:custGeom>
              <a:avLst/>
              <a:gdLst/>
              <a:ahLst/>
              <a:cxnLst/>
              <a:rect l="l" t="t" r="r" b="b"/>
              <a:pathLst>
                <a:path w="2557" h="5314" extrusionOk="0">
                  <a:moveTo>
                    <a:pt x="903" y="1"/>
                  </a:moveTo>
                  <a:cubicBezTo>
                    <a:pt x="602" y="1730"/>
                    <a:pt x="301" y="3560"/>
                    <a:pt x="0" y="5314"/>
                  </a:cubicBezTo>
                  <a:cubicBezTo>
                    <a:pt x="1429" y="5189"/>
                    <a:pt x="2557" y="4011"/>
                    <a:pt x="2557" y="2557"/>
                  </a:cubicBezTo>
                  <a:cubicBezTo>
                    <a:pt x="2557" y="1404"/>
                    <a:pt x="1880" y="452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1520;p1"/>
            <p:cNvSpPr/>
            <p:nvPr/>
          </p:nvSpPr>
          <p:spPr>
            <a:xfrm>
              <a:off x="6756396" y="2956849"/>
              <a:ext cx="549452" cy="511109"/>
            </a:xfrm>
            <a:custGeom>
              <a:avLst/>
              <a:gdLst/>
              <a:ahLst/>
              <a:cxnLst/>
              <a:rect l="l" t="t" r="r" b="b"/>
              <a:pathLst>
                <a:path w="10152" h="9444" extrusionOk="0">
                  <a:moveTo>
                    <a:pt x="10152" y="1"/>
                  </a:moveTo>
                  <a:cubicBezTo>
                    <a:pt x="10152" y="2"/>
                    <a:pt x="8172" y="5715"/>
                    <a:pt x="2132" y="7996"/>
                  </a:cubicBezTo>
                  <a:cubicBezTo>
                    <a:pt x="0" y="8801"/>
                    <a:pt x="75" y="9443"/>
                    <a:pt x="1170" y="9443"/>
                  </a:cubicBezTo>
                  <a:cubicBezTo>
                    <a:pt x="3177" y="9443"/>
                    <a:pt x="8611" y="7283"/>
                    <a:pt x="101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1521;p1"/>
            <p:cNvSpPr/>
            <p:nvPr/>
          </p:nvSpPr>
          <p:spPr>
            <a:xfrm>
              <a:off x="5489491" y="2615013"/>
              <a:ext cx="100451" cy="143905"/>
            </a:xfrm>
            <a:custGeom>
              <a:avLst/>
              <a:gdLst/>
              <a:ahLst/>
              <a:cxnLst/>
              <a:rect l="l" t="t" r="r" b="b"/>
              <a:pathLst>
                <a:path w="1856" h="2659" extrusionOk="0">
                  <a:moveTo>
                    <a:pt x="736" y="0"/>
                  </a:moveTo>
                  <a:cubicBezTo>
                    <a:pt x="675" y="0"/>
                    <a:pt x="613" y="9"/>
                    <a:pt x="552" y="26"/>
                  </a:cubicBezTo>
                  <a:cubicBezTo>
                    <a:pt x="201" y="126"/>
                    <a:pt x="1" y="477"/>
                    <a:pt x="101" y="828"/>
                  </a:cubicBezTo>
                  <a:lnTo>
                    <a:pt x="477" y="2181"/>
                  </a:lnTo>
                  <a:cubicBezTo>
                    <a:pt x="560" y="2471"/>
                    <a:pt x="831" y="2658"/>
                    <a:pt x="1120" y="2658"/>
                  </a:cubicBezTo>
                  <a:cubicBezTo>
                    <a:pt x="1181" y="2658"/>
                    <a:pt x="1243" y="2650"/>
                    <a:pt x="1304" y="2633"/>
                  </a:cubicBezTo>
                  <a:cubicBezTo>
                    <a:pt x="1655" y="2532"/>
                    <a:pt x="1855" y="2156"/>
                    <a:pt x="1755" y="1805"/>
                  </a:cubicBezTo>
                  <a:lnTo>
                    <a:pt x="1379" y="477"/>
                  </a:lnTo>
                  <a:cubicBezTo>
                    <a:pt x="1296" y="187"/>
                    <a:pt x="1026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1522;p1"/>
            <p:cNvSpPr/>
            <p:nvPr/>
          </p:nvSpPr>
          <p:spPr>
            <a:xfrm>
              <a:off x="5420322" y="2636824"/>
              <a:ext cx="108570" cy="155974"/>
            </a:xfrm>
            <a:custGeom>
              <a:avLst/>
              <a:gdLst/>
              <a:ahLst/>
              <a:cxnLst/>
              <a:rect l="l" t="t" r="r" b="b"/>
              <a:pathLst>
                <a:path w="2006" h="2882" extrusionOk="0">
                  <a:moveTo>
                    <a:pt x="784" y="0"/>
                  </a:moveTo>
                  <a:cubicBezTo>
                    <a:pt x="724" y="0"/>
                    <a:pt x="663" y="8"/>
                    <a:pt x="602" y="24"/>
                  </a:cubicBezTo>
                  <a:cubicBezTo>
                    <a:pt x="201" y="149"/>
                    <a:pt x="1" y="525"/>
                    <a:pt x="101" y="926"/>
                  </a:cubicBezTo>
                  <a:lnTo>
                    <a:pt x="527" y="2355"/>
                  </a:lnTo>
                  <a:cubicBezTo>
                    <a:pt x="610" y="2687"/>
                    <a:pt x="899" y="2882"/>
                    <a:pt x="1210" y="2882"/>
                  </a:cubicBezTo>
                  <a:cubicBezTo>
                    <a:pt x="1274" y="2882"/>
                    <a:pt x="1340" y="2873"/>
                    <a:pt x="1404" y="2856"/>
                  </a:cubicBezTo>
                  <a:cubicBezTo>
                    <a:pt x="1780" y="2756"/>
                    <a:pt x="2006" y="2355"/>
                    <a:pt x="1905" y="1979"/>
                  </a:cubicBezTo>
                  <a:lnTo>
                    <a:pt x="1479" y="525"/>
                  </a:lnTo>
                  <a:cubicBezTo>
                    <a:pt x="1395" y="210"/>
                    <a:pt x="1099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1523;p1"/>
            <p:cNvSpPr/>
            <p:nvPr/>
          </p:nvSpPr>
          <p:spPr>
            <a:xfrm>
              <a:off x="5372857" y="2680555"/>
              <a:ext cx="88220" cy="127182"/>
            </a:xfrm>
            <a:custGeom>
              <a:avLst/>
              <a:gdLst/>
              <a:ahLst/>
              <a:cxnLst/>
              <a:rect l="l" t="t" r="r" b="b"/>
              <a:pathLst>
                <a:path w="1630" h="2350" extrusionOk="0">
                  <a:moveTo>
                    <a:pt x="628" y="1"/>
                  </a:moveTo>
                  <a:cubicBezTo>
                    <a:pt x="578" y="1"/>
                    <a:pt x="527" y="6"/>
                    <a:pt x="477" y="18"/>
                  </a:cubicBezTo>
                  <a:cubicBezTo>
                    <a:pt x="176" y="118"/>
                    <a:pt x="0" y="444"/>
                    <a:pt x="76" y="745"/>
                  </a:cubicBezTo>
                  <a:lnTo>
                    <a:pt x="426" y="1923"/>
                  </a:lnTo>
                  <a:cubicBezTo>
                    <a:pt x="488" y="2170"/>
                    <a:pt x="720" y="2350"/>
                    <a:pt x="982" y="2350"/>
                  </a:cubicBezTo>
                  <a:cubicBezTo>
                    <a:pt x="1038" y="2350"/>
                    <a:pt x="1096" y="2342"/>
                    <a:pt x="1153" y="2324"/>
                  </a:cubicBezTo>
                  <a:cubicBezTo>
                    <a:pt x="1454" y="2224"/>
                    <a:pt x="1629" y="1923"/>
                    <a:pt x="1554" y="1597"/>
                  </a:cubicBezTo>
                  <a:lnTo>
                    <a:pt x="1203" y="419"/>
                  </a:lnTo>
                  <a:cubicBezTo>
                    <a:pt x="1140" y="165"/>
                    <a:pt x="898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1524;p1"/>
            <p:cNvSpPr/>
            <p:nvPr/>
          </p:nvSpPr>
          <p:spPr>
            <a:xfrm>
              <a:off x="5348447" y="2727804"/>
              <a:ext cx="63810" cy="91788"/>
            </a:xfrm>
            <a:custGeom>
              <a:avLst/>
              <a:gdLst/>
              <a:ahLst/>
              <a:cxnLst/>
              <a:rect l="l" t="t" r="r" b="b"/>
              <a:pathLst>
                <a:path w="1179" h="1696" extrusionOk="0">
                  <a:moveTo>
                    <a:pt x="483" y="0"/>
                  </a:moveTo>
                  <a:cubicBezTo>
                    <a:pt x="440" y="0"/>
                    <a:pt x="396" y="7"/>
                    <a:pt x="351" y="22"/>
                  </a:cubicBezTo>
                  <a:cubicBezTo>
                    <a:pt x="126" y="72"/>
                    <a:pt x="0" y="323"/>
                    <a:pt x="50" y="549"/>
                  </a:cubicBezTo>
                  <a:lnTo>
                    <a:pt x="301" y="1376"/>
                  </a:lnTo>
                  <a:cubicBezTo>
                    <a:pt x="363" y="1561"/>
                    <a:pt x="527" y="1696"/>
                    <a:pt x="708" y="1696"/>
                  </a:cubicBezTo>
                  <a:cubicBezTo>
                    <a:pt x="747" y="1696"/>
                    <a:pt x="787" y="1690"/>
                    <a:pt x="827" y="1676"/>
                  </a:cubicBezTo>
                  <a:cubicBezTo>
                    <a:pt x="1053" y="1601"/>
                    <a:pt x="1178" y="1376"/>
                    <a:pt x="1128" y="1150"/>
                  </a:cubicBezTo>
                  <a:lnTo>
                    <a:pt x="877" y="298"/>
                  </a:lnTo>
                  <a:cubicBezTo>
                    <a:pt x="817" y="117"/>
                    <a:pt x="660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1525;p1"/>
            <p:cNvSpPr/>
            <p:nvPr/>
          </p:nvSpPr>
          <p:spPr>
            <a:xfrm>
              <a:off x="5493550" y="2651654"/>
              <a:ext cx="31283" cy="96388"/>
            </a:xfrm>
            <a:custGeom>
              <a:avLst/>
              <a:gdLst/>
              <a:ahLst/>
              <a:cxnLst/>
              <a:rect l="l" t="t" r="r" b="b"/>
              <a:pathLst>
                <a:path w="578" h="1781" fill="none" extrusionOk="0">
                  <a:moveTo>
                    <a:pt x="577" y="178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Rectangle 295"/>
          <p:cNvSpPr/>
          <p:nvPr/>
        </p:nvSpPr>
        <p:spPr>
          <a:xfrm>
            <a:off x="135611" y="2943383"/>
            <a:ext cx="4310012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Học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bài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Tiết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Bài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9.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 buổi đầu độc lập (939-967).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6094" y="1681425"/>
            <a:ext cx="2592306" cy="2482219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server1.butnghien.vn/files/413/d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734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253616" y="1681425"/>
            <a:ext cx="653842" cy="521000"/>
          </a:xfrm>
          <a:custGeom>
            <a:avLst/>
            <a:gdLst>
              <a:gd name="connsiteX0" fmla="*/ 301841 w 858580"/>
              <a:gd name="connsiteY0" fmla="*/ 497150 h 588677"/>
              <a:gd name="connsiteX1" fmla="*/ 310719 w 858580"/>
              <a:gd name="connsiteY1" fmla="*/ 585927 h 588677"/>
              <a:gd name="connsiteX2" fmla="*/ 319596 w 858580"/>
              <a:gd name="connsiteY2" fmla="*/ 541538 h 588677"/>
              <a:gd name="connsiteX3" fmla="*/ 310719 w 858580"/>
              <a:gd name="connsiteY3" fmla="*/ 506028 h 588677"/>
              <a:gd name="connsiteX4" fmla="*/ 266330 w 858580"/>
              <a:gd name="connsiteY4" fmla="*/ 470517 h 588677"/>
              <a:gd name="connsiteX5" fmla="*/ 221942 w 858580"/>
              <a:gd name="connsiteY5" fmla="*/ 479395 h 588677"/>
              <a:gd name="connsiteX6" fmla="*/ 204186 w 858580"/>
              <a:gd name="connsiteY6" fmla="*/ 497150 h 588677"/>
              <a:gd name="connsiteX7" fmla="*/ 133165 w 858580"/>
              <a:gd name="connsiteY7" fmla="*/ 417251 h 588677"/>
              <a:gd name="connsiteX8" fmla="*/ 106532 w 858580"/>
              <a:gd name="connsiteY8" fmla="*/ 381740 h 588677"/>
              <a:gd name="connsiteX9" fmla="*/ 62144 w 858580"/>
              <a:gd name="connsiteY9" fmla="*/ 310719 h 588677"/>
              <a:gd name="connsiteX10" fmla="*/ 53266 w 858580"/>
              <a:gd name="connsiteY10" fmla="*/ 275208 h 588677"/>
              <a:gd name="connsiteX11" fmla="*/ 35511 w 858580"/>
              <a:gd name="connsiteY11" fmla="*/ 186432 h 588677"/>
              <a:gd name="connsiteX12" fmla="*/ 0 w 858580"/>
              <a:gd name="connsiteY12" fmla="*/ 168676 h 588677"/>
              <a:gd name="connsiteX13" fmla="*/ 26633 w 858580"/>
              <a:gd name="connsiteY13" fmla="*/ 62144 h 588677"/>
              <a:gd name="connsiteX14" fmla="*/ 62144 w 858580"/>
              <a:gd name="connsiteY14" fmla="*/ 53266 h 588677"/>
              <a:gd name="connsiteX15" fmla="*/ 115410 w 858580"/>
              <a:gd name="connsiteY15" fmla="*/ 44389 h 588677"/>
              <a:gd name="connsiteX16" fmla="*/ 213064 w 858580"/>
              <a:gd name="connsiteY16" fmla="*/ 17756 h 588677"/>
              <a:gd name="connsiteX17" fmla="*/ 346229 w 858580"/>
              <a:gd name="connsiteY17" fmla="*/ 0 h 588677"/>
              <a:gd name="connsiteX18" fmla="*/ 470517 w 858580"/>
              <a:gd name="connsiteY18" fmla="*/ 17756 h 588677"/>
              <a:gd name="connsiteX19" fmla="*/ 488272 w 858580"/>
              <a:gd name="connsiteY19" fmla="*/ 44389 h 588677"/>
              <a:gd name="connsiteX20" fmla="*/ 577049 w 858580"/>
              <a:gd name="connsiteY20" fmla="*/ 53266 h 588677"/>
              <a:gd name="connsiteX21" fmla="*/ 665825 w 858580"/>
              <a:gd name="connsiteY21" fmla="*/ 26633 h 588677"/>
              <a:gd name="connsiteX22" fmla="*/ 674703 w 858580"/>
              <a:gd name="connsiteY22" fmla="*/ 0 h 588677"/>
              <a:gd name="connsiteX23" fmla="*/ 692458 w 858580"/>
              <a:gd name="connsiteY23" fmla="*/ 17756 h 588677"/>
              <a:gd name="connsiteX24" fmla="*/ 719091 w 858580"/>
              <a:gd name="connsiteY24" fmla="*/ 26633 h 588677"/>
              <a:gd name="connsiteX25" fmla="*/ 834501 w 858580"/>
              <a:gd name="connsiteY25" fmla="*/ 35511 h 588677"/>
              <a:gd name="connsiteX26" fmla="*/ 834501 w 858580"/>
              <a:gd name="connsiteY26" fmla="*/ 239698 h 588677"/>
              <a:gd name="connsiteX27" fmla="*/ 763480 w 858580"/>
              <a:gd name="connsiteY27" fmla="*/ 248575 h 588677"/>
              <a:gd name="connsiteX28" fmla="*/ 639192 w 858580"/>
              <a:gd name="connsiteY28" fmla="*/ 275208 h 588677"/>
              <a:gd name="connsiteX29" fmla="*/ 621437 w 858580"/>
              <a:gd name="connsiteY29" fmla="*/ 301841 h 588677"/>
              <a:gd name="connsiteX30" fmla="*/ 585926 w 858580"/>
              <a:gd name="connsiteY30" fmla="*/ 337352 h 588677"/>
              <a:gd name="connsiteX31" fmla="*/ 435006 w 858580"/>
              <a:gd name="connsiteY31" fmla="*/ 435006 h 588677"/>
              <a:gd name="connsiteX32" fmla="*/ 408373 w 858580"/>
              <a:gd name="connsiteY32" fmla="*/ 452762 h 588677"/>
              <a:gd name="connsiteX33" fmla="*/ 363985 w 858580"/>
              <a:gd name="connsiteY33" fmla="*/ 461639 h 588677"/>
              <a:gd name="connsiteX34" fmla="*/ 310719 w 858580"/>
              <a:gd name="connsiteY34" fmla="*/ 479395 h 588677"/>
              <a:gd name="connsiteX35" fmla="*/ 301841 w 858580"/>
              <a:gd name="connsiteY35" fmla="*/ 497150 h 5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8580" h="588677">
                <a:moveTo>
                  <a:pt x="301841" y="497150"/>
                </a:moveTo>
                <a:cubicBezTo>
                  <a:pt x="301841" y="514905"/>
                  <a:pt x="299674" y="558314"/>
                  <a:pt x="310719" y="585927"/>
                </a:cubicBezTo>
                <a:cubicBezTo>
                  <a:pt x="316323" y="599937"/>
                  <a:pt x="319596" y="556627"/>
                  <a:pt x="319596" y="541538"/>
                </a:cubicBezTo>
                <a:cubicBezTo>
                  <a:pt x="319596" y="529337"/>
                  <a:pt x="316175" y="516941"/>
                  <a:pt x="310719" y="506028"/>
                </a:cubicBezTo>
                <a:cubicBezTo>
                  <a:pt x="304394" y="493377"/>
                  <a:pt x="275740" y="476790"/>
                  <a:pt x="266330" y="470517"/>
                </a:cubicBezTo>
                <a:cubicBezTo>
                  <a:pt x="251534" y="473476"/>
                  <a:pt x="235811" y="473451"/>
                  <a:pt x="221942" y="479395"/>
                </a:cubicBezTo>
                <a:cubicBezTo>
                  <a:pt x="214249" y="482692"/>
                  <a:pt x="207929" y="504636"/>
                  <a:pt x="204186" y="497150"/>
                </a:cubicBezTo>
                <a:cubicBezTo>
                  <a:pt x="155646" y="400070"/>
                  <a:pt x="251438" y="434148"/>
                  <a:pt x="133165" y="417251"/>
                </a:cubicBezTo>
                <a:cubicBezTo>
                  <a:pt x="124287" y="405414"/>
                  <a:pt x="115132" y="393780"/>
                  <a:pt x="106532" y="381740"/>
                </a:cubicBezTo>
                <a:cubicBezTo>
                  <a:pt x="89455" y="357832"/>
                  <a:pt x="77691" y="336630"/>
                  <a:pt x="62144" y="310719"/>
                </a:cubicBezTo>
                <a:cubicBezTo>
                  <a:pt x="59185" y="298882"/>
                  <a:pt x="55823" y="287138"/>
                  <a:pt x="53266" y="275208"/>
                </a:cubicBezTo>
                <a:cubicBezTo>
                  <a:pt x="46943" y="245700"/>
                  <a:pt x="62503" y="199928"/>
                  <a:pt x="35511" y="186432"/>
                </a:cubicBezTo>
                <a:lnTo>
                  <a:pt x="0" y="168676"/>
                </a:lnTo>
                <a:cubicBezTo>
                  <a:pt x="8878" y="133165"/>
                  <a:pt x="9279" y="94372"/>
                  <a:pt x="26633" y="62144"/>
                </a:cubicBezTo>
                <a:cubicBezTo>
                  <a:pt x="32418" y="51401"/>
                  <a:pt x="50180" y="55659"/>
                  <a:pt x="62144" y="53266"/>
                </a:cubicBezTo>
                <a:cubicBezTo>
                  <a:pt x="79795" y="49736"/>
                  <a:pt x="97655" y="47348"/>
                  <a:pt x="115410" y="44389"/>
                </a:cubicBezTo>
                <a:cubicBezTo>
                  <a:pt x="162464" y="13018"/>
                  <a:pt x="130180" y="28807"/>
                  <a:pt x="213064" y="17756"/>
                </a:cubicBezTo>
                <a:cubicBezTo>
                  <a:pt x="397005" y="-6769"/>
                  <a:pt x="142505" y="25467"/>
                  <a:pt x="346229" y="0"/>
                </a:cubicBezTo>
                <a:cubicBezTo>
                  <a:pt x="387658" y="5919"/>
                  <a:pt x="430572" y="5273"/>
                  <a:pt x="470517" y="17756"/>
                </a:cubicBezTo>
                <a:cubicBezTo>
                  <a:pt x="480701" y="20939"/>
                  <a:pt x="478150" y="41015"/>
                  <a:pt x="488272" y="44389"/>
                </a:cubicBezTo>
                <a:cubicBezTo>
                  <a:pt x="516486" y="53793"/>
                  <a:pt x="547457" y="50307"/>
                  <a:pt x="577049" y="53266"/>
                </a:cubicBezTo>
                <a:cubicBezTo>
                  <a:pt x="613700" y="48685"/>
                  <a:pt x="646172" y="59388"/>
                  <a:pt x="665825" y="26633"/>
                </a:cubicBezTo>
                <a:cubicBezTo>
                  <a:pt x="670640" y="18609"/>
                  <a:pt x="671744" y="8878"/>
                  <a:pt x="674703" y="0"/>
                </a:cubicBezTo>
                <a:cubicBezTo>
                  <a:pt x="680621" y="5919"/>
                  <a:pt x="685281" y="13450"/>
                  <a:pt x="692458" y="17756"/>
                </a:cubicBezTo>
                <a:cubicBezTo>
                  <a:pt x="700482" y="22571"/>
                  <a:pt x="709805" y="25472"/>
                  <a:pt x="719091" y="26633"/>
                </a:cubicBezTo>
                <a:cubicBezTo>
                  <a:pt x="757377" y="31419"/>
                  <a:pt x="796031" y="32552"/>
                  <a:pt x="834501" y="35511"/>
                </a:cubicBezTo>
                <a:cubicBezTo>
                  <a:pt x="857230" y="103697"/>
                  <a:pt x="874802" y="145662"/>
                  <a:pt x="834501" y="239698"/>
                </a:cubicBezTo>
                <a:cubicBezTo>
                  <a:pt x="825103" y="261627"/>
                  <a:pt x="787154" y="245616"/>
                  <a:pt x="763480" y="248575"/>
                </a:cubicBezTo>
                <a:cubicBezTo>
                  <a:pt x="674995" y="270697"/>
                  <a:pt x="716529" y="262320"/>
                  <a:pt x="639192" y="275208"/>
                </a:cubicBezTo>
                <a:cubicBezTo>
                  <a:pt x="633274" y="284086"/>
                  <a:pt x="628381" y="293740"/>
                  <a:pt x="621437" y="301841"/>
                </a:cubicBezTo>
                <a:cubicBezTo>
                  <a:pt x="610543" y="314551"/>
                  <a:pt x="585926" y="337352"/>
                  <a:pt x="585926" y="337352"/>
                </a:cubicBezTo>
                <a:cubicBezTo>
                  <a:pt x="571286" y="483768"/>
                  <a:pt x="608395" y="407629"/>
                  <a:pt x="435006" y="435006"/>
                </a:cubicBezTo>
                <a:cubicBezTo>
                  <a:pt x="424467" y="436670"/>
                  <a:pt x="418363" y="449016"/>
                  <a:pt x="408373" y="452762"/>
                </a:cubicBezTo>
                <a:cubicBezTo>
                  <a:pt x="394245" y="458060"/>
                  <a:pt x="378542" y="457669"/>
                  <a:pt x="363985" y="461639"/>
                </a:cubicBezTo>
                <a:cubicBezTo>
                  <a:pt x="345929" y="466563"/>
                  <a:pt x="310719" y="479395"/>
                  <a:pt x="310719" y="479395"/>
                </a:cubicBezTo>
                <a:cubicBezTo>
                  <a:pt x="289293" y="511533"/>
                  <a:pt x="301841" y="479395"/>
                  <a:pt x="301841" y="49715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0016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1" name="Google Shape;1541;p3"/>
          <p:cNvGrpSpPr/>
          <p:nvPr/>
        </p:nvGrpSpPr>
        <p:grpSpPr>
          <a:xfrm>
            <a:off x="4771475" y="729975"/>
            <a:ext cx="1707289" cy="467657"/>
            <a:chOff x="6317075" y="729975"/>
            <a:chExt cx="1707289" cy="467657"/>
          </a:xfrm>
        </p:grpSpPr>
        <p:sp>
          <p:nvSpPr>
            <p:cNvPr id="1542" name="Google Shape;1542;p3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5" name="Google Shape;1555;p3"/>
          <p:cNvGrpSpPr/>
          <p:nvPr/>
        </p:nvGrpSpPr>
        <p:grpSpPr>
          <a:xfrm>
            <a:off x="3870086" y="68170"/>
            <a:ext cx="1524816" cy="1307142"/>
            <a:chOff x="4294025" y="2602850"/>
            <a:chExt cx="364675" cy="390950"/>
          </a:xfrm>
        </p:grpSpPr>
        <p:sp>
          <p:nvSpPr>
            <p:cNvPr id="1556" name="Google Shape;1556;p3"/>
            <p:cNvSpPr/>
            <p:nvPr/>
          </p:nvSpPr>
          <p:spPr>
            <a:xfrm>
              <a:off x="4294025" y="2806425"/>
              <a:ext cx="364675" cy="187375"/>
            </a:xfrm>
            <a:custGeom>
              <a:avLst/>
              <a:gdLst/>
              <a:ahLst/>
              <a:cxnLst/>
              <a:rect l="l" t="t" r="r" b="b"/>
              <a:pathLst>
                <a:path w="14587" h="7495" extrusionOk="0">
                  <a:moveTo>
                    <a:pt x="9023" y="0"/>
                  </a:moveTo>
                  <a:cubicBezTo>
                    <a:pt x="9023" y="0"/>
                    <a:pt x="8697" y="376"/>
                    <a:pt x="8221" y="627"/>
                  </a:cubicBezTo>
                  <a:cubicBezTo>
                    <a:pt x="8221" y="627"/>
                    <a:pt x="7836" y="883"/>
                    <a:pt x="7363" y="883"/>
                  </a:cubicBezTo>
                  <a:cubicBezTo>
                    <a:pt x="7324" y="883"/>
                    <a:pt x="7284" y="881"/>
                    <a:pt x="7243" y="878"/>
                  </a:cubicBezTo>
                  <a:cubicBezTo>
                    <a:pt x="6692" y="802"/>
                    <a:pt x="6291" y="752"/>
                    <a:pt x="5990" y="477"/>
                  </a:cubicBezTo>
                  <a:cubicBezTo>
                    <a:pt x="5689" y="201"/>
                    <a:pt x="5464" y="51"/>
                    <a:pt x="5464" y="51"/>
                  </a:cubicBezTo>
                  <a:lnTo>
                    <a:pt x="5464" y="2156"/>
                  </a:lnTo>
                  <a:cubicBezTo>
                    <a:pt x="5464" y="2156"/>
                    <a:pt x="5439" y="2832"/>
                    <a:pt x="3885" y="3233"/>
                  </a:cubicBezTo>
                  <a:cubicBezTo>
                    <a:pt x="2306" y="3634"/>
                    <a:pt x="551" y="5088"/>
                    <a:pt x="0" y="7494"/>
                  </a:cubicBezTo>
                  <a:lnTo>
                    <a:pt x="14587" y="7494"/>
                  </a:lnTo>
                  <a:cubicBezTo>
                    <a:pt x="14035" y="5088"/>
                    <a:pt x="12155" y="3634"/>
                    <a:pt x="10602" y="3233"/>
                  </a:cubicBezTo>
                  <a:cubicBezTo>
                    <a:pt x="9048" y="2832"/>
                    <a:pt x="9023" y="2156"/>
                    <a:pt x="9023" y="2156"/>
                  </a:cubicBezTo>
                  <a:lnTo>
                    <a:pt x="902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"/>
            <p:cNvSpPr/>
            <p:nvPr/>
          </p:nvSpPr>
          <p:spPr>
            <a:xfrm>
              <a:off x="4376725" y="2860300"/>
              <a:ext cx="53900" cy="133500"/>
            </a:xfrm>
            <a:custGeom>
              <a:avLst/>
              <a:gdLst/>
              <a:ahLst/>
              <a:cxnLst/>
              <a:rect l="l" t="t" r="r" b="b"/>
              <a:pathLst>
                <a:path w="2156" h="5340" extrusionOk="0">
                  <a:moveTo>
                    <a:pt x="2156" y="1"/>
                  </a:moveTo>
                  <a:lnTo>
                    <a:pt x="0" y="3033"/>
                  </a:lnTo>
                  <a:lnTo>
                    <a:pt x="852" y="5339"/>
                  </a:lnTo>
                  <a:lnTo>
                    <a:pt x="2156" y="5339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"/>
            <p:cNvSpPr/>
            <p:nvPr/>
          </p:nvSpPr>
          <p:spPr>
            <a:xfrm>
              <a:off x="4518950" y="2860300"/>
              <a:ext cx="53900" cy="133500"/>
            </a:xfrm>
            <a:custGeom>
              <a:avLst/>
              <a:gdLst/>
              <a:ahLst/>
              <a:cxnLst/>
              <a:rect l="l" t="t" r="r" b="b"/>
              <a:pathLst>
                <a:path w="2156" h="5340" extrusionOk="0">
                  <a:moveTo>
                    <a:pt x="1" y="1"/>
                  </a:moveTo>
                  <a:lnTo>
                    <a:pt x="1" y="5339"/>
                  </a:lnTo>
                  <a:lnTo>
                    <a:pt x="1329" y="5339"/>
                  </a:lnTo>
                  <a:lnTo>
                    <a:pt x="2156" y="30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"/>
            <p:cNvSpPr/>
            <p:nvPr/>
          </p:nvSpPr>
          <p:spPr>
            <a:xfrm>
              <a:off x="4430600" y="2918575"/>
              <a:ext cx="88375" cy="21950"/>
            </a:xfrm>
            <a:custGeom>
              <a:avLst/>
              <a:gdLst/>
              <a:ahLst/>
              <a:cxnLst/>
              <a:rect l="l" t="t" r="r" b="b"/>
              <a:pathLst>
                <a:path w="3535" h="878" extrusionOk="0">
                  <a:moveTo>
                    <a:pt x="1" y="1"/>
                  </a:moveTo>
                  <a:lnTo>
                    <a:pt x="1" y="878"/>
                  </a:lnTo>
                  <a:lnTo>
                    <a:pt x="3535" y="878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"/>
            <p:cNvSpPr/>
            <p:nvPr/>
          </p:nvSpPr>
          <p:spPr>
            <a:xfrm>
              <a:off x="4430600" y="2959925"/>
              <a:ext cx="88375" cy="21325"/>
            </a:xfrm>
            <a:custGeom>
              <a:avLst/>
              <a:gdLst/>
              <a:ahLst/>
              <a:cxnLst/>
              <a:rect l="l" t="t" r="r" b="b"/>
              <a:pathLst>
                <a:path w="3535" h="853" extrusionOk="0">
                  <a:moveTo>
                    <a:pt x="1" y="1"/>
                  </a:moveTo>
                  <a:lnTo>
                    <a:pt x="1" y="853"/>
                  </a:lnTo>
                  <a:lnTo>
                    <a:pt x="3535" y="853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"/>
            <p:cNvSpPr/>
            <p:nvPr/>
          </p:nvSpPr>
          <p:spPr>
            <a:xfrm>
              <a:off x="4430600" y="2794525"/>
              <a:ext cx="89000" cy="105775"/>
            </a:xfrm>
            <a:custGeom>
              <a:avLst/>
              <a:gdLst/>
              <a:ahLst/>
              <a:cxnLst/>
              <a:rect l="l" t="t" r="r" b="b"/>
              <a:pathLst>
                <a:path w="3560" h="4231" extrusionOk="0">
                  <a:moveTo>
                    <a:pt x="1" y="0"/>
                  </a:moveTo>
                  <a:lnTo>
                    <a:pt x="1" y="3760"/>
                  </a:lnTo>
                  <a:cubicBezTo>
                    <a:pt x="434" y="4084"/>
                    <a:pt x="1087" y="4230"/>
                    <a:pt x="1737" y="4230"/>
                  </a:cubicBezTo>
                  <a:cubicBezTo>
                    <a:pt x="2441" y="4230"/>
                    <a:pt x="3143" y="4059"/>
                    <a:pt x="3560" y="3760"/>
                  </a:cubicBezTo>
                  <a:lnTo>
                    <a:pt x="3560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"/>
            <p:cNvSpPr/>
            <p:nvPr/>
          </p:nvSpPr>
          <p:spPr>
            <a:xfrm>
              <a:off x="4430600" y="2805175"/>
              <a:ext cx="89000" cy="47750"/>
            </a:xfrm>
            <a:custGeom>
              <a:avLst/>
              <a:gdLst/>
              <a:ahLst/>
              <a:cxnLst/>
              <a:rect l="l" t="t" r="r" b="b"/>
              <a:pathLst>
                <a:path w="3560" h="1910" extrusionOk="0">
                  <a:moveTo>
                    <a:pt x="3560" y="0"/>
                  </a:moveTo>
                  <a:cubicBezTo>
                    <a:pt x="3559" y="0"/>
                    <a:pt x="2958" y="877"/>
                    <a:pt x="1880" y="928"/>
                  </a:cubicBezTo>
                  <a:cubicBezTo>
                    <a:pt x="1850" y="929"/>
                    <a:pt x="1821" y="930"/>
                    <a:pt x="1791" y="930"/>
                  </a:cubicBezTo>
                  <a:cubicBezTo>
                    <a:pt x="759" y="930"/>
                    <a:pt x="1" y="101"/>
                    <a:pt x="1" y="101"/>
                  </a:cubicBezTo>
                  <a:lnTo>
                    <a:pt x="1" y="101"/>
                  </a:lnTo>
                  <a:cubicBezTo>
                    <a:pt x="1" y="101"/>
                    <a:pt x="427" y="1203"/>
                    <a:pt x="1329" y="1705"/>
                  </a:cubicBezTo>
                  <a:cubicBezTo>
                    <a:pt x="1568" y="1842"/>
                    <a:pt x="1834" y="1909"/>
                    <a:pt x="2097" y="1909"/>
                  </a:cubicBezTo>
                  <a:cubicBezTo>
                    <a:pt x="2552" y="1909"/>
                    <a:pt x="2998" y="1709"/>
                    <a:pt x="3284" y="1329"/>
                  </a:cubicBezTo>
                  <a:cubicBezTo>
                    <a:pt x="3509" y="1028"/>
                    <a:pt x="3560" y="652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"/>
            <p:cNvSpPr/>
            <p:nvPr/>
          </p:nvSpPr>
          <p:spPr>
            <a:xfrm>
              <a:off x="4538375" y="2709700"/>
              <a:ext cx="39350" cy="54400"/>
            </a:xfrm>
            <a:custGeom>
              <a:avLst/>
              <a:gdLst/>
              <a:ahLst/>
              <a:cxnLst/>
              <a:rect l="l" t="t" r="r" b="b"/>
              <a:pathLst>
                <a:path w="1574" h="2176" extrusionOk="0">
                  <a:moveTo>
                    <a:pt x="731" y="0"/>
                  </a:moveTo>
                  <a:cubicBezTo>
                    <a:pt x="377" y="0"/>
                    <a:pt x="176" y="511"/>
                    <a:pt x="176" y="511"/>
                  </a:cubicBezTo>
                  <a:lnTo>
                    <a:pt x="101" y="1238"/>
                  </a:lnTo>
                  <a:lnTo>
                    <a:pt x="26" y="1889"/>
                  </a:lnTo>
                  <a:lnTo>
                    <a:pt x="1" y="2115"/>
                  </a:lnTo>
                  <a:lnTo>
                    <a:pt x="51" y="2115"/>
                  </a:lnTo>
                  <a:cubicBezTo>
                    <a:pt x="107" y="2156"/>
                    <a:pt x="167" y="2175"/>
                    <a:pt x="229" y="2175"/>
                  </a:cubicBezTo>
                  <a:cubicBezTo>
                    <a:pt x="807" y="2175"/>
                    <a:pt x="1574" y="542"/>
                    <a:pt x="1053" y="135"/>
                  </a:cubicBezTo>
                  <a:cubicBezTo>
                    <a:pt x="935" y="38"/>
                    <a:pt x="827" y="0"/>
                    <a:pt x="7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"/>
            <p:cNvSpPr/>
            <p:nvPr/>
          </p:nvSpPr>
          <p:spPr>
            <a:xfrm>
              <a:off x="4542125" y="2726600"/>
              <a:ext cx="19450" cy="13425"/>
            </a:xfrm>
            <a:custGeom>
              <a:avLst/>
              <a:gdLst/>
              <a:ahLst/>
              <a:cxnLst/>
              <a:rect l="l" t="t" r="r" b="b"/>
              <a:pathLst>
                <a:path w="778" h="537" extrusionOk="0">
                  <a:moveTo>
                    <a:pt x="661" y="0"/>
                  </a:moveTo>
                  <a:cubicBezTo>
                    <a:pt x="517" y="0"/>
                    <a:pt x="234" y="64"/>
                    <a:pt x="1" y="512"/>
                  </a:cubicBezTo>
                  <a:cubicBezTo>
                    <a:pt x="1" y="512"/>
                    <a:pt x="1" y="537"/>
                    <a:pt x="26" y="537"/>
                  </a:cubicBezTo>
                  <a:lnTo>
                    <a:pt x="51" y="537"/>
                  </a:lnTo>
                  <a:cubicBezTo>
                    <a:pt x="263" y="112"/>
                    <a:pt x="513" y="50"/>
                    <a:pt x="650" y="50"/>
                  </a:cubicBezTo>
                  <a:cubicBezTo>
                    <a:pt x="708" y="50"/>
                    <a:pt x="745" y="61"/>
                    <a:pt x="753" y="61"/>
                  </a:cubicBezTo>
                  <a:lnTo>
                    <a:pt x="778" y="61"/>
                  </a:lnTo>
                  <a:cubicBezTo>
                    <a:pt x="778" y="35"/>
                    <a:pt x="778" y="10"/>
                    <a:pt x="753" y="10"/>
                  </a:cubicBezTo>
                  <a:cubicBezTo>
                    <a:pt x="753" y="10"/>
                    <a:pt x="718" y="0"/>
                    <a:pt x="661" y="0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"/>
            <p:cNvSpPr/>
            <p:nvPr/>
          </p:nvSpPr>
          <p:spPr>
            <a:xfrm>
              <a:off x="4547150" y="2731225"/>
              <a:ext cx="8175" cy="16950"/>
            </a:xfrm>
            <a:custGeom>
              <a:avLst/>
              <a:gdLst/>
              <a:ahLst/>
              <a:cxnLst/>
              <a:rect l="l" t="t" r="r" b="b"/>
              <a:pathLst>
                <a:path w="327" h="678" extrusionOk="0">
                  <a:moveTo>
                    <a:pt x="51" y="1"/>
                  </a:moveTo>
                  <a:cubicBezTo>
                    <a:pt x="25" y="1"/>
                    <a:pt x="25" y="1"/>
                    <a:pt x="0" y="26"/>
                  </a:cubicBez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76"/>
                    <a:pt x="251" y="352"/>
                  </a:cubicBezTo>
                  <a:cubicBezTo>
                    <a:pt x="276" y="427"/>
                    <a:pt x="251" y="527"/>
                    <a:pt x="176" y="627"/>
                  </a:cubicBezTo>
                  <a:cubicBezTo>
                    <a:pt x="151" y="627"/>
                    <a:pt x="151" y="652"/>
                    <a:pt x="176" y="652"/>
                  </a:cubicBezTo>
                  <a:cubicBezTo>
                    <a:pt x="176" y="678"/>
                    <a:pt x="176" y="678"/>
                    <a:pt x="201" y="678"/>
                  </a:cubicBezTo>
                  <a:cubicBezTo>
                    <a:pt x="201" y="678"/>
                    <a:pt x="201" y="678"/>
                    <a:pt x="201" y="652"/>
                  </a:cubicBezTo>
                  <a:cubicBezTo>
                    <a:pt x="301" y="552"/>
                    <a:pt x="326" y="427"/>
                    <a:pt x="326" y="327"/>
                  </a:cubicBezTo>
                  <a:cubicBezTo>
                    <a:pt x="276" y="126"/>
                    <a:pt x="51" y="1"/>
                    <a:pt x="51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"/>
            <p:cNvSpPr/>
            <p:nvPr/>
          </p:nvSpPr>
          <p:spPr>
            <a:xfrm>
              <a:off x="4373725" y="2709700"/>
              <a:ext cx="39350" cy="54400"/>
            </a:xfrm>
            <a:custGeom>
              <a:avLst/>
              <a:gdLst/>
              <a:ahLst/>
              <a:cxnLst/>
              <a:rect l="l" t="t" r="r" b="b"/>
              <a:pathLst>
                <a:path w="1574" h="2176" extrusionOk="0">
                  <a:moveTo>
                    <a:pt x="841" y="0"/>
                  </a:moveTo>
                  <a:cubicBezTo>
                    <a:pt x="746" y="0"/>
                    <a:pt x="639" y="38"/>
                    <a:pt x="521" y="135"/>
                  </a:cubicBezTo>
                  <a:cubicBezTo>
                    <a:pt x="1" y="542"/>
                    <a:pt x="767" y="2175"/>
                    <a:pt x="1346" y="2175"/>
                  </a:cubicBezTo>
                  <a:cubicBezTo>
                    <a:pt x="1408" y="2175"/>
                    <a:pt x="1468" y="2156"/>
                    <a:pt x="1524" y="2115"/>
                  </a:cubicBezTo>
                  <a:lnTo>
                    <a:pt x="1574" y="2115"/>
                  </a:lnTo>
                  <a:lnTo>
                    <a:pt x="1549" y="1889"/>
                  </a:lnTo>
                  <a:lnTo>
                    <a:pt x="1474" y="1238"/>
                  </a:lnTo>
                  <a:lnTo>
                    <a:pt x="1373" y="511"/>
                  </a:lnTo>
                  <a:cubicBezTo>
                    <a:pt x="1373" y="511"/>
                    <a:pt x="1188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"/>
            <p:cNvSpPr/>
            <p:nvPr/>
          </p:nvSpPr>
          <p:spPr>
            <a:xfrm>
              <a:off x="4389875" y="2726600"/>
              <a:ext cx="19450" cy="13425"/>
            </a:xfrm>
            <a:custGeom>
              <a:avLst/>
              <a:gdLst/>
              <a:ahLst/>
              <a:cxnLst/>
              <a:rect l="l" t="t" r="r" b="b"/>
              <a:pathLst>
                <a:path w="778" h="537" extrusionOk="0">
                  <a:moveTo>
                    <a:pt x="117" y="0"/>
                  </a:moveTo>
                  <a:cubicBezTo>
                    <a:pt x="60" y="0"/>
                    <a:pt x="26" y="10"/>
                    <a:pt x="26" y="10"/>
                  </a:cubicBezTo>
                  <a:cubicBezTo>
                    <a:pt x="1" y="10"/>
                    <a:pt x="1" y="35"/>
                    <a:pt x="1" y="61"/>
                  </a:cubicBezTo>
                  <a:lnTo>
                    <a:pt x="26" y="61"/>
                  </a:lnTo>
                  <a:cubicBezTo>
                    <a:pt x="33" y="61"/>
                    <a:pt x="71" y="50"/>
                    <a:pt x="127" y="50"/>
                  </a:cubicBezTo>
                  <a:cubicBezTo>
                    <a:pt x="263" y="50"/>
                    <a:pt x="508" y="112"/>
                    <a:pt x="702" y="537"/>
                  </a:cubicBezTo>
                  <a:lnTo>
                    <a:pt x="753" y="537"/>
                  </a:lnTo>
                  <a:cubicBezTo>
                    <a:pt x="753" y="537"/>
                    <a:pt x="778" y="512"/>
                    <a:pt x="753" y="512"/>
                  </a:cubicBezTo>
                  <a:cubicBezTo>
                    <a:pt x="538" y="64"/>
                    <a:pt x="259" y="0"/>
                    <a:pt x="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"/>
            <p:cNvSpPr/>
            <p:nvPr/>
          </p:nvSpPr>
          <p:spPr>
            <a:xfrm>
              <a:off x="4395525" y="2731225"/>
              <a:ext cx="8800" cy="16950"/>
            </a:xfrm>
            <a:custGeom>
              <a:avLst/>
              <a:gdLst/>
              <a:ahLst/>
              <a:cxnLst/>
              <a:rect l="l" t="t" r="r" b="b"/>
              <a:pathLst>
                <a:path w="352" h="678" extrusionOk="0">
                  <a:moveTo>
                    <a:pt x="301" y="1"/>
                  </a:moveTo>
                  <a:cubicBezTo>
                    <a:pt x="276" y="1"/>
                    <a:pt x="75" y="126"/>
                    <a:pt x="25" y="327"/>
                  </a:cubicBezTo>
                  <a:cubicBezTo>
                    <a:pt x="0" y="427"/>
                    <a:pt x="50" y="552"/>
                    <a:pt x="126" y="652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151" y="678"/>
                    <a:pt x="176" y="678"/>
                    <a:pt x="176" y="652"/>
                  </a:cubicBezTo>
                  <a:cubicBezTo>
                    <a:pt x="176" y="652"/>
                    <a:pt x="176" y="627"/>
                    <a:pt x="176" y="627"/>
                  </a:cubicBezTo>
                  <a:cubicBezTo>
                    <a:pt x="100" y="527"/>
                    <a:pt x="75" y="427"/>
                    <a:pt x="75" y="352"/>
                  </a:cubicBezTo>
                  <a:cubicBezTo>
                    <a:pt x="126" y="176"/>
                    <a:pt x="326" y="51"/>
                    <a:pt x="326" y="51"/>
                  </a:cubicBezTo>
                  <a:cubicBezTo>
                    <a:pt x="326" y="51"/>
                    <a:pt x="351" y="26"/>
                    <a:pt x="326" y="26"/>
                  </a:cubicBezTo>
                  <a:cubicBezTo>
                    <a:pt x="326" y="1"/>
                    <a:pt x="301" y="1"/>
                    <a:pt x="3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"/>
            <p:cNvSpPr/>
            <p:nvPr/>
          </p:nvSpPr>
          <p:spPr>
            <a:xfrm>
              <a:off x="4401250" y="2625325"/>
              <a:ext cx="145925" cy="202600"/>
            </a:xfrm>
            <a:custGeom>
              <a:avLst/>
              <a:gdLst/>
              <a:ahLst/>
              <a:cxnLst/>
              <a:rect l="l" t="t" r="r" b="b"/>
              <a:pathLst>
                <a:path w="5837" h="8104" extrusionOk="0">
                  <a:moveTo>
                    <a:pt x="2858" y="1"/>
                  </a:moveTo>
                  <a:cubicBezTo>
                    <a:pt x="1" y="1"/>
                    <a:pt x="247" y="2984"/>
                    <a:pt x="247" y="2984"/>
                  </a:cubicBezTo>
                  <a:cubicBezTo>
                    <a:pt x="247" y="2984"/>
                    <a:pt x="298" y="4538"/>
                    <a:pt x="548" y="5941"/>
                  </a:cubicBezTo>
                  <a:cubicBezTo>
                    <a:pt x="699" y="6718"/>
                    <a:pt x="1175" y="7395"/>
                    <a:pt x="1851" y="7796"/>
                  </a:cubicBezTo>
                  <a:cubicBezTo>
                    <a:pt x="2168" y="8003"/>
                    <a:pt x="2531" y="8103"/>
                    <a:pt x="2896" y="8103"/>
                  </a:cubicBezTo>
                  <a:cubicBezTo>
                    <a:pt x="3283" y="8103"/>
                    <a:pt x="3671" y="7990"/>
                    <a:pt x="4007" y="7771"/>
                  </a:cubicBezTo>
                  <a:lnTo>
                    <a:pt x="4132" y="7696"/>
                  </a:lnTo>
                  <a:cubicBezTo>
                    <a:pt x="4759" y="7295"/>
                    <a:pt x="5185" y="6668"/>
                    <a:pt x="5335" y="5941"/>
                  </a:cubicBezTo>
                  <a:cubicBezTo>
                    <a:pt x="5511" y="5214"/>
                    <a:pt x="5661" y="4187"/>
                    <a:pt x="5661" y="2984"/>
                  </a:cubicBezTo>
                  <a:cubicBezTo>
                    <a:pt x="5661" y="2984"/>
                    <a:pt x="5836" y="76"/>
                    <a:pt x="2929" y="1"/>
                  </a:cubicBezTo>
                  <a:cubicBezTo>
                    <a:pt x="2905" y="1"/>
                    <a:pt x="2881" y="1"/>
                    <a:pt x="285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"/>
            <p:cNvSpPr/>
            <p:nvPr/>
          </p:nvSpPr>
          <p:spPr>
            <a:xfrm>
              <a:off x="4447525" y="2772325"/>
              <a:ext cx="53900" cy="5925"/>
            </a:xfrm>
            <a:custGeom>
              <a:avLst/>
              <a:gdLst/>
              <a:ahLst/>
              <a:cxnLst/>
              <a:rect l="l" t="t" r="r" b="b"/>
              <a:pathLst>
                <a:path w="2156" h="237" extrusionOk="0">
                  <a:moveTo>
                    <a:pt x="54" y="1"/>
                  </a:moveTo>
                  <a:cubicBezTo>
                    <a:pt x="38" y="1"/>
                    <a:pt x="25" y="18"/>
                    <a:pt x="25" y="36"/>
                  </a:cubicBezTo>
                  <a:cubicBezTo>
                    <a:pt x="0" y="36"/>
                    <a:pt x="25" y="61"/>
                    <a:pt x="25" y="61"/>
                  </a:cubicBezTo>
                  <a:cubicBezTo>
                    <a:pt x="301" y="186"/>
                    <a:pt x="727" y="237"/>
                    <a:pt x="1128" y="237"/>
                  </a:cubicBezTo>
                  <a:cubicBezTo>
                    <a:pt x="1504" y="237"/>
                    <a:pt x="1880" y="186"/>
                    <a:pt x="2131" y="111"/>
                  </a:cubicBezTo>
                  <a:cubicBezTo>
                    <a:pt x="2131" y="86"/>
                    <a:pt x="2156" y="86"/>
                    <a:pt x="2131" y="61"/>
                  </a:cubicBezTo>
                  <a:cubicBezTo>
                    <a:pt x="2131" y="36"/>
                    <a:pt x="2106" y="36"/>
                    <a:pt x="2106" y="36"/>
                  </a:cubicBezTo>
                  <a:cubicBezTo>
                    <a:pt x="1859" y="130"/>
                    <a:pt x="1502" y="174"/>
                    <a:pt x="1143" y="174"/>
                  </a:cubicBezTo>
                  <a:cubicBezTo>
                    <a:pt x="737" y="174"/>
                    <a:pt x="329" y="117"/>
                    <a:pt x="76" y="11"/>
                  </a:cubicBezTo>
                  <a:cubicBezTo>
                    <a:pt x="68" y="4"/>
                    <a:pt x="61" y="1"/>
                    <a:pt x="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"/>
            <p:cNvSpPr/>
            <p:nvPr/>
          </p:nvSpPr>
          <p:spPr>
            <a:xfrm>
              <a:off x="4462550" y="2747525"/>
              <a:ext cx="25725" cy="9425"/>
            </a:xfrm>
            <a:custGeom>
              <a:avLst/>
              <a:gdLst/>
              <a:ahLst/>
              <a:cxnLst/>
              <a:rect l="l" t="t" r="r" b="b"/>
              <a:pathLst>
                <a:path w="1029" h="377" extrusionOk="0">
                  <a:moveTo>
                    <a:pt x="51" y="0"/>
                  </a:moveTo>
                  <a:cubicBezTo>
                    <a:pt x="26" y="0"/>
                    <a:pt x="1" y="26"/>
                    <a:pt x="1" y="51"/>
                  </a:cubicBezTo>
                  <a:cubicBezTo>
                    <a:pt x="1" y="151"/>
                    <a:pt x="76" y="226"/>
                    <a:pt x="176" y="301"/>
                  </a:cubicBezTo>
                  <a:cubicBezTo>
                    <a:pt x="277" y="351"/>
                    <a:pt x="402" y="376"/>
                    <a:pt x="527" y="376"/>
                  </a:cubicBezTo>
                  <a:cubicBezTo>
                    <a:pt x="778" y="376"/>
                    <a:pt x="1028" y="276"/>
                    <a:pt x="1028" y="51"/>
                  </a:cubicBezTo>
                  <a:cubicBezTo>
                    <a:pt x="1028" y="26"/>
                    <a:pt x="1003" y="0"/>
                    <a:pt x="978" y="0"/>
                  </a:cubicBezTo>
                  <a:cubicBezTo>
                    <a:pt x="953" y="0"/>
                    <a:pt x="928" y="26"/>
                    <a:pt x="928" y="51"/>
                  </a:cubicBezTo>
                  <a:cubicBezTo>
                    <a:pt x="928" y="201"/>
                    <a:pt x="728" y="276"/>
                    <a:pt x="527" y="276"/>
                  </a:cubicBezTo>
                  <a:cubicBezTo>
                    <a:pt x="402" y="276"/>
                    <a:pt x="302" y="251"/>
                    <a:pt x="226" y="201"/>
                  </a:cubicBezTo>
                  <a:cubicBezTo>
                    <a:pt x="151" y="151"/>
                    <a:pt x="126" y="101"/>
                    <a:pt x="126" y="51"/>
                  </a:cubicBezTo>
                  <a:cubicBezTo>
                    <a:pt x="126" y="26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"/>
            <p:cNvSpPr/>
            <p:nvPr/>
          </p:nvSpPr>
          <p:spPr>
            <a:xfrm>
              <a:off x="4421375" y="2690625"/>
              <a:ext cx="33075" cy="11275"/>
            </a:xfrm>
            <a:custGeom>
              <a:avLst/>
              <a:gdLst/>
              <a:ahLst/>
              <a:cxnLst/>
              <a:rect l="l" t="t" r="r" b="b"/>
              <a:pathLst>
                <a:path w="1323" h="451" extrusionOk="0">
                  <a:moveTo>
                    <a:pt x="971" y="0"/>
                  </a:moveTo>
                  <a:cubicBezTo>
                    <a:pt x="699" y="0"/>
                    <a:pt x="370" y="71"/>
                    <a:pt x="69" y="297"/>
                  </a:cubicBezTo>
                  <a:cubicBezTo>
                    <a:pt x="0" y="342"/>
                    <a:pt x="36" y="450"/>
                    <a:pt x="119" y="450"/>
                  </a:cubicBezTo>
                  <a:cubicBezTo>
                    <a:pt x="127" y="450"/>
                    <a:pt x="135" y="449"/>
                    <a:pt x="144" y="447"/>
                  </a:cubicBezTo>
                  <a:cubicBezTo>
                    <a:pt x="445" y="397"/>
                    <a:pt x="896" y="297"/>
                    <a:pt x="1222" y="196"/>
                  </a:cubicBezTo>
                  <a:cubicBezTo>
                    <a:pt x="1322" y="171"/>
                    <a:pt x="1297" y="46"/>
                    <a:pt x="1222" y="21"/>
                  </a:cubicBezTo>
                  <a:cubicBezTo>
                    <a:pt x="1147" y="8"/>
                    <a:pt x="1062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"/>
            <p:cNvSpPr/>
            <p:nvPr/>
          </p:nvSpPr>
          <p:spPr>
            <a:xfrm>
              <a:off x="4496400" y="2690625"/>
              <a:ext cx="31800" cy="11275"/>
            </a:xfrm>
            <a:custGeom>
              <a:avLst/>
              <a:gdLst/>
              <a:ahLst/>
              <a:cxnLst/>
              <a:rect l="l" t="t" r="r" b="b"/>
              <a:pathLst>
                <a:path w="1272" h="451" extrusionOk="0">
                  <a:moveTo>
                    <a:pt x="336" y="0"/>
                  </a:moveTo>
                  <a:cubicBezTo>
                    <a:pt x="249" y="0"/>
                    <a:pt x="169" y="8"/>
                    <a:pt x="101" y="21"/>
                  </a:cubicBezTo>
                  <a:cubicBezTo>
                    <a:pt x="0" y="46"/>
                    <a:pt x="0" y="171"/>
                    <a:pt x="101" y="196"/>
                  </a:cubicBezTo>
                  <a:cubicBezTo>
                    <a:pt x="677" y="372"/>
                    <a:pt x="877" y="397"/>
                    <a:pt x="1128" y="447"/>
                  </a:cubicBezTo>
                  <a:cubicBezTo>
                    <a:pt x="1137" y="449"/>
                    <a:pt x="1146" y="450"/>
                    <a:pt x="1154" y="450"/>
                  </a:cubicBezTo>
                  <a:cubicBezTo>
                    <a:pt x="1236" y="450"/>
                    <a:pt x="1272" y="342"/>
                    <a:pt x="1203" y="297"/>
                  </a:cubicBezTo>
                  <a:cubicBezTo>
                    <a:pt x="921" y="71"/>
                    <a:pt x="597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"/>
            <p:cNvSpPr/>
            <p:nvPr/>
          </p:nvSpPr>
          <p:spPr>
            <a:xfrm>
              <a:off x="4458175" y="2784500"/>
              <a:ext cx="31350" cy="6275"/>
            </a:xfrm>
            <a:custGeom>
              <a:avLst/>
              <a:gdLst/>
              <a:ahLst/>
              <a:cxnLst/>
              <a:rect l="l" t="t" r="r" b="b"/>
              <a:pathLst>
                <a:path w="1254" h="251" extrusionOk="0">
                  <a:moveTo>
                    <a:pt x="26" y="0"/>
                  </a:moveTo>
                  <a:cubicBezTo>
                    <a:pt x="0" y="25"/>
                    <a:pt x="0" y="25"/>
                    <a:pt x="26" y="50"/>
                  </a:cubicBezTo>
                  <a:cubicBezTo>
                    <a:pt x="176" y="201"/>
                    <a:pt x="401" y="251"/>
                    <a:pt x="627" y="251"/>
                  </a:cubicBezTo>
                  <a:cubicBezTo>
                    <a:pt x="878" y="251"/>
                    <a:pt x="1153" y="176"/>
                    <a:pt x="1254" y="50"/>
                  </a:cubicBezTo>
                  <a:cubicBezTo>
                    <a:pt x="1254" y="50"/>
                    <a:pt x="1254" y="25"/>
                    <a:pt x="1254" y="25"/>
                  </a:cubicBezTo>
                  <a:cubicBezTo>
                    <a:pt x="1241" y="13"/>
                    <a:pt x="1235" y="6"/>
                    <a:pt x="1229" y="6"/>
                  </a:cubicBezTo>
                  <a:cubicBezTo>
                    <a:pt x="1222" y="6"/>
                    <a:pt x="1216" y="13"/>
                    <a:pt x="1203" y="25"/>
                  </a:cubicBezTo>
                  <a:cubicBezTo>
                    <a:pt x="1107" y="121"/>
                    <a:pt x="868" y="203"/>
                    <a:pt x="618" y="203"/>
                  </a:cubicBezTo>
                  <a:cubicBezTo>
                    <a:pt x="412" y="203"/>
                    <a:pt x="198" y="147"/>
                    <a:pt x="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"/>
            <p:cNvSpPr/>
            <p:nvPr/>
          </p:nvSpPr>
          <p:spPr>
            <a:xfrm>
              <a:off x="4451900" y="2767175"/>
              <a:ext cx="45150" cy="8575"/>
            </a:xfrm>
            <a:custGeom>
              <a:avLst/>
              <a:gdLst/>
              <a:ahLst/>
              <a:cxnLst/>
              <a:rect l="l" t="t" r="r" b="b"/>
              <a:pathLst>
                <a:path w="1806" h="343" extrusionOk="0">
                  <a:moveTo>
                    <a:pt x="584" y="1"/>
                  </a:moveTo>
                  <a:cubicBezTo>
                    <a:pt x="429" y="1"/>
                    <a:pt x="233" y="60"/>
                    <a:pt x="26" y="267"/>
                  </a:cubicBezTo>
                  <a:cubicBezTo>
                    <a:pt x="1" y="292"/>
                    <a:pt x="1" y="317"/>
                    <a:pt x="26" y="317"/>
                  </a:cubicBezTo>
                  <a:lnTo>
                    <a:pt x="76" y="317"/>
                  </a:lnTo>
                  <a:cubicBezTo>
                    <a:pt x="275" y="118"/>
                    <a:pt x="455" y="61"/>
                    <a:pt x="593" y="61"/>
                  </a:cubicBezTo>
                  <a:cubicBezTo>
                    <a:pt x="769" y="61"/>
                    <a:pt x="878" y="153"/>
                    <a:pt x="878" y="167"/>
                  </a:cubicBezTo>
                  <a:lnTo>
                    <a:pt x="928" y="167"/>
                  </a:lnTo>
                  <a:cubicBezTo>
                    <a:pt x="928" y="153"/>
                    <a:pt x="1038" y="61"/>
                    <a:pt x="1217" y="61"/>
                  </a:cubicBezTo>
                  <a:cubicBezTo>
                    <a:pt x="1359" y="61"/>
                    <a:pt x="1545" y="118"/>
                    <a:pt x="1755" y="317"/>
                  </a:cubicBezTo>
                  <a:cubicBezTo>
                    <a:pt x="1755" y="342"/>
                    <a:pt x="1755" y="342"/>
                    <a:pt x="1780" y="342"/>
                  </a:cubicBezTo>
                  <a:cubicBezTo>
                    <a:pt x="1780" y="342"/>
                    <a:pt x="1780" y="342"/>
                    <a:pt x="1780" y="317"/>
                  </a:cubicBezTo>
                  <a:cubicBezTo>
                    <a:pt x="1805" y="317"/>
                    <a:pt x="1805" y="292"/>
                    <a:pt x="1780" y="292"/>
                  </a:cubicBezTo>
                  <a:cubicBezTo>
                    <a:pt x="1567" y="67"/>
                    <a:pt x="1367" y="4"/>
                    <a:pt x="1210" y="4"/>
                  </a:cubicBezTo>
                  <a:cubicBezTo>
                    <a:pt x="1053" y="4"/>
                    <a:pt x="941" y="67"/>
                    <a:pt x="903" y="92"/>
                  </a:cubicBezTo>
                  <a:cubicBezTo>
                    <a:pt x="865" y="66"/>
                    <a:pt x="747" y="1"/>
                    <a:pt x="5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"/>
            <p:cNvSpPr/>
            <p:nvPr/>
          </p:nvSpPr>
          <p:spPr>
            <a:xfrm>
              <a:off x="4421825" y="2697400"/>
              <a:ext cx="48275" cy="48275"/>
            </a:xfrm>
            <a:custGeom>
              <a:avLst/>
              <a:gdLst/>
              <a:ahLst/>
              <a:cxnLst/>
              <a:rect l="l" t="t" r="r" b="b"/>
              <a:pathLst>
                <a:path w="1931" h="1931" extrusionOk="0">
                  <a:moveTo>
                    <a:pt x="978" y="51"/>
                  </a:moveTo>
                  <a:cubicBezTo>
                    <a:pt x="1480" y="51"/>
                    <a:pt x="1881" y="452"/>
                    <a:pt x="1881" y="953"/>
                  </a:cubicBezTo>
                  <a:cubicBezTo>
                    <a:pt x="1881" y="1454"/>
                    <a:pt x="1480" y="1880"/>
                    <a:pt x="978" y="1880"/>
                  </a:cubicBezTo>
                  <a:cubicBezTo>
                    <a:pt x="452" y="1880"/>
                    <a:pt x="51" y="1454"/>
                    <a:pt x="51" y="953"/>
                  </a:cubicBezTo>
                  <a:cubicBezTo>
                    <a:pt x="51" y="452"/>
                    <a:pt x="452" y="51"/>
                    <a:pt x="978" y="51"/>
                  </a:cubicBezTo>
                  <a:close/>
                  <a:moveTo>
                    <a:pt x="978" y="0"/>
                  </a:moveTo>
                  <a:cubicBezTo>
                    <a:pt x="427" y="0"/>
                    <a:pt x="1" y="427"/>
                    <a:pt x="1" y="953"/>
                  </a:cubicBezTo>
                  <a:cubicBezTo>
                    <a:pt x="1" y="1479"/>
                    <a:pt x="427" y="1930"/>
                    <a:pt x="978" y="1930"/>
                  </a:cubicBezTo>
                  <a:cubicBezTo>
                    <a:pt x="1505" y="1930"/>
                    <a:pt x="1931" y="1479"/>
                    <a:pt x="1931" y="953"/>
                  </a:cubicBezTo>
                  <a:cubicBezTo>
                    <a:pt x="1931" y="427"/>
                    <a:pt x="1505" y="0"/>
                    <a:pt x="97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"/>
            <p:cNvSpPr/>
            <p:nvPr/>
          </p:nvSpPr>
          <p:spPr>
            <a:xfrm>
              <a:off x="4479475" y="2697400"/>
              <a:ext cx="48275" cy="48275"/>
            </a:xfrm>
            <a:custGeom>
              <a:avLst/>
              <a:gdLst/>
              <a:ahLst/>
              <a:cxnLst/>
              <a:rect l="l" t="t" r="r" b="b"/>
              <a:pathLst>
                <a:path w="1931" h="1931" extrusionOk="0">
                  <a:moveTo>
                    <a:pt x="978" y="51"/>
                  </a:moveTo>
                  <a:cubicBezTo>
                    <a:pt x="1479" y="51"/>
                    <a:pt x="1880" y="452"/>
                    <a:pt x="1880" y="953"/>
                  </a:cubicBezTo>
                  <a:cubicBezTo>
                    <a:pt x="1880" y="1454"/>
                    <a:pt x="1479" y="1880"/>
                    <a:pt x="978" y="1880"/>
                  </a:cubicBezTo>
                  <a:cubicBezTo>
                    <a:pt x="477" y="1880"/>
                    <a:pt x="51" y="1454"/>
                    <a:pt x="51" y="953"/>
                  </a:cubicBezTo>
                  <a:cubicBezTo>
                    <a:pt x="51" y="452"/>
                    <a:pt x="477" y="51"/>
                    <a:pt x="978" y="51"/>
                  </a:cubicBezTo>
                  <a:close/>
                  <a:moveTo>
                    <a:pt x="978" y="0"/>
                  </a:moveTo>
                  <a:cubicBezTo>
                    <a:pt x="427" y="0"/>
                    <a:pt x="1" y="427"/>
                    <a:pt x="1" y="953"/>
                  </a:cubicBezTo>
                  <a:cubicBezTo>
                    <a:pt x="1" y="1479"/>
                    <a:pt x="427" y="1930"/>
                    <a:pt x="978" y="1930"/>
                  </a:cubicBezTo>
                  <a:cubicBezTo>
                    <a:pt x="1504" y="1930"/>
                    <a:pt x="1930" y="1479"/>
                    <a:pt x="1930" y="953"/>
                  </a:cubicBezTo>
                  <a:cubicBezTo>
                    <a:pt x="1930" y="427"/>
                    <a:pt x="1504" y="0"/>
                    <a:pt x="978" y="0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"/>
            <p:cNvSpPr/>
            <p:nvPr/>
          </p:nvSpPr>
          <p:spPr>
            <a:xfrm>
              <a:off x="4468825" y="2718075"/>
              <a:ext cx="11925" cy="3775"/>
            </a:xfrm>
            <a:custGeom>
              <a:avLst/>
              <a:gdLst/>
              <a:ahLst/>
              <a:cxnLst/>
              <a:rect l="l" t="t" r="r" b="b"/>
              <a:pathLst>
                <a:path w="477" h="151" extrusionOk="0">
                  <a:moveTo>
                    <a:pt x="253" y="1"/>
                  </a:moveTo>
                  <a:cubicBezTo>
                    <a:pt x="112" y="1"/>
                    <a:pt x="1" y="101"/>
                    <a:pt x="1" y="101"/>
                  </a:cubicBezTo>
                  <a:cubicBezTo>
                    <a:pt x="1" y="126"/>
                    <a:pt x="1" y="151"/>
                    <a:pt x="1" y="151"/>
                  </a:cubicBezTo>
                  <a:lnTo>
                    <a:pt x="51" y="151"/>
                  </a:lnTo>
                  <a:cubicBezTo>
                    <a:pt x="51" y="151"/>
                    <a:pt x="140" y="73"/>
                    <a:pt x="251" y="73"/>
                  </a:cubicBezTo>
                  <a:cubicBezTo>
                    <a:pt x="307" y="73"/>
                    <a:pt x="368" y="92"/>
                    <a:pt x="427" y="151"/>
                  </a:cubicBezTo>
                  <a:lnTo>
                    <a:pt x="477" y="151"/>
                  </a:lnTo>
                  <a:cubicBezTo>
                    <a:pt x="477" y="151"/>
                    <a:pt x="477" y="126"/>
                    <a:pt x="477" y="101"/>
                  </a:cubicBezTo>
                  <a:cubicBezTo>
                    <a:pt x="402" y="26"/>
                    <a:pt x="324" y="1"/>
                    <a:pt x="253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"/>
            <p:cNvSpPr/>
            <p:nvPr/>
          </p:nvSpPr>
          <p:spPr>
            <a:xfrm>
              <a:off x="4407425" y="2720575"/>
              <a:ext cx="15675" cy="1275"/>
            </a:xfrm>
            <a:custGeom>
              <a:avLst/>
              <a:gdLst/>
              <a:ahLst/>
              <a:cxnLst/>
              <a:rect l="l" t="t" r="r" b="b"/>
              <a:pathLst>
                <a:path w="627" h="51" extrusionOk="0">
                  <a:moveTo>
                    <a:pt x="25" y="1"/>
                  </a:moveTo>
                  <a:cubicBezTo>
                    <a:pt x="25" y="1"/>
                    <a:pt x="0" y="1"/>
                    <a:pt x="0" y="26"/>
                  </a:cubicBezTo>
                  <a:cubicBezTo>
                    <a:pt x="0" y="51"/>
                    <a:pt x="25" y="51"/>
                    <a:pt x="25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"/>
            <p:cNvSpPr/>
            <p:nvPr/>
          </p:nvSpPr>
          <p:spPr>
            <a:xfrm>
              <a:off x="4526475" y="2720575"/>
              <a:ext cx="16925" cy="1275"/>
            </a:xfrm>
            <a:custGeom>
              <a:avLst/>
              <a:gdLst/>
              <a:ahLst/>
              <a:cxnLst/>
              <a:rect l="l" t="t" r="r" b="b"/>
              <a:pathLst>
                <a:path w="677" h="51" extrusionOk="0">
                  <a:moveTo>
                    <a:pt x="25" y="1"/>
                  </a:moveTo>
                  <a:cubicBezTo>
                    <a:pt x="25" y="1"/>
                    <a:pt x="0" y="26"/>
                    <a:pt x="0" y="26"/>
                  </a:cubicBezTo>
                  <a:cubicBezTo>
                    <a:pt x="0" y="51"/>
                    <a:pt x="25" y="51"/>
                    <a:pt x="25" y="51"/>
                  </a:cubicBezTo>
                  <a:lnTo>
                    <a:pt x="652" y="51"/>
                  </a:lnTo>
                  <a:cubicBezTo>
                    <a:pt x="677" y="51"/>
                    <a:pt x="677" y="51"/>
                    <a:pt x="677" y="26"/>
                  </a:cubicBezTo>
                  <a:cubicBezTo>
                    <a:pt x="677" y="1"/>
                    <a:pt x="677" y="1"/>
                    <a:pt x="652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"/>
            <p:cNvSpPr/>
            <p:nvPr/>
          </p:nvSpPr>
          <p:spPr>
            <a:xfrm>
              <a:off x="4386125" y="2602850"/>
              <a:ext cx="180475" cy="123400"/>
            </a:xfrm>
            <a:custGeom>
              <a:avLst/>
              <a:gdLst/>
              <a:ahLst/>
              <a:cxnLst/>
              <a:rect l="l" t="t" r="r" b="b"/>
              <a:pathLst>
                <a:path w="7219" h="4936" extrusionOk="0">
                  <a:moveTo>
                    <a:pt x="3057" y="1"/>
                  </a:moveTo>
                  <a:cubicBezTo>
                    <a:pt x="2630" y="1"/>
                    <a:pt x="2230" y="186"/>
                    <a:pt x="2181" y="675"/>
                  </a:cubicBezTo>
                  <a:cubicBezTo>
                    <a:pt x="2181" y="675"/>
                    <a:pt x="1949" y="574"/>
                    <a:pt x="1617" y="574"/>
                  </a:cubicBezTo>
                  <a:cubicBezTo>
                    <a:pt x="1285" y="574"/>
                    <a:pt x="852" y="675"/>
                    <a:pt x="451" y="1076"/>
                  </a:cubicBezTo>
                  <a:cubicBezTo>
                    <a:pt x="151" y="1376"/>
                    <a:pt x="0" y="2304"/>
                    <a:pt x="552" y="2730"/>
                  </a:cubicBezTo>
                  <a:lnTo>
                    <a:pt x="727" y="4509"/>
                  </a:lnTo>
                  <a:lnTo>
                    <a:pt x="827" y="4584"/>
                  </a:lnTo>
                  <a:cubicBezTo>
                    <a:pt x="852" y="4810"/>
                    <a:pt x="877" y="4635"/>
                    <a:pt x="928" y="4935"/>
                  </a:cubicBezTo>
                  <a:cubicBezTo>
                    <a:pt x="928" y="4935"/>
                    <a:pt x="1354" y="3833"/>
                    <a:pt x="1329" y="2755"/>
                  </a:cubicBezTo>
                  <a:lnTo>
                    <a:pt x="1329" y="2755"/>
                  </a:lnTo>
                  <a:cubicBezTo>
                    <a:pt x="1454" y="2844"/>
                    <a:pt x="1589" y="2878"/>
                    <a:pt x="1723" y="2878"/>
                  </a:cubicBezTo>
                  <a:cubicBezTo>
                    <a:pt x="2149" y="2878"/>
                    <a:pt x="2557" y="2529"/>
                    <a:pt x="2557" y="2529"/>
                  </a:cubicBezTo>
                  <a:cubicBezTo>
                    <a:pt x="2924" y="2778"/>
                    <a:pt x="3394" y="2868"/>
                    <a:pt x="3856" y="2868"/>
                  </a:cubicBezTo>
                  <a:cubicBezTo>
                    <a:pt x="4465" y="2868"/>
                    <a:pt x="5061" y="2711"/>
                    <a:pt x="5389" y="2554"/>
                  </a:cubicBezTo>
                  <a:lnTo>
                    <a:pt x="5815" y="3231"/>
                  </a:lnTo>
                  <a:cubicBezTo>
                    <a:pt x="5840" y="4133"/>
                    <a:pt x="6191" y="4935"/>
                    <a:pt x="6191" y="4935"/>
                  </a:cubicBezTo>
                  <a:cubicBezTo>
                    <a:pt x="6191" y="4835"/>
                    <a:pt x="6291" y="4610"/>
                    <a:pt x="6316" y="4509"/>
                  </a:cubicBezTo>
                  <a:lnTo>
                    <a:pt x="6441" y="2554"/>
                  </a:lnTo>
                  <a:cubicBezTo>
                    <a:pt x="6441" y="2554"/>
                    <a:pt x="7218" y="1201"/>
                    <a:pt x="5664" y="1201"/>
                  </a:cubicBezTo>
                  <a:cubicBezTo>
                    <a:pt x="5664" y="713"/>
                    <a:pt x="5173" y="337"/>
                    <a:pt x="4641" y="337"/>
                  </a:cubicBezTo>
                  <a:cubicBezTo>
                    <a:pt x="4463" y="337"/>
                    <a:pt x="4281" y="380"/>
                    <a:pt x="4111" y="474"/>
                  </a:cubicBezTo>
                  <a:cubicBezTo>
                    <a:pt x="3982" y="205"/>
                    <a:pt x="3505" y="1"/>
                    <a:pt x="30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"/>
            <p:cNvSpPr/>
            <p:nvPr/>
          </p:nvSpPr>
          <p:spPr>
            <a:xfrm>
              <a:off x="4436250" y="2711175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01" y="552"/>
                    <a:pt x="527" y="427"/>
                    <a:pt x="527" y="277"/>
                  </a:cubicBezTo>
                  <a:cubicBezTo>
                    <a:pt x="527" y="126"/>
                    <a:pt x="401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"/>
            <p:cNvSpPr/>
            <p:nvPr/>
          </p:nvSpPr>
          <p:spPr>
            <a:xfrm>
              <a:off x="4498275" y="2711175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7" y="552"/>
                    <a:pt x="527" y="427"/>
                    <a:pt x="527" y="277"/>
                  </a:cubicBezTo>
                  <a:cubicBezTo>
                    <a:pt x="527" y="126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7" name="Google Shape;1607;p3"/>
          <p:cNvGrpSpPr/>
          <p:nvPr/>
        </p:nvGrpSpPr>
        <p:grpSpPr>
          <a:xfrm>
            <a:off x="6254774" y="965239"/>
            <a:ext cx="702078" cy="467646"/>
            <a:chOff x="6254774" y="965239"/>
            <a:chExt cx="702078" cy="467646"/>
          </a:xfrm>
        </p:grpSpPr>
        <p:sp>
          <p:nvSpPr>
            <p:cNvPr id="1608" name="Google Shape;1608;p3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0" name="Google Shape;1610;p3"/>
          <p:cNvGrpSpPr/>
          <p:nvPr/>
        </p:nvGrpSpPr>
        <p:grpSpPr>
          <a:xfrm>
            <a:off x="476578" y="131051"/>
            <a:ext cx="1327960" cy="1098671"/>
            <a:chOff x="1951532" y="623366"/>
            <a:chExt cx="719723" cy="595486"/>
          </a:xfrm>
        </p:grpSpPr>
        <p:sp>
          <p:nvSpPr>
            <p:cNvPr id="1611" name="Google Shape;1611;p3"/>
            <p:cNvSpPr/>
            <p:nvPr/>
          </p:nvSpPr>
          <p:spPr>
            <a:xfrm>
              <a:off x="1951532" y="623409"/>
              <a:ext cx="719723" cy="595443"/>
            </a:xfrm>
            <a:custGeom>
              <a:avLst/>
              <a:gdLst/>
              <a:ahLst/>
              <a:cxnLst/>
              <a:rect l="l" t="t" r="r" b="b"/>
              <a:pathLst>
                <a:path w="16667" h="13789" extrusionOk="0">
                  <a:moveTo>
                    <a:pt x="13705" y="0"/>
                  </a:moveTo>
                  <a:cubicBezTo>
                    <a:pt x="13648" y="0"/>
                    <a:pt x="13591" y="2"/>
                    <a:pt x="13534" y="6"/>
                  </a:cubicBezTo>
                  <a:cubicBezTo>
                    <a:pt x="11679" y="157"/>
                    <a:pt x="10577" y="2061"/>
                    <a:pt x="9324" y="3440"/>
                  </a:cubicBezTo>
                  <a:cubicBezTo>
                    <a:pt x="8371" y="4492"/>
                    <a:pt x="7193" y="5319"/>
                    <a:pt x="5915" y="5871"/>
                  </a:cubicBezTo>
                  <a:cubicBezTo>
                    <a:pt x="3760" y="6773"/>
                    <a:pt x="0" y="7550"/>
                    <a:pt x="176" y="10708"/>
                  </a:cubicBezTo>
                  <a:cubicBezTo>
                    <a:pt x="269" y="12510"/>
                    <a:pt x="2069" y="13789"/>
                    <a:pt x="3791" y="13789"/>
                  </a:cubicBezTo>
                  <a:cubicBezTo>
                    <a:pt x="4392" y="13789"/>
                    <a:pt x="4983" y="13633"/>
                    <a:pt x="5489" y="13289"/>
                  </a:cubicBezTo>
                  <a:cubicBezTo>
                    <a:pt x="6141" y="12863"/>
                    <a:pt x="6617" y="12212"/>
                    <a:pt x="7068" y="11560"/>
                  </a:cubicBezTo>
                  <a:cubicBezTo>
                    <a:pt x="8597" y="9330"/>
                    <a:pt x="10201" y="6924"/>
                    <a:pt x="12707" y="5921"/>
                  </a:cubicBezTo>
                  <a:cubicBezTo>
                    <a:pt x="13659" y="5545"/>
                    <a:pt x="14712" y="5395"/>
                    <a:pt x="15489" y="4743"/>
                  </a:cubicBezTo>
                  <a:cubicBezTo>
                    <a:pt x="16341" y="3991"/>
                    <a:pt x="16667" y="2688"/>
                    <a:pt x="16241" y="1660"/>
                  </a:cubicBezTo>
                  <a:cubicBezTo>
                    <a:pt x="15813" y="661"/>
                    <a:pt x="14774" y="0"/>
                    <a:pt x="137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"/>
            <p:cNvSpPr/>
            <p:nvPr/>
          </p:nvSpPr>
          <p:spPr>
            <a:xfrm>
              <a:off x="2018637" y="924519"/>
              <a:ext cx="68228" cy="291180"/>
            </a:xfrm>
            <a:custGeom>
              <a:avLst/>
              <a:gdLst/>
              <a:ahLst/>
              <a:cxnLst/>
              <a:rect l="l" t="t" r="r" b="b"/>
              <a:pathLst>
                <a:path w="1580" h="6743" extrusionOk="0">
                  <a:moveTo>
                    <a:pt x="1554" y="1"/>
                  </a:moveTo>
                  <a:lnTo>
                    <a:pt x="1554" y="1"/>
                  </a:lnTo>
                  <a:cubicBezTo>
                    <a:pt x="1429" y="51"/>
                    <a:pt x="1278" y="126"/>
                    <a:pt x="1153" y="201"/>
                  </a:cubicBezTo>
                  <a:cubicBezTo>
                    <a:pt x="1128" y="903"/>
                    <a:pt x="902" y="1630"/>
                    <a:pt x="677" y="2331"/>
                  </a:cubicBezTo>
                  <a:cubicBezTo>
                    <a:pt x="351" y="3434"/>
                    <a:pt x="0" y="4587"/>
                    <a:pt x="351" y="5690"/>
                  </a:cubicBezTo>
                  <a:cubicBezTo>
                    <a:pt x="426" y="5991"/>
                    <a:pt x="577" y="6266"/>
                    <a:pt x="752" y="6517"/>
                  </a:cubicBezTo>
                  <a:cubicBezTo>
                    <a:pt x="1003" y="6617"/>
                    <a:pt x="1253" y="6692"/>
                    <a:pt x="1529" y="6743"/>
                  </a:cubicBezTo>
                  <a:cubicBezTo>
                    <a:pt x="1153" y="6442"/>
                    <a:pt x="877" y="6041"/>
                    <a:pt x="752" y="5565"/>
                  </a:cubicBezTo>
                  <a:cubicBezTo>
                    <a:pt x="426" y="4587"/>
                    <a:pt x="752" y="3560"/>
                    <a:pt x="1078" y="2457"/>
                  </a:cubicBezTo>
                  <a:cubicBezTo>
                    <a:pt x="1328" y="1655"/>
                    <a:pt x="1579" y="828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"/>
            <p:cNvSpPr/>
            <p:nvPr/>
          </p:nvSpPr>
          <p:spPr>
            <a:xfrm>
              <a:off x="2428784" y="623366"/>
              <a:ext cx="177566" cy="266566"/>
            </a:xfrm>
            <a:custGeom>
              <a:avLst/>
              <a:gdLst/>
              <a:ahLst/>
              <a:cxnLst/>
              <a:rect l="l" t="t" r="r" b="b"/>
              <a:pathLst>
                <a:path w="4112" h="6173" extrusionOk="0">
                  <a:moveTo>
                    <a:pt x="2642" y="1"/>
                  </a:moveTo>
                  <a:cubicBezTo>
                    <a:pt x="2589" y="1"/>
                    <a:pt x="2535" y="3"/>
                    <a:pt x="2482" y="7"/>
                  </a:cubicBezTo>
                  <a:cubicBezTo>
                    <a:pt x="2457" y="7"/>
                    <a:pt x="2432" y="32"/>
                    <a:pt x="2382" y="32"/>
                  </a:cubicBezTo>
                  <a:cubicBezTo>
                    <a:pt x="2282" y="82"/>
                    <a:pt x="2181" y="158"/>
                    <a:pt x="2081" y="233"/>
                  </a:cubicBezTo>
                  <a:cubicBezTo>
                    <a:pt x="1705" y="559"/>
                    <a:pt x="1455" y="935"/>
                    <a:pt x="1379" y="1336"/>
                  </a:cubicBezTo>
                  <a:cubicBezTo>
                    <a:pt x="1304" y="1185"/>
                    <a:pt x="1179" y="1060"/>
                    <a:pt x="1028" y="985"/>
                  </a:cubicBezTo>
                  <a:cubicBezTo>
                    <a:pt x="903" y="909"/>
                    <a:pt x="778" y="859"/>
                    <a:pt x="627" y="834"/>
                  </a:cubicBezTo>
                  <a:cubicBezTo>
                    <a:pt x="477" y="960"/>
                    <a:pt x="302" y="1110"/>
                    <a:pt x="151" y="1260"/>
                  </a:cubicBezTo>
                  <a:cubicBezTo>
                    <a:pt x="243" y="1244"/>
                    <a:pt x="329" y="1235"/>
                    <a:pt x="409" y="1235"/>
                  </a:cubicBezTo>
                  <a:cubicBezTo>
                    <a:pt x="569" y="1235"/>
                    <a:pt x="703" y="1269"/>
                    <a:pt x="803" y="1336"/>
                  </a:cubicBezTo>
                  <a:cubicBezTo>
                    <a:pt x="1279" y="1611"/>
                    <a:pt x="1104" y="2388"/>
                    <a:pt x="853" y="2839"/>
                  </a:cubicBezTo>
                  <a:cubicBezTo>
                    <a:pt x="778" y="2965"/>
                    <a:pt x="703" y="3065"/>
                    <a:pt x="627" y="3190"/>
                  </a:cubicBezTo>
                  <a:cubicBezTo>
                    <a:pt x="327" y="3666"/>
                    <a:pt x="1" y="4143"/>
                    <a:pt x="51" y="4744"/>
                  </a:cubicBezTo>
                  <a:cubicBezTo>
                    <a:pt x="76" y="5396"/>
                    <a:pt x="577" y="5897"/>
                    <a:pt x="1129" y="6173"/>
                  </a:cubicBezTo>
                  <a:cubicBezTo>
                    <a:pt x="1304" y="6072"/>
                    <a:pt x="1480" y="5997"/>
                    <a:pt x="1655" y="5922"/>
                  </a:cubicBezTo>
                  <a:lnTo>
                    <a:pt x="1680" y="5922"/>
                  </a:lnTo>
                  <a:cubicBezTo>
                    <a:pt x="1630" y="5922"/>
                    <a:pt x="1580" y="5897"/>
                    <a:pt x="1555" y="5897"/>
                  </a:cubicBezTo>
                  <a:cubicBezTo>
                    <a:pt x="1053" y="5747"/>
                    <a:pt x="502" y="5295"/>
                    <a:pt x="452" y="4719"/>
                  </a:cubicBezTo>
                  <a:cubicBezTo>
                    <a:pt x="427" y="4268"/>
                    <a:pt x="703" y="3867"/>
                    <a:pt x="978" y="3416"/>
                  </a:cubicBezTo>
                  <a:cubicBezTo>
                    <a:pt x="1053" y="3290"/>
                    <a:pt x="1129" y="3165"/>
                    <a:pt x="1204" y="3040"/>
                  </a:cubicBezTo>
                  <a:cubicBezTo>
                    <a:pt x="1329" y="2839"/>
                    <a:pt x="1404" y="2614"/>
                    <a:pt x="1480" y="2388"/>
                  </a:cubicBezTo>
                  <a:cubicBezTo>
                    <a:pt x="1705" y="2965"/>
                    <a:pt x="2181" y="3416"/>
                    <a:pt x="2658" y="3842"/>
                  </a:cubicBezTo>
                  <a:cubicBezTo>
                    <a:pt x="3109" y="4268"/>
                    <a:pt x="3535" y="4669"/>
                    <a:pt x="3760" y="5170"/>
                  </a:cubicBezTo>
                  <a:cubicBezTo>
                    <a:pt x="3886" y="5120"/>
                    <a:pt x="4011" y="5045"/>
                    <a:pt x="4111" y="4970"/>
                  </a:cubicBezTo>
                  <a:cubicBezTo>
                    <a:pt x="3861" y="4393"/>
                    <a:pt x="3384" y="3967"/>
                    <a:pt x="2933" y="3541"/>
                  </a:cubicBezTo>
                  <a:cubicBezTo>
                    <a:pt x="2382" y="3040"/>
                    <a:pt x="1881" y="2564"/>
                    <a:pt x="1755" y="1912"/>
                  </a:cubicBezTo>
                  <a:cubicBezTo>
                    <a:pt x="1680" y="1411"/>
                    <a:pt x="1906" y="935"/>
                    <a:pt x="2357" y="559"/>
                  </a:cubicBezTo>
                  <a:cubicBezTo>
                    <a:pt x="2658" y="308"/>
                    <a:pt x="3033" y="158"/>
                    <a:pt x="3384" y="107"/>
                  </a:cubicBezTo>
                  <a:cubicBezTo>
                    <a:pt x="3137" y="46"/>
                    <a:pt x="2889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"/>
            <p:cNvSpPr/>
            <p:nvPr/>
          </p:nvSpPr>
          <p:spPr>
            <a:xfrm>
              <a:off x="2318410" y="785991"/>
              <a:ext cx="68228" cy="182964"/>
            </a:xfrm>
            <a:custGeom>
              <a:avLst/>
              <a:gdLst/>
              <a:ahLst/>
              <a:cxnLst/>
              <a:rect l="l" t="t" r="r" b="b"/>
              <a:pathLst>
                <a:path w="1580" h="4237" extrusionOk="0">
                  <a:moveTo>
                    <a:pt x="502" y="1"/>
                  </a:moveTo>
                  <a:cubicBezTo>
                    <a:pt x="351" y="151"/>
                    <a:pt x="201" y="301"/>
                    <a:pt x="51" y="452"/>
                  </a:cubicBezTo>
                  <a:cubicBezTo>
                    <a:pt x="0" y="1504"/>
                    <a:pt x="351" y="2657"/>
                    <a:pt x="1053" y="3860"/>
                  </a:cubicBezTo>
                  <a:lnTo>
                    <a:pt x="1078" y="3910"/>
                  </a:lnTo>
                  <a:cubicBezTo>
                    <a:pt x="1153" y="4036"/>
                    <a:pt x="1203" y="4136"/>
                    <a:pt x="1279" y="4236"/>
                  </a:cubicBezTo>
                  <a:cubicBezTo>
                    <a:pt x="1379" y="4136"/>
                    <a:pt x="1479" y="4036"/>
                    <a:pt x="1579" y="3935"/>
                  </a:cubicBezTo>
                  <a:cubicBezTo>
                    <a:pt x="1529" y="3860"/>
                    <a:pt x="1479" y="3785"/>
                    <a:pt x="1454" y="3710"/>
                  </a:cubicBezTo>
                  <a:lnTo>
                    <a:pt x="1429" y="3660"/>
                  </a:lnTo>
                  <a:cubicBezTo>
                    <a:pt x="677" y="2382"/>
                    <a:pt x="351" y="1179"/>
                    <a:pt x="502" y="101"/>
                  </a:cubicBezTo>
                  <a:cubicBezTo>
                    <a:pt x="502" y="51"/>
                    <a:pt x="502" y="26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"/>
            <p:cNvSpPr/>
            <p:nvPr/>
          </p:nvSpPr>
          <p:spPr>
            <a:xfrm>
              <a:off x="2112775" y="875810"/>
              <a:ext cx="182964" cy="254388"/>
            </a:xfrm>
            <a:custGeom>
              <a:avLst/>
              <a:gdLst/>
              <a:ahLst/>
              <a:cxnLst/>
              <a:rect l="l" t="t" r="r" b="b"/>
              <a:pathLst>
                <a:path w="4237" h="5891" extrusionOk="0">
                  <a:moveTo>
                    <a:pt x="2256" y="1"/>
                  </a:moveTo>
                  <a:cubicBezTo>
                    <a:pt x="2231" y="1"/>
                    <a:pt x="2206" y="26"/>
                    <a:pt x="2181" y="26"/>
                  </a:cubicBezTo>
                  <a:cubicBezTo>
                    <a:pt x="1655" y="251"/>
                    <a:pt x="1028" y="452"/>
                    <a:pt x="402" y="703"/>
                  </a:cubicBezTo>
                  <a:cubicBezTo>
                    <a:pt x="351" y="803"/>
                    <a:pt x="301" y="903"/>
                    <a:pt x="251" y="1028"/>
                  </a:cubicBezTo>
                  <a:cubicBezTo>
                    <a:pt x="1" y="1830"/>
                    <a:pt x="301" y="2833"/>
                    <a:pt x="1078" y="3685"/>
                  </a:cubicBezTo>
                  <a:cubicBezTo>
                    <a:pt x="1354" y="4011"/>
                    <a:pt x="1655" y="4261"/>
                    <a:pt x="1955" y="4537"/>
                  </a:cubicBezTo>
                  <a:cubicBezTo>
                    <a:pt x="2331" y="4888"/>
                    <a:pt x="2707" y="5214"/>
                    <a:pt x="3008" y="5590"/>
                  </a:cubicBezTo>
                  <a:cubicBezTo>
                    <a:pt x="3083" y="5690"/>
                    <a:pt x="3158" y="5790"/>
                    <a:pt x="3209" y="5891"/>
                  </a:cubicBezTo>
                  <a:cubicBezTo>
                    <a:pt x="3259" y="5840"/>
                    <a:pt x="3284" y="5765"/>
                    <a:pt x="3334" y="5715"/>
                  </a:cubicBezTo>
                  <a:cubicBezTo>
                    <a:pt x="3384" y="5640"/>
                    <a:pt x="3409" y="5590"/>
                    <a:pt x="3459" y="5515"/>
                  </a:cubicBezTo>
                  <a:cubicBezTo>
                    <a:pt x="3434" y="5465"/>
                    <a:pt x="3384" y="5389"/>
                    <a:pt x="3334" y="5339"/>
                  </a:cubicBezTo>
                  <a:cubicBezTo>
                    <a:pt x="3008" y="4913"/>
                    <a:pt x="2607" y="4562"/>
                    <a:pt x="2231" y="4211"/>
                  </a:cubicBezTo>
                  <a:cubicBezTo>
                    <a:pt x="1955" y="3961"/>
                    <a:pt x="1655" y="3710"/>
                    <a:pt x="1404" y="3409"/>
                  </a:cubicBezTo>
                  <a:cubicBezTo>
                    <a:pt x="727" y="2657"/>
                    <a:pt x="452" y="1830"/>
                    <a:pt x="652" y="1154"/>
                  </a:cubicBezTo>
                  <a:cubicBezTo>
                    <a:pt x="777" y="753"/>
                    <a:pt x="1178" y="427"/>
                    <a:pt x="1630" y="352"/>
                  </a:cubicBezTo>
                  <a:cubicBezTo>
                    <a:pt x="1688" y="337"/>
                    <a:pt x="1758" y="327"/>
                    <a:pt x="1835" y="327"/>
                  </a:cubicBezTo>
                  <a:cubicBezTo>
                    <a:pt x="2023" y="327"/>
                    <a:pt x="2246" y="389"/>
                    <a:pt x="2407" y="602"/>
                  </a:cubicBezTo>
                  <a:cubicBezTo>
                    <a:pt x="2582" y="803"/>
                    <a:pt x="2657" y="1104"/>
                    <a:pt x="2707" y="1429"/>
                  </a:cubicBezTo>
                  <a:lnTo>
                    <a:pt x="2732" y="1630"/>
                  </a:lnTo>
                  <a:cubicBezTo>
                    <a:pt x="2883" y="2657"/>
                    <a:pt x="3058" y="3710"/>
                    <a:pt x="3735" y="4512"/>
                  </a:cubicBezTo>
                  <a:cubicBezTo>
                    <a:pt x="3810" y="4587"/>
                    <a:pt x="3910" y="4688"/>
                    <a:pt x="3986" y="4763"/>
                  </a:cubicBezTo>
                  <a:cubicBezTo>
                    <a:pt x="4086" y="4637"/>
                    <a:pt x="4161" y="4512"/>
                    <a:pt x="4236" y="4412"/>
                  </a:cubicBezTo>
                  <a:cubicBezTo>
                    <a:pt x="4161" y="4362"/>
                    <a:pt x="4111" y="4312"/>
                    <a:pt x="4061" y="4236"/>
                  </a:cubicBezTo>
                  <a:cubicBezTo>
                    <a:pt x="3459" y="3535"/>
                    <a:pt x="3284" y="2532"/>
                    <a:pt x="3133" y="1580"/>
                  </a:cubicBezTo>
                  <a:lnTo>
                    <a:pt x="3108" y="1379"/>
                  </a:lnTo>
                  <a:cubicBezTo>
                    <a:pt x="3058" y="1003"/>
                    <a:pt x="2983" y="627"/>
                    <a:pt x="2732" y="327"/>
                  </a:cubicBezTo>
                  <a:cubicBezTo>
                    <a:pt x="2607" y="176"/>
                    <a:pt x="2457" y="5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91690" y="1261329"/>
            <a:ext cx="890763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ĐÔNG NAM Á TỪ NỬA SAU </a:t>
            </a:r>
            <a:endParaRPr lang="en-US" sz="32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 X 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 ĐẦU THẾ KỈ 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32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: Rounded Corners 6"/>
          <p:cNvSpPr/>
          <p:nvPr/>
        </p:nvSpPr>
        <p:spPr>
          <a:xfrm>
            <a:off x="-811" y="2329670"/>
            <a:ext cx="9245599" cy="820814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gkor Wat Mốc thu hút khách du Lịch - angkor wat png tải về - Miễn phí  trong suốt Mốc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44" y1="44333" x2="9444" y2="44333"/>
                        <a14:foregroundMark x1="8111" y1="31333" x2="10889" y2="55667"/>
                        <a14:foregroundMark x1="3333" y1="54333" x2="5111" y2="70667"/>
                        <a14:foregroundMark x1="12000" y1="47000" x2="29667" y2="48333"/>
                        <a14:foregroundMark x1="76444" y1="55000" x2="83444" y2="53333"/>
                        <a14:foregroundMark x1="89111" y1="62333" x2="92444" y2="64667"/>
                        <a14:foregroundMark x1="7556" y1="61333" x2="9333" y2="63333"/>
                        <a14:backgroundMark x1="5111" y1="57333" x2="5111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858"/>
          <a:stretch/>
        </p:blipFill>
        <p:spPr bwMode="auto">
          <a:xfrm>
            <a:off x="-112408" y="2634637"/>
            <a:ext cx="9342232" cy="25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8"/>
          <p:cNvSpPr/>
          <p:nvPr/>
        </p:nvSpPr>
        <p:spPr>
          <a:xfrm>
            <a:off x="7057050" y="1918900"/>
            <a:ext cx="5727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8"/>
          <p:cNvSpPr/>
          <p:nvPr/>
        </p:nvSpPr>
        <p:spPr>
          <a:xfrm>
            <a:off x="1514250" y="1918900"/>
            <a:ext cx="5727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8"/>
          <p:cNvSpPr txBox="1">
            <a:spLocks noGrp="1"/>
          </p:cNvSpPr>
          <p:nvPr>
            <p:ph type="subTitle" idx="6"/>
          </p:nvPr>
        </p:nvSpPr>
        <p:spPr>
          <a:xfrm>
            <a:off x="3939017" y="3569411"/>
            <a:ext cx="1978200" cy="841487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nét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</a:p>
        </p:txBody>
      </p:sp>
      <p:sp>
        <p:nvSpPr>
          <p:cNvPr id="1824" name="Google Shape;1824;p8"/>
          <p:cNvSpPr txBox="1">
            <a:spLocks noGrp="1"/>
          </p:cNvSpPr>
          <p:nvPr>
            <p:ph type="title" idx="2"/>
          </p:nvPr>
        </p:nvSpPr>
        <p:spPr>
          <a:xfrm>
            <a:off x="2424850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dirty="0" smtClean="0"/>
              <a:t>1.</a:t>
            </a:r>
            <a:endParaRPr dirty="0"/>
          </a:p>
        </p:txBody>
      </p:sp>
      <p:sp>
        <p:nvSpPr>
          <p:cNvPr id="1825" name="Google Shape;1825;p8"/>
          <p:cNvSpPr txBox="1">
            <a:spLocks noGrp="1"/>
          </p:cNvSpPr>
          <p:nvPr>
            <p:ph type="subTitle" idx="1"/>
          </p:nvPr>
        </p:nvSpPr>
        <p:spPr>
          <a:xfrm>
            <a:off x="2424846" y="2120500"/>
            <a:ext cx="1914499" cy="844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sz="1600" dirty="0"/>
              <a:t>Quá trình hình thành và phát triển của Vương quốc </a:t>
            </a:r>
            <a:endParaRPr sz="1600" dirty="0"/>
          </a:p>
        </p:txBody>
      </p:sp>
      <p:sp>
        <p:nvSpPr>
          <p:cNvPr id="1826" name="Google Shape;1826;p8"/>
          <p:cNvSpPr txBox="1">
            <a:spLocks noGrp="1"/>
          </p:cNvSpPr>
          <p:nvPr>
            <p:ph type="title" idx="3"/>
          </p:nvPr>
        </p:nvSpPr>
        <p:spPr>
          <a:xfrm>
            <a:off x="4740954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 smtClean="0"/>
              <a:t>2.</a:t>
            </a:r>
            <a:endParaRPr dirty="0"/>
          </a:p>
        </p:txBody>
      </p:sp>
      <p:sp>
        <p:nvSpPr>
          <p:cNvPr id="1827" name="Google Shape;1827;p8"/>
          <p:cNvSpPr txBox="1">
            <a:spLocks noGrp="1"/>
          </p:cNvSpPr>
          <p:nvPr>
            <p:ph type="subTitle" idx="4"/>
          </p:nvPr>
        </p:nvSpPr>
        <p:spPr>
          <a:xfrm>
            <a:off x="4503410" y="2127087"/>
            <a:ext cx="2428412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sz="1600" dirty="0"/>
              <a:t>Sự phát triển của vương quốc Cam – pu - chia</a:t>
            </a:r>
          </a:p>
        </p:txBody>
      </p:sp>
      <p:sp>
        <p:nvSpPr>
          <p:cNvPr id="1828" name="Google Shape;1828;p8"/>
          <p:cNvSpPr txBox="1">
            <a:spLocks noGrp="1"/>
          </p:cNvSpPr>
          <p:nvPr>
            <p:ph type="title" idx="5"/>
          </p:nvPr>
        </p:nvSpPr>
        <p:spPr>
          <a:xfrm>
            <a:off x="3939017" y="3093787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 smtClean="0"/>
              <a:t>3.</a:t>
            </a:r>
            <a:endParaRPr dirty="0"/>
          </a:p>
        </p:txBody>
      </p:sp>
      <p:sp>
        <p:nvSpPr>
          <p:cNvPr id="1848" name="Google Shape;1848;p8"/>
          <p:cNvSpPr/>
          <p:nvPr/>
        </p:nvSpPr>
        <p:spPr>
          <a:xfrm>
            <a:off x="3028417" y="3377887"/>
            <a:ext cx="5727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0" name="Google Shape;1850;p8"/>
          <p:cNvGrpSpPr/>
          <p:nvPr/>
        </p:nvGrpSpPr>
        <p:grpSpPr>
          <a:xfrm>
            <a:off x="3178040" y="3481668"/>
            <a:ext cx="273501" cy="365131"/>
            <a:chOff x="1663873" y="3550431"/>
            <a:chExt cx="273501" cy="365131"/>
          </a:xfrm>
        </p:grpSpPr>
        <p:sp>
          <p:nvSpPr>
            <p:cNvPr id="1851" name="Google Shape;1851;p8"/>
            <p:cNvSpPr/>
            <p:nvPr/>
          </p:nvSpPr>
          <p:spPr>
            <a:xfrm>
              <a:off x="1829201" y="3698639"/>
              <a:ext cx="68847" cy="125739"/>
            </a:xfrm>
            <a:custGeom>
              <a:avLst/>
              <a:gdLst/>
              <a:ahLst/>
              <a:cxnLst/>
              <a:rect l="l" t="t" r="r" b="b"/>
              <a:pathLst>
                <a:path w="2626" h="4796" extrusionOk="0">
                  <a:moveTo>
                    <a:pt x="0" y="1"/>
                  </a:moveTo>
                  <a:lnTo>
                    <a:pt x="0" y="4796"/>
                  </a:lnTo>
                  <a:lnTo>
                    <a:pt x="2626" y="4796"/>
                  </a:lnTo>
                  <a:cubicBezTo>
                    <a:pt x="2467" y="3626"/>
                    <a:pt x="1797" y="2746"/>
                    <a:pt x="1568" y="1692"/>
                  </a:cubicBezTo>
                  <a:cubicBezTo>
                    <a:pt x="1405" y="942"/>
                    <a:pt x="1525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1669196" y="3750104"/>
              <a:ext cx="262857" cy="160032"/>
            </a:xfrm>
            <a:custGeom>
              <a:avLst/>
              <a:gdLst/>
              <a:ahLst/>
              <a:cxnLst/>
              <a:rect l="l" t="t" r="r" b="b"/>
              <a:pathLst>
                <a:path w="10026" h="6104" extrusionOk="0">
                  <a:moveTo>
                    <a:pt x="3706" y="1"/>
                  </a:moveTo>
                  <a:lnTo>
                    <a:pt x="3706" y="1348"/>
                  </a:lnTo>
                  <a:cubicBezTo>
                    <a:pt x="3706" y="1714"/>
                    <a:pt x="3474" y="2043"/>
                    <a:pt x="3126" y="2170"/>
                  </a:cubicBezTo>
                  <a:lnTo>
                    <a:pt x="873" y="2963"/>
                  </a:lnTo>
                  <a:cubicBezTo>
                    <a:pt x="352" y="3148"/>
                    <a:pt x="1" y="3640"/>
                    <a:pt x="1" y="4194"/>
                  </a:cubicBezTo>
                  <a:lnTo>
                    <a:pt x="1" y="6103"/>
                  </a:lnTo>
                  <a:lnTo>
                    <a:pt x="10026" y="6103"/>
                  </a:lnTo>
                  <a:lnTo>
                    <a:pt x="10026" y="4194"/>
                  </a:lnTo>
                  <a:cubicBezTo>
                    <a:pt x="10026" y="3640"/>
                    <a:pt x="9678" y="3148"/>
                    <a:pt x="9153" y="2963"/>
                  </a:cubicBezTo>
                  <a:lnTo>
                    <a:pt x="6904" y="2170"/>
                  </a:lnTo>
                  <a:cubicBezTo>
                    <a:pt x="6556" y="2047"/>
                    <a:pt x="6321" y="1717"/>
                    <a:pt x="6321" y="1348"/>
                  </a:cubicBezTo>
                  <a:lnTo>
                    <a:pt x="6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1732065" y="3806891"/>
              <a:ext cx="199987" cy="103245"/>
            </a:xfrm>
            <a:custGeom>
              <a:avLst/>
              <a:gdLst/>
              <a:ahLst/>
              <a:cxnLst/>
              <a:rect l="l" t="t" r="r" b="b"/>
              <a:pathLst>
                <a:path w="7628" h="3938" extrusionOk="0">
                  <a:moveTo>
                    <a:pt x="4498" y="0"/>
                  </a:moveTo>
                  <a:cubicBezTo>
                    <a:pt x="4201" y="583"/>
                    <a:pt x="2999" y="2590"/>
                    <a:pt x="0" y="3937"/>
                  </a:cubicBezTo>
                  <a:lnTo>
                    <a:pt x="7628" y="3937"/>
                  </a:lnTo>
                  <a:lnTo>
                    <a:pt x="7628" y="2028"/>
                  </a:lnTo>
                  <a:cubicBezTo>
                    <a:pt x="7628" y="1474"/>
                    <a:pt x="7280" y="982"/>
                    <a:pt x="6755" y="797"/>
                  </a:cubicBezTo>
                  <a:lnTo>
                    <a:pt x="45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1709282" y="3555832"/>
              <a:ext cx="182893" cy="134286"/>
            </a:xfrm>
            <a:custGeom>
              <a:avLst/>
              <a:gdLst/>
              <a:ahLst/>
              <a:cxnLst/>
              <a:rect l="l" t="t" r="r" b="b"/>
              <a:pathLst>
                <a:path w="6976" h="5122" extrusionOk="0">
                  <a:moveTo>
                    <a:pt x="3491" y="0"/>
                  </a:moveTo>
                  <a:cubicBezTo>
                    <a:pt x="3489" y="0"/>
                    <a:pt x="3486" y="0"/>
                    <a:pt x="3484" y="0"/>
                  </a:cubicBezTo>
                  <a:cubicBezTo>
                    <a:pt x="1561" y="0"/>
                    <a:pt x="0" y="1561"/>
                    <a:pt x="0" y="3485"/>
                  </a:cubicBezTo>
                  <a:lnTo>
                    <a:pt x="0" y="5122"/>
                  </a:lnTo>
                  <a:lnTo>
                    <a:pt x="6975" y="5122"/>
                  </a:lnTo>
                  <a:lnTo>
                    <a:pt x="6975" y="3485"/>
                  </a:lnTo>
                  <a:cubicBezTo>
                    <a:pt x="6975" y="1560"/>
                    <a:pt x="5414" y="0"/>
                    <a:pt x="3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1669196" y="3806891"/>
              <a:ext cx="199987" cy="103245"/>
            </a:xfrm>
            <a:custGeom>
              <a:avLst/>
              <a:gdLst/>
              <a:ahLst/>
              <a:cxnLst/>
              <a:rect l="l" t="t" r="r" b="b"/>
              <a:pathLst>
                <a:path w="7628" h="3938" extrusionOk="0">
                  <a:moveTo>
                    <a:pt x="3123" y="0"/>
                  </a:moveTo>
                  <a:lnTo>
                    <a:pt x="873" y="797"/>
                  </a:lnTo>
                  <a:cubicBezTo>
                    <a:pt x="352" y="982"/>
                    <a:pt x="1" y="1474"/>
                    <a:pt x="1" y="2028"/>
                  </a:cubicBezTo>
                  <a:lnTo>
                    <a:pt x="1" y="3937"/>
                  </a:lnTo>
                  <a:lnTo>
                    <a:pt x="7628" y="3937"/>
                  </a:lnTo>
                  <a:cubicBezTo>
                    <a:pt x="4629" y="2590"/>
                    <a:pt x="3430" y="583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1703488" y="3710122"/>
              <a:ext cx="45697" cy="45697"/>
            </a:xfrm>
            <a:custGeom>
              <a:avLst/>
              <a:gdLst/>
              <a:ahLst/>
              <a:cxnLst/>
              <a:rect l="l" t="t" r="r" b="b"/>
              <a:pathLst>
                <a:path w="1743" h="1743" extrusionOk="0">
                  <a:moveTo>
                    <a:pt x="873" y="1"/>
                  </a:moveTo>
                  <a:cubicBezTo>
                    <a:pt x="391" y="1"/>
                    <a:pt x="0" y="392"/>
                    <a:pt x="0" y="874"/>
                  </a:cubicBezTo>
                  <a:cubicBezTo>
                    <a:pt x="0" y="1352"/>
                    <a:pt x="391" y="1743"/>
                    <a:pt x="873" y="1743"/>
                  </a:cubicBezTo>
                  <a:cubicBezTo>
                    <a:pt x="1355" y="1743"/>
                    <a:pt x="1742" y="1352"/>
                    <a:pt x="1742" y="874"/>
                  </a:cubicBezTo>
                  <a:cubicBezTo>
                    <a:pt x="1742" y="392"/>
                    <a:pt x="1355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1720556" y="3727216"/>
              <a:ext cx="11536" cy="11509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2" y="1"/>
                  </a:moveTo>
                  <a:cubicBezTo>
                    <a:pt x="99" y="1"/>
                    <a:pt x="1" y="98"/>
                    <a:pt x="1" y="222"/>
                  </a:cubicBezTo>
                  <a:cubicBezTo>
                    <a:pt x="1" y="341"/>
                    <a:pt x="99" y="439"/>
                    <a:pt x="222" y="439"/>
                  </a:cubicBezTo>
                  <a:cubicBezTo>
                    <a:pt x="341" y="439"/>
                    <a:pt x="439" y="341"/>
                    <a:pt x="439" y="222"/>
                  </a:cubicBezTo>
                  <a:cubicBezTo>
                    <a:pt x="439" y="98"/>
                    <a:pt x="341" y="1"/>
                    <a:pt x="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1852089" y="3710122"/>
              <a:ext cx="45697" cy="45697"/>
            </a:xfrm>
            <a:custGeom>
              <a:avLst/>
              <a:gdLst/>
              <a:ahLst/>
              <a:cxnLst/>
              <a:rect l="l" t="t" r="r" b="b"/>
              <a:pathLst>
                <a:path w="1743" h="1743" extrusionOk="0">
                  <a:moveTo>
                    <a:pt x="873" y="1"/>
                  </a:moveTo>
                  <a:cubicBezTo>
                    <a:pt x="391" y="1"/>
                    <a:pt x="0" y="392"/>
                    <a:pt x="0" y="874"/>
                  </a:cubicBezTo>
                  <a:cubicBezTo>
                    <a:pt x="0" y="1352"/>
                    <a:pt x="391" y="1743"/>
                    <a:pt x="873" y="1743"/>
                  </a:cubicBezTo>
                  <a:cubicBezTo>
                    <a:pt x="1351" y="1743"/>
                    <a:pt x="1742" y="1352"/>
                    <a:pt x="1742" y="874"/>
                  </a:cubicBezTo>
                  <a:cubicBezTo>
                    <a:pt x="1742" y="392"/>
                    <a:pt x="1351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1869156" y="3727216"/>
              <a:ext cx="11536" cy="11509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2" y="1"/>
                  </a:moveTo>
                  <a:cubicBezTo>
                    <a:pt x="99" y="1"/>
                    <a:pt x="1" y="98"/>
                    <a:pt x="1" y="222"/>
                  </a:cubicBezTo>
                  <a:cubicBezTo>
                    <a:pt x="1" y="341"/>
                    <a:pt x="99" y="439"/>
                    <a:pt x="222" y="439"/>
                  </a:cubicBezTo>
                  <a:cubicBezTo>
                    <a:pt x="341" y="439"/>
                    <a:pt x="439" y="341"/>
                    <a:pt x="439" y="222"/>
                  </a:cubicBezTo>
                  <a:cubicBezTo>
                    <a:pt x="439" y="98"/>
                    <a:pt x="341" y="1"/>
                    <a:pt x="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1703567" y="3624103"/>
              <a:ext cx="194219" cy="143226"/>
            </a:xfrm>
            <a:custGeom>
              <a:avLst/>
              <a:gdLst/>
              <a:ahLst/>
              <a:cxnLst/>
              <a:rect l="l" t="t" r="r" b="b"/>
              <a:pathLst>
                <a:path w="7408" h="5463" extrusionOk="0">
                  <a:moveTo>
                    <a:pt x="3703" y="0"/>
                  </a:moveTo>
                  <a:cubicBezTo>
                    <a:pt x="3634" y="0"/>
                    <a:pt x="3564" y="33"/>
                    <a:pt x="3521" y="98"/>
                  </a:cubicBezTo>
                  <a:cubicBezTo>
                    <a:pt x="2710" y="1348"/>
                    <a:pt x="1638" y="1775"/>
                    <a:pt x="1142" y="1913"/>
                  </a:cubicBezTo>
                  <a:cubicBezTo>
                    <a:pt x="1051" y="1938"/>
                    <a:pt x="761" y="1974"/>
                    <a:pt x="761" y="1974"/>
                  </a:cubicBezTo>
                  <a:lnTo>
                    <a:pt x="544" y="1974"/>
                  </a:lnTo>
                  <a:cubicBezTo>
                    <a:pt x="243" y="1974"/>
                    <a:pt x="1" y="2217"/>
                    <a:pt x="1" y="2518"/>
                  </a:cubicBezTo>
                  <a:cubicBezTo>
                    <a:pt x="1" y="2818"/>
                    <a:pt x="243" y="3064"/>
                    <a:pt x="544" y="3064"/>
                  </a:cubicBezTo>
                  <a:lnTo>
                    <a:pt x="906" y="3064"/>
                  </a:lnTo>
                  <a:cubicBezTo>
                    <a:pt x="1120" y="4441"/>
                    <a:pt x="2308" y="5462"/>
                    <a:pt x="3702" y="5462"/>
                  </a:cubicBezTo>
                  <a:cubicBezTo>
                    <a:pt x="5100" y="5462"/>
                    <a:pt x="6288" y="4441"/>
                    <a:pt x="6498" y="3064"/>
                  </a:cubicBezTo>
                  <a:lnTo>
                    <a:pt x="6860" y="3064"/>
                  </a:lnTo>
                  <a:cubicBezTo>
                    <a:pt x="7161" y="3064"/>
                    <a:pt x="7407" y="2818"/>
                    <a:pt x="7407" y="2518"/>
                  </a:cubicBezTo>
                  <a:cubicBezTo>
                    <a:pt x="7407" y="2217"/>
                    <a:pt x="7161" y="1974"/>
                    <a:pt x="6860" y="1974"/>
                  </a:cubicBezTo>
                  <a:lnTo>
                    <a:pt x="6647" y="1974"/>
                  </a:lnTo>
                  <a:cubicBezTo>
                    <a:pt x="6647" y="1974"/>
                    <a:pt x="6353" y="1938"/>
                    <a:pt x="6263" y="1913"/>
                  </a:cubicBezTo>
                  <a:cubicBezTo>
                    <a:pt x="5770" y="1779"/>
                    <a:pt x="4698" y="1348"/>
                    <a:pt x="3883" y="98"/>
                  </a:cubicBezTo>
                  <a:cubicBezTo>
                    <a:pt x="3842" y="33"/>
                    <a:pt x="3773" y="0"/>
                    <a:pt x="3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1774878" y="3712980"/>
              <a:ext cx="51491" cy="22809"/>
            </a:xfrm>
            <a:custGeom>
              <a:avLst/>
              <a:gdLst/>
              <a:ahLst/>
              <a:cxnLst/>
              <a:rect l="l" t="t" r="r" b="b"/>
              <a:pathLst>
                <a:path w="1964" h="870" extrusionOk="0">
                  <a:moveTo>
                    <a:pt x="1" y="0"/>
                  </a:moveTo>
                  <a:cubicBezTo>
                    <a:pt x="1" y="482"/>
                    <a:pt x="442" y="870"/>
                    <a:pt x="982" y="870"/>
                  </a:cubicBezTo>
                  <a:cubicBezTo>
                    <a:pt x="1525" y="870"/>
                    <a:pt x="1964" y="482"/>
                    <a:pt x="1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1874951" y="3675463"/>
              <a:ext cx="2884" cy="2124"/>
            </a:xfrm>
            <a:custGeom>
              <a:avLst/>
              <a:gdLst/>
              <a:ahLst/>
              <a:cxnLst/>
              <a:rect l="l" t="t" r="r" b="b"/>
              <a:pathLst>
                <a:path w="110" h="81" extrusionOk="0">
                  <a:moveTo>
                    <a:pt x="1" y="1"/>
                  </a:moveTo>
                  <a:lnTo>
                    <a:pt x="1" y="81"/>
                  </a:lnTo>
                  <a:cubicBezTo>
                    <a:pt x="37" y="59"/>
                    <a:pt x="73" y="37"/>
                    <a:pt x="110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1761009" y="3676197"/>
              <a:ext cx="10671" cy="16412"/>
            </a:xfrm>
            <a:custGeom>
              <a:avLst/>
              <a:gdLst/>
              <a:ahLst/>
              <a:cxnLst/>
              <a:rect l="l" t="t" r="r" b="b"/>
              <a:pathLst>
                <a:path w="407" h="626" extrusionOk="0">
                  <a:moveTo>
                    <a:pt x="204" y="1"/>
                  </a:moveTo>
                  <a:cubicBezTo>
                    <a:pt x="102" y="1"/>
                    <a:pt x="1" y="69"/>
                    <a:pt x="1" y="205"/>
                  </a:cubicBezTo>
                  <a:lnTo>
                    <a:pt x="1" y="422"/>
                  </a:lnTo>
                  <a:cubicBezTo>
                    <a:pt x="1" y="558"/>
                    <a:pt x="102" y="626"/>
                    <a:pt x="204" y="626"/>
                  </a:cubicBezTo>
                  <a:cubicBezTo>
                    <a:pt x="305" y="626"/>
                    <a:pt x="406" y="558"/>
                    <a:pt x="406" y="422"/>
                  </a:cubicBezTo>
                  <a:lnTo>
                    <a:pt x="406" y="205"/>
                  </a:lnTo>
                  <a:cubicBezTo>
                    <a:pt x="406" y="69"/>
                    <a:pt x="305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1829568" y="3676197"/>
              <a:ext cx="10749" cy="16386"/>
            </a:xfrm>
            <a:custGeom>
              <a:avLst/>
              <a:gdLst/>
              <a:ahLst/>
              <a:cxnLst/>
              <a:rect l="l" t="t" r="r" b="b"/>
              <a:pathLst>
                <a:path w="410" h="625" extrusionOk="0">
                  <a:moveTo>
                    <a:pt x="205" y="1"/>
                  </a:moveTo>
                  <a:cubicBezTo>
                    <a:pt x="103" y="1"/>
                    <a:pt x="1" y="69"/>
                    <a:pt x="1" y="205"/>
                  </a:cubicBezTo>
                  <a:lnTo>
                    <a:pt x="1" y="422"/>
                  </a:lnTo>
                  <a:cubicBezTo>
                    <a:pt x="1" y="534"/>
                    <a:pt x="91" y="625"/>
                    <a:pt x="204" y="625"/>
                  </a:cubicBezTo>
                  <a:cubicBezTo>
                    <a:pt x="316" y="625"/>
                    <a:pt x="410" y="534"/>
                    <a:pt x="410" y="422"/>
                  </a:cubicBezTo>
                  <a:lnTo>
                    <a:pt x="410" y="205"/>
                  </a:lnTo>
                  <a:cubicBezTo>
                    <a:pt x="410" y="69"/>
                    <a:pt x="308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1663873" y="3550431"/>
              <a:ext cx="273501" cy="365131"/>
            </a:xfrm>
            <a:custGeom>
              <a:avLst/>
              <a:gdLst/>
              <a:ahLst/>
              <a:cxnLst/>
              <a:rect l="l" t="t" r="r" b="b"/>
              <a:pathLst>
                <a:path w="10432" h="13927" extrusionOk="0">
                  <a:moveTo>
                    <a:pt x="5221" y="409"/>
                  </a:moveTo>
                  <a:cubicBezTo>
                    <a:pt x="5225" y="409"/>
                    <a:pt x="5230" y="409"/>
                    <a:pt x="5234" y="409"/>
                  </a:cubicBezTo>
                  <a:cubicBezTo>
                    <a:pt x="7045" y="420"/>
                    <a:pt x="8501" y="1916"/>
                    <a:pt x="8501" y="3730"/>
                  </a:cubicBezTo>
                  <a:lnTo>
                    <a:pt x="8501" y="4578"/>
                  </a:lnTo>
                  <a:lnTo>
                    <a:pt x="8233" y="4578"/>
                  </a:lnTo>
                  <a:cubicBezTo>
                    <a:pt x="8095" y="4578"/>
                    <a:pt x="7961" y="4560"/>
                    <a:pt x="7831" y="4527"/>
                  </a:cubicBezTo>
                  <a:cubicBezTo>
                    <a:pt x="7386" y="4400"/>
                    <a:pt x="6292" y="3977"/>
                    <a:pt x="5499" y="2680"/>
                  </a:cubicBezTo>
                  <a:cubicBezTo>
                    <a:pt x="5448" y="2597"/>
                    <a:pt x="5419" y="2499"/>
                    <a:pt x="5419" y="2401"/>
                  </a:cubicBezTo>
                  <a:lnTo>
                    <a:pt x="5419" y="1956"/>
                  </a:lnTo>
                  <a:cubicBezTo>
                    <a:pt x="5423" y="1843"/>
                    <a:pt x="5336" y="1749"/>
                    <a:pt x="5223" y="1746"/>
                  </a:cubicBezTo>
                  <a:cubicBezTo>
                    <a:pt x="5221" y="1746"/>
                    <a:pt x="5219" y="1746"/>
                    <a:pt x="5217" y="1746"/>
                  </a:cubicBezTo>
                  <a:cubicBezTo>
                    <a:pt x="5104" y="1746"/>
                    <a:pt x="5013" y="1835"/>
                    <a:pt x="5013" y="1949"/>
                  </a:cubicBezTo>
                  <a:lnTo>
                    <a:pt x="5013" y="2401"/>
                  </a:lnTo>
                  <a:cubicBezTo>
                    <a:pt x="5013" y="2499"/>
                    <a:pt x="4984" y="2597"/>
                    <a:pt x="4934" y="2684"/>
                  </a:cubicBezTo>
                  <a:cubicBezTo>
                    <a:pt x="4140" y="3980"/>
                    <a:pt x="3047" y="4404"/>
                    <a:pt x="2601" y="4527"/>
                  </a:cubicBezTo>
                  <a:cubicBezTo>
                    <a:pt x="2471" y="4563"/>
                    <a:pt x="2337" y="4582"/>
                    <a:pt x="2203" y="4582"/>
                  </a:cubicBezTo>
                  <a:lnTo>
                    <a:pt x="2058" y="4582"/>
                  </a:lnTo>
                  <a:cubicBezTo>
                    <a:pt x="2015" y="4582"/>
                    <a:pt x="1975" y="4582"/>
                    <a:pt x="1935" y="4589"/>
                  </a:cubicBezTo>
                  <a:lnTo>
                    <a:pt x="1935" y="3694"/>
                  </a:lnTo>
                  <a:cubicBezTo>
                    <a:pt x="1935" y="1877"/>
                    <a:pt x="3409" y="409"/>
                    <a:pt x="5221" y="409"/>
                  </a:cubicBezTo>
                  <a:close/>
                  <a:moveTo>
                    <a:pt x="8128" y="6298"/>
                  </a:moveTo>
                  <a:cubicBezTo>
                    <a:pt x="8464" y="6338"/>
                    <a:pt x="8717" y="6623"/>
                    <a:pt x="8718" y="6963"/>
                  </a:cubicBezTo>
                  <a:lnTo>
                    <a:pt x="8718" y="6963"/>
                  </a:lnTo>
                  <a:cubicBezTo>
                    <a:pt x="8717" y="7369"/>
                    <a:pt x="8387" y="7630"/>
                    <a:pt x="8046" y="7630"/>
                  </a:cubicBezTo>
                  <a:cubicBezTo>
                    <a:pt x="7865" y="7630"/>
                    <a:pt x="7681" y="7556"/>
                    <a:pt x="7541" y="7392"/>
                  </a:cubicBezTo>
                  <a:cubicBezTo>
                    <a:pt x="7809" y="7073"/>
                    <a:pt x="8012" y="6700"/>
                    <a:pt x="8128" y="6298"/>
                  </a:cubicBezTo>
                  <a:close/>
                  <a:moveTo>
                    <a:pt x="2304" y="6302"/>
                  </a:moveTo>
                  <a:cubicBezTo>
                    <a:pt x="2420" y="6700"/>
                    <a:pt x="2623" y="7073"/>
                    <a:pt x="2891" y="7396"/>
                  </a:cubicBezTo>
                  <a:cubicBezTo>
                    <a:pt x="2764" y="7544"/>
                    <a:pt x="2579" y="7631"/>
                    <a:pt x="2384" y="7631"/>
                  </a:cubicBezTo>
                  <a:cubicBezTo>
                    <a:pt x="2029" y="7631"/>
                    <a:pt x="1736" y="7356"/>
                    <a:pt x="1714" y="7004"/>
                  </a:cubicBezTo>
                  <a:cubicBezTo>
                    <a:pt x="1692" y="6650"/>
                    <a:pt x="1953" y="6342"/>
                    <a:pt x="2304" y="6302"/>
                  </a:cubicBezTo>
                  <a:close/>
                  <a:moveTo>
                    <a:pt x="5212" y="3002"/>
                  </a:moveTo>
                  <a:cubicBezTo>
                    <a:pt x="6078" y="4339"/>
                    <a:pt x="7237" y="4788"/>
                    <a:pt x="7722" y="4922"/>
                  </a:cubicBezTo>
                  <a:cubicBezTo>
                    <a:pt x="7885" y="4965"/>
                    <a:pt x="8056" y="4987"/>
                    <a:pt x="8229" y="4987"/>
                  </a:cubicBezTo>
                  <a:lnTo>
                    <a:pt x="8374" y="4987"/>
                  </a:lnTo>
                  <a:cubicBezTo>
                    <a:pt x="8577" y="4987"/>
                    <a:pt x="8733" y="5165"/>
                    <a:pt x="8715" y="5364"/>
                  </a:cubicBezTo>
                  <a:cubicBezTo>
                    <a:pt x="8697" y="5538"/>
                    <a:pt x="8534" y="5672"/>
                    <a:pt x="8342" y="5672"/>
                  </a:cubicBezTo>
                  <a:lnTo>
                    <a:pt x="8240" y="5672"/>
                  </a:lnTo>
                  <a:cubicBezTo>
                    <a:pt x="8252" y="5528"/>
                    <a:pt x="8142" y="5451"/>
                    <a:pt x="8034" y="5451"/>
                  </a:cubicBezTo>
                  <a:cubicBezTo>
                    <a:pt x="7938" y="5451"/>
                    <a:pt x="7843" y="5511"/>
                    <a:pt x="7835" y="5639"/>
                  </a:cubicBezTo>
                  <a:cubicBezTo>
                    <a:pt x="7755" y="6646"/>
                    <a:pt x="7107" y="7519"/>
                    <a:pt x="6169" y="7885"/>
                  </a:cubicBezTo>
                  <a:cubicBezTo>
                    <a:pt x="5858" y="8005"/>
                    <a:pt x="5534" y="8064"/>
                    <a:pt x="5212" y="8064"/>
                  </a:cubicBezTo>
                  <a:cubicBezTo>
                    <a:pt x="4558" y="8064"/>
                    <a:pt x="3915" y="7821"/>
                    <a:pt x="3420" y="7359"/>
                  </a:cubicBezTo>
                  <a:lnTo>
                    <a:pt x="3420" y="7359"/>
                  </a:lnTo>
                  <a:lnTo>
                    <a:pt x="3423" y="7363"/>
                  </a:lnTo>
                  <a:cubicBezTo>
                    <a:pt x="2942" y="6914"/>
                    <a:pt x="2645" y="6298"/>
                    <a:pt x="2594" y="5639"/>
                  </a:cubicBezTo>
                  <a:cubicBezTo>
                    <a:pt x="2584" y="5511"/>
                    <a:pt x="2489" y="5451"/>
                    <a:pt x="2393" y="5451"/>
                  </a:cubicBezTo>
                  <a:cubicBezTo>
                    <a:pt x="2285" y="5451"/>
                    <a:pt x="2175" y="5528"/>
                    <a:pt x="2185" y="5672"/>
                  </a:cubicBezTo>
                  <a:lnTo>
                    <a:pt x="2087" y="5672"/>
                  </a:lnTo>
                  <a:cubicBezTo>
                    <a:pt x="1895" y="5672"/>
                    <a:pt x="1732" y="5534"/>
                    <a:pt x="1714" y="5364"/>
                  </a:cubicBezTo>
                  <a:cubicBezTo>
                    <a:pt x="1692" y="5165"/>
                    <a:pt x="1852" y="4987"/>
                    <a:pt x="2054" y="4987"/>
                  </a:cubicBezTo>
                  <a:lnTo>
                    <a:pt x="2199" y="4987"/>
                  </a:lnTo>
                  <a:cubicBezTo>
                    <a:pt x="2369" y="4987"/>
                    <a:pt x="2543" y="4965"/>
                    <a:pt x="2706" y="4922"/>
                  </a:cubicBezTo>
                  <a:cubicBezTo>
                    <a:pt x="3188" y="4784"/>
                    <a:pt x="4351" y="4339"/>
                    <a:pt x="5212" y="3002"/>
                  </a:cubicBezTo>
                  <a:close/>
                  <a:moveTo>
                    <a:pt x="7255" y="7685"/>
                  </a:moveTo>
                  <a:cubicBezTo>
                    <a:pt x="7418" y="7863"/>
                    <a:pt x="7635" y="7982"/>
                    <a:pt x="7871" y="8022"/>
                  </a:cubicBezTo>
                  <a:cubicBezTo>
                    <a:pt x="7950" y="8475"/>
                    <a:pt x="8099" y="8750"/>
                    <a:pt x="8251" y="9040"/>
                  </a:cubicBezTo>
                  <a:cubicBezTo>
                    <a:pt x="8400" y="9319"/>
                    <a:pt x="8552" y="9612"/>
                    <a:pt x="8671" y="10119"/>
                  </a:cubicBezTo>
                  <a:lnTo>
                    <a:pt x="7172" y="9590"/>
                  </a:lnTo>
                  <a:cubicBezTo>
                    <a:pt x="6907" y="9496"/>
                    <a:pt x="6726" y="9243"/>
                    <a:pt x="6726" y="8960"/>
                  </a:cubicBezTo>
                  <a:lnTo>
                    <a:pt x="6726" y="8073"/>
                  </a:lnTo>
                  <a:cubicBezTo>
                    <a:pt x="6915" y="7961"/>
                    <a:pt x="7092" y="7834"/>
                    <a:pt x="7255" y="7685"/>
                  </a:cubicBezTo>
                  <a:close/>
                  <a:moveTo>
                    <a:pt x="6321" y="8268"/>
                  </a:moveTo>
                  <a:lnTo>
                    <a:pt x="6321" y="8960"/>
                  </a:lnTo>
                  <a:cubicBezTo>
                    <a:pt x="6321" y="9333"/>
                    <a:pt x="6509" y="9677"/>
                    <a:pt x="6824" y="9873"/>
                  </a:cubicBezTo>
                  <a:cubicBezTo>
                    <a:pt x="6632" y="10199"/>
                    <a:pt x="6125" y="10945"/>
                    <a:pt x="5126" y="11756"/>
                  </a:cubicBezTo>
                  <a:lnTo>
                    <a:pt x="5122" y="11756"/>
                  </a:lnTo>
                  <a:cubicBezTo>
                    <a:pt x="4883" y="11535"/>
                    <a:pt x="4655" y="11303"/>
                    <a:pt x="4437" y="11061"/>
                  </a:cubicBezTo>
                  <a:cubicBezTo>
                    <a:pt x="4115" y="10699"/>
                    <a:pt x="3836" y="10300"/>
                    <a:pt x="3601" y="9876"/>
                  </a:cubicBezTo>
                  <a:cubicBezTo>
                    <a:pt x="3920" y="9681"/>
                    <a:pt x="4111" y="9333"/>
                    <a:pt x="4111" y="8960"/>
                  </a:cubicBezTo>
                  <a:lnTo>
                    <a:pt x="4111" y="8268"/>
                  </a:lnTo>
                  <a:cubicBezTo>
                    <a:pt x="4466" y="8406"/>
                    <a:pt x="4841" y="8475"/>
                    <a:pt x="5216" y="8475"/>
                  </a:cubicBezTo>
                  <a:cubicBezTo>
                    <a:pt x="5591" y="8475"/>
                    <a:pt x="5966" y="8406"/>
                    <a:pt x="6321" y="8268"/>
                  </a:cubicBezTo>
                  <a:close/>
                  <a:moveTo>
                    <a:pt x="5216" y="0"/>
                  </a:moveTo>
                  <a:cubicBezTo>
                    <a:pt x="3177" y="0"/>
                    <a:pt x="1526" y="1655"/>
                    <a:pt x="1526" y="3691"/>
                  </a:cubicBezTo>
                  <a:lnTo>
                    <a:pt x="1526" y="4799"/>
                  </a:lnTo>
                  <a:cubicBezTo>
                    <a:pt x="1518" y="4806"/>
                    <a:pt x="1507" y="4817"/>
                    <a:pt x="1500" y="4824"/>
                  </a:cubicBezTo>
                  <a:cubicBezTo>
                    <a:pt x="1131" y="5230"/>
                    <a:pt x="1312" y="5878"/>
                    <a:pt x="1837" y="6037"/>
                  </a:cubicBezTo>
                  <a:cubicBezTo>
                    <a:pt x="1272" y="6371"/>
                    <a:pt x="1134" y="7131"/>
                    <a:pt x="1547" y="7638"/>
                  </a:cubicBezTo>
                  <a:cubicBezTo>
                    <a:pt x="1763" y="7902"/>
                    <a:pt x="2073" y="8036"/>
                    <a:pt x="2384" y="8036"/>
                  </a:cubicBezTo>
                  <a:cubicBezTo>
                    <a:pt x="2674" y="8036"/>
                    <a:pt x="2964" y="7920"/>
                    <a:pt x="3177" y="7685"/>
                  </a:cubicBezTo>
                  <a:cubicBezTo>
                    <a:pt x="3340" y="7834"/>
                    <a:pt x="3518" y="7964"/>
                    <a:pt x="3706" y="8073"/>
                  </a:cubicBezTo>
                  <a:lnTo>
                    <a:pt x="3706" y="8960"/>
                  </a:lnTo>
                  <a:cubicBezTo>
                    <a:pt x="3706" y="9243"/>
                    <a:pt x="3528" y="9496"/>
                    <a:pt x="3260" y="9590"/>
                  </a:cubicBezTo>
                  <a:lnTo>
                    <a:pt x="1011" y="10387"/>
                  </a:lnTo>
                  <a:cubicBezTo>
                    <a:pt x="406" y="10601"/>
                    <a:pt x="1" y="11169"/>
                    <a:pt x="1" y="11810"/>
                  </a:cubicBezTo>
                  <a:lnTo>
                    <a:pt x="1" y="13719"/>
                  </a:lnTo>
                  <a:cubicBezTo>
                    <a:pt x="1" y="13855"/>
                    <a:pt x="103" y="13923"/>
                    <a:pt x="205" y="13923"/>
                  </a:cubicBezTo>
                  <a:cubicBezTo>
                    <a:pt x="308" y="13923"/>
                    <a:pt x="410" y="13855"/>
                    <a:pt x="410" y="13719"/>
                  </a:cubicBezTo>
                  <a:lnTo>
                    <a:pt x="410" y="11810"/>
                  </a:lnTo>
                  <a:cubicBezTo>
                    <a:pt x="410" y="11343"/>
                    <a:pt x="703" y="10927"/>
                    <a:pt x="1145" y="10771"/>
                  </a:cubicBezTo>
                  <a:lnTo>
                    <a:pt x="1732" y="10561"/>
                  </a:lnTo>
                  <a:cubicBezTo>
                    <a:pt x="1844" y="11195"/>
                    <a:pt x="1964" y="11850"/>
                    <a:pt x="2094" y="12455"/>
                  </a:cubicBezTo>
                  <a:cubicBezTo>
                    <a:pt x="2120" y="12566"/>
                    <a:pt x="2205" y="12615"/>
                    <a:pt x="2291" y="12615"/>
                  </a:cubicBezTo>
                  <a:cubicBezTo>
                    <a:pt x="2409" y="12615"/>
                    <a:pt x="2528" y="12522"/>
                    <a:pt x="2493" y="12368"/>
                  </a:cubicBezTo>
                  <a:cubicBezTo>
                    <a:pt x="2359" y="11749"/>
                    <a:pt x="2235" y="11072"/>
                    <a:pt x="2123" y="10423"/>
                  </a:cubicBezTo>
                  <a:lnTo>
                    <a:pt x="2431" y="10315"/>
                  </a:lnTo>
                  <a:cubicBezTo>
                    <a:pt x="2819" y="11579"/>
                    <a:pt x="3304" y="12962"/>
                    <a:pt x="3963" y="13842"/>
                  </a:cubicBezTo>
                  <a:cubicBezTo>
                    <a:pt x="4008" y="13902"/>
                    <a:pt x="4065" y="13927"/>
                    <a:pt x="4120" y="13927"/>
                  </a:cubicBezTo>
                  <a:cubicBezTo>
                    <a:pt x="4268" y="13927"/>
                    <a:pt x="4407" y="13754"/>
                    <a:pt x="4289" y="13596"/>
                  </a:cubicBezTo>
                  <a:cubicBezTo>
                    <a:pt x="3594" y="12669"/>
                    <a:pt x="3065" y="10999"/>
                    <a:pt x="2815" y="10177"/>
                  </a:cubicBezTo>
                  <a:lnTo>
                    <a:pt x="3221" y="10036"/>
                  </a:lnTo>
                  <a:cubicBezTo>
                    <a:pt x="3470" y="10496"/>
                    <a:pt x="3771" y="10923"/>
                    <a:pt x="4115" y="11311"/>
                  </a:cubicBezTo>
                  <a:cubicBezTo>
                    <a:pt x="4760" y="12053"/>
                    <a:pt x="5911" y="13103"/>
                    <a:pt x="7748" y="13904"/>
                  </a:cubicBezTo>
                  <a:cubicBezTo>
                    <a:pt x="7780" y="13918"/>
                    <a:pt x="7810" y="13924"/>
                    <a:pt x="7838" y="13924"/>
                  </a:cubicBezTo>
                  <a:cubicBezTo>
                    <a:pt x="8032" y="13924"/>
                    <a:pt x="8129" y="13626"/>
                    <a:pt x="7911" y="13531"/>
                  </a:cubicBezTo>
                  <a:cubicBezTo>
                    <a:pt x="7020" y="13147"/>
                    <a:pt x="6187" y="12640"/>
                    <a:pt x="5433" y="12024"/>
                  </a:cubicBezTo>
                  <a:cubicBezTo>
                    <a:pt x="6491" y="11159"/>
                    <a:pt x="7012" y="10365"/>
                    <a:pt x="7201" y="10032"/>
                  </a:cubicBezTo>
                  <a:lnTo>
                    <a:pt x="7610" y="10177"/>
                  </a:lnTo>
                  <a:cubicBezTo>
                    <a:pt x="7411" y="10840"/>
                    <a:pt x="7165" y="11488"/>
                    <a:pt x="6875" y="12118"/>
                  </a:cubicBezTo>
                  <a:cubicBezTo>
                    <a:pt x="6799" y="12280"/>
                    <a:pt x="6932" y="12409"/>
                    <a:pt x="7065" y="12409"/>
                  </a:cubicBezTo>
                  <a:cubicBezTo>
                    <a:pt x="7135" y="12409"/>
                    <a:pt x="7204" y="12373"/>
                    <a:pt x="7244" y="12289"/>
                  </a:cubicBezTo>
                  <a:cubicBezTo>
                    <a:pt x="7541" y="11651"/>
                    <a:pt x="7791" y="10988"/>
                    <a:pt x="7998" y="10315"/>
                  </a:cubicBezTo>
                  <a:lnTo>
                    <a:pt x="9287" y="10771"/>
                  </a:lnTo>
                  <a:cubicBezTo>
                    <a:pt x="9729" y="10927"/>
                    <a:pt x="10022" y="11343"/>
                    <a:pt x="10022" y="11810"/>
                  </a:cubicBezTo>
                  <a:lnTo>
                    <a:pt x="10022" y="13719"/>
                  </a:lnTo>
                  <a:cubicBezTo>
                    <a:pt x="10022" y="13855"/>
                    <a:pt x="10124" y="13923"/>
                    <a:pt x="10227" y="13923"/>
                  </a:cubicBezTo>
                  <a:cubicBezTo>
                    <a:pt x="10329" y="13923"/>
                    <a:pt x="10431" y="13855"/>
                    <a:pt x="10431" y="13719"/>
                  </a:cubicBezTo>
                  <a:lnTo>
                    <a:pt x="10431" y="11810"/>
                  </a:lnTo>
                  <a:cubicBezTo>
                    <a:pt x="10431" y="11169"/>
                    <a:pt x="10029" y="10601"/>
                    <a:pt x="9425" y="10387"/>
                  </a:cubicBezTo>
                  <a:lnTo>
                    <a:pt x="9120" y="10278"/>
                  </a:lnTo>
                  <a:cubicBezTo>
                    <a:pt x="9033" y="9775"/>
                    <a:pt x="8863" y="9290"/>
                    <a:pt x="8610" y="8848"/>
                  </a:cubicBezTo>
                  <a:cubicBezTo>
                    <a:pt x="8476" y="8591"/>
                    <a:pt x="8356" y="8366"/>
                    <a:pt x="8287" y="8011"/>
                  </a:cubicBezTo>
                  <a:cubicBezTo>
                    <a:pt x="8715" y="7913"/>
                    <a:pt x="9044" y="7566"/>
                    <a:pt x="9113" y="7128"/>
                  </a:cubicBezTo>
                  <a:cubicBezTo>
                    <a:pt x="9182" y="6693"/>
                    <a:pt x="8975" y="6258"/>
                    <a:pt x="8595" y="6034"/>
                  </a:cubicBezTo>
                  <a:cubicBezTo>
                    <a:pt x="9120" y="5878"/>
                    <a:pt x="9301" y="5230"/>
                    <a:pt x="8932" y="4824"/>
                  </a:cubicBezTo>
                  <a:cubicBezTo>
                    <a:pt x="8925" y="4817"/>
                    <a:pt x="8917" y="4806"/>
                    <a:pt x="8907" y="4799"/>
                  </a:cubicBezTo>
                  <a:lnTo>
                    <a:pt x="8907" y="3691"/>
                  </a:lnTo>
                  <a:cubicBezTo>
                    <a:pt x="8907" y="1655"/>
                    <a:pt x="7255" y="0"/>
                    <a:pt x="5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1723413" y="3893304"/>
              <a:ext cx="16255" cy="22180"/>
            </a:xfrm>
            <a:custGeom>
              <a:avLst/>
              <a:gdLst/>
              <a:ahLst/>
              <a:cxnLst/>
              <a:rect l="l" t="t" r="r" b="b"/>
              <a:pathLst>
                <a:path w="620" h="846" extrusionOk="0">
                  <a:moveTo>
                    <a:pt x="248" y="0"/>
                  </a:moveTo>
                  <a:cubicBezTo>
                    <a:pt x="125" y="0"/>
                    <a:pt x="0" y="104"/>
                    <a:pt x="44" y="261"/>
                  </a:cubicBezTo>
                  <a:cubicBezTo>
                    <a:pt x="91" y="424"/>
                    <a:pt x="135" y="572"/>
                    <a:pt x="182" y="706"/>
                  </a:cubicBezTo>
                  <a:cubicBezTo>
                    <a:pt x="215" y="804"/>
                    <a:pt x="291" y="846"/>
                    <a:pt x="368" y="846"/>
                  </a:cubicBezTo>
                  <a:cubicBezTo>
                    <a:pt x="493" y="846"/>
                    <a:pt x="619" y="735"/>
                    <a:pt x="566" y="576"/>
                  </a:cubicBezTo>
                  <a:cubicBezTo>
                    <a:pt x="526" y="449"/>
                    <a:pt x="482" y="308"/>
                    <a:pt x="439" y="149"/>
                  </a:cubicBezTo>
                  <a:cubicBezTo>
                    <a:pt x="409" y="45"/>
                    <a:pt x="329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1769556" y="3707553"/>
              <a:ext cx="62135" cy="33663"/>
            </a:xfrm>
            <a:custGeom>
              <a:avLst/>
              <a:gdLst/>
              <a:ahLst/>
              <a:cxnLst/>
              <a:rect l="l" t="t" r="r" b="b"/>
              <a:pathLst>
                <a:path w="2370" h="1284" extrusionOk="0">
                  <a:moveTo>
                    <a:pt x="1928" y="410"/>
                  </a:moveTo>
                  <a:cubicBezTo>
                    <a:pt x="1826" y="678"/>
                    <a:pt x="1533" y="874"/>
                    <a:pt x="1185" y="874"/>
                  </a:cubicBezTo>
                  <a:cubicBezTo>
                    <a:pt x="841" y="874"/>
                    <a:pt x="548" y="678"/>
                    <a:pt x="446" y="410"/>
                  </a:cubicBezTo>
                  <a:close/>
                  <a:moveTo>
                    <a:pt x="204" y="1"/>
                  </a:moveTo>
                  <a:cubicBezTo>
                    <a:pt x="91" y="1"/>
                    <a:pt x="1" y="95"/>
                    <a:pt x="1" y="207"/>
                  </a:cubicBezTo>
                  <a:cubicBezTo>
                    <a:pt x="1" y="798"/>
                    <a:pt x="533" y="1283"/>
                    <a:pt x="1185" y="1283"/>
                  </a:cubicBezTo>
                  <a:cubicBezTo>
                    <a:pt x="1841" y="1283"/>
                    <a:pt x="2369" y="798"/>
                    <a:pt x="2369" y="207"/>
                  </a:cubicBezTo>
                  <a:cubicBezTo>
                    <a:pt x="2369" y="95"/>
                    <a:pt x="2279" y="1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8" name="Google Shape;1868;p8"/>
          <p:cNvGrpSpPr/>
          <p:nvPr/>
        </p:nvGrpSpPr>
        <p:grpSpPr>
          <a:xfrm>
            <a:off x="7162634" y="2025517"/>
            <a:ext cx="361517" cy="359500"/>
            <a:chOff x="7162634" y="2119992"/>
            <a:chExt cx="361517" cy="359500"/>
          </a:xfrm>
        </p:grpSpPr>
        <p:sp>
          <p:nvSpPr>
            <p:cNvPr id="1869" name="Google Shape;1869;p8"/>
            <p:cNvSpPr/>
            <p:nvPr/>
          </p:nvSpPr>
          <p:spPr>
            <a:xfrm>
              <a:off x="7217224" y="2187313"/>
              <a:ext cx="252441" cy="224805"/>
            </a:xfrm>
            <a:custGeom>
              <a:avLst/>
              <a:gdLst/>
              <a:ahLst/>
              <a:cxnLst/>
              <a:rect l="l" t="t" r="r" b="b"/>
              <a:pathLst>
                <a:path w="9637" h="8582" extrusionOk="0">
                  <a:moveTo>
                    <a:pt x="4847" y="0"/>
                  </a:moveTo>
                  <a:cubicBezTo>
                    <a:pt x="3978" y="0"/>
                    <a:pt x="3101" y="264"/>
                    <a:pt x="2344" y="808"/>
                  </a:cubicBezTo>
                  <a:cubicBezTo>
                    <a:pt x="480" y="2148"/>
                    <a:pt x="0" y="4714"/>
                    <a:pt x="1254" y="6637"/>
                  </a:cubicBezTo>
                  <a:cubicBezTo>
                    <a:pt x="2074" y="7893"/>
                    <a:pt x="3446" y="8582"/>
                    <a:pt x="4850" y="8582"/>
                  </a:cubicBezTo>
                  <a:cubicBezTo>
                    <a:pt x="5594" y="8582"/>
                    <a:pt x="6347" y="8388"/>
                    <a:pt x="7032" y="7983"/>
                  </a:cubicBezTo>
                  <a:lnTo>
                    <a:pt x="7652" y="7538"/>
                  </a:lnTo>
                  <a:cubicBezTo>
                    <a:pt x="9390" y="6037"/>
                    <a:pt x="9636" y="3436"/>
                    <a:pt x="8218" y="1634"/>
                  </a:cubicBezTo>
                  <a:cubicBezTo>
                    <a:pt x="7373" y="563"/>
                    <a:pt x="6118" y="0"/>
                    <a:pt x="4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7250885" y="2214975"/>
              <a:ext cx="188892" cy="169691"/>
            </a:xfrm>
            <a:custGeom>
              <a:avLst/>
              <a:gdLst/>
              <a:ahLst/>
              <a:cxnLst/>
              <a:rect l="l" t="t" r="r" b="b"/>
              <a:pathLst>
                <a:path w="7211" h="6478" extrusionOk="0">
                  <a:moveTo>
                    <a:pt x="3570" y="1"/>
                  </a:moveTo>
                  <a:cubicBezTo>
                    <a:pt x="2753" y="1"/>
                    <a:pt x="1937" y="308"/>
                    <a:pt x="1309" y="920"/>
                  </a:cubicBezTo>
                  <a:cubicBezTo>
                    <a:pt x="82" y="2113"/>
                    <a:pt x="0" y="4059"/>
                    <a:pt x="1121" y="5355"/>
                  </a:cubicBezTo>
                  <a:cubicBezTo>
                    <a:pt x="1759" y="6094"/>
                    <a:pt x="2662" y="6477"/>
                    <a:pt x="3572" y="6477"/>
                  </a:cubicBezTo>
                  <a:cubicBezTo>
                    <a:pt x="4260" y="6477"/>
                    <a:pt x="4952" y="6259"/>
                    <a:pt x="5538" y="5810"/>
                  </a:cubicBezTo>
                  <a:cubicBezTo>
                    <a:pt x="6898" y="4769"/>
                    <a:pt x="7210" y="2846"/>
                    <a:pt x="6254" y="1427"/>
                  </a:cubicBezTo>
                  <a:lnTo>
                    <a:pt x="5750" y="845"/>
                  </a:lnTo>
                  <a:cubicBezTo>
                    <a:pt x="5131" y="281"/>
                    <a:pt x="4350" y="1"/>
                    <a:pt x="3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7211121" y="2182309"/>
              <a:ext cx="264910" cy="235834"/>
            </a:xfrm>
            <a:custGeom>
              <a:avLst/>
              <a:gdLst/>
              <a:ahLst/>
              <a:cxnLst/>
              <a:rect l="l" t="t" r="r" b="b"/>
              <a:pathLst>
                <a:path w="10113" h="9003" extrusionOk="0">
                  <a:moveTo>
                    <a:pt x="5088" y="1"/>
                  </a:moveTo>
                  <a:cubicBezTo>
                    <a:pt x="4174" y="1"/>
                    <a:pt x="3252" y="278"/>
                    <a:pt x="2457" y="851"/>
                  </a:cubicBezTo>
                  <a:cubicBezTo>
                    <a:pt x="504" y="2256"/>
                    <a:pt x="0" y="4953"/>
                    <a:pt x="1319" y="6965"/>
                  </a:cubicBezTo>
                  <a:cubicBezTo>
                    <a:pt x="2179" y="8281"/>
                    <a:pt x="3617" y="9002"/>
                    <a:pt x="5089" y="9002"/>
                  </a:cubicBezTo>
                  <a:cubicBezTo>
                    <a:pt x="5871" y="9002"/>
                    <a:pt x="6662" y="8799"/>
                    <a:pt x="7381" y="8373"/>
                  </a:cubicBezTo>
                  <a:cubicBezTo>
                    <a:pt x="7603" y="8244"/>
                    <a:pt x="7472" y="7943"/>
                    <a:pt x="7268" y="7943"/>
                  </a:cubicBezTo>
                  <a:cubicBezTo>
                    <a:pt x="7229" y="7943"/>
                    <a:pt x="7187" y="7954"/>
                    <a:pt x="7145" y="7979"/>
                  </a:cubicBezTo>
                  <a:lnTo>
                    <a:pt x="7148" y="7976"/>
                  </a:lnTo>
                  <a:lnTo>
                    <a:pt x="7148" y="7976"/>
                  </a:lnTo>
                  <a:cubicBezTo>
                    <a:pt x="6500" y="8359"/>
                    <a:pt x="5788" y="8542"/>
                    <a:pt x="5083" y="8542"/>
                  </a:cubicBezTo>
                  <a:cubicBezTo>
                    <a:pt x="3755" y="8542"/>
                    <a:pt x="2456" y="7890"/>
                    <a:pt x="1679" y="6701"/>
                  </a:cubicBezTo>
                  <a:cubicBezTo>
                    <a:pt x="494" y="4885"/>
                    <a:pt x="949" y="2455"/>
                    <a:pt x="2714" y="1187"/>
                  </a:cubicBezTo>
                  <a:cubicBezTo>
                    <a:pt x="3430" y="672"/>
                    <a:pt x="4259" y="423"/>
                    <a:pt x="5081" y="423"/>
                  </a:cubicBezTo>
                  <a:cubicBezTo>
                    <a:pt x="6284" y="423"/>
                    <a:pt x="7471" y="955"/>
                    <a:pt x="8269" y="1969"/>
                  </a:cubicBezTo>
                  <a:cubicBezTo>
                    <a:pt x="9612" y="3672"/>
                    <a:pt x="9379" y="6136"/>
                    <a:pt x="7734" y="7554"/>
                  </a:cubicBezTo>
                  <a:cubicBezTo>
                    <a:pt x="7567" y="7716"/>
                    <a:pt x="7711" y="7954"/>
                    <a:pt x="7894" y="7954"/>
                  </a:cubicBezTo>
                  <a:cubicBezTo>
                    <a:pt x="7940" y="7954"/>
                    <a:pt x="7989" y="7939"/>
                    <a:pt x="8036" y="7904"/>
                  </a:cubicBezTo>
                  <a:cubicBezTo>
                    <a:pt x="9856" y="6327"/>
                    <a:pt x="10113" y="3596"/>
                    <a:pt x="8618" y="1708"/>
                  </a:cubicBezTo>
                  <a:cubicBezTo>
                    <a:pt x="7733" y="589"/>
                    <a:pt x="6418" y="1"/>
                    <a:pt x="5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7338297" y="2119992"/>
              <a:ext cx="12154" cy="47020"/>
            </a:xfrm>
            <a:custGeom>
              <a:avLst/>
              <a:gdLst/>
              <a:ahLst/>
              <a:cxnLst/>
              <a:rect l="l" t="t" r="r" b="b"/>
              <a:pathLst>
                <a:path w="464" h="1795" extrusionOk="0">
                  <a:moveTo>
                    <a:pt x="231" y="1"/>
                  </a:moveTo>
                  <a:cubicBezTo>
                    <a:pt x="116" y="1"/>
                    <a:pt x="1" y="78"/>
                    <a:pt x="1" y="232"/>
                  </a:cubicBezTo>
                  <a:lnTo>
                    <a:pt x="1" y="1562"/>
                  </a:lnTo>
                  <a:cubicBezTo>
                    <a:pt x="1" y="1688"/>
                    <a:pt x="104" y="1795"/>
                    <a:pt x="230" y="1795"/>
                  </a:cubicBezTo>
                  <a:cubicBezTo>
                    <a:pt x="357" y="1795"/>
                    <a:pt x="463" y="1688"/>
                    <a:pt x="463" y="1562"/>
                  </a:cubicBezTo>
                  <a:lnTo>
                    <a:pt x="463" y="232"/>
                  </a:lnTo>
                  <a:cubicBezTo>
                    <a:pt x="462" y="78"/>
                    <a:pt x="346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7338297" y="2432524"/>
              <a:ext cx="12154" cy="46968"/>
            </a:xfrm>
            <a:custGeom>
              <a:avLst/>
              <a:gdLst/>
              <a:ahLst/>
              <a:cxnLst/>
              <a:rect l="l" t="t" r="r" b="b"/>
              <a:pathLst>
                <a:path w="464" h="1793" extrusionOk="0">
                  <a:moveTo>
                    <a:pt x="230" y="0"/>
                  </a:moveTo>
                  <a:cubicBezTo>
                    <a:pt x="104" y="0"/>
                    <a:pt x="1" y="103"/>
                    <a:pt x="1" y="233"/>
                  </a:cubicBezTo>
                  <a:lnTo>
                    <a:pt x="1" y="1563"/>
                  </a:lnTo>
                  <a:cubicBezTo>
                    <a:pt x="1" y="1689"/>
                    <a:pt x="104" y="1792"/>
                    <a:pt x="230" y="1792"/>
                  </a:cubicBezTo>
                  <a:cubicBezTo>
                    <a:pt x="357" y="1792"/>
                    <a:pt x="463" y="1689"/>
                    <a:pt x="463" y="1563"/>
                  </a:cubicBezTo>
                  <a:lnTo>
                    <a:pt x="463" y="233"/>
                  </a:lnTo>
                  <a:cubicBezTo>
                    <a:pt x="463" y="103"/>
                    <a:pt x="357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7249549" y="2143227"/>
              <a:ext cx="32325" cy="42331"/>
            </a:xfrm>
            <a:custGeom>
              <a:avLst/>
              <a:gdLst/>
              <a:ahLst/>
              <a:cxnLst/>
              <a:rect l="l" t="t" r="r" b="b"/>
              <a:pathLst>
                <a:path w="1234" h="1616" extrusionOk="0">
                  <a:moveTo>
                    <a:pt x="310" y="0"/>
                  </a:moveTo>
                  <a:cubicBezTo>
                    <a:pt x="154" y="0"/>
                    <a:pt x="0" y="166"/>
                    <a:pt x="106" y="349"/>
                  </a:cubicBezTo>
                  <a:lnTo>
                    <a:pt x="771" y="1500"/>
                  </a:lnTo>
                  <a:cubicBezTo>
                    <a:pt x="812" y="1574"/>
                    <a:pt x="890" y="1616"/>
                    <a:pt x="971" y="1616"/>
                  </a:cubicBezTo>
                  <a:cubicBezTo>
                    <a:pt x="1010" y="1616"/>
                    <a:pt x="1049" y="1606"/>
                    <a:pt x="1086" y="1586"/>
                  </a:cubicBezTo>
                  <a:cubicBezTo>
                    <a:pt x="1196" y="1521"/>
                    <a:pt x="1233" y="1381"/>
                    <a:pt x="1168" y="1271"/>
                  </a:cubicBezTo>
                  <a:lnTo>
                    <a:pt x="503" y="119"/>
                  </a:lnTo>
                  <a:cubicBezTo>
                    <a:pt x="455" y="35"/>
                    <a:pt x="382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7406719" y="2413690"/>
              <a:ext cx="32194" cy="42384"/>
            </a:xfrm>
            <a:custGeom>
              <a:avLst/>
              <a:gdLst/>
              <a:ahLst/>
              <a:cxnLst/>
              <a:rect l="l" t="t" r="r" b="b"/>
              <a:pathLst>
                <a:path w="1229" h="1618" extrusionOk="0">
                  <a:moveTo>
                    <a:pt x="262" y="0"/>
                  </a:moveTo>
                  <a:cubicBezTo>
                    <a:pt x="223" y="0"/>
                    <a:pt x="184" y="10"/>
                    <a:pt x="147" y="30"/>
                  </a:cubicBezTo>
                  <a:cubicBezTo>
                    <a:pt x="34" y="99"/>
                    <a:pt x="0" y="246"/>
                    <a:pt x="69" y="356"/>
                  </a:cubicBezTo>
                  <a:lnTo>
                    <a:pt x="733" y="1507"/>
                  </a:lnTo>
                  <a:cubicBezTo>
                    <a:pt x="783" y="1585"/>
                    <a:pt x="854" y="1617"/>
                    <a:pt x="924" y="1617"/>
                  </a:cubicBezTo>
                  <a:cubicBezTo>
                    <a:pt x="1079" y="1617"/>
                    <a:pt x="1229" y="1457"/>
                    <a:pt x="1134" y="1278"/>
                  </a:cubicBezTo>
                  <a:lnTo>
                    <a:pt x="470" y="126"/>
                  </a:lnTo>
                  <a:cubicBezTo>
                    <a:pt x="427" y="46"/>
                    <a:pt x="346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7185004" y="2206749"/>
              <a:ext cx="46051" cy="29627"/>
            </a:xfrm>
            <a:custGeom>
              <a:avLst/>
              <a:gdLst/>
              <a:ahLst/>
              <a:cxnLst/>
              <a:rect l="l" t="t" r="r" b="b"/>
              <a:pathLst>
                <a:path w="1758" h="1131" extrusionOk="0">
                  <a:moveTo>
                    <a:pt x="335" y="0"/>
                  </a:moveTo>
                  <a:cubicBezTo>
                    <a:pt x="131" y="0"/>
                    <a:pt x="1" y="303"/>
                    <a:pt x="226" y="432"/>
                  </a:cubicBezTo>
                  <a:lnTo>
                    <a:pt x="226" y="436"/>
                  </a:lnTo>
                  <a:lnTo>
                    <a:pt x="1377" y="1101"/>
                  </a:lnTo>
                  <a:cubicBezTo>
                    <a:pt x="1413" y="1121"/>
                    <a:pt x="1452" y="1130"/>
                    <a:pt x="1490" y="1130"/>
                  </a:cubicBezTo>
                  <a:cubicBezTo>
                    <a:pt x="1570" y="1130"/>
                    <a:pt x="1649" y="1089"/>
                    <a:pt x="1693" y="1015"/>
                  </a:cubicBezTo>
                  <a:cubicBezTo>
                    <a:pt x="1758" y="905"/>
                    <a:pt x="1720" y="765"/>
                    <a:pt x="1607" y="700"/>
                  </a:cubicBezTo>
                  <a:lnTo>
                    <a:pt x="456" y="35"/>
                  </a:lnTo>
                  <a:cubicBezTo>
                    <a:pt x="414" y="11"/>
                    <a:pt x="373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7455651" y="2363029"/>
              <a:ext cx="46051" cy="29627"/>
            </a:xfrm>
            <a:custGeom>
              <a:avLst/>
              <a:gdLst/>
              <a:ahLst/>
              <a:cxnLst/>
              <a:rect l="l" t="t" r="r" b="b"/>
              <a:pathLst>
                <a:path w="1758" h="1131" extrusionOk="0">
                  <a:moveTo>
                    <a:pt x="334" y="0"/>
                  </a:moveTo>
                  <a:cubicBezTo>
                    <a:pt x="128" y="0"/>
                    <a:pt x="0" y="305"/>
                    <a:pt x="226" y="433"/>
                  </a:cubicBezTo>
                  <a:lnTo>
                    <a:pt x="1377" y="1101"/>
                  </a:lnTo>
                  <a:cubicBezTo>
                    <a:pt x="1413" y="1121"/>
                    <a:pt x="1452" y="1130"/>
                    <a:pt x="1490" y="1130"/>
                  </a:cubicBezTo>
                  <a:cubicBezTo>
                    <a:pt x="1570" y="1130"/>
                    <a:pt x="1649" y="1089"/>
                    <a:pt x="1693" y="1015"/>
                  </a:cubicBezTo>
                  <a:cubicBezTo>
                    <a:pt x="1758" y="905"/>
                    <a:pt x="1716" y="765"/>
                    <a:pt x="1607" y="700"/>
                  </a:cubicBezTo>
                  <a:lnTo>
                    <a:pt x="1610" y="700"/>
                  </a:lnTo>
                  <a:lnTo>
                    <a:pt x="455" y="35"/>
                  </a:lnTo>
                  <a:cubicBezTo>
                    <a:pt x="414" y="11"/>
                    <a:pt x="37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7162634" y="2293743"/>
              <a:ext cx="48958" cy="12050"/>
            </a:xfrm>
            <a:custGeom>
              <a:avLst/>
              <a:gdLst/>
              <a:ahLst/>
              <a:cxnLst/>
              <a:rect l="l" t="t" r="r" b="b"/>
              <a:pathLst>
                <a:path w="1869" h="460" extrusionOk="0">
                  <a:moveTo>
                    <a:pt x="306" y="0"/>
                  </a:moveTo>
                  <a:cubicBezTo>
                    <a:pt x="1" y="0"/>
                    <a:pt x="1" y="459"/>
                    <a:pt x="306" y="459"/>
                  </a:cubicBezTo>
                  <a:lnTo>
                    <a:pt x="1639" y="459"/>
                  </a:lnTo>
                  <a:cubicBezTo>
                    <a:pt x="1765" y="459"/>
                    <a:pt x="1868" y="357"/>
                    <a:pt x="1868" y="230"/>
                  </a:cubicBezTo>
                  <a:cubicBezTo>
                    <a:pt x="1868" y="103"/>
                    <a:pt x="1765" y="0"/>
                    <a:pt x="1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7475114" y="2293743"/>
              <a:ext cx="49037" cy="12050"/>
            </a:xfrm>
            <a:custGeom>
              <a:avLst/>
              <a:gdLst/>
              <a:ahLst/>
              <a:cxnLst/>
              <a:rect l="l" t="t" r="r" b="b"/>
              <a:pathLst>
                <a:path w="1872" h="460" extrusionOk="0">
                  <a:moveTo>
                    <a:pt x="309" y="0"/>
                  </a:moveTo>
                  <a:cubicBezTo>
                    <a:pt x="0" y="0"/>
                    <a:pt x="0" y="459"/>
                    <a:pt x="309" y="459"/>
                  </a:cubicBezTo>
                  <a:lnTo>
                    <a:pt x="1642" y="459"/>
                  </a:lnTo>
                  <a:cubicBezTo>
                    <a:pt x="1769" y="459"/>
                    <a:pt x="1871" y="357"/>
                    <a:pt x="1871" y="230"/>
                  </a:cubicBezTo>
                  <a:cubicBezTo>
                    <a:pt x="1871" y="103"/>
                    <a:pt x="1769" y="0"/>
                    <a:pt x="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7185004" y="2363107"/>
              <a:ext cx="46051" cy="29653"/>
            </a:xfrm>
            <a:custGeom>
              <a:avLst/>
              <a:gdLst/>
              <a:ahLst/>
              <a:cxnLst/>
              <a:rect l="l" t="t" r="r" b="b"/>
              <a:pathLst>
                <a:path w="1758" h="1132" extrusionOk="0">
                  <a:moveTo>
                    <a:pt x="1493" y="0"/>
                  </a:moveTo>
                  <a:cubicBezTo>
                    <a:pt x="1453" y="0"/>
                    <a:pt x="1414" y="10"/>
                    <a:pt x="1377" y="32"/>
                  </a:cubicBezTo>
                  <a:lnTo>
                    <a:pt x="226" y="697"/>
                  </a:lnTo>
                  <a:cubicBezTo>
                    <a:pt x="0" y="827"/>
                    <a:pt x="129" y="1131"/>
                    <a:pt x="336" y="1131"/>
                  </a:cubicBezTo>
                  <a:cubicBezTo>
                    <a:pt x="374" y="1131"/>
                    <a:pt x="414" y="1121"/>
                    <a:pt x="456" y="1098"/>
                  </a:cubicBezTo>
                  <a:lnTo>
                    <a:pt x="1607" y="430"/>
                  </a:lnTo>
                  <a:cubicBezTo>
                    <a:pt x="1720" y="368"/>
                    <a:pt x="1758" y="227"/>
                    <a:pt x="1693" y="118"/>
                  </a:cubicBezTo>
                  <a:cubicBezTo>
                    <a:pt x="1649" y="42"/>
                    <a:pt x="1572" y="0"/>
                    <a:pt x="1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7456358" y="2206880"/>
              <a:ext cx="45344" cy="29522"/>
            </a:xfrm>
            <a:custGeom>
              <a:avLst/>
              <a:gdLst/>
              <a:ahLst/>
              <a:cxnLst/>
              <a:rect l="l" t="t" r="r" b="b"/>
              <a:pathLst>
                <a:path w="1731" h="1127" extrusionOk="0">
                  <a:moveTo>
                    <a:pt x="1467" y="0"/>
                  </a:moveTo>
                  <a:cubicBezTo>
                    <a:pt x="1428" y="0"/>
                    <a:pt x="1389" y="10"/>
                    <a:pt x="1354" y="30"/>
                  </a:cubicBezTo>
                  <a:lnTo>
                    <a:pt x="199" y="695"/>
                  </a:lnTo>
                  <a:cubicBezTo>
                    <a:pt x="0" y="815"/>
                    <a:pt x="82" y="1123"/>
                    <a:pt x="315" y="1123"/>
                  </a:cubicBezTo>
                  <a:lnTo>
                    <a:pt x="315" y="1127"/>
                  </a:lnTo>
                  <a:cubicBezTo>
                    <a:pt x="356" y="1127"/>
                    <a:pt x="394" y="1116"/>
                    <a:pt x="432" y="1096"/>
                  </a:cubicBezTo>
                  <a:lnTo>
                    <a:pt x="1583" y="431"/>
                  </a:lnTo>
                  <a:cubicBezTo>
                    <a:pt x="1693" y="366"/>
                    <a:pt x="1731" y="225"/>
                    <a:pt x="1666" y="116"/>
                  </a:cubicBezTo>
                  <a:cubicBezTo>
                    <a:pt x="1624" y="42"/>
                    <a:pt x="1546" y="0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7250597" y="2413926"/>
              <a:ext cx="31277" cy="42331"/>
            </a:xfrm>
            <a:custGeom>
              <a:avLst/>
              <a:gdLst/>
              <a:ahLst/>
              <a:cxnLst/>
              <a:rect l="l" t="t" r="r" b="b"/>
              <a:pathLst>
                <a:path w="1194" h="1616" extrusionOk="0">
                  <a:moveTo>
                    <a:pt x="931" y="0"/>
                  </a:moveTo>
                  <a:cubicBezTo>
                    <a:pt x="850" y="0"/>
                    <a:pt x="772" y="43"/>
                    <a:pt x="731" y="117"/>
                  </a:cubicBezTo>
                  <a:lnTo>
                    <a:pt x="66" y="1269"/>
                  </a:lnTo>
                  <a:cubicBezTo>
                    <a:pt x="1" y="1378"/>
                    <a:pt x="39" y="1522"/>
                    <a:pt x="148" y="1584"/>
                  </a:cubicBezTo>
                  <a:cubicBezTo>
                    <a:pt x="185" y="1606"/>
                    <a:pt x="225" y="1616"/>
                    <a:pt x="265" y="1616"/>
                  </a:cubicBezTo>
                  <a:cubicBezTo>
                    <a:pt x="345" y="1616"/>
                    <a:pt x="422" y="1575"/>
                    <a:pt x="463" y="1502"/>
                  </a:cubicBezTo>
                  <a:lnTo>
                    <a:pt x="1132" y="350"/>
                  </a:lnTo>
                  <a:cubicBezTo>
                    <a:pt x="1193" y="237"/>
                    <a:pt x="1156" y="93"/>
                    <a:pt x="1046" y="32"/>
                  </a:cubicBezTo>
                  <a:cubicBezTo>
                    <a:pt x="1009" y="10"/>
                    <a:pt x="970" y="0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7406876" y="2143200"/>
              <a:ext cx="32351" cy="42357"/>
            </a:xfrm>
            <a:custGeom>
              <a:avLst/>
              <a:gdLst/>
              <a:ahLst/>
              <a:cxnLst/>
              <a:rect l="l" t="t" r="r" b="b"/>
              <a:pathLst>
                <a:path w="1235" h="1617" extrusionOk="0">
                  <a:moveTo>
                    <a:pt x="921" y="0"/>
                  </a:moveTo>
                  <a:cubicBezTo>
                    <a:pt x="849" y="0"/>
                    <a:pt x="778" y="35"/>
                    <a:pt x="731" y="117"/>
                  </a:cubicBezTo>
                  <a:lnTo>
                    <a:pt x="63" y="1272"/>
                  </a:lnTo>
                  <a:cubicBezTo>
                    <a:pt x="1" y="1382"/>
                    <a:pt x="39" y="1522"/>
                    <a:pt x="148" y="1587"/>
                  </a:cubicBezTo>
                  <a:cubicBezTo>
                    <a:pt x="184" y="1607"/>
                    <a:pt x="223" y="1617"/>
                    <a:pt x="262" y="1617"/>
                  </a:cubicBezTo>
                  <a:cubicBezTo>
                    <a:pt x="343" y="1617"/>
                    <a:pt x="422" y="1575"/>
                    <a:pt x="464" y="1501"/>
                  </a:cubicBezTo>
                  <a:lnTo>
                    <a:pt x="1128" y="350"/>
                  </a:lnTo>
                  <a:cubicBezTo>
                    <a:pt x="1234" y="166"/>
                    <a:pt x="1078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7244493" y="2208950"/>
              <a:ext cx="202016" cy="181374"/>
            </a:xfrm>
            <a:custGeom>
              <a:avLst/>
              <a:gdLst/>
              <a:ahLst/>
              <a:cxnLst/>
              <a:rect l="l" t="t" r="r" b="b"/>
              <a:pathLst>
                <a:path w="7712" h="6924" extrusionOk="0">
                  <a:moveTo>
                    <a:pt x="3816" y="0"/>
                  </a:moveTo>
                  <a:cubicBezTo>
                    <a:pt x="2944" y="0"/>
                    <a:pt x="2073" y="328"/>
                    <a:pt x="1402" y="979"/>
                  </a:cubicBezTo>
                  <a:cubicBezTo>
                    <a:pt x="90" y="2257"/>
                    <a:pt x="1" y="4337"/>
                    <a:pt x="1197" y="5725"/>
                  </a:cubicBezTo>
                  <a:cubicBezTo>
                    <a:pt x="1880" y="6514"/>
                    <a:pt x="2847" y="6924"/>
                    <a:pt x="3821" y="6924"/>
                  </a:cubicBezTo>
                  <a:cubicBezTo>
                    <a:pt x="4555" y="6924"/>
                    <a:pt x="5294" y="6691"/>
                    <a:pt x="5919" y="6212"/>
                  </a:cubicBezTo>
                  <a:cubicBezTo>
                    <a:pt x="7375" y="5101"/>
                    <a:pt x="7711" y="3045"/>
                    <a:pt x="6687" y="1527"/>
                  </a:cubicBezTo>
                  <a:cubicBezTo>
                    <a:pt x="6643" y="1455"/>
                    <a:pt x="6567" y="1417"/>
                    <a:pt x="6490" y="1417"/>
                  </a:cubicBezTo>
                  <a:cubicBezTo>
                    <a:pt x="6446" y="1417"/>
                    <a:pt x="6401" y="1429"/>
                    <a:pt x="6361" y="1455"/>
                  </a:cubicBezTo>
                  <a:cubicBezTo>
                    <a:pt x="6251" y="1527"/>
                    <a:pt x="6227" y="1678"/>
                    <a:pt x="6306" y="1784"/>
                  </a:cubicBezTo>
                  <a:cubicBezTo>
                    <a:pt x="7077" y="2929"/>
                    <a:pt x="6971" y="4450"/>
                    <a:pt x="6046" y="5475"/>
                  </a:cubicBezTo>
                  <a:cubicBezTo>
                    <a:pt x="5461" y="6125"/>
                    <a:pt x="4641" y="6470"/>
                    <a:pt x="3810" y="6470"/>
                  </a:cubicBezTo>
                  <a:cubicBezTo>
                    <a:pt x="3331" y="6470"/>
                    <a:pt x="2848" y="6356"/>
                    <a:pt x="2403" y="6119"/>
                  </a:cubicBezTo>
                  <a:cubicBezTo>
                    <a:pt x="1183" y="5468"/>
                    <a:pt x="563" y="4077"/>
                    <a:pt x="895" y="2737"/>
                  </a:cubicBezTo>
                  <a:cubicBezTo>
                    <a:pt x="1231" y="1397"/>
                    <a:pt x="2434" y="458"/>
                    <a:pt x="3811" y="458"/>
                  </a:cubicBezTo>
                  <a:lnTo>
                    <a:pt x="3811" y="462"/>
                  </a:lnTo>
                  <a:cubicBezTo>
                    <a:pt x="4562" y="462"/>
                    <a:pt x="5285" y="739"/>
                    <a:pt x="5840" y="1246"/>
                  </a:cubicBezTo>
                  <a:cubicBezTo>
                    <a:pt x="5889" y="1291"/>
                    <a:pt x="5942" y="1310"/>
                    <a:pt x="5993" y="1310"/>
                  </a:cubicBezTo>
                  <a:cubicBezTo>
                    <a:pt x="6176" y="1310"/>
                    <a:pt x="6328" y="1065"/>
                    <a:pt x="6149" y="904"/>
                  </a:cubicBezTo>
                  <a:cubicBezTo>
                    <a:pt x="5487" y="300"/>
                    <a:pt x="4651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5" name="Google Shape;1885;p8"/>
          <p:cNvGrpSpPr/>
          <p:nvPr/>
        </p:nvGrpSpPr>
        <p:grpSpPr>
          <a:xfrm>
            <a:off x="1616774" y="2030325"/>
            <a:ext cx="348053" cy="348184"/>
            <a:chOff x="7169365" y="3558907"/>
            <a:chExt cx="348053" cy="348184"/>
          </a:xfrm>
        </p:grpSpPr>
        <p:sp>
          <p:nvSpPr>
            <p:cNvPr id="1886" name="Google Shape;1886;p8"/>
            <p:cNvSpPr/>
            <p:nvPr/>
          </p:nvSpPr>
          <p:spPr>
            <a:xfrm>
              <a:off x="7174945" y="3643465"/>
              <a:ext cx="141951" cy="182684"/>
            </a:xfrm>
            <a:custGeom>
              <a:avLst/>
              <a:gdLst/>
              <a:ahLst/>
              <a:cxnLst/>
              <a:rect l="l" t="t" r="r" b="b"/>
              <a:pathLst>
                <a:path w="5419" h="6974" extrusionOk="0">
                  <a:moveTo>
                    <a:pt x="0" y="0"/>
                  </a:moveTo>
                  <a:lnTo>
                    <a:pt x="0" y="4287"/>
                  </a:lnTo>
                  <a:lnTo>
                    <a:pt x="5418" y="6974"/>
                  </a:lnTo>
                  <a:lnTo>
                    <a:pt x="4287" y="1275"/>
                  </a:lnTo>
                  <a:lnTo>
                    <a:pt x="847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7174945" y="3755763"/>
              <a:ext cx="134485" cy="145697"/>
            </a:xfrm>
            <a:custGeom>
              <a:avLst/>
              <a:gdLst/>
              <a:ahLst/>
              <a:cxnLst/>
              <a:rect l="l" t="t" r="r" b="b"/>
              <a:pathLst>
                <a:path w="5134" h="5562" extrusionOk="0">
                  <a:moveTo>
                    <a:pt x="0" y="0"/>
                  </a:moveTo>
                  <a:lnTo>
                    <a:pt x="0" y="4290"/>
                  </a:lnTo>
                  <a:lnTo>
                    <a:pt x="4287" y="5562"/>
                  </a:lnTo>
                  <a:lnTo>
                    <a:pt x="5134" y="3417"/>
                  </a:lnTo>
                  <a:lnTo>
                    <a:pt x="4287" y="1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7369914" y="3726136"/>
              <a:ext cx="119764" cy="168696"/>
            </a:xfrm>
            <a:custGeom>
              <a:avLst/>
              <a:gdLst/>
              <a:ahLst/>
              <a:cxnLst/>
              <a:rect l="l" t="t" r="r" b="b"/>
              <a:pathLst>
                <a:path w="4572" h="6440" extrusionOk="0">
                  <a:moveTo>
                    <a:pt x="0" y="0"/>
                  </a:moveTo>
                  <a:lnTo>
                    <a:pt x="1131" y="5421"/>
                  </a:lnTo>
                  <a:lnTo>
                    <a:pt x="4572" y="6439"/>
                  </a:lnTo>
                  <a:lnTo>
                    <a:pt x="4572" y="2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7287243" y="3750917"/>
              <a:ext cx="112324" cy="150543"/>
            </a:xfrm>
            <a:custGeom>
              <a:avLst/>
              <a:gdLst/>
              <a:ahLst/>
              <a:cxnLst/>
              <a:rect l="l" t="t" r="r" b="b"/>
              <a:pathLst>
                <a:path w="4288" h="5747" extrusionOk="0">
                  <a:moveTo>
                    <a:pt x="2146" y="0"/>
                  </a:moveTo>
                  <a:lnTo>
                    <a:pt x="0" y="1460"/>
                  </a:lnTo>
                  <a:lnTo>
                    <a:pt x="0" y="5747"/>
                  </a:lnTo>
                  <a:lnTo>
                    <a:pt x="4287" y="4475"/>
                  </a:lnTo>
                  <a:lnTo>
                    <a:pt x="4287" y="1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7377353" y="3643465"/>
              <a:ext cx="112324" cy="139069"/>
            </a:xfrm>
            <a:custGeom>
              <a:avLst/>
              <a:gdLst/>
              <a:ahLst/>
              <a:cxnLst/>
              <a:rect l="l" t="t" r="r" b="b"/>
              <a:pathLst>
                <a:path w="4288" h="5309" extrusionOk="0">
                  <a:moveTo>
                    <a:pt x="847" y="0"/>
                  </a:moveTo>
                  <a:lnTo>
                    <a:pt x="1" y="2145"/>
                  </a:lnTo>
                  <a:lnTo>
                    <a:pt x="847" y="4287"/>
                  </a:lnTo>
                  <a:lnTo>
                    <a:pt x="4288" y="5308"/>
                  </a:lnTo>
                  <a:lnTo>
                    <a:pt x="4288" y="10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7287243" y="3643465"/>
              <a:ext cx="112324" cy="145697"/>
            </a:xfrm>
            <a:custGeom>
              <a:avLst/>
              <a:gdLst/>
              <a:ahLst/>
              <a:cxnLst/>
              <a:rect l="l" t="t" r="r" b="b"/>
              <a:pathLst>
                <a:path w="4288" h="5562" extrusionOk="0">
                  <a:moveTo>
                    <a:pt x="4287" y="0"/>
                  </a:moveTo>
                  <a:lnTo>
                    <a:pt x="0" y="1275"/>
                  </a:lnTo>
                  <a:lnTo>
                    <a:pt x="0" y="5562"/>
                  </a:lnTo>
                  <a:lnTo>
                    <a:pt x="4287" y="4287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7336620" y="3564461"/>
              <a:ext cx="111041" cy="169141"/>
            </a:xfrm>
            <a:custGeom>
              <a:avLst/>
              <a:gdLst/>
              <a:ahLst/>
              <a:cxnLst/>
              <a:rect l="l" t="t" r="r" b="b"/>
              <a:pathLst>
                <a:path w="4239" h="6457" extrusionOk="0">
                  <a:moveTo>
                    <a:pt x="2402" y="1"/>
                  </a:moveTo>
                  <a:cubicBezTo>
                    <a:pt x="1076" y="4"/>
                    <a:pt x="0" y="1077"/>
                    <a:pt x="0" y="2406"/>
                  </a:cubicBezTo>
                  <a:cubicBezTo>
                    <a:pt x="0" y="4058"/>
                    <a:pt x="2402" y="6457"/>
                    <a:pt x="2402" y="6457"/>
                  </a:cubicBezTo>
                  <a:cubicBezTo>
                    <a:pt x="2402" y="6457"/>
                    <a:pt x="4239" y="4058"/>
                    <a:pt x="4239" y="2406"/>
                  </a:cubicBezTo>
                  <a:cubicBezTo>
                    <a:pt x="4239" y="1080"/>
                    <a:pt x="3417" y="1"/>
                    <a:pt x="2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7399540" y="3564461"/>
              <a:ext cx="62947" cy="169141"/>
            </a:xfrm>
            <a:custGeom>
              <a:avLst/>
              <a:gdLst/>
              <a:ahLst/>
              <a:cxnLst/>
              <a:rect l="l" t="t" r="r" b="b"/>
              <a:pathLst>
                <a:path w="2403" h="6457" extrusionOk="0">
                  <a:moveTo>
                    <a:pt x="0" y="1"/>
                  </a:moveTo>
                  <a:lnTo>
                    <a:pt x="0" y="6457"/>
                  </a:lnTo>
                  <a:cubicBezTo>
                    <a:pt x="0" y="6457"/>
                    <a:pt x="2402" y="4058"/>
                    <a:pt x="2402" y="2403"/>
                  </a:cubicBezTo>
                  <a:cubicBezTo>
                    <a:pt x="2402" y="1077"/>
                    <a:pt x="1326" y="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7355009" y="3594035"/>
              <a:ext cx="77852" cy="66771"/>
            </a:xfrm>
            <a:custGeom>
              <a:avLst/>
              <a:gdLst/>
              <a:ahLst/>
              <a:cxnLst/>
              <a:rect l="l" t="t" r="r" b="b"/>
              <a:pathLst>
                <a:path w="2972" h="2549" extrusionOk="0">
                  <a:moveTo>
                    <a:pt x="1691" y="1"/>
                  </a:moveTo>
                  <a:cubicBezTo>
                    <a:pt x="1379" y="1"/>
                    <a:pt x="1061" y="117"/>
                    <a:pt x="802" y="376"/>
                  </a:cubicBezTo>
                  <a:cubicBezTo>
                    <a:pt x="1" y="1178"/>
                    <a:pt x="566" y="2549"/>
                    <a:pt x="1700" y="2549"/>
                  </a:cubicBezTo>
                  <a:cubicBezTo>
                    <a:pt x="2403" y="2545"/>
                    <a:pt x="2972" y="1976"/>
                    <a:pt x="2972" y="1274"/>
                  </a:cubicBezTo>
                  <a:cubicBezTo>
                    <a:pt x="2972" y="509"/>
                    <a:pt x="2344" y="1"/>
                    <a:pt x="1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7474851" y="3670210"/>
              <a:ext cx="37014" cy="118951"/>
            </a:xfrm>
            <a:custGeom>
              <a:avLst/>
              <a:gdLst/>
              <a:ahLst/>
              <a:cxnLst/>
              <a:rect l="l" t="t" r="r" b="b"/>
              <a:pathLst>
                <a:path w="1413" h="4541" extrusionOk="0">
                  <a:moveTo>
                    <a:pt x="566" y="0"/>
                  </a:moveTo>
                  <a:lnTo>
                    <a:pt x="0" y="2145"/>
                  </a:lnTo>
                  <a:lnTo>
                    <a:pt x="566" y="4287"/>
                  </a:lnTo>
                  <a:lnTo>
                    <a:pt x="1412" y="4541"/>
                  </a:lnTo>
                  <a:lnTo>
                    <a:pt x="1412" y="254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7474851" y="3760321"/>
              <a:ext cx="37014" cy="141139"/>
            </a:xfrm>
            <a:custGeom>
              <a:avLst/>
              <a:gdLst/>
              <a:ahLst/>
              <a:cxnLst/>
              <a:rect l="l" t="t" r="r" b="b"/>
              <a:pathLst>
                <a:path w="1413" h="5388" extrusionOk="0">
                  <a:moveTo>
                    <a:pt x="0" y="1"/>
                  </a:moveTo>
                  <a:lnTo>
                    <a:pt x="566" y="5134"/>
                  </a:lnTo>
                  <a:lnTo>
                    <a:pt x="1412" y="5388"/>
                  </a:lnTo>
                  <a:lnTo>
                    <a:pt x="1412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7169365" y="3558907"/>
              <a:ext cx="348053" cy="348184"/>
            </a:xfrm>
            <a:custGeom>
              <a:avLst/>
              <a:gdLst/>
              <a:ahLst/>
              <a:cxnLst/>
              <a:rect l="l" t="t" r="r" b="b"/>
              <a:pathLst>
                <a:path w="13287" h="13292" extrusionOk="0">
                  <a:moveTo>
                    <a:pt x="8787" y="425"/>
                  </a:moveTo>
                  <a:cubicBezTo>
                    <a:pt x="9997" y="428"/>
                    <a:pt x="10977" y="1409"/>
                    <a:pt x="10980" y="2618"/>
                  </a:cubicBezTo>
                  <a:cubicBezTo>
                    <a:pt x="10980" y="2961"/>
                    <a:pt x="10864" y="3345"/>
                    <a:pt x="10686" y="3732"/>
                  </a:cubicBezTo>
                  <a:cubicBezTo>
                    <a:pt x="10675" y="3746"/>
                    <a:pt x="10669" y="3763"/>
                    <a:pt x="10662" y="3780"/>
                  </a:cubicBezTo>
                  <a:cubicBezTo>
                    <a:pt x="10151" y="4859"/>
                    <a:pt x="9164" y="5963"/>
                    <a:pt x="8787" y="6364"/>
                  </a:cubicBezTo>
                  <a:cubicBezTo>
                    <a:pt x="8410" y="5963"/>
                    <a:pt x="7423" y="4859"/>
                    <a:pt x="6913" y="3780"/>
                  </a:cubicBezTo>
                  <a:cubicBezTo>
                    <a:pt x="6906" y="3763"/>
                    <a:pt x="6899" y="3746"/>
                    <a:pt x="6892" y="3732"/>
                  </a:cubicBezTo>
                  <a:cubicBezTo>
                    <a:pt x="6711" y="3345"/>
                    <a:pt x="6598" y="2961"/>
                    <a:pt x="6598" y="2618"/>
                  </a:cubicBezTo>
                  <a:cubicBezTo>
                    <a:pt x="6598" y="1409"/>
                    <a:pt x="7578" y="428"/>
                    <a:pt x="8787" y="425"/>
                  </a:cubicBezTo>
                  <a:close/>
                  <a:moveTo>
                    <a:pt x="6601" y="4099"/>
                  </a:moveTo>
                  <a:cubicBezTo>
                    <a:pt x="7214" y="5315"/>
                    <a:pt x="8301" y="6470"/>
                    <a:pt x="8575" y="6754"/>
                  </a:cubicBezTo>
                  <a:lnTo>
                    <a:pt x="8575" y="7357"/>
                  </a:lnTo>
                  <a:lnTo>
                    <a:pt x="4713" y="8505"/>
                  </a:lnTo>
                  <a:lnTo>
                    <a:pt x="4713" y="4661"/>
                  </a:lnTo>
                  <a:lnTo>
                    <a:pt x="6601" y="4099"/>
                  </a:lnTo>
                  <a:close/>
                  <a:moveTo>
                    <a:pt x="10977" y="4099"/>
                  </a:moveTo>
                  <a:lnTo>
                    <a:pt x="12865" y="4661"/>
                  </a:lnTo>
                  <a:lnTo>
                    <a:pt x="12865" y="8505"/>
                  </a:lnTo>
                  <a:lnTo>
                    <a:pt x="9000" y="7357"/>
                  </a:lnTo>
                  <a:lnTo>
                    <a:pt x="9000" y="6754"/>
                  </a:lnTo>
                  <a:cubicBezTo>
                    <a:pt x="9277" y="6470"/>
                    <a:pt x="10364" y="5315"/>
                    <a:pt x="10977" y="4099"/>
                  </a:cubicBezTo>
                  <a:close/>
                  <a:moveTo>
                    <a:pt x="426" y="3513"/>
                  </a:moveTo>
                  <a:lnTo>
                    <a:pt x="4288" y="4661"/>
                  </a:lnTo>
                  <a:lnTo>
                    <a:pt x="4288" y="8505"/>
                  </a:lnTo>
                  <a:lnTo>
                    <a:pt x="2825" y="8070"/>
                  </a:lnTo>
                  <a:cubicBezTo>
                    <a:pt x="2800" y="8063"/>
                    <a:pt x="2777" y="8059"/>
                    <a:pt x="2755" y="8059"/>
                  </a:cubicBezTo>
                  <a:cubicBezTo>
                    <a:pt x="2535" y="8059"/>
                    <a:pt x="2455" y="8403"/>
                    <a:pt x="2705" y="8478"/>
                  </a:cubicBezTo>
                  <a:lnTo>
                    <a:pt x="4288" y="8947"/>
                  </a:lnTo>
                  <a:lnTo>
                    <a:pt x="4288" y="12792"/>
                  </a:lnTo>
                  <a:lnTo>
                    <a:pt x="426" y="11644"/>
                  </a:lnTo>
                  <a:lnTo>
                    <a:pt x="426" y="7799"/>
                  </a:lnTo>
                  <a:lnTo>
                    <a:pt x="1889" y="8235"/>
                  </a:lnTo>
                  <a:cubicBezTo>
                    <a:pt x="1910" y="8241"/>
                    <a:pt x="1930" y="8244"/>
                    <a:pt x="1950" y="8244"/>
                  </a:cubicBezTo>
                  <a:cubicBezTo>
                    <a:pt x="2042" y="8244"/>
                    <a:pt x="2125" y="8183"/>
                    <a:pt x="2153" y="8091"/>
                  </a:cubicBezTo>
                  <a:cubicBezTo>
                    <a:pt x="2187" y="7981"/>
                    <a:pt x="2122" y="7861"/>
                    <a:pt x="2009" y="7830"/>
                  </a:cubicBezTo>
                  <a:lnTo>
                    <a:pt x="426" y="7357"/>
                  </a:lnTo>
                  <a:lnTo>
                    <a:pt x="426" y="3513"/>
                  </a:lnTo>
                  <a:close/>
                  <a:moveTo>
                    <a:pt x="9000" y="7799"/>
                  </a:moveTo>
                  <a:lnTo>
                    <a:pt x="12865" y="8947"/>
                  </a:lnTo>
                  <a:lnTo>
                    <a:pt x="12865" y="12792"/>
                  </a:lnTo>
                  <a:lnTo>
                    <a:pt x="9000" y="11644"/>
                  </a:lnTo>
                  <a:lnTo>
                    <a:pt x="9000" y="10113"/>
                  </a:lnTo>
                  <a:cubicBezTo>
                    <a:pt x="9000" y="9970"/>
                    <a:pt x="8893" y="9899"/>
                    <a:pt x="8787" y="9899"/>
                  </a:cubicBezTo>
                  <a:cubicBezTo>
                    <a:pt x="8681" y="9899"/>
                    <a:pt x="8575" y="9970"/>
                    <a:pt x="8575" y="10113"/>
                  </a:cubicBezTo>
                  <a:lnTo>
                    <a:pt x="8575" y="11644"/>
                  </a:lnTo>
                  <a:lnTo>
                    <a:pt x="4713" y="12792"/>
                  </a:lnTo>
                  <a:lnTo>
                    <a:pt x="4713" y="8947"/>
                  </a:lnTo>
                  <a:lnTo>
                    <a:pt x="8575" y="7799"/>
                  </a:lnTo>
                  <a:lnTo>
                    <a:pt x="8575" y="9263"/>
                  </a:lnTo>
                  <a:cubicBezTo>
                    <a:pt x="8575" y="9379"/>
                    <a:pt x="8671" y="9475"/>
                    <a:pt x="8787" y="9475"/>
                  </a:cubicBezTo>
                  <a:cubicBezTo>
                    <a:pt x="8904" y="9475"/>
                    <a:pt x="9000" y="9379"/>
                    <a:pt x="9000" y="9263"/>
                  </a:cubicBezTo>
                  <a:lnTo>
                    <a:pt x="9000" y="7799"/>
                  </a:lnTo>
                  <a:close/>
                  <a:moveTo>
                    <a:pt x="8787" y="0"/>
                  </a:moveTo>
                  <a:cubicBezTo>
                    <a:pt x="7345" y="0"/>
                    <a:pt x="6173" y="1172"/>
                    <a:pt x="6173" y="2615"/>
                  </a:cubicBezTo>
                  <a:cubicBezTo>
                    <a:pt x="6173" y="2961"/>
                    <a:pt x="6269" y="3334"/>
                    <a:pt x="6423" y="3711"/>
                  </a:cubicBezTo>
                  <a:lnTo>
                    <a:pt x="4500" y="4280"/>
                  </a:lnTo>
                  <a:lnTo>
                    <a:pt x="272" y="3026"/>
                  </a:lnTo>
                  <a:cubicBezTo>
                    <a:pt x="251" y="3020"/>
                    <a:pt x="230" y="3017"/>
                    <a:pt x="210" y="3017"/>
                  </a:cubicBezTo>
                  <a:cubicBezTo>
                    <a:pt x="99" y="3017"/>
                    <a:pt x="1" y="3106"/>
                    <a:pt x="1" y="3228"/>
                  </a:cubicBezTo>
                  <a:lnTo>
                    <a:pt x="1" y="11805"/>
                  </a:lnTo>
                  <a:cubicBezTo>
                    <a:pt x="1" y="11898"/>
                    <a:pt x="63" y="11980"/>
                    <a:pt x="152" y="12008"/>
                  </a:cubicBezTo>
                  <a:lnTo>
                    <a:pt x="4435" y="13279"/>
                  </a:lnTo>
                  <a:lnTo>
                    <a:pt x="4442" y="13279"/>
                  </a:lnTo>
                  <a:cubicBezTo>
                    <a:pt x="4449" y="13282"/>
                    <a:pt x="4456" y="13286"/>
                    <a:pt x="4466" y="13286"/>
                  </a:cubicBezTo>
                  <a:lnTo>
                    <a:pt x="4531" y="13286"/>
                  </a:lnTo>
                  <a:cubicBezTo>
                    <a:pt x="4541" y="13286"/>
                    <a:pt x="4548" y="13282"/>
                    <a:pt x="4555" y="13279"/>
                  </a:cubicBezTo>
                  <a:lnTo>
                    <a:pt x="4562" y="13279"/>
                  </a:lnTo>
                  <a:lnTo>
                    <a:pt x="8702" y="12052"/>
                  </a:lnTo>
                  <a:cubicBezTo>
                    <a:pt x="8729" y="12064"/>
                    <a:pt x="8758" y="12070"/>
                    <a:pt x="8787" y="12070"/>
                  </a:cubicBezTo>
                  <a:cubicBezTo>
                    <a:pt x="8816" y="12070"/>
                    <a:pt x="8846" y="12064"/>
                    <a:pt x="8873" y="12052"/>
                  </a:cubicBezTo>
                  <a:lnTo>
                    <a:pt x="13012" y="13282"/>
                  </a:lnTo>
                  <a:cubicBezTo>
                    <a:pt x="13033" y="13289"/>
                    <a:pt x="13054" y="13291"/>
                    <a:pt x="13074" y="13291"/>
                  </a:cubicBezTo>
                  <a:cubicBezTo>
                    <a:pt x="13188" y="13291"/>
                    <a:pt x="13287" y="13199"/>
                    <a:pt x="13287" y="13080"/>
                  </a:cubicBezTo>
                  <a:lnTo>
                    <a:pt x="13287" y="8786"/>
                  </a:lnTo>
                  <a:lnTo>
                    <a:pt x="13287" y="4503"/>
                  </a:lnTo>
                  <a:cubicBezTo>
                    <a:pt x="13287" y="4407"/>
                    <a:pt x="13225" y="4325"/>
                    <a:pt x="13136" y="4297"/>
                  </a:cubicBezTo>
                  <a:lnTo>
                    <a:pt x="11155" y="3711"/>
                  </a:lnTo>
                  <a:cubicBezTo>
                    <a:pt x="11306" y="3334"/>
                    <a:pt x="11402" y="2961"/>
                    <a:pt x="11402" y="2615"/>
                  </a:cubicBezTo>
                  <a:cubicBezTo>
                    <a:pt x="11402" y="1172"/>
                    <a:pt x="10230" y="0"/>
                    <a:pt x="8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7360667" y="3588534"/>
              <a:ext cx="80812" cy="77825"/>
            </a:xfrm>
            <a:custGeom>
              <a:avLst/>
              <a:gdLst/>
              <a:ahLst/>
              <a:cxnLst/>
              <a:rect l="l" t="t" r="r" b="b"/>
              <a:pathLst>
                <a:path w="3085" h="2971" extrusionOk="0">
                  <a:moveTo>
                    <a:pt x="1484" y="425"/>
                  </a:moveTo>
                  <a:cubicBezTo>
                    <a:pt x="2430" y="425"/>
                    <a:pt x="2903" y="1566"/>
                    <a:pt x="2235" y="2234"/>
                  </a:cubicBezTo>
                  <a:cubicBezTo>
                    <a:pt x="2019" y="2450"/>
                    <a:pt x="1753" y="2547"/>
                    <a:pt x="1493" y="2547"/>
                  </a:cubicBezTo>
                  <a:cubicBezTo>
                    <a:pt x="948" y="2547"/>
                    <a:pt x="425" y="2124"/>
                    <a:pt x="425" y="1484"/>
                  </a:cubicBezTo>
                  <a:cubicBezTo>
                    <a:pt x="425" y="901"/>
                    <a:pt x="898" y="425"/>
                    <a:pt x="1484" y="425"/>
                  </a:cubicBezTo>
                  <a:close/>
                  <a:moveTo>
                    <a:pt x="1484" y="0"/>
                  </a:moveTo>
                  <a:cubicBezTo>
                    <a:pt x="1292" y="0"/>
                    <a:pt x="1099" y="37"/>
                    <a:pt x="915" y="113"/>
                  </a:cubicBezTo>
                  <a:cubicBezTo>
                    <a:pt x="364" y="343"/>
                    <a:pt x="0" y="884"/>
                    <a:pt x="0" y="1484"/>
                  </a:cubicBezTo>
                  <a:cubicBezTo>
                    <a:pt x="0" y="2303"/>
                    <a:pt x="665" y="2968"/>
                    <a:pt x="1484" y="2971"/>
                  </a:cubicBezTo>
                  <a:cubicBezTo>
                    <a:pt x="2084" y="2971"/>
                    <a:pt x="2625" y="2608"/>
                    <a:pt x="2855" y="2053"/>
                  </a:cubicBezTo>
                  <a:cubicBezTo>
                    <a:pt x="3085" y="1497"/>
                    <a:pt x="2958" y="860"/>
                    <a:pt x="2533" y="435"/>
                  </a:cubicBezTo>
                  <a:cubicBezTo>
                    <a:pt x="2251" y="151"/>
                    <a:pt x="1871" y="0"/>
                    <a:pt x="1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50" y="0"/>
            <a:ext cx="6319110" cy="149885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0" grpId="0" animBg="1"/>
      <p:bldP spid="1821" grpId="0" animBg="1"/>
      <p:bldP spid="1823" grpId="0" build="p" animBg="1"/>
      <p:bldP spid="1824" grpId="0" animBg="1"/>
      <p:bldP spid="1825" grpId="0" build="p" animBg="1"/>
      <p:bldP spid="1826" grpId="0" animBg="1"/>
      <p:bldP spid="1827" grpId="0" build="p" animBg="1"/>
      <p:bldP spid="1828" grpId="0" animBg="1"/>
      <p:bldP spid="18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" name="Google Shape;1642;p5"/>
          <p:cNvGrpSpPr/>
          <p:nvPr/>
        </p:nvGrpSpPr>
        <p:grpSpPr>
          <a:xfrm rot="5400000">
            <a:off x="6811832" y="1360823"/>
            <a:ext cx="2167818" cy="524957"/>
            <a:chOff x="6004850" y="419825"/>
            <a:chExt cx="577100" cy="139750"/>
          </a:xfrm>
        </p:grpSpPr>
        <p:sp>
          <p:nvSpPr>
            <p:cNvPr id="1643" name="Google Shape;1643;p5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3" name="Google Shape;1663;p5"/>
          <p:cNvGrpSpPr/>
          <p:nvPr/>
        </p:nvGrpSpPr>
        <p:grpSpPr>
          <a:xfrm flipH="1">
            <a:off x="7231772" y="361323"/>
            <a:ext cx="1327960" cy="1098671"/>
            <a:chOff x="1951532" y="623366"/>
            <a:chExt cx="719723" cy="595486"/>
          </a:xfrm>
        </p:grpSpPr>
        <p:sp>
          <p:nvSpPr>
            <p:cNvPr id="1664" name="Google Shape;1664;p5"/>
            <p:cNvSpPr/>
            <p:nvPr/>
          </p:nvSpPr>
          <p:spPr>
            <a:xfrm>
              <a:off x="1951532" y="623409"/>
              <a:ext cx="719723" cy="595443"/>
            </a:xfrm>
            <a:custGeom>
              <a:avLst/>
              <a:gdLst/>
              <a:ahLst/>
              <a:cxnLst/>
              <a:rect l="l" t="t" r="r" b="b"/>
              <a:pathLst>
                <a:path w="16667" h="13789" extrusionOk="0">
                  <a:moveTo>
                    <a:pt x="13705" y="0"/>
                  </a:moveTo>
                  <a:cubicBezTo>
                    <a:pt x="13648" y="0"/>
                    <a:pt x="13591" y="2"/>
                    <a:pt x="13534" y="6"/>
                  </a:cubicBezTo>
                  <a:cubicBezTo>
                    <a:pt x="11679" y="157"/>
                    <a:pt x="10577" y="2061"/>
                    <a:pt x="9324" y="3440"/>
                  </a:cubicBezTo>
                  <a:cubicBezTo>
                    <a:pt x="8371" y="4492"/>
                    <a:pt x="7193" y="5319"/>
                    <a:pt x="5915" y="5871"/>
                  </a:cubicBezTo>
                  <a:cubicBezTo>
                    <a:pt x="3760" y="6773"/>
                    <a:pt x="0" y="7550"/>
                    <a:pt x="176" y="10708"/>
                  </a:cubicBezTo>
                  <a:cubicBezTo>
                    <a:pt x="269" y="12510"/>
                    <a:pt x="2069" y="13789"/>
                    <a:pt x="3791" y="13789"/>
                  </a:cubicBezTo>
                  <a:cubicBezTo>
                    <a:pt x="4392" y="13789"/>
                    <a:pt x="4983" y="13633"/>
                    <a:pt x="5489" y="13289"/>
                  </a:cubicBezTo>
                  <a:cubicBezTo>
                    <a:pt x="6141" y="12863"/>
                    <a:pt x="6617" y="12212"/>
                    <a:pt x="7068" y="11560"/>
                  </a:cubicBezTo>
                  <a:cubicBezTo>
                    <a:pt x="8597" y="9330"/>
                    <a:pt x="10201" y="6924"/>
                    <a:pt x="12707" y="5921"/>
                  </a:cubicBezTo>
                  <a:cubicBezTo>
                    <a:pt x="13659" y="5545"/>
                    <a:pt x="14712" y="5395"/>
                    <a:pt x="15489" y="4743"/>
                  </a:cubicBezTo>
                  <a:cubicBezTo>
                    <a:pt x="16341" y="3991"/>
                    <a:pt x="16667" y="2688"/>
                    <a:pt x="16241" y="1660"/>
                  </a:cubicBezTo>
                  <a:cubicBezTo>
                    <a:pt x="15813" y="661"/>
                    <a:pt x="14774" y="0"/>
                    <a:pt x="137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2018637" y="924519"/>
              <a:ext cx="68228" cy="291180"/>
            </a:xfrm>
            <a:custGeom>
              <a:avLst/>
              <a:gdLst/>
              <a:ahLst/>
              <a:cxnLst/>
              <a:rect l="l" t="t" r="r" b="b"/>
              <a:pathLst>
                <a:path w="1580" h="6743" extrusionOk="0">
                  <a:moveTo>
                    <a:pt x="1554" y="1"/>
                  </a:moveTo>
                  <a:lnTo>
                    <a:pt x="1554" y="1"/>
                  </a:lnTo>
                  <a:cubicBezTo>
                    <a:pt x="1429" y="51"/>
                    <a:pt x="1278" y="126"/>
                    <a:pt x="1153" y="201"/>
                  </a:cubicBezTo>
                  <a:cubicBezTo>
                    <a:pt x="1128" y="903"/>
                    <a:pt x="902" y="1630"/>
                    <a:pt x="677" y="2331"/>
                  </a:cubicBezTo>
                  <a:cubicBezTo>
                    <a:pt x="351" y="3434"/>
                    <a:pt x="0" y="4587"/>
                    <a:pt x="351" y="5690"/>
                  </a:cubicBezTo>
                  <a:cubicBezTo>
                    <a:pt x="426" y="5991"/>
                    <a:pt x="577" y="6266"/>
                    <a:pt x="752" y="6517"/>
                  </a:cubicBezTo>
                  <a:cubicBezTo>
                    <a:pt x="1003" y="6617"/>
                    <a:pt x="1253" y="6692"/>
                    <a:pt x="1529" y="6743"/>
                  </a:cubicBezTo>
                  <a:cubicBezTo>
                    <a:pt x="1153" y="6442"/>
                    <a:pt x="877" y="6041"/>
                    <a:pt x="752" y="5565"/>
                  </a:cubicBezTo>
                  <a:cubicBezTo>
                    <a:pt x="426" y="4587"/>
                    <a:pt x="752" y="3560"/>
                    <a:pt x="1078" y="2457"/>
                  </a:cubicBezTo>
                  <a:cubicBezTo>
                    <a:pt x="1328" y="1655"/>
                    <a:pt x="1579" y="828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2428784" y="623366"/>
              <a:ext cx="177566" cy="266566"/>
            </a:xfrm>
            <a:custGeom>
              <a:avLst/>
              <a:gdLst/>
              <a:ahLst/>
              <a:cxnLst/>
              <a:rect l="l" t="t" r="r" b="b"/>
              <a:pathLst>
                <a:path w="4112" h="6173" extrusionOk="0">
                  <a:moveTo>
                    <a:pt x="2642" y="1"/>
                  </a:moveTo>
                  <a:cubicBezTo>
                    <a:pt x="2589" y="1"/>
                    <a:pt x="2535" y="3"/>
                    <a:pt x="2482" y="7"/>
                  </a:cubicBezTo>
                  <a:cubicBezTo>
                    <a:pt x="2457" y="7"/>
                    <a:pt x="2432" y="32"/>
                    <a:pt x="2382" y="32"/>
                  </a:cubicBezTo>
                  <a:cubicBezTo>
                    <a:pt x="2282" y="82"/>
                    <a:pt x="2181" y="158"/>
                    <a:pt x="2081" y="233"/>
                  </a:cubicBezTo>
                  <a:cubicBezTo>
                    <a:pt x="1705" y="559"/>
                    <a:pt x="1455" y="935"/>
                    <a:pt x="1379" y="1336"/>
                  </a:cubicBezTo>
                  <a:cubicBezTo>
                    <a:pt x="1304" y="1185"/>
                    <a:pt x="1179" y="1060"/>
                    <a:pt x="1028" y="985"/>
                  </a:cubicBezTo>
                  <a:cubicBezTo>
                    <a:pt x="903" y="909"/>
                    <a:pt x="778" y="859"/>
                    <a:pt x="627" y="834"/>
                  </a:cubicBezTo>
                  <a:cubicBezTo>
                    <a:pt x="477" y="960"/>
                    <a:pt x="302" y="1110"/>
                    <a:pt x="151" y="1260"/>
                  </a:cubicBezTo>
                  <a:cubicBezTo>
                    <a:pt x="243" y="1244"/>
                    <a:pt x="329" y="1235"/>
                    <a:pt x="409" y="1235"/>
                  </a:cubicBezTo>
                  <a:cubicBezTo>
                    <a:pt x="569" y="1235"/>
                    <a:pt x="703" y="1269"/>
                    <a:pt x="803" y="1336"/>
                  </a:cubicBezTo>
                  <a:cubicBezTo>
                    <a:pt x="1279" y="1611"/>
                    <a:pt x="1104" y="2388"/>
                    <a:pt x="853" y="2839"/>
                  </a:cubicBezTo>
                  <a:cubicBezTo>
                    <a:pt x="778" y="2965"/>
                    <a:pt x="703" y="3065"/>
                    <a:pt x="627" y="3190"/>
                  </a:cubicBezTo>
                  <a:cubicBezTo>
                    <a:pt x="327" y="3666"/>
                    <a:pt x="1" y="4143"/>
                    <a:pt x="51" y="4744"/>
                  </a:cubicBezTo>
                  <a:cubicBezTo>
                    <a:pt x="76" y="5396"/>
                    <a:pt x="577" y="5897"/>
                    <a:pt x="1129" y="6173"/>
                  </a:cubicBezTo>
                  <a:cubicBezTo>
                    <a:pt x="1304" y="6072"/>
                    <a:pt x="1480" y="5997"/>
                    <a:pt x="1655" y="5922"/>
                  </a:cubicBezTo>
                  <a:lnTo>
                    <a:pt x="1680" y="5922"/>
                  </a:lnTo>
                  <a:cubicBezTo>
                    <a:pt x="1630" y="5922"/>
                    <a:pt x="1580" y="5897"/>
                    <a:pt x="1555" y="5897"/>
                  </a:cubicBezTo>
                  <a:cubicBezTo>
                    <a:pt x="1053" y="5747"/>
                    <a:pt x="502" y="5295"/>
                    <a:pt x="452" y="4719"/>
                  </a:cubicBezTo>
                  <a:cubicBezTo>
                    <a:pt x="427" y="4268"/>
                    <a:pt x="703" y="3867"/>
                    <a:pt x="978" y="3416"/>
                  </a:cubicBezTo>
                  <a:cubicBezTo>
                    <a:pt x="1053" y="3290"/>
                    <a:pt x="1129" y="3165"/>
                    <a:pt x="1204" y="3040"/>
                  </a:cubicBezTo>
                  <a:cubicBezTo>
                    <a:pt x="1329" y="2839"/>
                    <a:pt x="1404" y="2614"/>
                    <a:pt x="1480" y="2388"/>
                  </a:cubicBezTo>
                  <a:cubicBezTo>
                    <a:pt x="1705" y="2965"/>
                    <a:pt x="2181" y="3416"/>
                    <a:pt x="2658" y="3842"/>
                  </a:cubicBezTo>
                  <a:cubicBezTo>
                    <a:pt x="3109" y="4268"/>
                    <a:pt x="3535" y="4669"/>
                    <a:pt x="3760" y="5170"/>
                  </a:cubicBezTo>
                  <a:cubicBezTo>
                    <a:pt x="3886" y="5120"/>
                    <a:pt x="4011" y="5045"/>
                    <a:pt x="4111" y="4970"/>
                  </a:cubicBezTo>
                  <a:cubicBezTo>
                    <a:pt x="3861" y="4393"/>
                    <a:pt x="3384" y="3967"/>
                    <a:pt x="2933" y="3541"/>
                  </a:cubicBezTo>
                  <a:cubicBezTo>
                    <a:pt x="2382" y="3040"/>
                    <a:pt x="1881" y="2564"/>
                    <a:pt x="1755" y="1912"/>
                  </a:cubicBezTo>
                  <a:cubicBezTo>
                    <a:pt x="1680" y="1411"/>
                    <a:pt x="1906" y="935"/>
                    <a:pt x="2357" y="559"/>
                  </a:cubicBezTo>
                  <a:cubicBezTo>
                    <a:pt x="2658" y="308"/>
                    <a:pt x="3033" y="158"/>
                    <a:pt x="3384" y="107"/>
                  </a:cubicBezTo>
                  <a:cubicBezTo>
                    <a:pt x="3137" y="46"/>
                    <a:pt x="2889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2318410" y="785991"/>
              <a:ext cx="68228" cy="182964"/>
            </a:xfrm>
            <a:custGeom>
              <a:avLst/>
              <a:gdLst/>
              <a:ahLst/>
              <a:cxnLst/>
              <a:rect l="l" t="t" r="r" b="b"/>
              <a:pathLst>
                <a:path w="1580" h="4237" extrusionOk="0">
                  <a:moveTo>
                    <a:pt x="502" y="1"/>
                  </a:moveTo>
                  <a:cubicBezTo>
                    <a:pt x="351" y="151"/>
                    <a:pt x="201" y="301"/>
                    <a:pt x="51" y="452"/>
                  </a:cubicBezTo>
                  <a:cubicBezTo>
                    <a:pt x="0" y="1504"/>
                    <a:pt x="351" y="2657"/>
                    <a:pt x="1053" y="3860"/>
                  </a:cubicBezTo>
                  <a:lnTo>
                    <a:pt x="1078" y="3910"/>
                  </a:lnTo>
                  <a:cubicBezTo>
                    <a:pt x="1153" y="4036"/>
                    <a:pt x="1203" y="4136"/>
                    <a:pt x="1279" y="4236"/>
                  </a:cubicBezTo>
                  <a:cubicBezTo>
                    <a:pt x="1379" y="4136"/>
                    <a:pt x="1479" y="4036"/>
                    <a:pt x="1579" y="3935"/>
                  </a:cubicBezTo>
                  <a:cubicBezTo>
                    <a:pt x="1529" y="3860"/>
                    <a:pt x="1479" y="3785"/>
                    <a:pt x="1454" y="3710"/>
                  </a:cubicBezTo>
                  <a:lnTo>
                    <a:pt x="1429" y="3660"/>
                  </a:lnTo>
                  <a:cubicBezTo>
                    <a:pt x="677" y="2382"/>
                    <a:pt x="351" y="1179"/>
                    <a:pt x="502" y="101"/>
                  </a:cubicBezTo>
                  <a:cubicBezTo>
                    <a:pt x="502" y="51"/>
                    <a:pt x="502" y="26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2112775" y="875810"/>
              <a:ext cx="182964" cy="254388"/>
            </a:xfrm>
            <a:custGeom>
              <a:avLst/>
              <a:gdLst/>
              <a:ahLst/>
              <a:cxnLst/>
              <a:rect l="l" t="t" r="r" b="b"/>
              <a:pathLst>
                <a:path w="4237" h="5891" extrusionOk="0">
                  <a:moveTo>
                    <a:pt x="2256" y="1"/>
                  </a:moveTo>
                  <a:cubicBezTo>
                    <a:pt x="2231" y="1"/>
                    <a:pt x="2206" y="26"/>
                    <a:pt x="2181" y="26"/>
                  </a:cubicBezTo>
                  <a:cubicBezTo>
                    <a:pt x="1655" y="251"/>
                    <a:pt x="1028" y="452"/>
                    <a:pt x="402" y="703"/>
                  </a:cubicBezTo>
                  <a:cubicBezTo>
                    <a:pt x="351" y="803"/>
                    <a:pt x="301" y="903"/>
                    <a:pt x="251" y="1028"/>
                  </a:cubicBezTo>
                  <a:cubicBezTo>
                    <a:pt x="1" y="1830"/>
                    <a:pt x="301" y="2833"/>
                    <a:pt x="1078" y="3685"/>
                  </a:cubicBezTo>
                  <a:cubicBezTo>
                    <a:pt x="1354" y="4011"/>
                    <a:pt x="1655" y="4261"/>
                    <a:pt x="1955" y="4537"/>
                  </a:cubicBezTo>
                  <a:cubicBezTo>
                    <a:pt x="2331" y="4888"/>
                    <a:pt x="2707" y="5214"/>
                    <a:pt x="3008" y="5590"/>
                  </a:cubicBezTo>
                  <a:cubicBezTo>
                    <a:pt x="3083" y="5690"/>
                    <a:pt x="3158" y="5790"/>
                    <a:pt x="3209" y="5891"/>
                  </a:cubicBezTo>
                  <a:cubicBezTo>
                    <a:pt x="3259" y="5840"/>
                    <a:pt x="3284" y="5765"/>
                    <a:pt x="3334" y="5715"/>
                  </a:cubicBezTo>
                  <a:cubicBezTo>
                    <a:pt x="3384" y="5640"/>
                    <a:pt x="3409" y="5590"/>
                    <a:pt x="3459" y="5515"/>
                  </a:cubicBezTo>
                  <a:cubicBezTo>
                    <a:pt x="3434" y="5465"/>
                    <a:pt x="3384" y="5389"/>
                    <a:pt x="3334" y="5339"/>
                  </a:cubicBezTo>
                  <a:cubicBezTo>
                    <a:pt x="3008" y="4913"/>
                    <a:pt x="2607" y="4562"/>
                    <a:pt x="2231" y="4211"/>
                  </a:cubicBezTo>
                  <a:cubicBezTo>
                    <a:pt x="1955" y="3961"/>
                    <a:pt x="1655" y="3710"/>
                    <a:pt x="1404" y="3409"/>
                  </a:cubicBezTo>
                  <a:cubicBezTo>
                    <a:pt x="727" y="2657"/>
                    <a:pt x="452" y="1830"/>
                    <a:pt x="652" y="1154"/>
                  </a:cubicBezTo>
                  <a:cubicBezTo>
                    <a:pt x="777" y="753"/>
                    <a:pt x="1178" y="427"/>
                    <a:pt x="1630" y="352"/>
                  </a:cubicBezTo>
                  <a:cubicBezTo>
                    <a:pt x="1688" y="337"/>
                    <a:pt x="1758" y="327"/>
                    <a:pt x="1835" y="327"/>
                  </a:cubicBezTo>
                  <a:cubicBezTo>
                    <a:pt x="2023" y="327"/>
                    <a:pt x="2246" y="389"/>
                    <a:pt x="2407" y="602"/>
                  </a:cubicBezTo>
                  <a:cubicBezTo>
                    <a:pt x="2582" y="803"/>
                    <a:pt x="2657" y="1104"/>
                    <a:pt x="2707" y="1429"/>
                  </a:cubicBezTo>
                  <a:lnTo>
                    <a:pt x="2732" y="1630"/>
                  </a:lnTo>
                  <a:cubicBezTo>
                    <a:pt x="2883" y="2657"/>
                    <a:pt x="3058" y="3710"/>
                    <a:pt x="3735" y="4512"/>
                  </a:cubicBezTo>
                  <a:cubicBezTo>
                    <a:pt x="3810" y="4587"/>
                    <a:pt x="3910" y="4688"/>
                    <a:pt x="3986" y="4763"/>
                  </a:cubicBezTo>
                  <a:cubicBezTo>
                    <a:pt x="4086" y="4637"/>
                    <a:pt x="4161" y="4512"/>
                    <a:pt x="4236" y="4412"/>
                  </a:cubicBezTo>
                  <a:cubicBezTo>
                    <a:pt x="4161" y="4362"/>
                    <a:pt x="4111" y="4312"/>
                    <a:pt x="4061" y="4236"/>
                  </a:cubicBezTo>
                  <a:cubicBezTo>
                    <a:pt x="3459" y="3535"/>
                    <a:pt x="3284" y="2532"/>
                    <a:pt x="3133" y="1580"/>
                  </a:cubicBezTo>
                  <a:lnTo>
                    <a:pt x="3108" y="1379"/>
                  </a:lnTo>
                  <a:cubicBezTo>
                    <a:pt x="3058" y="1003"/>
                    <a:pt x="2983" y="627"/>
                    <a:pt x="2732" y="327"/>
                  </a:cubicBezTo>
                  <a:cubicBezTo>
                    <a:pt x="2607" y="176"/>
                    <a:pt x="2457" y="5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9" name="Google Shape;1669;p5"/>
          <p:cNvSpPr txBox="1">
            <a:spLocks noGrp="1"/>
          </p:cNvSpPr>
          <p:nvPr>
            <p:ph type="title"/>
          </p:nvPr>
        </p:nvSpPr>
        <p:spPr>
          <a:xfrm>
            <a:off x="2460000" y="1816474"/>
            <a:ext cx="5316600" cy="137826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272727"/>
              </a:buClr>
              <a:buSzPts val="1400"/>
            </a:pPr>
            <a:r>
              <a:rPr lang="vi-VN" sz="3200" dirty="0">
                <a:solidFill>
                  <a:srgbClr val="272727"/>
                </a:solidFill>
                <a:latin typeface="iCiel Soup of Justice" pitchFamily="2" charset="0"/>
                <a:cs typeface="Cambay"/>
                <a:sym typeface="Cambay"/>
              </a:rPr>
              <a:t>Quá trình hình thành và phát triển của Vương quốc </a:t>
            </a:r>
            <a:endParaRPr lang="vi-VN" sz="3200" dirty="0">
              <a:solidFill>
                <a:srgbClr val="272727"/>
              </a:solidFill>
              <a:latin typeface="iCiel Soup of Justice" pitchFamily="2" charset="0"/>
              <a:cs typeface="Cambay"/>
              <a:sym typeface="Cambay"/>
            </a:endParaRPr>
          </a:p>
        </p:txBody>
      </p:sp>
      <p:sp>
        <p:nvSpPr>
          <p:cNvPr id="1670" name="Google Shape;1670;p5"/>
          <p:cNvSpPr txBox="1">
            <a:spLocks noGrp="1"/>
          </p:cNvSpPr>
          <p:nvPr>
            <p:ph type="title" idx="2"/>
          </p:nvPr>
        </p:nvSpPr>
        <p:spPr>
          <a:xfrm>
            <a:off x="1367400" y="1816475"/>
            <a:ext cx="10926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672" name="Google Shape;1672;p5"/>
          <p:cNvGrpSpPr/>
          <p:nvPr/>
        </p:nvGrpSpPr>
        <p:grpSpPr>
          <a:xfrm>
            <a:off x="713100" y="4136450"/>
            <a:ext cx="1707289" cy="467657"/>
            <a:chOff x="6317075" y="729975"/>
            <a:chExt cx="1707289" cy="467657"/>
          </a:xfrm>
        </p:grpSpPr>
        <p:sp>
          <p:nvSpPr>
            <p:cNvPr id="1673" name="Google Shape;1673;p5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6" name="Google Shape;1686;p5"/>
          <p:cNvGrpSpPr/>
          <p:nvPr/>
        </p:nvGrpSpPr>
        <p:grpSpPr>
          <a:xfrm>
            <a:off x="278137" y="3841279"/>
            <a:ext cx="869937" cy="851854"/>
            <a:chOff x="1590052" y="388800"/>
            <a:chExt cx="414552" cy="405916"/>
          </a:xfrm>
        </p:grpSpPr>
        <p:sp>
          <p:nvSpPr>
            <p:cNvPr id="1687" name="Google Shape;1687;p5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5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0" name="Google Shape;1690;p5"/>
          <p:cNvGrpSpPr/>
          <p:nvPr/>
        </p:nvGrpSpPr>
        <p:grpSpPr>
          <a:xfrm>
            <a:off x="5556419" y="4205716"/>
            <a:ext cx="525542" cy="521081"/>
            <a:chOff x="8786452" y="1048125"/>
            <a:chExt cx="357536" cy="354622"/>
          </a:xfrm>
        </p:grpSpPr>
        <p:sp>
          <p:nvSpPr>
            <p:cNvPr id="1691" name="Google Shape;1691;p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4" name="Google Shape;1694;p5"/>
          <p:cNvSpPr/>
          <p:nvPr/>
        </p:nvSpPr>
        <p:spPr>
          <a:xfrm flipH="1">
            <a:off x="4628350" y="616234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5"/>
          <p:cNvSpPr/>
          <p:nvPr/>
        </p:nvSpPr>
        <p:spPr>
          <a:xfrm flipH="1">
            <a:off x="4012700" y="428875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5"/>
          <p:cNvSpPr/>
          <p:nvPr/>
        </p:nvSpPr>
        <p:spPr>
          <a:xfrm rot="5400000" flipH="1">
            <a:off x="5149575" y="4038359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4816"/>
            <a:ext cx="906534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 </a:t>
            </a:r>
            <a:r>
              <a:rPr lang="en-US" sz="24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SGK</a:t>
            </a:r>
            <a:r>
              <a:rPr kumimoji="0" lang="vi-VN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 sắp xếp các cụm từ sau để hoàn thành trục thời </a:t>
            </a:r>
            <a:r>
              <a:rPr kumimoji="0" lang="vi-VN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 –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chia</a:t>
            </a:r>
            <a:r>
              <a:rPr kumimoji="0" lang="vi-VN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6"/>
          <p:cNvSpPr/>
          <p:nvPr/>
        </p:nvSpPr>
        <p:spPr>
          <a:xfrm>
            <a:off x="411596" y="0"/>
            <a:ext cx="7652499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" y="723151"/>
            <a:ext cx="78351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6823" y="2415112"/>
            <a:ext cx="197628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2271" y="2423059"/>
            <a:ext cx="234826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28" y="2415113"/>
            <a:ext cx="139618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40" y="2877925"/>
            <a:ext cx="181014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0673" y="2891780"/>
            <a:ext cx="181014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3326" y="2423059"/>
            <a:ext cx="142568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9358" y="2891780"/>
            <a:ext cx="27163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18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(</a:t>
            </a:r>
            <a:r>
              <a:rPr lang="en-US" sz="18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18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8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18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8284" y="2891780"/>
            <a:ext cx="234826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1278"/>
            <a:ext cx="922265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1027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4816"/>
            <a:ext cx="90653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8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 </a:t>
            </a:r>
            <a:r>
              <a:rPr lang="en-US" sz="18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SGK</a:t>
            </a:r>
            <a:r>
              <a:rPr kumimoji="0" lang="vi-VN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 sắp xếp các cụm từ sau để hoàn thành trục thời </a:t>
            </a:r>
            <a:r>
              <a:rPr kumimoji="0" lang="vi-VN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 –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chia</a:t>
            </a:r>
            <a:r>
              <a:rPr kumimoji="0" lang="vi-VN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6"/>
          <p:cNvSpPr/>
          <p:nvPr/>
        </p:nvSpPr>
        <p:spPr>
          <a:xfrm>
            <a:off x="411596" y="0"/>
            <a:ext cx="7652499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" y="723151"/>
            <a:ext cx="78351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7742" y="1886487"/>
            <a:ext cx="142681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0642" y="1877811"/>
            <a:ext cx="234826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2" y="1868222"/>
            <a:ext cx="136017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5" y="2324289"/>
            <a:ext cx="137972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9072" y="2325697"/>
            <a:ext cx="144840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3253" y="1877811"/>
            <a:ext cx="144840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6314" y="2363404"/>
            <a:ext cx="343011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(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8035" y="2343130"/>
            <a:ext cx="223961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Left Brace 59"/>
          <p:cNvSpPr/>
          <p:nvPr/>
        </p:nvSpPr>
        <p:spPr>
          <a:xfrm rot="5400000">
            <a:off x="1260213" y="2726654"/>
            <a:ext cx="403411" cy="2789491"/>
          </a:xfrm>
          <a:prstGeom prst="leftBrace">
            <a:avLst>
              <a:gd name="adj1" fmla="val 263574"/>
              <a:gd name="adj2" fmla="val 50000"/>
            </a:avLst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/>
              <a:cs typeface="+mn-cs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0" y="4448037"/>
            <a:ext cx="9144000" cy="27518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2856665" y="4274982"/>
            <a:ext cx="0" cy="34611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>
            <a:off x="7266304" y="4274982"/>
            <a:ext cx="0" cy="34611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64" name="Straight Connector 63"/>
          <p:cNvCxnSpPr/>
          <p:nvPr/>
        </p:nvCxnSpPr>
        <p:spPr>
          <a:xfrm>
            <a:off x="4213657" y="4249581"/>
            <a:ext cx="0" cy="34611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47154" y="3388817"/>
            <a:ext cx="1479413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Phù</a:t>
            </a:r>
            <a:r>
              <a:rPr lang="en-US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Nam</a:t>
            </a:r>
            <a:endParaRPr lang="en-US" sz="22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31112" y="4678393"/>
            <a:ext cx="113657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Thế 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kỉ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VI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21151" y="4683975"/>
            <a:ext cx="12005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Năm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802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56449" y="4656742"/>
            <a:ext cx="167788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Thế 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kỉ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XV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470" y="3991749"/>
            <a:ext cx="1441436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Tên</a:t>
            </a:r>
            <a:r>
              <a:rPr lang="en-US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gọi</a:t>
            </a:r>
            <a:endParaRPr lang="en-US" sz="22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1378" y="4567733"/>
            <a:ext cx="1424563" cy="4308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vi-VN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</a:t>
            </a: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hời</a:t>
            </a:r>
            <a:r>
              <a:rPr lang="en-US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gian</a:t>
            </a:r>
            <a:endParaRPr lang="en-US" sz="22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08733" y="3507406"/>
            <a:ext cx="282075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Ăng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co (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Đế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quốc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Khơ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me)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42848" y="3370181"/>
            <a:ext cx="1648338" cy="101566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Suy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yếu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trở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thuộc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địa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Pháp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73" name="Left Brace 72"/>
          <p:cNvSpPr/>
          <p:nvPr/>
        </p:nvSpPr>
        <p:spPr>
          <a:xfrm rot="5400000">
            <a:off x="5574133" y="2655119"/>
            <a:ext cx="281493" cy="3071506"/>
          </a:xfrm>
          <a:prstGeom prst="leftBrace">
            <a:avLst>
              <a:gd name="adj1" fmla="val 263574"/>
              <a:gd name="adj2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/>
              <a:cs typeface="+mn-cs"/>
            </a:endParaRPr>
          </a:p>
        </p:txBody>
      </p:sp>
      <p:sp>
        <p:nvSpPr>
          <p:cNvPr id="74" name="Left Brace 73"/>
          <p:cNvSpPr/>
          <p:nvPr/>
        </p:nvSpPr>
        <p:spPr>
          <a:xfrm rot="5400000">
            <a:off x="3311948" y="3429909"/>
            <a:ext cx="454880" cy="1348537"/>
          </a:xfrm>
          <a:prstGeom prst="leftBrace">
            <a:avLst>
              <a:gd name="adj1" fmla="val 263574"/>
              <a:gd name="adj2" fmla="val 5000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63034" y="3421610"/>
            <a:ext cx="1416091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Chân</a:t>
            </a:r>
            <a:r>
              <a:rPr lang="en-US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Lạp</a:t>
            </a:r>
            <a:endParaRPr lang="en-US" sz="22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 rot="5400000">
            <a:off x="2358515" y="1835124"/>
            <a:ext cx="126041" cy="2944076"/>
          </a:xfrm>
          <a:prstGeom prst="leftBrace">
            <a:avLst>
              <a:gd name="adj1" fmla="val 263574"/>
              <a:gd name="adj2" fmla="val 48664"/>
            </a:avLst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/>
              <a:cs typeface="+mn-cs"/>
            </a:endParaRPr>
          </a:p>
        </p:txBody>
      </p:sp>
      <p:sp>
        <p:nvSpPr>
          <p:cNvPr id="77" name="Left Brace 76"/>
          <p:cNvSpPr/>
          <p:nvPr/>
        </p:nvSpPr>
        <p:spPr>
          <a:xfrm rot="5400000">
            <a:off x="5648556" y="1990004"/>
            <a:ext cx="141103" cy="2820750"/>
          </a:xfrm>
          <a:prstGeom prst="leftBrace">
            <a:avLst>
              <a:gd name="adj1" fmla="val 263574"/>
              <a:gd name="adj2" fmla="val 46515"/>
            </a:avLst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01" y="2794291"/>
            <a:ext cx="2064410" cy="369332"/>
          </a:xfrm>
          <a:prstGeom prst="rect">
            <a:avLst/>
          </a:prstGeom>
          <a:solidFill>
            <a:srgbClr val="FBCFFB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Thời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kì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hình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thành</a:t>
            </a:r>
            <a:endParaRPr lang="en-US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46037" y="2925785"/>
            <a:ext cx="1896614" cy="338554"/>
          </a:xfrm>
          <a:prstGeom prst="rect">
            <a:avLst/>
          </a:prstGeom>
          <a:solidFill>
            <a:srgbClr val="FBCFFB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6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Thời</a:t>
            </a:r>
            <a:r>
              <a:rPr lang="en-US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kì</a:t>
            </a:r>
            <a:r>
              <a:rPr lang="en-US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phát</a:t>
            </a:r>
            <a:r>
              <a:rPr lang="en-US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triển</a:t>
            </a:r>
            <a:endParaRPr lang="en-US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9444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5" grpId="0" animBg="1"/>
      <p:bldP spid="76" grpId="0" animBg="1"/>
      <p:bldP spid="77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0950" b="47654"/>
          <a:stretch/>
        </p:blipFill>
        <p:spPr>
          <a:xfrm>
            <a:off x="1" y="0"/>
            <a:ext cx="344424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63" t="51885" r="1991" b="1484"/>
          <a:stretch/>
        </p:blipFill>
        <p:spPr>
          <a:xfrm>
            <a:off x="3444241" y="0"/>
            <a:ext cx="56997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3296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cial Studies Subject for Middle School - 6th Grade: World Cultures and Geography by Slidesgo">
  <a:themeElements>
    <a:clrScheme name="Simple Light">
      <a:dk1>
        <a:srgbClr val="272727"/>
      </a:dk1>
      <a:lt1>
        <a:srgbClr val="FFFFFF"/>
      </a:lt1>
      <a:dk2>
        <a:srgbClr val="5D74EC"/>
      </a:dk2>
      <a:lt2>
        <a:srgbClr val="EDDD56"/>
      </a:lt2>
      <a:accent1>
        <a:srgbClr val="EC90C7"/>
      </a:accent1>
      <a:accent2>
        <a:srgbClr val="89DB8D"/>
      </a:accent2>
      <a:accent3>
        <a:srgbClr val="E97B64"/>
      </a:accent3>
      <a:accent4>
        <a:srgbClr val="F1F1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50oclka">
      <a:majorFont>
        <a:latin typeface="Cambria" panose="020F0302020204030204"/>
        <a:ea typeface="Microsoft YaHei"/>
        <a:cs typeface=""/>
      </a:majorFont>
      <a:minorFont>
        <a:latin typeface="Cambria" panose="020F0502020204030204"/>
        <a:ea typeface="Microsoft YaHe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7200">
            <a:solidFill>
              <a:schemeClr val="tx1">
                <a:lumMod val="85000"/>
                <a:lumOff val="15000"/>
              </a:schemeClr>
            </a:solidFill>
            <a:latin typeface="Montserrat Extra Bold" panose="00000900000000000000" pitchFamily="50" charset="-9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1177</Words>
  <Application>Microsoft Office PowerPoint</Application>
  <PresentationFormat>On-screen Show (16:9)</PresentationFormat>
  <Paragraphs>143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iCiel Soup of Justice</vt:lpstr>
      <vt:lpstr>Cambay</vt:lpstr>
      <vt:lpstr>Times New Roman</vt:lpstr>
      <vt:lpstr>Poppins ExtraBold</vt:lpstr>
      <vt:lpstr>Arial</vt:lpstr>
      <vt:lpstr>Montserrat Extra Bold</vt:lpstr>
      <vt:lpstr>Microsoft YaHei</vt:lpstr>
      <vt:lpstr>Calibri</vt:lpstr>
      <vt:lpstr>Poppins</vt:lpstr>
      <vt:lpstr>Roboto Condensed Light</vt:lpstr>
      <vt:lpstr>.VnTime</vt:lpstr>
      <vt:lpstr>Wingdings</vt:lpstr>
      <vt:lpstr>Cambria</vt:lpstr>
      <vt:lpstr>Social Studies Subject for Middle School - 6th Grade: World Cultures and Geography by Slidesgo</vt:lpstr>
      <vt:lpstr>Office Theme</vt:lpstr>
      <vt:lpstr>PowerPoint Presentation</vt:lpstr>
      <vt:lpstr>Bức ảnh trên gợi cho em liên tưởng đến quốc gia nào?</vt:lpstr>
      <vt:lpstr>Vị trí của Vương quốc Cam pu chia trên lược đồ</vt:lpstr>
      <vt:lpstr>PowerPoint Presentation</vt:lpstr>
      <vt:lpstr>1.</vt:lpstr>
      <vt:lpstr>Quá trình hình thành và phát triển của Vương quốc </vt:lpstr>
      <vt:lpstr>PowerPoint Presentation</vt:lpstr>
      <vt:lpstr>PowerPoint Presentation</vt:lpstr>
      <vt:lpstr>PowerPoint Presentation</vt:lpstr>
      <vt:lpstr>Sự phát triển của vương quốc Cam-pu-chia</vt:lpstr>
      <vt:lpstr>PowerPoint Presentation</vt:lpstr>
      <vt:lpstr>PHIẾU HỌC TẬP SỐ 2</vt:lpstr>
      <vt:lpstr>PHIẾU HỌC TẬP SỐ 2</vt:lpstr>
      <vt:lpstr>PowerPoint Presentation</vt:lpstr>
      <vt:lpstr>PowerPoint Presentation</vt:lpstr>
      <vt:lpstr>Một số nét tiêu biểu về văn hóa</vt:lpstr>
      <vt:lpstr>PowerPoint Presentation</vt:lpstr>
      <vt:lpstr>PowerPoint Presentation</vt:lpstr>
      <vt:lpstr>PowerPoint Presentation</vt:lpstr>
      <vt:lpstr>Đền Bayon nằm ở trung tâm quần thể Angkor Thom</vt:lpstr>
      <vt:lpstr>PowerPoint Presentation</vt:lpstr>
      <vt:lpstr>PowerPoint Presentation</vt:lpstr>
      <vt:lpstr>Cảm ơn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Le Tien Duat</cp:lastModifiedBy>
  <cp:revision>13</cp:revision>
  <dcterms:modified xsi:type="dcterms:W3CDTF">2023-11-15T08:12:48Z</dcterms:modified>
</cp:coreProperties>
</file>