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11" r:id="rId2"/>
    <p:sldId id="465" r:id="rId3"/>
    <p:sldId id="453" r:id="rId4"/>
    <p:sldId id="466" r:id="rId5"/>
    <p:sldId id="467" r:id="rId6"/>
    <p:sldId id="486" r:id="rId7"/>
    <p:sldId id="290" r:id="rId8"/>
    <p:sldId id="464" r:id="rId9"/>
    <p:sldId id="487" r:id="rId10"/>
    <p:sldId id="463" r:id="rId11"/>
    <p:sldId id="469" r:id="rId12"/>
    <p:sldId id="470" r:id="rId13"/>
    <p:sldId id="471" r:id="rId14"/>
    <p:sldId id="488" r:id="rId15"/>
    <p:sldId id="477" r:id="rId16"/>
    <p:sldId id="472" r:id="rId17"/>
    <p:sldId id="356" r:id="rId18"/>
    <p:sldId id="475" r:id="rId19"/>
    <p:sldId id="473" r:id="rId20"/>
    <p:sldId id="476" r:id="rId21"/>
    <p:sldId id="479" r:id="rId22"/>
    <p:sldId id="348" r:id="rId23"/>
    <p:sldId id="355" r:id="rId24"/>
    <p:sldId id="489" r:id="rId25"/>
    <p:sldId id="326" r:id="rId26"/>
    <p:sldId id="480" r:id="rId27"/>
    <p:sldId id="302" r:id="rId28"/>
    <p:sldId id="347" r:id="rId29"/>
    <p:sldId id="310" r:id="rId30"/>
    <p:sldId id="481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490" r:id="rId41"/>
    <p:sldId id="491" r:id="rId42"/>
    <p:sldId id="36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70B05"/>
    <a:srgbClr val="050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B9C1E-425B-413B-9BB9-B21B0B74BCF4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7CD46-5666-4613-8915-9F3A04729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79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6A57CD57-F6D1-4363-B075-7C52E2539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F3E088E1-F749-4FE0-878B-E4260C454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D485D6D-BA52-4CAF-9A89-7C6BE5048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DBD5AC-B427-4D11-86A5-6E54DEECEAE9}" type="slidenum">
              <a:rPr lang="en-US" altLang="en-US">
                <a:solidFill>
                  <a:srgbClr val="000000"/>
                </a:solidFill>
              </a:rPr>
              <a:pPr/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42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6A57CD57-F6D1-4363-B075-7C52E2539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F3E088E1-F749-4FE0-878B-E4260C454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D485D6D-BA52-4CAF-9A89-7C6BE5048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DBD5AC-B427-4D11-86A5-6E54DEECEAE9}" type="slidenum">
              <a:rPr lang="en-US" altLang="en-US">
                <a:solidFill>
                  <a:srgbClr val="000000"/>
                </a:solidFill>
              </a:rPr>
              <a:pPr/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70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4E227335-2270-4ACA-8BC9-EF69DED2DF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5E62D010-6532-40E1-A2FC-C6F8978C9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C51B8070-43CC-4D00-BD09-58D3AD138E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EB426B-EF62-4C46-B870-ACB6795E7597}" type="slidenum">
              <a:rPr lang="en-US" altLang="en-US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58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BDA9230-CD1F-4257-A044-0D649A23D6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F0B9A4D-124C-4C7E-9C48-171F4A7B0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9D219B4-3C45-4FF0-9959-68CD80F15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9D7B90-84D9-435C-AC93-F7529C805030}" type="slidenum">
              <a:rPr lang="en-US" altLang="en-US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27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7980CE7B-3B19-4AD0-B0EE-59852F6515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1DD35B4D-91FA-4D32-B0C2-67058525B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3181F1EA-7DAB-4F1B-A004-298952F6C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F8DBA5-CAA7-46D1-9A8B-2EDB07F58E0C}" type="slidenum">
              <a:rPr lang="en-US" altLang="en-US">
                <a:solidFill>
                  <a:srgbClr val="000000"/>
                </a:solidFill>
              </a:rPr>
              <a:pPr/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9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35FB2AF-B2C1-4FB1-99B5-348A7C9977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3E79B4D1-6C83-4470-B024-BBC6E812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633E3AB7-7E2D-4A72-AAF6-FC57BC259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7EA6D8-006A-4ABF-815E-AB8A4C83CEE5}" type="slidenum">
              <a:rPr lang="en-US" altLang="en-US">
                <a:solidFill>
                  <a:srgbClr val="000000"/>
                </a:solidFill>
              </a:rPr>
              <a:pPr/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3710CC26-FD90-44E9-9B33-4DD8B45205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870E0CA-0C65-425C-8749-3A4AEE8F4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00CC004D-DA61-4A7D-9D82-231A88812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02C842-6CC7-4F45-87A2-E11E6CA0C004}" type="slidenum">
              <a:rPr lang="en-US" altLang="en-US">
                <a:solidFill>
                  <a:srgbClr val="000000"/>
                </a:solidFill>
              </a:rPr>
              <a:pPr/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40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9B386B6-4E6E-44F5-8570-8C9A1B3638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1BE4F99E-099A-4F70-8614-41442CE04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508F2E1B-FF8D-4E96-9ADE-C257218A2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77FFE1-65FF-41CF-ACCC-E0FAC4954BE6}" type="slidenum">
              <a:rPr lang="en-US" altLang="en-US">
                <a:solidFill>
                  <a:srgbClr val="000000"/>
                </a:solidFill>
              </a:rPr>
              <a:pPr/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04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2D3382D9-64C1-4E55-9918-EACEE68451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93717284-C429-44A3-BB69-55EBD2747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B1793136-3FE7-4905-8649-DC1EEB5C22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E0F04B-BEA0-492D-BF50-A35967A07A5D}" type="slidenum">
              <a:rPr lang="en-US" altLang="en-US">
                <a:solidFill>
                  <a:srgbClr val="000000"/>
                </a:solidFill>
              </a:rPr>
              <a:pPr/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86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6A57CD57-F6D1-4363-B075-7C52E2539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F3E088E1-F749-4FE0-878B-E4260C454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D485D6D-BA52-4CAF-9A89-7C6BE5048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DBD5AC-B427-4D11-86A5-6E54DEECEAE9}" type="slidenum">
              <a:rPr lang="en-US" altLang="en-US">
                <a:solidFill>
                  <a:srgbClr val="000000"/>
                </a:solidFill>
              </a:rPr>
              <a:pPr/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8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F7CDB-9B4E-473C-BA86-6B96AFFDD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1CACE-DF21-4242-A236-E496A4A8F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94023-7251-4429-897C-9CF3EA7A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1D75-808A-4A47-9F08-BC1670EF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C13B4-51AE-4AD8-98ED-DA41C143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05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1CD4C-C22B-471B-A541-CAB7A1A9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672550-C988-4F2A-9484-613E03F16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C1C6E-F4C0-4A9D-964E-713F80ABC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DBA3B-E6C5-4D53-B8AC-169867B3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7024-9757-4C42-8324-FB48A0CE7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2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9C19B2-1F68-4FA9-A478-DD5A5692BE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3FC379-48B6-4E16-A214-0403E193B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8E3DE-6EDC-491E-AE06-A47273D17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F4193-81A6-4AFF-BA54-C8E02B7CA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F66C8-EA85-400E-BD62-E401C9EE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98C500-EB81-4BA1-9562-7ED9987BA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69D54A-C764-458D-B4B3-9EA648E4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21B3DC-7D07-4F0C-80F5-842EB59B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45F89C-28A9-426F-AECE-80645A18F1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003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6808733" y="3718867"/>
            <a:ext cx="39604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6811800" y="3958800"/>
            <a:ext cx="47116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950800" y="1776867"/>
            <a:ext cx="43220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954133" y="2016800"/>
            <a:ext cx="55180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6807200" y="1776867"/>
            <a:ext cx="39604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6810267" y="2016800"/>
            <a:ext cx="47116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45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04ED4-74DE-4983-B593-3E060E18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6B441-3C9B-40A8-9D74-F92585204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F9B05-1E79-4AB6-B4D5-1C0339E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E8C76-FD5A-44A6-A074-7CDFC77B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6E0D3-C034-4019-B0AD-C128756D0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5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F74F-FC65-4F8E-BDF8-80579A35B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CA357-66FB-4F1D-8307-E5D04A9F2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10241-A625-4A90-AE48-0409218ED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6C8C8-2929-4BAC-9E1A-93BAC5E9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11209-DCD4-406A-83EE-1402A801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4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F042-1201-4810-AD8F-90CA4277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91279-E9D1-45B7-8E63-57D480AE5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D461C-9D62-423F-B4BA-824056F08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5FB35-573E-4947-ABA6-FCBF3478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EF034-AE93-4F2D-A93F-AC79E88A2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5E02A-1F3F-4B1A-AAEC-B80B99FC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6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98D7F-FAB6-400C-904C-8A20214B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CEC62-150B-41E8-9543-A672C9680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FECC5-819A-46A5-AB74-D3A6AEB1F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9813C8-88BC-40B8-B39D-40689CF4C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A0463-6BE8-412B-9B15-BCF4A3347B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828B0C-C726-4715-9546-0A712FAC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67B76F-F067-4AA0-BE88-7A7565EE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DA858-3C85-4A43-A0E0-6A20178E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10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F71E-DC35-4D3A-BF35-94C9DF1F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FB6A2-F203-4755-811F-47A61BFC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91DF0-2292-4015-98FB-E29B51F00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2D1ED-3B5D-4AD3-8AFA-85E02943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24298-EC92-485C-ACAB-093FCF1C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1B7BE7-D5FC-438C-AD96-70C253097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224F9-136D-4A93-B8D6-ADFEB115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2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71E2-3B57-4A85-A4CB-C5B1C9ED7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8207A-F7AE-4D89-9555-745B26D26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AF1A7-A5EF-416B-87A9-C33639B3D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90AF6-F9CE-457C-A332-1D254992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3BB59-E6E5-4835-9501-DCC82F24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1BFB0-32AF-41E8-8B92-F22C08ED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5DCD3-277F-49D9-BC65-26C245FF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8E03C-D0B8-443E-A039-BD063368B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30C06-8B04-4538-BC8F-1D842A153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4C291-0223-4EA2-A528-8359D388C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F4920-9E3F-4DA6-89F5-32D13156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8FB67-1053-47B4-960F-BDF41F14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0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418E41-0AA9-46F2-9FBB-AADFA871B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2CE6D-620A-4F80-BA41-3D6F389D6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52A8D-074F-4C70-8DD6-6A3C958EB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1BF25-8176-4A19-8727-4004B3D1816D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A0FE7-1E42-4FFA-84BA-F4CB58F76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B012C-7F1C-429A-96E0-BAFECA4D2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51685-AF59-428F-9BA3-0C529053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9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Desktop\b%2024\huyen%2028.1\12\HUYEN%20TIEN%20HAI\Bai%20hat%20%20Bac%20Ho%20mot%20tinh%20yeu%20bao%20la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2" Type="http://schemas.openxmlformats.org/officeDocument/2006/relationships/video" Target="NULL" TargetMode="Externa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2" Type="http://schemas.openxmlformats.org/officeDocument/2006/relationships/video" Target="NULL" TargetMode="Externa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2" Type="http://schemas.openxmlformats.org/officeDocument/2006/relationships/video" Target="NULL" TargetMode="Externa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2" Type="http://schemas.openxmlformats.org/officeDocument/2006/relationships/video" Target="NULL" TargetMode="Externa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2" Type="http://schemas.openxmlformats.org/officeDocument/2006/relationships/video" Target="NULL" TargetMode="Externa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5.wav"/><Relationship Id="rId12" Type="http://schemas.openxmlformats.org/officeDocument/2006/relationships/audio" Target="../media/audio7.wav"/><Relationship Id="rId17" Type="http://schemas.openxmlformats.org/officeDocument/2006/relationships/image" Target="../media/image30.png"/><Relationship Id="rId2" Type="http://schemas.openxmlformats.org/officeDocument/2006/relationships/video" Target="NULL" TargetMode="External"/><Relationship Id="rId16" Type="http://schemas.openxmlformats.org/officeDocument/2006/relationships/image" Target="../media/image29.png"/><Relationship Id="rId1" Type="http://schemas.openxmlformats.org/officeDocument/2006/relationships/vmlDrawing" Target="../drawings/vmlDrawing6.vml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8.wav"/><Relationship Id="rId15" Type="http://schemas.openxmlformats.org/officeDocument/2006/relationships/image" Target="../media/image28.png"/><Relationship Id="rId10" Type="http://schemas.openxmlformats.org/officeDocument/2006/relationships/oleObject" Target="../embeddings/oleObject6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jpeg"/><Relationship Id="rId1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5.wav"/><Relationship Id="rId12" Type="http://schemas.openxmlformats.org/officeDocument/2006/relationships/audio" Target="../media/audio7.wav"/><Relationship Id="rId17" Type="http://schemas.openxmlformats.org/officeDocument/2006/relationships/image" Target="../media/image30.png"/><Relationship Id="rId2" Type="http://schemas.openxmlformats.org/officeDocument/2006/relationships/video" Target="NULL" TargetMode="External"/><Relationship Id="rId16" Type="http://schemas.openxmlformats.org/officeDocument/2006/relationships/image" Target="../media/image29.png"/><Relationship Id="rId1" Type="http://schemas.openxmlformats.org/officeDocument/2006/relationships/vmlDrawing" Target="../drawings/vmlDrawing7.vml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8.wav"/><Relationship Id="rId15" Type="http://schemas.openxmlformats.org/officeDocument/2006/relationships/image" Target="../media/image28.png"/><Relationship Id="rId10" Type="http://schemas.openxmlformats.org/officeDocument/2006/relationships/oleObject" Target="../embeddings/oleObject7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jpeg"/><Relationship Id="rId1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video" Target="NULL" TargetMode="Externa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8.v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9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video" Target="NULL" TargetMode="Externa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9.v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video" Target="NULL" TargetMode="Externa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10.v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1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Desktop\b%2024\huyen%2028.1\12\HUYEN%20TIEN%20HAI\Bai%20hat%20%20Bac%20Ho%20mot%20tinh%20yeu%20bao%20la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A8E64A-E2EA-452E-BB2D-35B1A323A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8" y="1"/>
            <a:ext cx="12019722" cy="6421083"/>
          </a:xfrm>
          <a:prstGeom prst="rect">
            <a:avLst/>
          </a:prstGeom>
        </p:spPr>
      </p:pic>
      <p:pic>
        <p:nvPicPr>
          <p:cNvPr id="72706" name="Picture 2" descr="Flo001_L">
            <a:extLst>
              <a:ext uri="{FF2B5EF4-FFF2-40B4-BE49-F238E27FC236}">
                <a16:creationId xmlns:a16="http://schemas.microsoft.com/office/drawing/2014/main" id="{40F737F3-432C-4F44-9C47-B5E99F8E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1" y="0"/>
            <a:ext cx="12056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AutoShape 4">
            <a:extLst>
              <a:ext uri="{FF2B5EF4-FFF2-40B4-BE49-F238E27FC236}">
                <a16:creationId xmlns:a16="http://schemas.microsoft.com/office/drawing/2014/main" id="{15E5F253-5F1E-42BA-BC1B-F427D099F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AutoShape 5">
            <a:extLst>
              <a:ext uri="{FF2B5EF4-FFF2-40B4-BE49-F238E27FC236}">
                <a16:creationId xmlns:a16="http://schemas.microsoft.com/office/drawing/2014/main" id="{3188ADF8-B1CF-4E6A-9940-3D85D760C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228600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AutoShape 6">
            <a:extLst>
              <a:ext uri="{FF2B5EF4-FFF2-40B4-BE49-F238E27FC236}">
                <a16:creationId xmlns:a16="http://schemas.microsoft.com/office/drawing/2014/main" id="{69F1CAB1-2AD4-4F1E-9D28-F4A493BFB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90800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AutoShape 7">
            <a:extLst>
              <a:ext uri="{FF2B5EF4-FFF2-40B4-BE49-F238E27FC236}">
                <a16:creationId xmlns:a16="http://schemas.microsoft.com/office/drawing/2014/main" id="{0D2682D1-D6BF-41FF-973E-54FD673A9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04800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2715" name="Bai hat  Bac Ho mot tinh yeu bao la.mp3">
            <a:hlinkClick r:id="" action="ppaction://media"/>
            <a:extLst>
              <a:ext uri="{FF2B5EF4-FFF2-40B4-BE49-F238E27FC236}">
                <a16:creationId xmlns:a16="http://schemas.microsoft.com/office/drawing/2014/main" id="{30FEAC0B-B22C-44E5-8521-F8088F224D0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71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BB02406E-672C-4EC6-8EE4-0133DE5EA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862693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04076342-8D4A-4AC6-B544-E5CCF7F83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548" y="4761092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17664D20-A5D0-4711-BF6F-A38D961BB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7163" y="2743200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2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6337" fill="hold"/>
                                        <p:tgtEl>
                                          <p:spTgt spid="72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5F0C50-C8C7-46E1-A5F2-A0CFC1061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70" y="116632"/>
            <a:ext cx="9064487" cy="658896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93389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9" name="Straight Arrow Connector 33798">
            <a:extLst>
              <a:ext uri="{FF2B5EF4-FFF2-40B4-BE49-F238E27FC236}">
                <a16:creationId xmlns:a16="http://schemas.microsoft.com/office/drawing/2014/main" id="{25DEA6B1-47DF-45F6-B42B-D398BB0CE659}"/>
              </a:ext>
            </a:extLst>
          </p:cNvPr>
          <p:cNvCxnSpPr/>
          <p:nvPr/>
        </p:nvCxnSpPr>
        <p:spPr>
          <a:xfrm>
            <a:off x="1905000" y="478948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EB9F7B-388B-4084-915D-330657BAEAC2}"/>
              </a:ext>
            </a:extLst>
          </p:cNvPr>
          <p:cNvSpPr/>
          <p:nvPr/>
        </p:nvSpPr>
        <p:spPr>
          <a:xfrm>
            <a:off x="-12719" y="74013"/>
            <a:ext cx="12180425" cy="164877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CHƯƠNG IV. ĐẤT NƯỚC DƯỚI THỜI CÁC VƯƠNG TRIỀU NGÔ – ĐINH - TIỀN LÊ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(939 - 1009)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BÀI 9. ĐẤT NƯỚC BUỔI ĐẦU ĐỘC LẬP (939 – 967)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FE7814AF-05EA-4108-8C88-482425ECB7B5}"/>
              </a:ext>
            </a:extLst>
          </p:cNvPr>
          <p:cNvSpPr/>
          <p:nvPr/>
        </p:nvSpPr>
        <p:spPr>
          <a:xfrm>
            <a:off x="3554675" y="2390772"/>
            <a:ext cx="7219342" cy="13084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1. Ngô Quyền dựng nền độc lập</a:t>
            </a: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68E8E6A0-2154-4C3A-B99C-017F642DA28F}"/>
              </a:ext>
            </a:extLst>
          </p:cNvPr>
          <p:cNvSpPr/>
          <p:nvPr/>
        </p:nvSpPr>
        <p:spPr>
          <a:xfrm>
            <a:off x="3622228" y="4001652"/>
            <a:ext cx="7151789" cy="177007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2. Công cuộc thống nhất đất nước của Đinh Bộ Lĩnh và sự thành lập của nhà</a:t>
            </a:r>
          </a:p>
        </p:txBody>
      </p:sp>
      <p:sp>
        <p:nvSpPr>
          <p:cNvPr id="16" name="Vertical Scroll 2">
            <a:extLst>
              <a:ext uri="{FF2B5EF4-FFF2-40B4-BE49-F238E27FC236}">
                <a16:creationId xmlns:a16="http://schemas.microsoft.com/office/drawing/2014/main" id="{0C41A26F-BFFA-41A5-B441-5ED64EB459B5}"/>
              </a:ext>
            </a:extLst>
          </p:cNvPr>
          <p:cNvSpPr/>
          <p:nvPr/>
        </p:nvSpPr>
        <p:spPr>
          <a:xfrm>
            <a:off x="768625" y="2252870"/>
            <a:ext cx="2000232" cy="3716852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63" tIns="38281" rIns="76563" bIns="38281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08BDC72-D6EC-4322-A187-86796DA73648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2518828" y="3105152"/>
            <a:ext cx="964410" cy="1006144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6F3FBA-7313-46D9-BF67-7E037431CECA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>
            <a:off x="2518828" y="4111296"/>
            <a:ext cx="1103400" cy="775394"/>
          </a:xfrm>
          <a:prstGeom prst="straightConnector1">
            <a:avLst/>
          </a:prstGeom>
          <a:ln w="571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CRNRC195">
            <a:extLst>
              <a:ext uri="{FF2B5EF4-FFF2-40B4-BE49-F238E27FC236}">
                <a16:creationId xmlns:a16="http://schemas.microsoft.com/office/drawing/2014/main" id="{AB301EF8-4BD1-4098-8904-5797205C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CRNRC196">
            <a:extLst>
              <a:ext uri="{FF2B5EF4-FFF2-40B4-BE49-F238E27FC236}">
                <a16:creationId xmlns:a16="http://schemas.microsoft.com/office/drawing/2014/main" id="{358D2947-2D04-4B2E-BDCA-805061CB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21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9" name="Straight Arrow Connector 33798">
            <a:extLst>
              <a:ext uri="{FF2B5EF4-FFF2-40B4-BE49-F238E27FC236}">
                <a16:creationId xmlns:a16="http://schemas.microsoft.com/office/drawing/2014/main" id="{25DEA6B1-47DF-45F6-B42B-D398BB0CE659}"/>
              </a:ext>
            </a:extLst>
          </p:cNvPr>
          <p:cNvCxnSpPr/>
          <p:nvPr/>
        </p:nvCxnSpPr>
        <p:spPr>
          <a:xfrm>
            <a:off x="1905000" y="478948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20A2CC-8D00-4996-BC44-A41A12CAD464}"/>
              </a:ext>
            </a:extLst>
          </p:cNvPr>
          <p:cNvSpPr/>
          <p:nvPr/>
        </p:nvSpPr>
        <p:spPr>
          <a:xfrm>
            <a:off x="-12719" y="74013"/>
            <a:ext cx="12180425" cy="164877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CHƯƠNG IV. ĐẤT NƯỚC DƯỚI THỜI CÁC VƯƠNG TRIỀU NGÔ – ĐINH - TIỀN LÊ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(939 - 1009)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BÀI 9. ĐẤT NƯỚC BUỔI ĐẦU ĐỘC LẬP (939 – 967)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2F07B-950B-4EBA-B8DE-D25B5A095633}"/>
              </a:ext>
            </a:extLst>
          </p:cNvPr>
          <p:cNvSpPr txBox="1"/>
          <p:nvPr/>
        </p:nvSpPr>
        <p:spPr>
          <a:xfrm>
            <a:off x="22573" y="1934817"/>
            <a:ext cx="7100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1. NGÔ QUYỀN DỰNG NỀN ĐỘC LẬP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57CF0E-7B23-4FB4-B7B2-DA2C7B3A9D77}"/>
              </a:ext>
            </a:extLst>
          </p:cNvPr>
          <p:cNvCxnSpPr>
            <a:stCxn id="4" idx="2"/>
          </p:cNvCxnSpPr>
          <p:nvPr/>
        </p:nvCxnSpPr>
        <p:spPr>
          <a:xfrm>
            <a:off x="6077494" y="1722783"/>
            <a:ext cx="18506" cy="51352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C66CB7-BE95-4D8D-975D-5270AEDC4A8E}"/>
              </a:ext>
            </a:extLst>
          </p:cNvPr>
          <p:cNvSpPr txBox="1"/>
          <p:nvPr/>
        </p:nvSpPr>
        <p:spPr>
          <a:xfrm>
            <a:off x="26508" y="2334927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Năm 939, Ngô Quyền bỏ chức tiết độ sứ, xưng vương và đóng đô ở Cổ Loa (Hà Nội).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40EB18-AF93-480E-B00C-6E9BC7941A57}"/>
              </a:ext>
            </a:extLst>
          </p:cNvPr>
          <p:cNvSpPr txBox="1"/>
          <p:nvPr/>
        </p:nvSpPr>
        <p:spPr>
          <a:xfrm>
            <a:off x="46388" y="3004160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Chính quyền mới được thiết lập do vua đứng đầu, có quyền quyết định mọi việc.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11" name="Picture 20" descr="CRNRC195">
            <a:extLst>
              <a:ext uri="{FF2B5EF4-FFF2-40B4-BE49-F238E27FC236}">
                <a16:creationId xmlns:a16="http://schemas.microsoft.com/office/drawing/2014/main" id="{DF9E88EA-CF89-40EC-8B7F-8721A42B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CRNRC196">
            <a:extLst>
              <a:ext uri="{FF2B5EF4-FFF2-40B4-BE49-F238E27FC236}">
                <a16:creationId xmlns:a16="http://schemas.microsoft.com/office/drawing/2014/main" id="{106DBCBB-3ADA-475A-900E-9283F296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10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9" name="Straight Arrow Connector 33798">
            <a:extLst>
              <a:ext uri="{FF2B5EF4-FFF2-40B4-BE49-F238E27FC236}">
                <a16:creationId xmlns:a16="http://schemas.microsoft.com/office/drawing/2014/main" id="{25DEA6B1-47DF-45F6-B42B-D398BB0CE659}"/>
              </a:ext>
            </a:extLst>
          </p:cNvPr>
          <p:cNvCxnSpPr/>
          <p:nvPr/>
        </p:nvCxnSpPr>
        <p:spPr>
          <a:xfrm>
            <a:off x="1905000" y="478948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14895B0-510D-4C64-91B3-80F47B62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531" y="92765"/>
            <a:ext cx="11794436" cy="661946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490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71" y="106018"/>
            <a:ext cx="11966713" cy="6672470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464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9" name="Straight Arrow Connector 33798">
            <a:extLst>
              <a:ext uri="{FF2B5EF4-FFF2-40B4-BE49-F238E27FC236}">
                <a16:creationId xmlns:a16="http://schemas.microsoft.com/office/drawing/2014/main" id="{25DEA6B1-47DF-45F6-B42B-D398BB0CE659}"/>
              </a:ext>
            </a:extLst>
          </p:cNvPr>
          <p:cNvCxnSpPr/>
          <p:nvPr/>
        </p:nvCxnSpPr>
        <p:spPr>
          <a:xfrm>
            <a:off x="1905000" y="478948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ổ Loa - dấu ấn lịch sử và văn hóa _ Tin tức - Trim">
            <a:hlinkClick r:id="" action="ppaction://media"/>
            <a:extLst>
              <a:ext uri="{FF2B5EF4-FFF2-40B4-BE49-F238E27FC236}">
                <a16:creationId xmlns:a16="http://schemas.microsoft.com/office/drawing/2014/main" id="{59691D87-63DA-4947-83F2-7BF5BA65A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48" y="225287"/>
            <a:ext cx="11499942" cy="66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7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9" name="Straight Arrow Connector 33798">
            <a:extLst>
              <a:ext uri="{FF2B5EF4-FFF2-40B4-BE49-F238E27FC236}">
                <a16:creationId xmlns:a16="http://schemas.microsoft.com/office/drawing/2014/main" id="{25DEA6B1-47DF-45F6-B42B-D398BB0CE659}"/>
              </a:ext>
            </a:extLst>
          </p:cNvPr>
          <p:cNvCxnSpPr/>
          <p:nvPr/>
        </p:nvCxnSpPr>
        <p:spPr>
          <a:xfrm>
            <a:off x="1905000" y="478948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20A2CC-8D00-4996-BC44-A41A12CAD464}"/>
              </a:ext>
            </a:extLst>
          </p:cNvPr>
          <p:cNvSpPr/>
          <p:nvPr/>
        </p:nvSpPr>
        <p:spPr>
          <a:xfrm>
            <a:off x="-12719" y="74013"/>
            <a:ext cx="12180425" cy="164877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CHƯƠNG IV. ĐẤT NƯỚC DƯỚI THỜI CÁC VƯƠNG TRIỀU NGÔ – ĐINH - TIỀN LÊ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(939 - 1009)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BÀI 9. ĐẤT NƯỚC BUỔI ĐẦU ĐỘC LẬP (939 – 967)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2F07B-950B-4EBA-B8DE-D25B5A095633}"/>
              </a:ext>
            </a:extLst>
          </p:cNvPr>
          <p:cNvSpPr txBox="1"/>
          <p:nvPr/>
        </p:nvSpPr>
        <p:spPr>
          <a:xfrm>
            <a:off x="22573" y="1934817"/>
            <a:ext cx="7100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1. NGÔ QUYỀN DỰNG NỀN ĐỘC LẬP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57CF0E-7B23-4FB4-B7B2-DA2C7B3A9D77}"/>
              </a:ext>
            </a:extLst>
          </p:cNvPr>
          <p:cNvCxnSpPr>
            <a:stCxn id="4" idx="2"/>
          </p:cNvCxnSpPr>
          <p:nvPr/>
        </p:nvCxnSpPr>
        <p:spPr>
          <a:xfrm>
            <a:off x="6077494" y="1722783"/>
            <a:ext cx="18506" cy="51352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C66CB7-BE95-4D8D-975D-5270AEDC4A8E}"/>
              </a:ext>
            </a:extLst>
          </p:cNvPr>
          <p:cNvSpPr txBox="1"/>
          <p:nvPr/>
        </p:nvSpPr>
        <p:spPr>
          <a:xfrm>
            <a:off x="26508" y="2334927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Năm 939, Ngô Quyền bỏ chức tiết độ sứ, xưng vương và đóng đô ở Cổ Loa (Hà Nội).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61891-1EFE-49B9-92EF-CFF067B994C7}"/>
              </a:ext>
            </a:extLst>
          </p:cNvPr>
          <p:cNvSpPr txBox="1"/>
          <p:nvPr/>
        </p:nvSpPr>
        <p:spPr>
          <a:xfrm>
            <a:off x="132522" y="3042813"/>
            <a:ext cx="4917683" cy="77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9906B-4865-4755-BE44-DB83F9C13CCF}"/>
              </a:ext>
            </a:extLst>
          </p:cNvPr>
          <p:cNvSpPr txBox="1"/>
          <p:nvPr/>
        </p:nvSpPr>
        <p:spPr>
          <a:xfrm>
            <a:off x="46388" y="3004160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Chính quyền mới được thiết lập do vua đứng đầu, có quyền quyết định mọi việc.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9" name="Picture 20" descr="CRNRC195">
            <a:extLst>
              <a:ext uri="{FF2B5EF4-FFF2-40B4-BE49-F238E27FC236}">
                <a16:creationId xmlns:a16="http://schemas.microsoft.com/office/drawing/2014/main" id="{5E65CE07-56CE-4455-8BF0-8BC89878E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CRNRC196">
            <a:extLst>
              <a:ext uri="{FF2B5EF4-FFF2-40B4-BE49-F238E27FC236}">
                <a16:creationId xmlns:a16="http://schemas.microsoft.com/office/drawing/2014/main" id="{FD7505B1-B266-432F-BBCE-FF5B6E3D3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803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9" name="Straight Arrow Connector 33798">
            <a:extLst>
              <a:ext uri="{FF2B5EF4-FFF2-40B4-BE49-F238E27FC236}">
                <a16:creationId xmlns:a16="http://schemas.microsoft.com/office/drawing/2014/main" id="{25DEA6B1-47DF-45F6-B42B-D398BB0CE659}"/>
              </a:ext>
            </a:extLst>
          </p:cNvPr>
          <p:cNvCxnSpPr/>
          <p:nvPr/>
        </p:nvCxnSpPr>
        <p:spPr>
          <a:xfrm>
            <a:off x="1905000" y="478948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D29AA51-8B1D-4EDD-8E44-9AFC28A38A29}"/>
              </a:ext>
            </a:extLst>
          </p:cNvPr>
          <p:cNvGrpSpPr/>
          <p:nvPr/>
        </p:nvGrpSpPr>
        <p:grpSpPr>
          <a:xfrm>
            <a:off x="767643" y="3456582"/>
            <a:ext cx="11050109" cy="1595933"/>
            <a:chOff x="767643" y="2422912"/>
            <a:chExt cx="11644492" cy="159593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1DBBFE8-1D23-4F47-94C8-D934A27A2D66}"/>
                </a:ext>
              </a:extLst>
            </p:cNvPr>
            <p:cNvSpPr/>
            <p:nvPr/>
          </p:nvSpPr>
          <p:spPr>
            <a:xfrm>
              <a:off x="767643" y="2422912"/>
              <a:ext cx="10047113" cy="1595933"/>
            </a:xfrm>
            <a:prstGeom prst="round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A934FB-4F02-429F-8A8D-643479CF97ED}"/>
                </a:ext>
              </a:extLst>
            </p:cNvPr>
            <p:cNvSpPr txBox="1"/>
            <p:nvPr/>
          </p:nvSpPr>
          <p:spPr>
            <a:xfrm>
              <a:off x="970847" y="2596448"/>
              <a:ext cx="9843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1. Hoàn thành sơ đồ bộ máy nhà nước thời Ngô.</a:t>
              </a:r>
              <a:endParaRPr 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C6DDEB-98B2-425B-9396-D025B3F1E4E9}"/>
                </a:ext>
              </a:extLst>
            </p:cNvPr>
            <p:cNvSpPr txBox="1"/>
            <p:nvPr/>
          </p:nvSpPr>
          <p:spPr>
            <a:xfrm>
              <a:off x="976490" y="3302002"/>
              <a:ext cx="11435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2. Nêu nhận xét về bộ máy nhà nước thời nhà Ngô.</a:t>
              </a:r>
              <a:endParaRPr 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B55946-226E-432F-8AA3-FD3B98757EB6}"/>
              </a:ext>
            </a:extLst>
          </p:cNvPr>
          <p:cNvGrpSpPr/>
          <p:nvPr/>
        </p:nvGrpSpPr>
        <p:grpSpPr>
          <a:xfrm>
            <a:off x="1098696" y="2114266"/>
            <a:ext cx="7951545" cy="1164714"/>
            <a:chOff x="1769079" y="1080596"/>
            <a:chExt cx="5468599" cy="116471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E10D3A7-E40D-405D-9512-E6DE7BF8FBCD}"/>
                </a:ext>
              </a:extLst>
            </p:cNvPr>
            <p:cNvSpPr/>
            <p:nvPr/>
          </p:nvSpPr>
          <p:spPr>
            <a:xfrm>
              <a:off x="2614340" y="1735667"/>
              <a:ext cx="4226403" cy="457200"/>
            </a:xfrm>
            <a:prstGeom prst="round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595104-FF20-4881-AE57-CD83A88D5292}"/>
                </a:ext>
              </a:extLst>
            </p:cNvPr>
            <p:cNvSpPr txBox="1"/>
            <p:nvPr/>
          </p:nvSpPr>
          <p:spPr>
            <a:xfrm>
              <a:off x="2980256" y="1783645"/>
              <a:ext cx="42574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THẢO LUẬN NHÓM : Thời gian 3 phút</a:t>
              </a:r>
              <a:endParaRPr 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0" name="Picture 19" descr="Cauhoi4">
              <a:extLst>
                <a:ext uri="{FF2B5EF4-FFF2-40B4-BE49-F238E27FC236}">
                  <a16:creationId xmlns:a16="http://schemas.microsoft.com/office/drawing/2014/main" id="{54F3A1F3-AF33-48CE-82FB-2C87A33FC8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079" y="1080596"/>
              <a:ext cx="620605" cy="1112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DE081AF-6DD5-4558-9F31-1E1AEE254BAE}"/>
              </a:ext>
            </a:extLst>
          </p:cNvPr>
          <p:cNvSpPr/>
          <p:nvPr/>
        </p:nvSpPr>
        <p:spPr>
          <a:xfrm>
            <a:off x="-12719" y="74013"/>
            <a:ext cx="12180425" cy="164877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CHƯƠNG IV. ĐẤT NƯỚC DƯỚI THỜI CÁC VƯƠNG TRIỀU NGÔ – ĐINH - TIỀN LÊ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(939 - 1009)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BÀI 9. ĐẤT NƯỚC BUỔI ĐẦU ĐỘC LẬP (939 – 967)</a:t>
            </a:r>
          </a:p>
        </p:txBody>
      </p:sp>
      <p:pic>
        <p:nvPicPr>
          <p:cNvPr id="15" name="Picture 20" descr="CRNRC195">
            <a:extLst>
              <a:ext uri="{FF2B5EF4-FFF2-40B4-BE49-F238E27FC236}">
                <a16:creationId xmlns:a16="http://schemas.microsoft.com/office/drawing/2014/main" id="{F28A9C83-2CAA-43B1-B91A-8D4552671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CRNRC196">
            <a:extLst>
              <a:ext uri="{FF2B5EF4-FFF2-40B4-BE49-F238E27FC236}">
                <a16:creationId xmlns:a16="http://schemas.microsoft.com/office/drawing/2014/main" id="{4F914ADD-4918-46C9-BD6A-5883769A9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25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D3D9F3-D57C-4D38-97DD-D625E305EC21}"/>
              </a:ext>
            </a:extLst>
          </p:cNvPr>
          <p:cNvSpPr/>
          <p:nvPr/>
        </p:nvSpPr>
        <p:spPr>
          <a:xfrm>
            <a:off x="361032" y="3830481"/>
            <a:ext cx="1298759" cy="954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AF854A-161A-4E1A-8697-6BAA3E9BB8CF}"/>
              </a:ext>
            </a:extLst>
          </p:cNvPr>
          <p:cNvSpPr/>
          <p:nvPr/>
        </p:nvSpPr>
        <p:spPr>
          <a:xfrm>
            <a:off x="251791" y="1329560"/>
            <a:ext cx="1201161" cy="954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251791" y="1329560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6"/>
            <a:ext cx="184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361031" y="3830481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276255" y="689113"/>
            <a:ext cx="6972330" cy="4095475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48"/>
          <p:cNvSpPr>
            <a:spLocks/>
          </p:cNvSpPr>
          <p:nvPr/>
        </p:nvSpPr>
        <p:spPr bwMode="auto">
          <a:xfrm>
            <a:off x="1407168" y="689113"/>
            <a:ext cx="609600" cy="2601718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0" name="AutoShape 49">
            <a:extLst>
              <a:ext uri="{FF2B5EF4-FFF2-40B4-BE49-F238E27FC236}">
                <a16:creationId xmlns:a16="http://schemas.microsoft.com/office/drawing/2014/main" id="{1E2909BC-4E6A-4DE0-993C-06207F990B54}"/>
              </a:ext>
            </a:extLst>
          </p:cNvPr>
          <p:cNvSpPr>
            <a:spLocks/>
          </p:cNvSpPr>
          <p:nvPr/>
        </p:nvSpPr>
        <p:spPr bwMode="auto">
          <a:xfrm>
            <a:off x="1664986" y="3997608"/>
            <a:ext cx="322839" cy="733972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4" name="Text Box 5">
            <a:extLst>
              <a:ext uri="{FF2B5EF4-FFF2-40B4-BE49-F238E27FC236}">
                <a16:creationId xmlns:a16="http://schemas.microsoft.com/office/drawing/2014/main" id="{E5CE9056-9510-4191-9CF9-B87742F0B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3361" y="50998"/>
            <a:ext cx="93865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1. Hoàn thành sơ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CF2BB069-D4C0-460B-BC12-85820F87B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132" y="4907922"/>
            <a:ext cx="81342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2. Nêu nhận xét về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0" descr="CRNRC195">
            <a:extLst>
              <a:ext uri="{FF2B5EF4-FFF2-40B4-BE49-F238E27FC236}">
                <a16:creationId xmlns:a16="http://schemas.microsoft.com/office/drawing/2014/main" id="{4380D22C-7B72-4CC0-8B99-BB41A1CCA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16074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1" descr="CRNRC196">
            <a:extLst>
              <a:ext uri="{FF2B5EF4-FFF2-40B4-BE49-F238E27FC236}">
                <a16:creationId xmlns:a16="http://schemas.microsoft.com/office/drawing/2014/main" id="{19E7B52F-E599-4F33-BD30-83BA483B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686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419781"/>
      </p:ext>
    </p:extLst>
  </p:cSld>
  <p:clrMapOvr>
    <a:masterClrMapping/>
  </p:clrMapOvr>
  <p:transition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24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267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1831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0" name="Picture 20" descr="CRNRC195">
            <a:extLst>
              <a:ext uri="{FF2B5EF4-FFF2-40B4-BE49-F238E27FC236}">
                <a16:creationId xmlns:a16="http://schemas.microsoft.com/office/drawing/2014/main" id="{447BFBED-0E74-46FD-9A99-8E8F6939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" name="Picture 21" descr="CRNRC196">
            <a:extLst>
              <a:ext uri="{FF2B5EF4-FFF2-40B4-BE49-F238E27FC236}">
                <a16:creationId xmlns:a16="http://schemas.microsoft.com/office/drawing/2014/main" id="{5C9C1148-9C9F-413F-920A-51650A8EB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" name="Picture 20" descr="CRNRC195">
            <a:extLst>
              <a:ext uri="{FF2B5EF4-FFF2-40B4-BE49-F238E27FC236}">
                <a16:creationId xmlns:a16="http://schemas.microsoft.com/office/drawing/2014/main" id="{4E3ED784-0DC8-4B3D-B6C7-47D43AEC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370" y="-5831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" name="Picture 21" descr="CRNRC196">
            <a:extLst>
              <a:ext uri="{FF2B5EF4-FFF2-40B4-BE49-F238E27FC236}">
                <a16:creationId xmlns:a16="http://schemas.microsoft.com/office/drawing/2014/main" id="{8D07CBB4-E865-4610-B4E2-A2D57BBF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90117" y="27227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35781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3CF63C-994A-43DF-A3BE-FC2FCE1ABE90}"/>
              </a:ext>
            </a:extLst>
          </p:cNvPr>
          <p:cNvCxnSpPr>
            <a:cxnSpLocks/>
          </p:cNvCxnSpPr>
          <p:nvPr/>
        </p:nvCxnSpPr>
        <p:spPr>
          <a:xfrm flipV="1">
            <a:off x="1741298" y="1203378"/>
            <a:ext cx="9092060" cy="68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0EBDDA-D79B-4716-A7EE-CEEFECC544D9}"/>
              </a:ext>
            </a:extLst>
          </p:cNvPr>
          <p:cNvCxnSpPr>
            <a:cxnSpLocks/>
          </p:cNvCxnSpPr>
          <p:nvPr/>
        </p:nvCxnSpPr>
        <p:spPr>
          <a:xfrm>
            <a:off x="1703986" y="1272073"/>
            <a:ext cx="40412" cy="52532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D76AD7-C3A6-44EC-9862-A260BAC56CBB}"/>
              </a:ext>
            </a:extLst>
          </p:cNvPr>
          <p:cNvCxnSpPr>
            <a:cxnSpLocks/>
          </p:cNvCxnSpPr>
          <p:nvPr/>
        </p:nvCxnSpPr>
        <p:spPr>
          <a:xfrm>
            <a:off x="1741298" y="2018458"/>
            <a:ext cx="909206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75CB26-1C14-4295-AFD2-FA8BF371D123}"/>
              </a:ext>
            </a:extLst>
          </p:cNvPr>
          <p:cNvCxnSpPr>
            <a:cxnSpLocks/>
          </p:cNvCxnSpPr>
          <p:nvPr/>
        </p:nvCxnSpPr>
        <p:spPr>
          <a:xfrm flipV="1">
            <a:off x="1741298" y="2666530"/>
            <a:ext cx="9092060" cy="114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F81113-7D84-4FCB-9425-916B2ADD2FD0}"/>
              </a:ext>
            </a:extLst>
          </p:cNvPr>
          <p:cNvCxnSpPr>
            <a:cxnSpLocks/>
          </p:cNvCxnSpPr>
          <p:nvPr/>
        </p:nvCxnSpPr>
        <p:spPr>
          <a:xfrm flipV="1">
            <a:off x="1703986" y="3429000"/>
            <a:ext cx="9129372" cy="101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FBD66E-BD8A-43CA-865A-3B822825B857}"/>
              </a:ext>
            </a:extLst>
          </p:cNvPr>
          <p:cNvCxnSpPr>
            <a:cxnSpLocks/>
          </p:cNvCxnSpPr>
          <p:nvPr/>
        </p:nvCxnSpPr>
        <p:spPr>
          <a:xfrm>
            <a:off x="1703986" y="6525344"/>
            <a:ext cx="9129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53A923-DACD-4CCE-B10E-1E0FACE269DC}"/>
              </a:ext>
            </a:extLst>
          </p:cNvPr>
          <p:cNvCxnSpPr>
            <a:cxnSpLocks/>
          </p:cNvCxnSpPr>
          <p:nvPr/>
        </p:nvCxnSpPr>
        <p:spPr>
          <a:xfrm>
            <a:off x="4223792" y="1272073"/>
            <a:ext cx="40414" cy="52532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42B4716-5DD8-43A3-81B4-751A02E37877}"/>
              </a:ext>
            </a:extLst>
          </p:cNvPr>
          <p:cNvSpPr txBox="1"/>
          <p:nvPr/>
        </p:nvSpPr>
        <p:spPr>
          <a:xfrm>
            <a:off x="2135560" y="220486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Địa điểm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2B0647-80DF-44B0-BF4F-466C6FDF439B}"/>
              </a:ext>
            </a:extLst>
          </p:cNvPr>
          <p:cNvSpPr txBox="1"/>
          <p:nvPr/>
        </p:nvSpPr>
        <p:spPr>
          <a:xfrm>
            <a:off x="2095146" y="155679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Thời gian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61330D-9B91-4FBF-804A-1BDC55BFFDC3}"/>
              </a:ext>
            </a:extLst>
          </p:cNvPr>
          <p:cNvSpPr txBox="1"/>
          <p:nvPr/>
        </p:nvSpPr>
        <p:spPr>
          <a:xfrm>
            <a:off x="1724090" y="3501009"/>
            <a:ext cx="2748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Người lãnh đạo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cuộc kháng chiến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C15048-8B62-42CF-B7BD-7803F0F380D5}"/>
              </a:ext>
            </a:extLst>
          </p:cNvPr>
          <p:cNvSpPr txBox="1"/>
          <p:nvPr/>
        </p:nvSpPr>
        <p:spPr>
          <a:xfrm>
            <a:off x="2135560" y="433548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Kết quả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1B5C43-86B1-4B04-9A99-DF73D1C04CBB}"/>
              </a:ext>
            </a:extLst>
          </p:cNvPr>
          <p:cNvCxnSpPr>
            <a:cxnSpLocks/>
          </p:cNvCxnSpPr>
          <p:nvPr/>
        </p:nvCxnSpPr>
        <p:spPr>
          <a:xfrm>
            <a:off x="1741298" y="4221088"/>
            <a:ext cx="9092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15DB75-55E9-4405-A4DB-8D337C0A272D}"/>
              </a:ext>
            </a:extLst>
          </p:cNvPr>
          <p:cNvSpPr txBox="1"/>
          <p:nvPr/>
        </p:nvSpPr>
        <p:spPr>
          <a:xfrm>
            <a:off x="2135560" y="498356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Ý nghĩa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F9AF4C-A2AC-4F50-9D62-CDD86519A3C3}"/>
              </a:ext>
            </a:extLst>
          </p:cNvPr>
          <p:cNvCxnSpPr>
            <a:cxnSpLocks/>
          </p:cNvCxnSpPr>
          <p:nvPr/>
        </p:nvCxnSpPr>
        <p:spPr>
          <a:xfrm>
            <a:off x="1741298" y="4869160"/>
            <a:ext cx="9092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A955379-4B91-4CE0-A9BC-A93D97B75F46}"/>
              </a:ext>
            </a:extLst>
          </p:cNvPr>
          <p:cNvSpPr txBox="1"/>
          <p:nvPr/>
        </p:nvSpPr>
        <p:spPr>
          <a:xfrm>
            <a:off x="1923528" y="296733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Chống kẻ thù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132F20D-16C3-411E-9BFA-2FF8BD8B57EC}"/>
              </a:ext>
            </a:extLst>
          </p:cNvPr>
          <p:cNvCxnSpPr>
            <a:cxnSpLocks/>
          </p:cNvCxnSpPr>
          <p:nvPr/>
        </p:nvCxnSpPr>
        <p:spPr>
          <a:xfrm>
            <a:off x="10833358" y="1203378"/>
            <a:ext cx="0" cy="532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9C67DFD-3F81-446D-AFAC-09830CD5EAB0}"/>
              </a:ext>
            </a:extLst>
          </p:cNvPr>
          <p:cNvSpPr/>
          <p:nvPr/>
        </p:nvSpPr>
        <p:spPr>
          <a:xfrm>
            <a:off x="1046925" y="186885"/>
            <a:ext cx="10455961" cy="851321"/>
          </a:xfrm>
          <a:prstGeom prst="roundRect">
            <a:avLst/>
          </a:prstGeom>
          <a:solidFill>
            <a:srgbClr val="203E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DE31F6-DB37-4609-A489-472EE41562BD}"/>
              </a:ext>
            </a:extLst>
          </p:cNvPr>
          <p:cNvSpPr txBox="1"/>
          <p:nvPr/>
        </p:nvSpPr>
        <p:spPr>
          <a:xfrm>
            <a:off x="1311976" y="331774"/>
            <a:ext cx="10084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+mj-lt"/>
              </a:rPr>
              <a:t>XEM VIDEO VÀ HOÀN THÀNH BẢNG THỐNG KÊ (Thời gian: 3 phút) 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4782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D3D9F3-D57C-4D38-97DD-D625E305EC21}"/>
              </a:ext>
            </a:extLst>
          </p:cNvPr>
          <p:cNvSpPr/>
          <p:nvPr/>
        </p:nvSpPr>
        <p:spPr>
          <a:xfrm>
            <a:off x="361032" y="3830481"/>
            <a:ext cx="1298759" cy="954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AF854A-161A-4E1A-8697-6BAA3E9BB8CF}"/>
              </a:ext>
            </a:extLst>
          </p:cNvPr>
          <p:cNvSpPr/>
          <p:nvPr/>
        </p:nvSpPr>
        <p:spPr>
          <a:xfrm>
            <a:off x="251791" y="1329560"/>
            <a:ext cx="1201161" cy="954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251791" y="1329560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6"/>
            <a:ext cx="1847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361031" y="3830481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-410815" y="-15262"/>
            <a:ext cx="8470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1. Hoàn thành sơ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276254" y="578284"/>
            <a:ext cx="8935085" cy="420630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48"/>
          <p:cNvSpPr>
            <a:spLocks/>
          </p:cNvSpPr>
          <p:nvPr/>
        </p:nvSpPr>
        <p:spPr bwMode="auto">
          <a:xfrm>
            <a:off x="1659812" y="503589"/>
            <a:ext cx="609600" cy="2522198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0" name="AutoShape 49">
            <a:extLst>
              <a:ext uri="{FF2B5EF4-FFF2-40B4-BE49-F238E27FC236}">
                <a16:creationId xmlns:a16="http://schemas.microsoft.com/office/drawing/2014/main" id="{1E2909BC-4E6A-4DE0-993C-06207F990B54}"/>
              </a:ext>
            </a:extLst>
          </p:cNvPr>
          <p:cNvSpPr>
            <a:spLocks/>
          </p:cNvSpPr>
          <p:nvPr/>
        </p:nvSpPr>
        <p:spPr bwMode="auto">
          <a:xfrm>
            <a:off x="1664986" y="3997608"/>
            <a:ext cx="322839" cy="733972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E13225BA-6FBD-47F9-B94B-255FDBA19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132" y="4907922"/>
            <a:ext cx="81342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2. Nêu nhận xét về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307D77-B563-4083-95D6-E6826E522F6D}"/>
              </a:ext>
            </a:extLst>
          </p:cNvPr>
          <p:cNvSpPr txBox="1"/>
          <p:nvPr/>
        </p:nvSpPr>
        <p:spPr>
          <a:xfrm>
            <a:off x="6268279" y="662616"/>
            <a:ext cx="2478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VUA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BF9AC9-3D59-48CB-8145-D4041CC0342E}"/>
              </a:ext>
            </a:extLst>
          </p:cNvPr>
          <p:cNvSpPr txBox="1"/>
          <p:nvPr/>
        </p:nvSpPr>
        <p:spPr>
          <a:xfrm>
            <a:off x="2545204" y="2279378"/>
            <a:ext cx="2478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QUAN VÕ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941D89-B6DB-4458-98E7-35C628DF8AB7}"/>
              </a:ext>
            </a:extLst>
          </p:cNvPr>
          <p:cNvSpPr txBox="1"/>
          <p:nvPr/>
        </p:nvSpPr>
        <p:spPr>
          <a:xfrm>
            <a:off x="8600661" y="2279378"/>
            <a:ext cx="2478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QUAN VĂN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B67C01-0E71-428D-8ED4-854EBE66C49F}"/>
              </a:ext>
            </a:extLst>
          </p:cNvPr>
          <p:cNvSpPr txBox="1"/>
          <p:nvPr/>
        </p:nvSpPr>
        <p:spPr>
          <a:xfrm>
            <a:off x="2233775" y="4141307"/>
            <a:ext cx="897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THỨ SỬ CÁC CHÂU (CHÂU HOAN, CHÂU PHONG...)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A85C7A-B73C-447A-940B-84E35EDA2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635" y="5413730"/>
            <a:ext cx="1216287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u="none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u="none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nl-NL" sz="2800" b="1" u="none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 chức bộ máy nhà nước còn đơn giản nhưng được thống nhất từ trung ương đến địa phương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u="none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- B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ước đầu đã thể hiện ý thức độc lập và tự chủ dân tộc…</a:t>
            </a:r>
            <a:endParaRPr lang="nl-NL" sz="2800" b="1" u="none" dirty="0">
              <a:solidFill>
                <a:schemeClr val="accent6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4789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9" name="Straight Arrow Connector 33798">
            <a:extLst>
              <a:ext uri="{FF2B5EF4-FFF2-40B4-BE49-F238E27FC236}">
                <a16:creationId xmlns:a16="http://schemas.microsoft.com/office/drawing/2014/main" id="{25DEA6B1-47DF-45F6-B42B-D398BB0CE659}"/>
              </a:ext>
            </a:extLst>
          </p:cNvPr>
          <p:cNvCxnSpPr/>
          <p:nvPr/>
        </p:nvCxnSpPr>
        <p:spPr>
          <a:xfrm>
            <a:off x="1905000" y="478948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20A2CC-8D00-4996-BC44-A41A12CAD464}"/>
              </a:ext>
            </a:extLst>
          </p:cNvPr>
          <p:cNvSpPr/>
          <p:nvPr/>
        </p:nvSpPr>
        <p:spPr>
          <a:xfrm>
            <a:off x="-12719" y="74013"/>
            <a:ext cx="12180425" cy="164877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CHƯƠNG IV. ĐẤT NƯỚC DƯỚI THỜI CÁC VƯƠNG TRIỀU NGÔ – ĐINH - TIỀN LÊ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(939 - 1009)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BÀI 9. ĐẤT NƯỚC BUỔI ĐẦU ĐỘC LẬP (939 – 967)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2F07B-950B-4EBA-B8DE-D25B5A095633}"/>
              </a:ext>
            </a:extLst>
          </p:cNvPr>
          <p:cNvSpPr txBox="1"/>
          <p:nvPr/>
        </p:nvSpPr>
        <p:spPr>
          <a:xfrm>
            <a:off x="22573" y="1934817"/>
            <a:ext cx="7100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1. NGÔ QUYỀN DỰNG NỀN ĐỘC LẬP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57CF0E-7B23-4FB4-B7B2-DA2C7B3A9D77}"/>
              </a:ext>
            </a:extLst>
          </p:cNvPr>
          <p:cNvCxnSpPr>
            <a:stCxn id="4" idx="2"/>
          </p:cNvCxnSpPr>
          <p:nvPr/>
        </p:nvCxnSpPr>
        <p:spPr>
          <a:xfrm>
            <a:off x="6077494" y="1722783"/>
            <a:ext cx="18506" cy="51352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C66CB7-BE95-4D8D-975D-5270AEDC4A8E}"/>
              </a:ext>
            </a:extLst>
          </p:cNvPr>
          <p:cNvSpPr txBox="1"/>
          <p:nvPr/>
        </p:nvSpPr>
        <p:spPr>
          <a:xfrm>
            <a:off x="26508" y="2334927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Năm 939, Ngô Quyền bỏ chức tiết độ sứ, xưng vương và đóng đô ở Cổ Loa (Hà Nội).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61891-1EFE-49B9-92EF-CFF067B994C7}"/>
              </a:ext>
            </a:extLst>
          </p:cNvPr>
          <p:cNvSpPr txBox="1"/>
          <p:nvPr/>
        </p:nvSpPr>
        <p:spPr>
          <a:xfrm>
            <a:off x="132522" y="3042813"/>
            <a:ext cx="4917683" cy="77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9906B-4865-4755-BE44-DB83F9C13CCF}"/>
              </a:ext>
            </a:extLst>
          </p:cNvPr>
          <p:cNvSpPr txBox="1"/>
          <p:nvPr/>
        </p:nvSpPr>
        <p:spPr>
          <a:xfrm>
            <a:off x="46388" y="3004160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Chính quyền mới được thiết lập do vua đứng đầu, có quyền quyết định mọi việc...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445BE-3FA7-4A27-AA11-5A6643C640B0}"/>
              </a:ext>
            </a:extLst>
          </p:cNvPr>
          <p:cNvSpPr txBox="1"/>
          <p:nvPr/>
        </p:nvSpPr>
        <p:spPr>
          <a:xfrm>
            <a:off x="13260" y="3713149"/>
            <a:ext cx="610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* Ý nghĩa: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B9216-B085-4DCC-9EF0-A0388FA1852A}"/>
              </a:ext>
            </a:extLst>
          </p:cNvPr>
          <p:cNvSpPr txBox="1"/>
          <p:nvPr/>
        </p:nvSpPr>
        <p:spPr>
          <a:xfrm>
            <a:off x="132528" y="4110718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Đất nước được yên bình, văn hóa dân tộc được khôi phục.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602FC-5D23-4E87-8E3A-0E02E426242C}"/>
              </a:ext>
            </a:extLst>
          </p:cNvPr>
          <p:cNvSpPr txBox="1"/>
          <p:nvPr/>
        </p:nvSpPr>
        <p:spPr>
          <a:xfrm>
            <a:off x="39764" y="4839586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Nền độc lập dân tộc được khẳng định, tạo nền tảng cho công cuộc phát triển đất nước sau này.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12" name="Picture 20" descr="CRNRC195">
            <a:extLst>
              <a:ext uri="{FF2B5EF4-FFF2-40B4-BE49-F238E27FC236}">
                <a16:creationId xmlns:a16="http://schemas.microsoft.com/office/drawing/2014/main" id="{E18912D7-4D98-49E4-9292-4CB6452DE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CRNRC196">
            <a:extLst>
              <a:ext uri="{FF2B5EF4-FFF2-40B4-BE49-F238E27FC236}">
                <a16:creationId xmlns:a16="http://schemas.microsoft.com/office/drawing/2014/main" id="{BC5725AE-D101-405C-B2D6-BFABDF03F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36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9AF7BBDD-C6BC-4FC7-8613-4EB88C1D0A15}"/>
              </a:ext>
            </a:extLst>
          </p:cNvPr>
          <p:cNvSpPr/>
          <p:nvPr/>
        </p:nvSpPr>
        <p:spPr>
          <a:xfrm>
            <a:off x="609600" y="172287"/>
            <a:ext cx="9912627" cy="3525079"/>
          </a:xfrm>
          <a:prstGeom prst="verticalScroll">
            <a:avLst/>
          </a:prstGeom>
          <a:solidFill>
            <a:srgbClr val="00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r">
              <a:defRPr/>
            </a:pPr>
            <a:r>
              <a:rPr lang="vi-V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Ngô Sĩ Liên, ĐVSK toàn thư, Tập 1)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3EB6E4-E082-4F47-BC0F-AD4DBA228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494" y="5046043"/>
            <a:ext cx="81898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nl-NL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lao của Ngô Quyền đối với lịch sử dân tộc ta?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0" descr="CRNRC195">
            <a:extLst>
              <a:ext uri="{FF2B5EF4-FFF2-40B4-BE49-F238E27FC236}">
                <a16:creationId xmlns:a16="http://schemas.microsoft.com/office/drawing/2014/main" id="{8D3FF75C-AD5F-4B43-ABE5-DE231514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CRNRC196">
            <a:extLst>
              <a:ext uri="{FF2B5EF4-FFF2-40B4-BE49-F238E27FC236}">
                <a16:creationId xmlns:a16="http://schemas.microsoft.com/office/drawing/2014/main" id="{2F87C496-95A2-4DF9-9C67-844362946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43D549-B012-4E74-A520-4210F3E53A0E}"/>
              </a:ext>
            </a:extLst>
          </p:cNvPr>
          <p:cNvGrpSpPr/>
          <p:nvPr/>
        </p:nvGrpSpPr>
        <p:grpSpPr>
          <a:xfrm>
            <a:off x="1098696" y="3850302"/>
            <a:ext cx="7951545" cy="1164714"/>
            <a:chOff x="1769079" y="1080596"/>
            <a:chExt cx="5468599" cy="116471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961D31-DFD2-44C3-BCF0-E57DACFAD3F3}"/>
                </a:ext>
              </a:extLst>
            </p:cNvPr>
            <p:cNvSpPr/>
            <p:nvPr/>
          </p:nvSpPr>
          <p:spPr>
            <a:xfrm>
              <a:off x="2614340" y="1735667"/>
              <a:ext cx="4226403" cy="457200"/>
            </a:xfrm>
            <a:prstGeom prst="round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4E4824-86DD-4682-976F-8D72B6696DED}"/>
                </a:ext>
              </a:extLst>
            </p:cNvPr>
            <p:cNvSpPr txBox="1"/>
            <p:nvPr/>
          </p:nvSpPr>
          <p:spPr>
            <a:xfrm>
              <a:off x="2980256" y="1783645"/>
              <a:ext cx="42574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THẢO LUẬN NHÓM : Thời gian 3 phút</a:t>
              </a:r>
              <a:endParaRPr 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0" name="Picture 19" descr="Cauhoi4">
              <a:extLst>
                <a:ext uri="{FF2B5EF4-FFF2-40B4-BE49-F238E27FC236}">
                  <a16:creationId xmlns:a16="http://schemas.microsoft.com/office/drawing/2014/main" id="{E569387D-80D2-4FDB-92AA-9F0EBD6E72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079" y="1080596"/>
              <a:ext cx="620605" cy="1112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9" name="Straight Arrow Connector 33798">
            <a:extLst>
              <a:ext uri="{FF2B5EF4-FFF2-40B4-BE49-F238E27FC236}">
                <a16:creationId xmlns:a16="http://schemas.microsoft.com/office/drawing/2014/main" id="{25DEA6B1-47DF-45F6-B42B-D398BB0CE659}"/>
              </a:ext>
            </a:extLst>
          </p:cNvPr>
          <p:cNvCxnSpPr/>
          <p:nvPr/>
        </p:nvCxnSpPr>
        <p:spPr>
          <a:xfrm>
            <a:off x="1905000" y="478948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AF69B6-8E4F-47D2-A09D-F09BC7981F08}"/>
              </a:ext>
            </a:extLst>
          </p:cNvPr>
          <p:cNvSpPr/>
          <p:nvPr/>
        </p:nvSpPr>
        <p:spPr>
          <a:xfrm>
            <a:off x="5531562" y="728871"/>
            <a:ext cx="6090357" cy="1130300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  <a:buNone/>
            </a:pP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2CB837-1245-4232-95EA-3065148351AC}"/>
              </a:ext>
            </a:extLst>
          </p:cNvPr>
          <p:cNvSpPr/>
          <p:nvPr/>
        </p:nvSpPr>
        <p:spPr>
          <a:xfrm>
            <a:off x="5444072" y="2150834"/>
            <a:ext cx="6090357" cy="933370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81DFA00-D1B5-4037-A86F-45BA72B46566}"/>
              </a:ext>
            </a:extLst>
          </p:cNvPr>
          <p:cNvSpPr/>
          <p:nvPr/>
        </p:nvSpPr>
        <p:spPr>
          <a:xfrm>
            <a:off x="5441253" y="4523924"/>
            <a:ext cx="6172200" cy="998591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0517F7-C1F5-4EDC-BA64-2DDD0F3594CD}"/>
              </a:ext>
            </a:extLst>
          </p:cNvPr>
          <p:cNvSpPr/>
          <p:nvPr/>
        </p:nvSpPr>
        <p:spPr>
          <a:xfrm>
            <a:off x="5449719" y="3265614"/>
            <a:ext cx="6172200" cy="1083349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Picture 44" descr="CRNRC195">
            <a:extLst>
              <a:ext uri="{FF2B5EF4-FFF2-40B4-BE49-F238E27FC236}">
                <a16:creationId xmlns:a16="http://schemas.microsoft.com/office/drawing/2014/main" id="{35A17516-9BF6-4F34-B0FC-6BCFB075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355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5" descr="CRNRC196">
            <a:extLst>
              <a:ext uri="{FF2B5EF4-FFF2-40B4-BE49-F238E27FC236}">
                <a16:creationId xmlns:a16="http://schemas.microsoft.com/office/drawing/2014/main" id="{A2D73D1B-FE9E-4971-A6EF-7296B0AFF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91">
            <a:extLst>
              <a:ext uri="{FF2B5EF4-FFF2-40B4-BE49-F238E27FC236}">
                <a16:creationId xmlns:a16="http://schemas.microsoft.com/office/drawing/2014/main" id="{BDBAF5DF-32A8-4C4F-8731-DEC5342415C3}"/>
              </a:ext>
            </a:extLst>
          </p:cNvPr>
          <p:cNvSpPr>
            <a:spLocks/>
          </p:cNvSpPr>
          <p:nvPr/>
        </p:nvSpPr>
        <p:spPr bwMode="auto">
          <a:xfrm>
            <a:off x="2254947" y="1712967"/>
            <a:ext cx="657586" cy="2731912"/>
          </a:xfrm>
          <a:prstGeom prst="leftBrace">
            <a:avLst>
              <a:gd name="adj1" fmla="val 65830"/>
              <a:gd name="adj2" fmla="val 50000"/>
            </a:avLst>
          </a:prstGeom>
          <a:noFill/>
          <a:ln w="9360" cap="sq">
            <a:solidFill>
              <a:srgbClr val="006600"/>
            </a:solidFill>
            <a:miter lim="800000"/>
            <a:headEnd/>
            <a:tailEnd/>
          </a:ln>
          <a:scene3d>
            <a:camera prst="legacyObliqueRight"/>
            <a:lightRig rig="legacyHarsh3" dir="t"/>
          </a:scene3d>
          <a:sp3d extrusionH="1000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alt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741021-DCC2-4323-9C2B-679B9F7D08FC}"/>
              </a:ext>
            </a:extLst>
          </p:cNvPr>
          <p:cNvSpPr/>
          <p:nvPr/>
        </p:nvSpPr>
        <p:spPr>
          <a:xfrm>
            <a:off x="2912532" y="1094532"/>
            <a:ext cx="1738489" cy="977279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Đánh đuổi quân Nam Hán</a:t>
            </a:r>
            <a:endParaRPr lang="en-US" sz="2000" b="1" dirty="0">
              <a:latin typeface="+mj-l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6BF9F98-D88D-4FB2-B861-339B8A33CB9C}"/>
              </a:ext>
            </a:extLst>
          </p:cNvPr>
          <p:cNvSpPr/>
          <p:nvPr/>
        </p:nvSpPr>
        <p:spPr>
          <a:xfrm>
            <a:off x="2985909" y="3606311"/>
            <a:ext cx="1738489" cy="977279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Xây dựng nền độc lập, tự chủ</a:t>
            </a:r>
            <a:endParaRPr lang="en-US" sz="2000" b="1" dirty="0">
              <a:latin typeface="+mj-lt"/>
            </a:endParaRPr>
          </a:p>
        </p:txBody>
      </p:sp>
      <p:sp>
        <p:nvSpPr>
          <p:cNvPr id="21" name="AutoShape 91">
            <a:extLst>
              <a:ext uri="{FF2B5EF4-FFF2-40B4-BE49-F238E27FC236}">
                <a16:creationId xmlns:a16="http://schemas.microsoft.com/office/drawing/2014/main" id="{081B1950-7AF0-4F9E-871C-58DF5E34D3E8}"/>
              </a:ext>
            </a:extLst>
          </p:cNvPr>
          <p:cNvSpPr>
            <a:spLocks/>
          </p:cNvSpPr>
          <p:nvPr/>
        </p:nvSpPr>
        <p:spPr bwMode="auto">
          <a:xfrm>
            <a:off x="4698988" y="1039521"/>
            <a:ext cx="657586" cy="1584655"/>
          </a:xfrm>
          <a:prstGeom prst="leftBrace">
            <a:avLst>
              <a:gd name="adj1" fmla="val 65830"/>
              <a:gd name="adj2" fmla="val 50000"/>
            </a:avLst>
          </a:prstGeom>
          <a:noFill/>
          <a:ln w="9360" cap="sq">
            <a:solidFill>
              <a:srgbClr val="006600"/>
            </a:solidFill>
            <a:miter lim="800000"/>
            <a:headEnd/>
            <a:tailEnd/>
          </a:ln>
          <a:scene3d>
            <a:camera prst="legacyObliqueRight"/>
            <a:lightRig rig="legacyHarsh3" dir="t"/>
          </a:scene3d>
          <a:sp3d extrusionH="1000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altLang="en-US"/>
          </a:p>
        </p:txBody>
      </p:sp>
      <p:sp>
        <p:nvSpPr>
          <p:cNvPr id="22" name="AutoShape 91">
            <a:extLst>
              <a:ext uri="{FF2B5EF4-FFF2-40B4-BE49-F238E27FC236}">
                <a16:creationId xmlns:a16="http://schemas.microsoft.com/office/drawing/2014/main" id="{B4B5AE96-C7B4-4664-A834-D12D8329006D}"/>
              </a:ext>
            </a:extLst>
          </p:cNvPr>
          <p:cNvSpPr>
            <a:spLocks/>
          </p:cNvSpPr>
          <p:nvPr/>
        </p:nvSpPr>
        <p:spPr bwMode="auto">
          <a:xfrm>
            <a:off x="4727215" y="3515999"/>
            <a:ext cx="643479" cy="1405461"/>
          </a:xfrm>
          <a:prstGeom prst="leftBrace">
            <a:avLst>
              <a:gd name="adj1" fmla="val 65830"/>
              <a:gd name="adj2" fmla="val 50000"/>
            </a:avLst>
          </a:prstGeom>
          <a:noFill/>
          <a:ln w="9360" cap="sq">
            <a:solidFill>
              <a:srgbClr val="006600"/>
            </a:solidFill>
            <a:miter lim="800000"/>
            <a:headEnd/>
            <a:tailEnd/>
          </a:ln>
          <a:scene3d>
            <a:camera prst="legacyObliqueRight"/>
            <a:lightRig rig="legacyHarsh3" dir="t"/>
          </a:scene3d>
          <a:sp3d extrusionH="1000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altLang="en-US"/>
          </a:p>
        </p:txBody>
      </p:sp>
      <p:pic>
        <p:nvPicPr>
          <p:cNvPr id="28" name="Picture 4" descr="http://www.baotanglichsu.vn/Uploaded/image/Ngo%20Quyen/1.jpg">
            <a:extLst>
              <a:ext uri="{FF2B5EF4-FFF2-40B4-BE49-F238E27FC236}">
                <a16:creationId xmlns:a16="http://schemas.microsoft.com/office/drawing/2014/main" id="{44F1BD50-E159-41ED-B1E1-95C7658FD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805" y="1317813"/>
            <a:ext cx="2112099" cy="30023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25F9E8E-0F10-4AB7-AC5B-35D4045C9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494" y="5735156"/>
            <a:ext cx="9813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lao của Ngô Quyền đối với lịch sử dân tộc 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9" name="Straight Arrow Connector 33798">
            <a:extLst>
              <a:ext uri="{FF2B5EF4-FFF2-40B4-BE49-F238E27FC236}">
                <a16:creationId xmlns:a16="http://schemas.microsoft.com/office/drawing/2014/main" id="{25DEA6B1-47DF-45F6-B42B-D398BB0CE659}"/>
              </a:ext>
            </a:extLst>
          </p:cNvPr>
          <p:cNvCxnSpPr/>
          <p:nvPr/>
        </p:nvCxnSpPr>
        <p:spPr>
          <a:xfrm>
            <a:off x="1905000" y="478948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AF69B6-8E4F-47D2-A09D-F09BC7981F08}"/>
              </a:ext>
            </a:extLst>
          </p:cNvPr>
          <p:cNvSpPr/>
          <p:nvPr/>
        </p:nvSpPr>
        <p:spPr>
          <a:xfrm>
            <a:off x="5407735" y="379472"/>
            <a:ext cx="6090357" cy="1130300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vi-VN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giành lại độc lập cho dân tộc.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2CB837-1245-4232-95EA-3065148351AC}"/>
              </a:ext>
            </a:extLst>
          </p:cNvPr>
          <p:cNvSpPr/>
          <p:nvPr/>
        </p:nvSpPr>
        <p:spPr>
          <a:xfrm>
            <a:off x="5444072" y="1753269"/>
            <a:ext cx="6090357" cy="933370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en-US" sz="2000" b="1" dirty="0" err="1">
                <a:latin typeface="Times New Roman" panose="02020603050405020304" pitchFamily="18" charset="0"/>
              </a:rPr>
              <a:t>Đóng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góp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nền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nghệ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thuật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quân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000" b="1" dirty="0">
                <a:latin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81DFA00-D1B5-4037-A86F-45BA72B46566}"/>
              </a:ext>
            </a:extLst>
          </p:cNvPr>
          <p:cNvSpPr/>
          <p:nvPr/>
        </p:nvSpPr>
        <p:spPr>
          <a:xfrm>
            <a:off x="5441253" y="4152864"/>
            <a:ext cx="6172200" cy="1130300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Tạo nền tảng cho công cuộc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đất nước 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0517F7-C1F5-4EDC-BA64-2DDD0F3594CD}"/>
              </a:ext>
            </a:extLst>
          </p:cNvPr>
          <p:cNvSpPr/>
          <p:nvPr/>
        </p:nvSpPr>
        <p:spPr>
          <a:xfrm>
            <a:off x="5449719" y="2868049"/>
            <a:ext cx="6172200" cy="1083349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pic>
        <p:nvPicPr>
          <p:cNvPr id="16" name="Picture 44" descr="CRNRC195">
            <a:extLst>
              <a:ext uri="{FF2B5EF4-FFF2-40B4-BE49-F238E27FC236}">
                <a16:creationId xmlns:a16="http://schemas.microsoft.com/office/drawing/2014/main" id="{35A17516-9BF6-4F34-B0FC-6BCFB075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355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5" descr="CRNRC196">
            <a:extLst>
              <a:ext uri="{FF2B5EF4-FFF2-40B4-BE49-F238E27FC236}">
                <a16:creationId xmlns:a16="http://schemas.microsoft.com/office/drawing/2014/main" id="{A2D73D1B-FE9E-4971-A6EF-7296B0AFF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91">
            <a:extLst>
              <a:ext uri="{FF2B5EF4-FFF2-40B4-BE49-F238E27FC236}">
                <a16:creationId xmlns:a16="http://schemas.microsoft.com/office/drawing/2014/main" id="{BDBAF5DF-32A8-4C4F-8731-DEC5342415C3}"/>
              </a:ext>
            </a:extLst>
          </p:cNvPr>
          <p:cNvSpPr>
            <a:spLocks/>
          </p:cNvSpPr>
          <p:nvPr/>
        </p:nvSpPr>
        <p:spPr bwMode="auto">
          <a:xfrm>
            <a:off x="2254947" y="1103367"/>
            <a:ext cx="657586" cy="2731912"/>
          </a:xfrm>
          <a:prstGeom prst="leftBrace">
            <a:avLst>
              <a:gd name="adj1" fmla="val 65830"/>
              <a:gd name="adj2" fmla="val 50000"/>
            </a:avLst>
          </a:prstGeom>
          <a:noFill/>
          <a:ln w="9360" cap="sq">
            <a:solidFill>
              <a:srgbClr val="006600"/>
            </a:solidFill>
            <a:miter lim="800000"/>
            <a:headEnd/>
            <a:tailEnd/>
          </a:ln>
          <a:scene3d>
            <a:camera prst="legacyObliqueRight"/>
            <a:lightRig rig="legacyHarsh3" dir="t"/>
          </a:scene3d>
          <a:sp3d extrusionH="1000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alt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741021-DCC2-4323-9C2B-679B9F7D08FC}"/>
              </a:ext>
            </a:extLst>
          </p:cNvPr>
          <p:cNvSpPr/>
          <p:nvPr/>
        </p:nvSpPr>
        <p:spPr>
          <a:xfrm>
            <a:off x="2912532" y="696967"/>
            <a:ext cx="1738489" cy="977279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Đánh đuổi quân Nam Hán</a:t>
            </a:r>
            <a:endParaRPr lang="en-US" sz="2000" b="1" dirty="0">
              <a:latin typeface="+mj-l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6BF9F98-D88D-4FB2-B861-339B8A33CB9C}"/>
              </a:ext>
            </a:extLst>
          </p:cNvPr>
          <p:cNvSpPr/>
          <p:nvPr/>
        </p:nvSpPr>
        <p:spPr>
          <a:xfrm>
            <a:off x="2985909" y="3208746"/>
            <a:ext cx="1738489" cy="977279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Xây dựng nền độc lập, tự chủ</a:t>
            </a:r>
            <a:endParaRPr lang="en-US" sz="2000" b="1" dirty="0">
              <a:latin typeface="+mj-lt"/>
            </a:endParaRPr>
          </a:p>
        </p:txBody>
      </p:sp>
      <p:sp>
        <p:nvSpPr>
          <p:cNvPr id="21" name="AutoShape 91">
            <a:extLst>
              <a:ext uri="{FF2B5EF4-FFF2-40B4-BE49-F238E27FC236}">
                <a16:creationId xmlns:a16="http://schemas.microsoft.com/office/drawing/2014/main" id="{081B1950-7AF0-4F9E-871C-58DF5E34D3E8}"/>
              </a:ext>
            </a:extLst>
          </p:cNvPr>
          <p:cNvSpPr>
            <a:spLocks/>
          </p:cNvSpPr>
          <p:nvPr/>
        </p:nvSpPr>
        <p:spPr bwMode="auto">
          <a:xfrm>
            <a:off x="4698988" y="641956"/>
            <a:ext cx="657586" cy="1584655"/>
          </a:xfrm>
          <a:prstGeom prst="leftBrace">
            <a:avLst>
              <a:gd name="adj1" fmla="val 65830"/>
              <a:gd name="adj2" fmla="val 50000"/>
            </a:avLst>
          </a:prstGeom>
          <a:noFill/>
          <a:ln w="9360" cap="sq">
            <a:solidFill>
              <a:srgbClr val="006600"/>
            </a:solidFill>
            <a:miter lim="800000"/>
            <a:headEnd/>
            <a:tailEnd/>
          </a:ln>
          <a:scene3d>
            <a:camera prst="legacyObliqueRight"/>
            <a:lightRig rig="legacyHarsh3" dir="t"/>
          </a:scene3d>
          <a:sp3d extrusionH="1000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altLang="en-US"/>
          </a:p>
        </p:txBody>
      </p:sp>
      <p:sp>
        <p:nvSpPr>
          <p:cNvPr id="22" name="AutoShape 91">
            <a:extLst>
              <a:ext uri="{FF2B5EF4-FFF2-40B4-BE49-F238E27FC236}">
                <a16:creationId xmlns:a16="http://schemas.microsoft.com/office/drawing/2014/main" id="{B4B5AE96-C7B4-4664-A834-D12D8329006D}"/>
              </a:ext>
            </a:extLst>
          </p:cNvPr>
          <p:cNvSpPr>
            <a:spLocks/>
          </p:cNvSpPr>
          <p:nvPr/>
        </p:nvSpPr>
        <p:spPr bwMode="auto">
          <a:xfrm>
            <a:off x="4727215" y="3118434"/>
            <a:ext cx="643479" cy="1405461"/>
          </a:xfrm>
          <a:prstGeom prst="leftBrace">
            <a:avLst>
              <a:gd name="adj1" fmla="val 65830"/>
              <a:gd name="adj2" fmla="val 50000"/>
            </a:avLst>
          </a:prstGeom>
          <a:noFill/>
          <a:ln w="9360" cap="sq">
            <a:solidFill>
              <a:srgbClr val="006600"/>
            </a:solidFill>
            <a:miter lim="800000"/>
            <a:headEnd/>
            <a:tailEnd/>
          </a:ln>
          <a:scene3d>
            <a:camera prst="legacyObliqueRight"/>
            <a:lightRig rig="legacyHarsh3" dir="t"/>
          </a:scene3d>
          <a:sp3d extrusionH="1000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0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altLang="en-US"/>
          </a:p>
        </p:txBody>
      </p:sp>
      <p:pic>
        <p:nvPicPr>
          <p:cNvPr id="28" name="Picture 4" descr="http://www.baotanglichsu.vn/Uploaded/image/Ngo%20Quyen/1.jpg">
            <a:extLst>
              <a:ext uri="{FF2B5EF4-FFF2-40B4-BE49-F238E27FC236}">
                <a16:creationId xmlns:a16="http://schemas.microsoft.com/office/drawing/2014/main" id="{44F1BD50-E159-41ED-B1E1-95C7658FD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805" y="920248"/>
            <a:ext cx="2112099" cy="30023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A70904-0D66-48C1-BA76-ED797BAE2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494" y="5682148"/>
            <a:ext cx="9813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lao của Ngô Quyền đối với lịch sử dân tộc ta?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283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goimauinari.com/upload/fckeditor/dat-thieng-lang-co-Duong-La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0313" y="185528"/>
            <a:ext cx="5194851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4" descr="http://www.baotanglichsu.vn/Uploaded/image/Ngo%20Quyen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920" y="198780"/>
            <a:ext cx="4982819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2" name="Hộp_Văn_Bản 3"/>
          <p:cNvSpPr txBox="1">
            <a:spLocks noChangeArrowheads="1"/>
          </p:cNvSpPr>
          <p:nvPr/>
        </p:nvSpPr>
        <p:spPr bwMode="auto">
          <a:xfrm>
            <a:off x="1457740" y="6170149"/>
            <a:ext cx="4572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Tượng đài Ngô Quyền</a:t>
            </a:r>
            <a:endParaRPr lang="en-US" sz="2000" b="1" dirty="0">
              <a:latin typeface="+mj-lt"/>
            </a:endParaRPr>
          </a:p>
        </p:txBody>
      </p:sp>
      <p:sp>
        <p:nvSpPr>
          <p:cNvPr id="48133" name="Hộp_Văn_Bản 4"/>
          <p:cNvSpPr txBox="1">
            <a:spLocks noChangeArrowheads="1"/>
          </p:cNvSpPr>
          <p:nvPr/>
        </p:nvSpPr>
        <p:spPr bwMode="auto">
          <a:xfrm>
            <a:off x="6334541" y="6079433"/>
            <a:ext cx="457200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Lăng Ngô Quyền, xã Đường Lâm, thị xã Sơn Tây, Hà Nội</a:t>
            </a:r>
            <a:endParaRPr lang="en-US" sz="2000" b="1" dirty="0">
              <a:latin typeface="+mj-lt"/>
            </a:endParaRPr>
          </a:p>
        </p:txBody>
      </p:sp>
      <p:pic>
        <p:nvPicPr>
          <p:cNvPr id="7" name="Picture 20" descr="CRNRC195">
            <a:extLst>
              <a:ext uri="{FF2B5EF4-FFF2-40B4-BE49-F238E27FC236}">
                <a16:creationId xmlns:a16="http://schemas.microsoft.com/office/drawing/2014/main" id="{9B5108BD-948D-40E4-B96B-9F366AB7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CRNRC196">
            <a:extLst>
              <a:ext uri="{FF2B5EF4-FFF2-40B4-BE49-F238E27FC236}">
                <a16:creationId xmlns:a16="http://schemas.microsoft.com/office/drawing/2014/main" id="{345E5641-2E22-46E0-BF4B-9106E716A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481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9" name="Straight Arrow Connector 33798">
            <a:extLst>
              <a:ext uri="{FF2B5EF4-FFF2-40B4-BE49-F238E27FC236}">
                <a16:creationId xmlns:a16="http://schemas.microsoft.com/office/drawing/2014/main" id="{25DEA6B1-47DF-45F6-B42B-D398BB0CE659}"/>
              </a:ext>
            </a:extLst>
          </p:cNvPr>
          <p:cNvCxnSpPr/>
          <p:nvPr/>
        </p:nvCxnSpPr>
        <p:spPr>
          <a:xfrm>
            <a:off x="1905000" y="478948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20A2CC-8D00-4996-BC44-A41A12CAD464}"/>
              </a:ext>
            </a:extLst>
          </p:cNvPr>
          <p:cNvSpPr/>
          <p:nvPr/>
        </p:nvSpPr>
        <p:spPr>
          <a:xfrm>
            <a:off x="-12719" y="74013"/>
            <a:ext cx="12180425" cy="164877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CHƯƠNG IV. ĐẤT NƯỚC DƯỚI THỜI CÁC VƯƠNG TRIỀU NGÔ – ĐINH - TIỀN LÊ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(939 - 1009)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BÀI 9. ĐẤT NƯỚC BUỔI ĐẦU ĐỘC LẬP (939 – 967)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2F07B-950B-4EBA-B8DE-D25B5A095633}"/>
              </a:ext>
            </a:extLst>
          </p:cNvPr>
          <p:cNvSpPr txBox="1"/>
          <p:nvPr/>
        </p:nvSpPr>
        <p:spPr>
          <a:xfrm>
            <a:off x="22573" y="1934817"/>
            <a:ext cx="7100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1. NGÔ QUYỀN DỰNG NỀN ĐỘC LẬP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57CF0E-7B23-4FB4-B7B2-DA2C7B3A9D77}"/>
              </a:ext>
            </a:extLst>
          </p:cNvPr>
          <p:cNvCxnSpPr>
            <a:stCxn id="4" idx="2"/>
          </p:cNvCxnSpPr>
          <p:nvPr/>
        </p:nvCxnSpPr>
        <p:spPr>
          <a:xfrm>
            <a:off x="6077494" y="1722783"/>
            <a:ext cx="18506" cy="51352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C66CB7-BE95-4D8D-975D-5270AEDC4A8E}"/>
              </a:ext>
            </a:extLst>
          </p:cNvPr>
          <p:cNvSpPr txBox="1"/>
          <p:nvPr/>
        </p:nvSpPr>
        <p:spPr>
          <a:xfrm>
            <a:off x="26508" y="2334927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Năm 939, Ngô Quyền bỏ chức tiết độ sứ, xưng vương và đóng đô ở Cổ Loa (Hà Nội).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61891-1EFE-49B9-92EF-CFF067B994C7}"/>
              </a:ext>
            </a:extLst>
          </p:cNvPr>
          <p:cNvSpPr txBox="1"/>
          <p:nvPr/>
        </p:nvSpPr>
        <p:spPr>
          <a:xfrm>
            <a:off x="132522" y="3042813"/>
            <a:ext cx="4917683" cy="77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9906B-4865-4755-BE44-DB83F9C13CCF}"/>
              </a:ext>
            </a:extLst>
          </p:cNvPr>
          <p:cNvSpPr txBox="1"/>
          <p:nvPr/>
        </p:nvSpPr>
        <p:spPr>
          <a:xfrm>
            <a:off x="46388" y="3004160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Chính quyền mới được thiết lập do vua đứng đầu, có quyền quyết định mọi việc...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445BE-3FA7-4A27-AA11-5A6643C640B0}"/>
              </a:ext>
            </a:extLst>
          </p:cNvPr>
          <p:cNvSpPr txBox="1"/>
          <p:nvPr/>
        </p:nvSpPr>
        <p:spPr>
          <a:xfrm>
            <a:off x="13260" y="3713149"/>
            <a:ext cx="610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* Ý nghĩa: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B9216-B085-4DCC-9EF0-A0388FA1852A}"/>
              </a:ext>
            </a:extLst>
          </p:cNvPr>
          <p:cNvSpPr txBox="1"/>
          <p:nvPr/>
        </p:nvSpPr>
        <p:spPr>
          <a:xfrm>
            <a:off x="132528" y="4110718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Đất nước được yên bình, văn hóa dân tộc được khôi phục.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602FC-5D23-4E87-8E3A-0E02E426242C}"/>
              </a:ext>
            </a:extLst>
          </p:cNvPr>
          <p:cNvSpPr txBox="1"/>
          <p:nvPr/>
        </p:nvSpPr>
        <p:spPr>
          <a:xfrm>
            <a:off x="39764" y="4839586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Nền độc lập dân tộc được khẳng định, tạo nền tảng cho công cuộc phát triển đất nước sau này.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12" name="Picture 20" descr="CRNRC195">
            <a:extLst>
              <a:ext uri="{FF2B5EF4-FFF2-40B4-BE49-F238E27FC236}">
                <a16:creationId xmlns:a16="http://schemas.microsoft.com/office/drawing/2014/main" id="{EAC7E6D6-8BCF-43A7-991E-35AAB03B2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CRNRC196">
            <a:extLst>
              <a:ext uri="{FF2B5EF4-FFF2-40B4-BE49-F238E27FC236}">
                <a16:creationId xmlns:a16="http://schemas.microsoft.com/office/drawing/2014/main" id="{D840D295-28E3-44B5-80C1-CF2C95B3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337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89" y="106017"/>
            <a:ext cx="11926928" cy="675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676400" y="6238461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035" y="114276"/>
            <a:ext cx="11622156" cy="627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4139" y="119267"/>
            <a:ext cx="4714876" cy="660620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3852289-1DFE-43E2-B981-8B96557A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119267"/>
            <a:ext cx="5671928" cy="645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n thắng Bạch Đằng do Ngô Quyền lãnh đạo ( năm 938 ) - Trim">
            <a:hlinkClick r:id="" action="ppaction://media"/>
            <a:extLst>
              <a:ext uri="{FF2B5EF4-FFF2-40B4-BE49-F238E27FC236}">
                <a16:creationId xmlns:a16="http://schemas.microsoft.com/office/drawing/2014/main" id="{31CCB2E4-A047-424E-8DE2-D89083B71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98" y="67091"/>
            <a:ext cx="11622156" cy="663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99" name="Straight Arrow Connector 33798">
            <a:extLst>
              <a:ext uri="{FF2B5EF4-FFF2-40B4-BE49-F238E27FC236}">
                <a16:creationId xmlns:a16="http://schemas.microsoft.com/office/drawing/2014/main" id="{25DEA6B1-47DF-45F6-B42B-D398BB0CE659}"/>
              </a:ext>
            </a:extLst>
          </p:cNvPr>
          <p:cNvCxnSpPr/>
          <p:nvPr/>
        </p:nvCxnSpPr>
        <p:spPr>
          <a:xfrm>
            <a:off x="1905000" y="478948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20A2CC-8D00-4996-BC44-A41A12CAD464}"/>
              </a:ext>
            </a:extLst>
          </p:cNvPr>
          <p:cNvSpPr/>
          <p:nvPr/>
        </p:nvSpPr>
        <p:spPr>
          <a:xfrm>
            <a:off x="-12719" y="74013"/>
            <a:ext cx="12180425" cy="164877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CHƯƠNG IV. ĐẤT NƯỚC DƯỚI THỜI CÁC VƯƠNG TRIỀU NGÔ – ĐINH - TIỀN LÊ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(939 - 1009)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BÀI 9. ĐẤT NƯỚC BUỔI ĐẦU ĐỘC LẬP (939 – 967)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2F07B-950B-4EBA-B8DE-D25B5A095633}"/>
              </a:ext>
            </a:extLst>
          </p:cNvPr>
          <p:cNvSpPr txBox="1"/>
          <p:nvPr/>
        </p:nvSpPr>
        <p:spPr>
          <a:xfrm>
            <a:off x="22573" y="1934817"/>
            <a:ext cx="7100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+mj-lt"/>
              </a:rPr>
              <a:t>1. NGÔ QUYỀN DỰNG NỀN ĐỘC LẬP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57CF0E-7B23-4FB4-B7B2-DA2C7B3A9D77}"/>
              </a:ext>
            </a:extLst>
          </p:cNvPr>
          <p:cNvCxnSpPr>
            <a:stCxn id="4" idx="2"/>
          </p:cNvCxnSpPr>
          <p:nvPr/>
        </p:nvCxnSpPr>
        <p:spPr>
          <a:xfrm>
            <a:off x="6077494" y="1722783"/>
            <a:ext cx="18506" cy="51352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C66CB7-BE95-4D8D-975D-5270AEDC4A8E}"/>
              </a:ext>
            </a:extLst>
          </p:cNvPr>
          <p:cNvSpPr txBox="1"/>
          <p:nvPr/>
        </p:nvSpPr>
        <p:spPr>
          <a:xfrm>
            <a:off x="26508" y="2334927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Năm 939, Ngô Quyền bỏ chức tiết độ sứ, xưng vương và đóng đô ở Cổ Loa (Hà Nội).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61891-1EFE-49B9-92EF-CFF067B994C7}"/>
              </a:ext>
            </a:extLst>
          </p:cNvPr>
          <p:cNvSpPr txBox="1"/>
          <p:nvPr/>
        </p:nvSpPr>
        <p:spPr>
          <a:xfrm>
            <a:off x="132522" y="3042813"/>
            <a:ext cx="4917683" cy="77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9906B-4865-4755-BE44-DB83F9C13CCF}"/>
              </a:ext>
            </a:extLst>
          </p:cNvPr>
          <p:cNvSpPr txBox="1"/>
          <p:nvPr/>
        </p:nvSpPr>
        <p:spPr>
          <a:xfrm>
            <a:off x="46388" y="3004160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Chính quyền mới được thiết lập do vua đứng đầu, có quyền quyết định mọi việc...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445BE-3FA7-4A27-AA11-5A6643C640B0}"/>
              </a:ext>
            </a:extLst>
          </p:cNvPr>
          <p:cNvSpPr txBox="1"/>
          <p:nvPr/>
        </p:nvSpPr>
        <p:spPr>
          <a:xfrm>
            <a:off x="13260" y="3713149"/>
            <a:ext cx="610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* Ý nghĩa: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B9216-B085-4DCC-9EF0-A0388FA1852A}"/>
              </a:ext>
            </a:extLst>
          </p:cNvPr>
          <p:cNvSpPr txBox="1"/>
          <p:nvPr/>
        </p:nvSpPr>
        <p:spPr>
          <a:xfrm>
            <a:off x="132528" y="4110718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Đất nước được yên bình, văn hóa dâ tộc được khôi phục.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602FC-5D23-4E87-8E3A-0E02E426242C}"/>
              </a:ext>
            </a:extLst>
          </p:cNvPr>
          <p:cNvSpPr txBox="1"/>
          <p:nvPr/>
        </p:nvSpPr>
        <p:spPr>
          <a:xfrm>
            <a:off x="39764" y="4839586"/>
            <a:ext cx="610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6600"/>
                </a:solidFill>
                <a:latin typeface="+mj-lt"/>
              </a:rPr>
              <a:t>- Nền độc lập dân tộc được khẳng định, tạo nền tảng cho công cuộc phát triển đất nước sau này.</a:t>
            </a:r>
            <a:endParaRPr lang="en-US" sz="2000" b="1" dirty="0">
              <a:solidFill>
                <a:srgbClr val="006600"/>
              </a:solidFill>
              <a:latin typeface="+mj-lt"/>
            </a:endParaRPr>
          </a:p>
        </p:txBody>
      </p:sp>
      <p:pic>
        <p:nvPicPr>
          <p:cNvPr id="12" name="Picture 20" descr="CRNRC195">
            <a:extLst>
              <a:ext uri="{FF2B5EF4-FFF2-40B4-BE49-F238E27FC236}">
                <a16:creationId xmlns:a16="http://schemas.microsoft.com/office/drawing/2014/main" id="{C247731E-9BCE-4AF9-B7CF-E776E0DC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CRNRC196">
            <a:extLst>
              <a:ext uri="{FF2B5EF4-FFF2-40B4-BE49-F238E27FC236}">
                <a16:creationId xmlns:a16="http://schemas.microsoft.com/office/drawing/2014/main" id="{FA7B4A47-3146-4C64-B1FA-5BB3D86B3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019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4">
            <a:extLst>
              <a:ext uri="{FF2B5EF4-FFF2-40B4-BE49-F238E27FC236}">
                <a16:creationId xmlns:a16="http://schemas.microsoft.com/office/drawing/2014/main" id="{71A51AC9-81E3-4E30-84F2-88B116B53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2" y="132178"/>
            <a:ext cx="11900452" cy="66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6">
            <a:extLst>
              <a:ext uri="{FF2B5EF4-FFF2-40B4-BE49-F238E27FC236}">
                <a16:creationId xmlns:a16="http://schemas.microsoft.com/office/drawing/2014/main" id="{F15DDBD5-3D17-4486-A8BF-8DF20F712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2522" r="4266" b="4369"/>
          <a:stretch>
            <a:fillRect/>
          </a:stretch>
        </p:blipFill>
        <p:spPr bwMode="auto">
          <a:xfrm>
            <a:off x="3445565" y="1076326"/>
            <a:ext cx="4293499" cy="4449763"/>
          </a:xfrm>
          <a:prstGeom prst="rect">
            <a:avLst/>
          </a:prstGeom>
          <a:noFill/>
          <a:ln w="47625">
            <a:solidFill>
              <a:srgbClr val="66C4E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CD49B97A-70E2-455D-948A-684EC3E58C8B}"/>
              </a:ext>
            </a:extLst>
          </p:cNvPr>
          <p:cNvSpPr>
            <a:spLocks noChangeAspect="1"/>
          </p:cNvSpPr>
          <p:nvPr/>
        </p:nvSpPr>
        <p:spPr>
          <a:xfrm>
            <a:off x="4857750" y="1644650"/>
            <a:ext cx="2490788" cy="3321050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FEC64EC3-B9A3-4636-A455-A83D05EC8481}"/>
              </a:ext>
            </a:extLst>
          </p:cNvPr>
          <p:cNvSpPr>
            <a:spLocks noChangeAspect="1"/>
          </p:cNvSpPr>
          <p:nvPr/>
        </p:nvSpPr>
        <p:spPr>
          <a:xfrm>
            <a:off x="4458530" y="1644650"/>
            <a:ext cx="2336800" cy="3113088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78" name="Picture 1">
            <a:extLst>
              <a:ext uri="{FF2B5EF4-FFF2-40B4-BE49-F238E27FC236}">
                <a16:creationId xmlns:a16="http://schemas.microsoft.com/office/drawing/2014/main" id="{5153F136-0F96-46FB-9CCD-0635A199E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198438"/>
            <a:ext cx="88741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F3ABF2BC-0B08-462E-A8CA-3B03CF878D6D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14" y="6986588"/>
            <a:ext cx="1555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>
            <a:extLst>
              <a:ext uri="{FF2B5EF4-FFF2-40B4-BE49-F238E27FC236}">
                <a16:creationId xmlns:a16="http://schemas.microsoft.com/office/drawing/2014/main" id="{A740BA6F-948B-4830-A372-52D5FFF0F1E0}"/>
              </a:ext>
            </a:extLst>
          </p:cNvPr>
          <p:cNvSpPr/>
          <p:nvPr/>
        </p:nvSpPr>
        <p:spPr>
          <a:xfrm>
            <a:off x="7758113" y="696913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5" name="11 $100-$1000 Questions.wav"/>
            </a:hlinkClick>
            <a:extLst>
              <a:ext uri="{FF2B5EF4-FFF2-40B4-BE49-F238E27FC236}">
                <a16:creationId xmlns:a16="http://schemas.microsoft.com/office/drawing/2014/main" id="{206CEBCF-6939-4F1D-B1C5-72F2EE6A2FEE}"/>
              </a:ext>
            </a:extLst>
          </p:cNvPr>
          <p:cNvSpPr/>
          <p:nvPr/>
        </p:nvSpPr>
        <p:spPr>
          <a:xfrm>
            <a:off x="7758113" y="10795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6" name="16 $2,000 Lose.wav"/>
            </a:hlinkClick>
            <a:extLst>
              <a:ext uri="{FF2B5EF4-FFF2-40B4-BE49-F238E27FC236}">
                <a16:creationId xmlns:a16="http://schemas.microsoft.com/office/drawing/2014/main" id="{3F33B2F9-751F-45EC-8DDA-1320C148621F}"/>
              </a:ext>
            </a:extLst>
          </p:cNvPr>
          <p:cNvSpPr/>
          <p:nvPr/>
        </p:nvSpPr>
        <p:spPr>
          <a:xfrm>
            <a:off x="7759701" y="1898650"/>
            <a:ext cx="1389063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  <a:extLst>
              <a:ext uri="{FF2B5EF4-FFF2-40B4-BE49-F238E27FC236}">
                <a16:creationId xmlns:a16="http://schemas.microsoft.com/office/drawing/2014/main" id="{FCA48472-5549-4E26-9D06-961A798E5844}"/>
              </a:ext>
            </a:extLst>
          </p:cNvPr>
          <p:cNvSpPr/>
          <p:nvPr/>
        </p:nvSpPr>
        <p:spPr>
          <a:xfrm>
            <a:off x="7766050" y="130810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B19B83D6-8E38-454A-B5BF-DAF8718EA927}"/>
              </a:ext>
            </a:extLst>
          </p:cNvPr>
          <p:cNvSpPr/>
          <p:nvPr/>
        </p:nvSpPr>
        <p:spPr>
          <a:xfrm>
            <a:off x="9053514" y="1657351"/>
            <a:ext cx="1622425" cy="214947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3F04A806-ECF6-4D07-B18F-DA3DCAD05BDA}"/>
              </a:ext>
            </a:extLst>
          </p:cNvPr>
          <p:cNvSpPr/>
          <p:nvPr/>
        </p:nvSpPr>
        <p:spPr>
          <a:xfrm rot="18900000">
            <a:off x="8132764" y="146050"/>
            <a:ext cx="2674937" cy="1993900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766BBFC5-D35F-4D49-BF06-F85B61C078AA}"/>
              </a:ext>
            </a:extLst>
          </p:cNvPr>
          <p:cNvSpPr/>
          <p:nvPr/>
        </p:nvSpPr>
        <p:spPr>
          <a:xfrm rot="13500000">
            <a:off x="7673183" y="3594895"/>
            <a:ext cx="3627437" cy="1495425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0EBB6D4A-2227-44A6-94B6-3F543850B02D}"/>
              </a:ext>
            </a:extLst>
          </p:cNvPr>
          <p:cNvSpPr/>
          <p:nvPr/>
        </p:nvSpPr>
        <p:spPr>
          <a:xfrm rot="1800000">
            <a:off x="8494713" y="2833688"/>
            <a:ext cx="2481262" cy="209550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>
            <a:extLst>
              <a:ext uri="{FF2B5EF4-FFF2-40B4-BE49-F238E27FC236}">
                <a16:creationId xmlns:a16="http://schemas.microsoft.com/office/drawing/2014/main" id="{CC9D0CCA-D7A1-4CB8-8E6B-3F628B016EAF}"/>
              </a:ext>
            </a:extLst>
          </p:cNvPr>
          <p:cNvSpPr/>
          <p:nvPr/>
        </p:nvSpPr>
        <p:spPr>
          <a:xfrm rot="18000000">
            <a:off x="7600156" y="623094"/>
            <a:ext cx="3114676" cy="11096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>
            <a:extLst>
              <a:ext uri="{FF2B5EF4-FFF2-40B4-BE49-F238E27FC236}">
                <a16:creationId xmlns:a16="http://schemas.microsoft.com/office/drawing/2014/main" id="{694DA386-9874-4734-B013-1DAE89300FA8}"/>
              </a:ext>
            </a:extLst>
          </p:cNvPr>
          <p:cNvSpPr/>
          <p:nvPr/>
        </p:nvSpPr>
        <p:spPr>
          <a:xfrm rot="20700000">
            <a:off x="8812213" y="1095376"/>
            <a:ext cx="2012950" cy="2136775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76968B68-68E8-434F-9DA5-87E9B2CE01D0}"/>
              </a:ext>
            </a:extLst>
          </p:cNvPr>
          <p:cNvSpPr/>
          <p:nvPr/>
        </p:nvSpPr>
        <p:spPr>
          <a:xfrm rot="15300000">
            <a:off x="7184232" y="4431507"/>
            <a:ext cx="3740150" cy="750887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1D5D1699-391B-41E5-846A-43670692CF52}"/>
              </a:ext>
            </a:extLst>
          </p:cNvPr>
          <p:cNvSpPr/>
          <p:nvPr/>
        </p:nvSpPr>
        <p:spPr>
          <a:xfrm rot="900000">
            <a:off x="8812213" y="2232026"/>
            <a:ext cx="2012950" cy="2136775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>
            <a:extLst>
              <a:ext uri="{FF2B5EF4-FFF2-40B4-BE49-F238E27FC236}">
                <a16:creationId xmlns:a16="http://schemas.microsoft.com/office/drawing/2014/main" id="{D48509E5-364B-4901-BCA1-7F919FD52460}"/>
              </a:ext>
            </a:extLst>
          </p:cNvPr>
          <p:cNvSpPr/>
          <p:nvPr/>
        </p:nvSpPr>
        <p:spPr>
          <a:xfrm rot="17100000">
            <a:off x="7735094" y="964406"/>
            <a:ext cx="2654300" cy="515938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>
            <a:extLst>
              <a:ext uri="{FF2B5EF4-FFF2-40B4-BE49-F238E27FC236}">
                <a16:creationId xmlns:a16="http://schemas.microsoft.com/office/drawing/2014/main" id="{FFC54AFB-4D10-4B9E-809B-5B4D37AA7474}"/>
              </a:ext>
            </a:extLst>
          </p:cNvPr>
          <p:cNvSpPr/>
          <p:nvPr/>
        </p:nvSpPr>
        <p:spPr>
          <a:xfrm rot="19800000">
            <a:off x="8494713" y="534988"/>
            <a:ext cx="2481262" cy="2095500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>
            <a:extLst>
              <a:ext uri="{FF2B5EF4-FFF2-40B4-BE49-F238E27FC236}">
                <a16:creationId xmlns:a16="http://schemas.microsoft.com/office/drawing/2014/main" id="{FD5919D3-7F4A-425F-B2E3-7AD9A37AF758}"/>
              </a:ext>
            </a:extLst>
          </p:cNvPr>
          <p:cNvSpPr/>
          <p:nvPr/>
        </p:nvSpPr>
        <p:spPr>
          <a:xfrm rot="14400000">
            <a:off x="7315995" y="3972720"/>
            <a:ext cx="3749675" cy="1309687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5DB6A8A5-94F0-425A-937C-DC3103364691}"/>
              </a:ext>
            </a:extLst>
          </p:cNvPr>
          <p:cNvSpPr/>
          <p:nvPr/>
        </p:nvSpPr>
        <p:spPr>
          <a:xfrm rot="1351054">
            <a:off x="8664576" y="2533651"/>
            <a:ext cx="2239963" cy="211931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>
            <a:extLst>
              <a:ext uri="{FF2B5EF4-FFF2-40B4-BE49-F238E27FC236}">
                <a16:creationId xmlns:a16="http://schemas.microsoft.com/office/drawing/2014/main" id="{BA07B81A-FA3D-4308-AD34-997828F61CA0}"/>
              </a:ext>
            </a:extLst>
          </p:cNvPr>
          <p:cNvSpPr/>
          <p:nvPr/>
        </p:nvSpPr>
        <p:spPr>
          <a:xfrm rot="17551054">
            <a:off x="7658101" y="814389"/>
            <a:ext cx="2868613" cy="808037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>
            <a:extLst>
              <a:ext uri="{FF2B5EF4-FFF2-40B4-BE49-F238E27FC236}">
                <a16:creationId xmlns:a16="http://schemas.microsoft.com/office/drawing/2014/main" id="{D75E4192-6F54-4AEC-A72F-EF473E88967F}"/>
              </a:ext>
            </a:extLst>
          </p:cNvPr>
          <p:cNvSpPr/>
          <p:nvPr/>
        </p:nvSpPr>
        <p:spPr>
          <a:xfrm rot="20251054">
            <a:off x="8664576" y="815976"/>
            <a:ext cx="2239963" cy="211931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B01155B4-5113-4587-A30C-ABD42205F6E9}"/>
              </a:ext>
            </a:extLst>
          </p:cNvPr>
          <p:cNvSpPr/>
          <p:nvPr/>
        </p:nvSpPr>
        <p:spPr>
          <a:xfrm rot="14851054">
            <a:off x="7204869" y="4185444"/>
            <a:ext cx="3759200" cy="110013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F4F34580-6EB5-41BF-B468-3EDDA02A3118}"/>
              </a:ext>
            </a:extLst>
          </p:cNvPr>
          <p:cNvSpPr/>
          <p:nvPr/>
        </p:nvSpPr>
        <p:spPr>
          <a:xfrm rot="3151054">
            <a:off x="7489826" y="3798888"/>
            <a:ext cx="3679825" cy="1422400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:a16="http://schemas.microsoft.com/office/drawing/2014/main" id="{500B2649-B60F-4DB5-8517-DC7F881AEE9B}"/>
              </a:ext>
            </a:extLst>
          </p:cNvPr>
          <p:cNvSpPr/>
          <p:nvPr/>
        </p:nvSpPr>
        <p:spPr>
          <a:xfrm rot="19351054">
            <a:off x="8312150" y="288925"/>
            <a:ext cx="2654300" cy="2052638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B9D4E3C4-1577-4AC3-A861-12D073AD571D}"/>
              </a:ext>
            </a:extLst>
          </p:cNvPr>
          <p:cNvSpPr/>
          <p:nvPr/>
        </p:nvSpPr>
        <p:spPr>
          <a:xfrm rot="451054">
            <a:off x="8940800" y="1947864"/>
            <a:ext cx="1804988" cy="214312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CA9E0E0A-2097-4615-A938-9C9831A0E826}"/>
              </a:ext>
            </a:extLst>
          </p:cNvPr>
          <p:cNvSpPr/>
          <p:nvPr/>
        </p:nvSpPr>
        <p:spPr>
          <a:xfrm rot="2251054">
            <a:off x="8310563" y="3127375"/>
            <a:ext cx="2654300" cy="205263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118E0619-230D-41FA-928E-F55C9C1B7F73}"/>
              </a:ext>
            </a:extLst>
          </p:cNvPr>
          <p:cNvSpPr/>
          <p:nvPr/>
        </p:nvSpPr>
        <p:spPr>
          <a:xfrm rot="18451054">
            <a:off x="7593013" y="404813"/>
            <a:ext cx="3340101" cy="1397000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>
            <a:extLst>
              <a:ext uri="{FF2B5EF4-FFF2-40B4-BE49-F238E27FC236}">
                <a16:creationId xmlns:a16="http://schemas.microsoft.com/office/drawing/2014/main" id="{F8EA6AEA-DEE9-4B8D-937B-30E9661413C3}"/>
              </a:ext>
            </a:extLst>
          </p:cNvPr>
          <p:cNvSpPr/>
          <p:nvPr/>
        </p:nvSpPr>
        <p:spPr>
          <a:xfrm rot="21151054">
            <a:off x="8942388" y="1376363"/>
            <a:ext cx="1803400" cy="214471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23" name="Oval 7">
            <a:extLst>
              <a:ext uri="{FF2B5EF4-FFF2-40B4-BE49-F238E27FC236}">
                <a16:creationId xmlns:a16="http://schemas.microsoft.com/office/drawing/2014/main" id="{24205DD5-4017-46E8-A97D-D049C86BA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124" name="Oval 2">
            <a:extLst>
              <a:ext uri="{FF2B5EF4-FFF2-40B4-BE49-F238E27FC236}">
                <a16:creationId xmlns:a16="http://schemas.microsoft.com/office/drawing/2014/main" id="{62D3FCE1-33A3-4B99-A0AB-C00C73F67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1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125" name="Oval 3">
            <a:extLst>
              <a:ext uri="{FF2B5EF4-FFF2-40B4-BE49-F238E27FC236}">
                <a16:creationId xmlns:a16="http://schemas.microsoft.com/office/drawing/2014/main" id="{81627E47-EFC2-4AF5-A22B-F51DD03325D8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1027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126" name="Oval 4">
            <a:extLst>
              <a:ext uri="{FF2B5EF4-FFF2-40B4-BE49-F238E27FC236}">
                <a16:creationId xmlns:a16="http://schemas.microsoft.com/office/drawing/2014/main" id="{A31D5166-61FC-4E98-A981-6A8B8C17F66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777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127" name="Oval 5">
            <a:extLst>
              <a:ext uri="{FF2B5EF4-FFF2-40B4-BE49-F238E27FC236}">
                <a16:creationId xmlns:a16="http://schemas.microsoft.com/office/drawing/2014/main" id="{98E91D39-142A-419F-BC93-A43AB5E445DF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05777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128" name="Oval 6">
            <a:extLst>
              <a:ext uri="{FF2B5EF4-FFF2-40B4-BE49-F238E27FC236}">
                <a16:creationId xmlns:a16="http://schemas.microsoft.com/office/drawing/2014/main" id="{D2043D4D-1954-412E-8DCC-71D177C25B67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6742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31" name="Oval 7">
            <a:extLst>
              <a:ext uri="{FF2B5EF4-FFF2-40B4-BE49-F238E27FC236}">
                <a16:creationId xmlns:a16="http://schemas.microsoft.com/office/drawing/2014/main" id="{81CAC841-8A78-464E-BD90-30A746E27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32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2E222A1B-1066-4DEC-B6E4-DAE20854D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68301"/>
            <a:ext cx="776763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3" name="Rectangle 83">
            <a:extLst>
              <a:ext uri="{FF2B5EF4-FFF2-40B4-BE49-F238E27FC236}">
                <a16:creationId xmlns:a16="http://schemas.microsoft.com/office/drawing/2014/main" id="{EF7FB817-1ACE-40F2-8596-AABC77A1F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"/>
            <a:ext cx="7689850" cy="17176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134" name="Rectangle 34">
            <a:extLst>
              <a:ext uri="{FF2B5EF4-FFF2-40B4-BE49-F238E27FC236}">
                <a16:creationId xmlns:a16="http://schemas.microsoft.com/office/drawing/2014/main" id="{357CFBD7-7A58-40D1-9FB6-8CC9EF2BC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21164"/>
            <a:ext cx="9144000" cy="1743075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id="{AA7BA669-6451-40CC-915D-D1E6A258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843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881" name="AutoShape 57">
            <a:extLst>
              <a:ext uri="{FF2B5EF4-FFF2-40B4-BE49-F238E27FC236}">
                <a16:creationId xmlns:a16="http://schemas.microsoft.com/office/drawing/2014/main" id="{AB5FE294-0820-45C4-8750-E7F6E4B82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38" y="5178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4139" name="AutoShape 58">
            <a:extLst>
              <a:ext uri="{FF2B5EF4-FFF2-40B4-BE49-F238E27FC236}">
                <a16:creationId xmlns:a16="http://schemas.microsoft.com/office/drawing/2014/main" id="{633368CB-8441-4D7B-923B-A8A20D76D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873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4140" name="AutoShape 59">
            <a:extLst>
              <a:ext uri="{FF2B5EF4-FFF2-40B4-BE49-F238E27FC236}">
                <a16:creationId xmlns:a16="http://schemas.microsoft.com/office/drawing/2014/main" id="{AF23E5A3-E2CB-4080-8BCF-166287E02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568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4141" name="AutoShape 60">
            <a:extLst>
              <a:ext uri="{FF2B5EF4-FFF2-40B4-BE49-F238E27FC236}">
                <a16:creationId xmlns:a16="http://schemas.microsoft.com/office/drawing/2014/main" id="{CC0EA9CD-884B-4C10-81E7-8742737A8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264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4142" name="AutoShape 61">
            <a:extLst>
              <a:ext uri="{FF2B5EF4-FFF2-40B4-BE49-F238E27FC236}">
                <a16:creationId xmlns:a16="http://schemas.microsoft.com/office/drawing/2014/main" id="{EFB54F32-D1B5-44DC-82D4-9FA21F380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959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</a:t>
            </a:r>
          </a:p>
        </p:txBody>
      </p:sp>
      <p:sp>
        <p:nvSpPr>
          <p:cNvPr id="4143" name="AutoShape 62">
            <a:extLst>
              <a:ext uri="{FF2B5EF4-FFF2-40B4-BE49-F238E27FC236}">
                <a16:creationId xmlns:a16="http://schemas.microsoft.com/office/drawing/2014/main" id="{ED0C9A09-4923-447C-A739-29B2288EB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654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$2,000</a:t>
            </a:r>
          </a:p>
        </p:txBody>
      </p:sp>
      <p:sp>
        <p:nvSpPr>
          <p:cNvPr id="4144" name="AutoShape 63">
            <a:extLst>
              <a:ext uri="{FF2B5EF4-FFF2-40B4-BE49-F238E27FC236}">
                <a16:creationId xmlns:a16="http://schemas.microsoft.com/office/drawing/2014/main" id="{497651AD-2CB2-4237-B27B-59FB529DB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349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4145" name="AutoShape 64">
            <a:extLst>
              <a:ext uri="{FF2B5EF4-FFF2-40B4-BE49-F238E27FC236}">
                <a16:creationId xmlns:a16="http://schemas.microsoft.com/office/drawing/2014/main" id="{289AF915-DE89-4D53-B20B-B1E825D66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044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4146" name="AutoShape 65">
            <a:extLst>
              <a:ext uri="{FF2B5EF4-FFF2-40B4-BE49-F238E27FC236}">
                <a16:creationId xmlns:a16="http://schemas.microsoft.com/office/drawing/2014/main" id="{C431F66C-C0E3-465E-9D8F-DF4687A47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740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$16,000</a:t>
            </a:r>
          </a:p>
        </p:txBody>
      </p:sp>
      <p:sp>
        <p:nvSpPr>
          <p:cNvPr id="4147" name="AutoShape 66">
            <a:extLst>
              <a:ext uri="{FF2B5EF4-FFF2-40B4-BE49-F238E27FC236}">
                <a16:creationId xmlns:a16="http://schemas.microsoft.com/office/drawing/2014/main" id="{32BFF94E-D8EA-42DC-BD9B-5CB4D5062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435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$25,000</a:t>
            </a:r>
          </a:p>
        </p:txBody>
      </p:sp>
      <p:sp>
        <p:nvSpPr>
          <p:cNvPr id="4148" name="AutoShape 67">
            <a:extLst>
              <a:ext uri="{FF2B5EF4-FFF2-40B4-BE49-F238E27FC236}">
                <a16:creationId xmlns:a16="http://schemas.microsoft.com/office/drawing/2014/main" id="{463EFBAB-6A4B-4989-B6BC-BA06F40B9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130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$50,000</a:t>
            </a:r>
          </a:p>
        </p:txBody>
      </p:sp>
      <p:sp>
        <p:nvSpPr>
          <p:cNvPr id="4149" name="AutoShape 68">
            <a:extLst>
              <a:ext uri="{FF2B5EF4-FFF2-40B4-BE49-F238E27FC236}">
                <a16:creationId xmlns:a16="http://schemas.microsoft.com/office/drawing/2014/main" id="{F1E5B4AE-8952-4445-A7C1-AE4E5C786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825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$100,000</a:t>
            </a:r>
          </a:p>
        </p:txBody>
      </p:sp>
      <p:sp>
        <p:nvSpPr>
          <p:cNvPr id="4150" name="AutoShape 69">
            <a:extLst>
              <a:ext uri="{FF2B5EF4-FFF2-40B4-BE49-F238E27FC236}">
                <a16:creationId xmlns:a16="http://schemas.microsoft.com/office/drawing/2014/main" id="{A0F910CB-6E2A-4080-9E9B-136467E5B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520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$250,000</a:t>
            </a:r>
          </a:p>
        </p:txBody>
      </p:sp>
      <p:sp>
        <p:nvSpPr>
          <p:cNvPr id="4151" name="AutoShape 70">
            <a:extLst>
              <a:ext uri="{FF2B5EF4-FFF2-40B4-BE49-F238E27FC236}">
                <a16:creationId xmlns:a16="http://schemas.microsoft.com/office/drawing/2014/main" id="{EB398C68-6383-4EC2-A899-0A8255FC9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216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$500,000</a:t>
            </a:r>
          </a:p>
        </p:txBody>
      </p:sp>
      <p:sp>
        <p:nvSpPr>
          <p:cNvPr id="4152" name="AutoShape 71">
            <a:extLst>
              <a:ext uri="{FF2B5EF4-FFF2-40B4-BE49-F238E27FC236}">
                <a16:creationId xmlns:a16="http://schemas.microsoft.com/office/drawing/2014/main" id="{5332DFBE-2753-4C9D-9FEF-9157C3866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911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</a:p>
        </p:txBody>
      </p:sp>
      <p:sp>
        <p:nvSpPr>
          <p:cNvPr id="4153" name="Rectangle 83">
            <a:extLst>
              <a:ext uri="{FF2B5EF4-FFF2-40B4-BE49-F238E27FC236}">
                <a16:creationId xmlns:a16="http://schemas.microsoft.com/office/drawing/2014/main" id="{70C7F143-E3B4-4339-A7D4-275C260DC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24551"/>
            <a:ext cx="9144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  <a:extLst>
              <a:ext uri="{FF2B5EF4-FFF2-40B4-BE49-F238E27FC236}">
                <a16:creationId xmlns:a16="http://schemas.microsoft.com/office/drawing/2014/main" id="{B0428A5D-DB8D-46E2-83B9-8168990B8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  <a:extLst>
              <a:ext uri="{FF2B5EF4-FFF2-40B4-BE49-F238E27FC236}">
                <a16:creationId xmlns:a16="http://schemas.microsoft.com/office/drawing/2014/main" id="{D3AEFC68-8E92-4CF6-9B1F-41368793E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>
            <a:extLst>
              <a:ext uri="{FF2B5EF4-FFF2-40B4-BE49-F238E27FC236}">
                <a16:creationId xmlns:a16="http://schemas.microsoft.com/office/drawing/2014/main" id="{89FCA3AE-40D0-4AD8-946A-DAE6A6395405}"/>
              </a:ext>
            </a:extLst>
          </p:cNvPr>
          <p:cNvSpPr txBox="1"/>
          <p:nvPr/>
        </p:nvSpPr>
        <p:spPr>
          <a:xfrm>
            <a:off x="4677708" y="2383185"/>
            <a:ext cx="147668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>
            <a:extLst>
              <a:ext uri="{FF2B5EF4-FFF2-40B4-BE49-F238E27FC236}">
                <a16:creationId xmlns:a16="http://schemas.microsoft.com/office/drawing/2014/main" id="{182F3BE0-0181-4F7D-A059-83E4803F4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62" y="11113"/>
            <a:ext cx="217963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Continue" hidden="1">
            <a:hlinkClick r:id="" action="ppaction://macro?name=NextQuestion"/>
            <a:extLst>
              <a:ext uri="{FF2B5EF4-FFF2-40B4-BE49-F238E27FC236}">
                <a16:creationId xmlns:a16="http://schemas.microsoft.com/office/drawing/2014/main" id="{DA04BB92-0A87-46FA-8A82-DC89C10DB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4165" name="AskAudienceChart" hidden="1">
            <a:extLst>
              <a:ext uri="{FF2B5EF4-FFF2-40B4-BE49-F238E27FC236}">
                <a16:creationId xmlns:a16="http://schemas.microsoft.com/office/drawing/2014/main" id="{D20E5C66-6745-4AF0-939F-A6129DE4D56A}"/>
              </a:ext>
            </a:extLst>
          </p:cNvPr>
          <p:cNvGraphicFramePr>
            <a:graphicFrameLocks/>
          </p:cNvGraphicFramePr>
          <p:nvPr/>
        </p:nvGraphicFramePr>
        <p:xfrm>
          <a:off x="3284538" y="1757363"/>
          <a:ext cx="4572000" cy="248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9" imgW="4572396" imgH="2487384" progId="Excel.Chart.8">
                  <p:embed/>
                </p:oleObj>
              </mc:Choice>
              <mc:Fallback>
                <p:oleObj r:id="rId9" imgW="4572396" imgH="2487384" progId="Excel.Chart.8">
                  <p:embed/>
                  <p:pic>
                    <p:nvPicPr>
                      <p:cNvPr id="4165" name="AskAudienceChart" hidden="1">
                        <a:extLst>
                          <a:ext uri="{FF2B5EF4-FFF2-40B4-BE49-F238E27FC236}">
                            <a16:creationId xmlns:a16="http://schemas.microsoft.com/office/drawing/2014/main" id="{D20E5C66-6745-4AF0-939F-A6129DE4D56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1757363"/>
                        <a:ext cx="4572000" cy="248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02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04D908C0-F465-460E-AABA-1FB1DFBE6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88" y="206377"/>
            <a:ext cx="6737707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 là người đã có công dựng lên nhà nước </a:t>
            </a:r>
          </a:p>
          <a:p>
            <a:pPr algn="ctr">
              <a:defRPr/>
            </a:pPr>
            <a:r>
              <a:rPr lang="vi-VN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 tiên trên đất nước ta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69" name="AutoShape 80">
            <a:extLst>
              <a:ext uri="{FF2B5EF4-FFF2-40B4-BE49-F238E27FC236}">
                <a16:creationId xmlns:a16="http://schemas.microsoft.com/office/drawing/2014/main" id="{93DF8303-64A8-4B06-8BE4-A445ADEEE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6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170" name="AutoShape 81">
            <a:extLst>
              <a:ext uri="{FF2B5EF4-FFF2-40B4-BE49-F238E27FC236}">
                <a16:creationId xmlns:a16="http://schemas.microsoft.com/office/drawing/2014/main" id="{094D723F-83BD-463D-87B8-AC2A33B99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2" name="AnswerD">
            <a:extLst>
              <a:ext uri="{FF2B5EF4-FFF2-40B4-BE49-F238E27FC236}">
                <a16:creationId xmlns:a16="http://schemas.microsoft.com/office/drawing/2014/main" id="{35F9426F-1FBE-49EF-A917-96D5C655D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423" y="5118898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 Quyền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>
            <a:extLst>
              <a:ext uri="{FF2B5EF4-FFF2-40B4-BE49-F238E27FC236}">
                <a16:creationId xmlns:a16="http://schemas.microsoft.com/office/drawing/2014/main" id="{0F719306-2515-4945-912F-1368E41CA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5118898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Lý Bý</a:t>
            </a:r>
            <a:endParaRPr lang="nl-NL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>
            <a:extLst>
              <a:ext uri="{FF2B5EF4-FFF2-40B4-BE49-F238E27FC236}">
                <a16:creationId xmlns:a16="http://schemas.microsoft.com/office/drawing/2014/main" id="{C7C016EB-7934-4F49-AA48-8CB3BDCDA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8744" y="4309659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vua Hùng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>
            <a:extLst>
              <a:ext uri="{FF2B5EF4-FFF2-40B4-BE49-F238E27FC236}">
                <a16:creationId xmlns:a16="http://schemas.microsoft.com/office/drawing/2014/main" id="{87AFF4A1-0974-4A09-8503-5D205C26B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4343482"/>
            <a:ext cx="3881696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 Dương Vương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3" name="AutoShape 53">
            <a:extLst>
              <a:ext uri="{FF2B5EF4-FFF2-40B4-BE49-F238E27FC236}">
                <a16:creationId xmlns:a16="http://schemas.microsoft.com/office/drawing/2014/main" id="{7D100B50-25E7-4FE7-9536-7B0583C63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4184" name="AutoShape 54">
            <a:extLst>
              <a:ext uri="{FF2B5EF4-FFF2-40B4-BE49-F238E27FC236}">
                <a16:creationId xmlns:a16="http://schemas.microsoft.com/office/drawing/2014/main" id="{7EB1393B-D86B-4080-9A97-90389B26B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4185" name="AutoShape 55">
            <a:extLst>
              <a:ext uri="{FF2B5EF4-FFF2-40B4-BE49-F238E27FC236}">
                <a16:creationId xmlns:a16="http://schemas.microsoft.com/office/drawing/2014/main" id="{4D9868B5-7A55-4F6A-B4AA-106D8566F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</a:rPr>
              <a:t>A</a:t>
            </a:r>
            <a:r>
              <a:rPr lang="vi-VN" altLang="en-US" sz="2800" b="1" dirty="0">
                <a:solidFill>
                  <a:srgbClr val="FFFFFF"/>
                </a:solidFill>
              </a:rPr>
              <a:t>  </a:t>
            </a:r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4186" name="AutoShape 56">
            <a:extLst>
              <a:ext uri="{FF2B5EF4-FFF2-40B4-BE49-F238E27FC236}">
                <a16:creationId xmlns:a16="http://schemas.microsoft.com/office/drawing/2014/main" id="{67E71D8A-E503-4089-960D-7AE0110A9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  <a:extLst>
              <a:ext uri="{FF2B5EF4-FFF2-40B4-BE49-F238E27FC236}">
                <a16:creationId xmlns:a16="http://schemas.microsoft.com/office/drawing/2014/main" id="{7211764C-120F-4C0B-ABF7-18028CCAAF08}"/>
              </a:ext>
            </a:extLst>
          </p:cNvPr>
          <p:cNvSpPr/>
          <p:nvPr/>
        </p:nvSpPr>
        <p:spPr>
          <a:xfrm>
            <a:off x="5087938" y="2557463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EB47E70E-BFE9-48D7-B61B-6D51E1391C36}"/>
              </a:ext>
            </a:extLst>
          </p:cNvPr>
          <p:cNvSpPr/>
          <p:nvPr/>
        </p:nvSpPr>
        <p:spPr>
          <a:xfrm>
            <a:off x="7334250" y="1687514"/>
            <a:ext cx="617538" cy="24447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DCB2E481-EDD0-4948-A01A-1D9E4E660866}"/>
              </a:ext>
            </a:extLst>
          </p:cNvPr>
          <p:cNvSpPr/>
          <p:nvPr/>
        </p:nvSpPr>
        <p:spPr>
          <a:xfrm>
            <a:off x="5159376" y="3429001"/>
            <a:ext cx="549275" cy="244475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4190" name="FiftyFifty" hidden="1">
            <a:extLst>
              <a:ext uri="{FF2B5EF4-FFF2-40B4-BE49-F238E27FC236}">
                <a16:creationId xmlns:a16="http://schemas.microsoft.com/office/drawing/2014/main" id="{B1F3CB01-1811-494D-94BC-52AA0758A6F5}"/>
              </a:ext>
            </a:extLst>
          </p:cNvPr>
          <p:cNvGrpSpPr>
            <a:grpSpLocks/>
          </p:cNvGrpSpPr>
          <p:nvPr/>
        </p:nvGrpSpPr>
        <p:grpSpPr bwMode="auto">
          <a:xfrm>
            <a:off x="4451350" y="5959476"/>
            <a:ext cx="623888" cy="41592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B4ECFDAB-5468-4F1F-AD8E-79BB1250EA8D}"/>
                </a:ext>
              </a:extLst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4234" name="Picture 131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4C881111-1251-47EE-A4EE-7F970FF23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5" t="24368" r="16081" b="32681"/>
            <a:stretch>
              <a:fillRect/>
            </a:stretch>
          </p:blipFill>
          <p:spPr bwMode="auto">
            <a:xfrm>
              <a:off x="-1670217" y="3446042"/>
              <a:ext cx="1203735" cy="46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1" name="AskAudience" hidden="1">
            <a:extLst>
              <a:ext uri="{FF2B5EF4-FFF2-40B4-BE49-F238E27FC236}">
                <a16:creationId xmlns:a16="http://schemas.microsoft.com/office/drawing/2014/main" id="{29B1148C-F581-4F30-9F80-EE48FA145271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959476"/>
            <a:ext cx="623888" cy="41592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46C813BD-9B9E-4AC5-B011-1E333A9CDF08}"/>
                </a:ext>
              </a:extLst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4230" name="Picture 134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F0568851-6DC5-4F34-94DE-D230D71CD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1" t="15137" r="19424" b="32640"/>
            <a:stretch>
              <a:fillRect/>
            </a:stretch>
          </p:blipFill>
          <p:spPr bwMode="auto">
            <a:xfrm>
              <a:off x="-1567615" y="347158"/>
              <a:ext cx="998530" cy="61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2" name="PlusOne" hidden="1">
            <a:extLst>
              <a:ext uri="{FF2B5EF4-FFF2-40B4-BE49-F238E27FC236}">
                <a16:creationId xmlns:a16="http://schemas.microsoft.com/office/drawing/2014/main" id="{B2DD2199-F2EF-4B71-B455-D2CD3F8A9CF1}"/>
              </a:ext>
            </a:extLst>
          </p:cNvPr>
          <p:cNvGrpSpPr>
            <a:grpSpLocks/>
          </p:cNvGrpSpPr>
          <p:nvPr/>
        </p:nvGrpSpPr>
        <p:grpSpPr bwMode="auto">
          <a:xfrm>
            <a:off x="5802314" y="5959476"/>
            <a:ext cx="623887" cy="41592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47597854-8CF8-458B-A09A-9F077F23B67F}"/>
                </a:ext>
              </a:extLst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4226" name="Picture 148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5E898934-2F35-4988-A963-D442E4C74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69" r="25336" b="40810"/>
            <a:stretch>
              <a:fillRect/>
            </a:stretch>
          </p:blipFill>
          <p:spPr bwMode="auto">
            <a:xfrm>
              <a:off x="-1471602" y="4401428"/>
              <a:ext cx="806505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3" name="LL1X" hidden="1">
            <a:extLst>
              <a:ext uri="{FF2B5EF4-FFF2-40B4-BE49-F238E27FC236}">
                <a16:creationId xmlns:a16="http://schemas.microsoft.com/office/drawing/2014/main" id="{CBC2C176-85E4-4A3C-A32E-85D1A33DD58D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5805488"/>
            <a:ext cx="685800" cy="722312"/>
            <a:chOff x="3862334" y="5805934"/>
            <a:chExt cx="914400" cy="721578"/>
          </a:xfrm>
        </p:grpSpPr>
        <p:sp>
          <p:nvSpPr>
            <p:cNvPr id="151" name="shape" hidden="1">
              <a:extLst>
                <a:ext uri="{FF2B5EF4-FFF2-40B4-BE49-F238E27FC236}">
                  <a16:creationId xmlns:a16="http://schemas.microsoft.com/office/drawing/2014/main" id="{7114768E-87E6-4209-8C7A-7A3AD68B6349}"/>
                </a:ext>
              </a:extLst>
            </p:cNvPr>
            <p:cNvSpPr/>
            <p:nvPr/>
          </p:nvSpPr>
          <p:spPr>
            <a:xfrm>
              <a:off x="3862334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>
              <a:extLst>
                <a:ext uri="{FF2B5EF4-FFF2-40B4-BE49-F238E27FC236}">
                  <a16:creationId xmlns:a16="http://schemas.microsoft.com/office/drawing/2014/main" id="{F2054454-A4DE-45BE-A880-5E4BE29CBEFE}"/>
                </a:ext>
              </a:extLst>
            </p:cNvPr>
            <p:cNvSpPr/>
            <p:nvPr/>
          </p:nvSpPr>
          <p:spPr>
            <a:xfrm rot="18900000">
              <a:off x="396816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194" name="LL2X" hidden="1">
            <a:extLst>
              <a:ext uri="{FF2B5EF4-FFF2-40B4-BE49-F238E27FC236}">
                <a16:creationId xmlns:a16="http://schemas.microsoft.com/office/drawing/2014/main" id="{8858E542-6486-4177-B065-5D181A7988E7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5805488"/>
            <a:ext cx="685800" cy="722312"/>
            <a:chOff x="4764298" y="5805934"/>
            <a:chExt cx="914400" cy="721578"/>
          </a:xfrm>
        </p:grpSpPr>
        <p:sp>
          <p:nvSpPr>
            <p:cNvPr id="154" name="shape" hidden="1">
              <a:extLst>
                <a:ext uri="{FF2B5EF4-FFF2-40B4-BE49-F238E27FC236}">
                  <a16:creationId xmlns:a16="http://schemas.microsoft.com/office/drawing/2014/main" id="{757195E0-38D8-4F5A-BFD1-32C69624FB19}"/>
                </a:ext>
              </a:extLst>
            </p:cNvPr>
            <p:cNvSpPr/>
            <p:nvPr/>
          </p:nvSpPr>
          <p:spPr>
            <a:xfrm>
              <a:off x="4764298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>
              <a:extLst>
                <a:ext uri="{FF2B5EF4-FFF2-40B4-BE49-F238E27FC236}">
                  <a16:creationId xmlns:a16="http://schemas.microsoft.com/office/drawing/2014/main" id="{9E61470A-92D9-4A28-AA02-FA2BAF3E233E}"/>
                </a:ext>
              </a:extLst>
            </p:cNvPr>
            <p:cNvSpPr/>
            <p:nvPr/>
          </p:nvSpPr>
          <p:spPr>
            <a:xfrm rot="18900000">
              <a:off x="487224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195" name="LL3X" hidden="1">
            <a:extLst>
              <a:ext uri="{FF2B5EF4-FFF2-40B4-BE49-F238E27FC236}">
                <a16:creationId xmlns:a16="http://schemas.microsoft.com/office/drawing/2014/main" id="{4F414E5F-58D8-465B-9081-AE52779FC6C8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5805488"/>
            <a:ext cx="685800" cy="722312"/>
            <a:chOff x="5663236" y="5805934"/>
            <a:chExt cx="914400" cy="721578"/>
          </a:xfrm>
        </p:grpSpPr>
        <p:sp>
          <p:nvSpPr>
            <p:cNvPr id="157" name="shape" hidden="1">
              <a:extLst>
                <a:ext uri="{FF2B5EF4-FFF2-40B4-BE49-F238E27FC236}">
                  <a16:creationId xmlns:a16="http://schemas.microsoft.com/office/drawing/2014/main" id="{2244FC43-40ED-4648-BB39-6D95F2992EE3}"/>
                </a:ext>
              </a:extLst>
            </p:cNvPr>
            <p:cNvSpPr/>
            <p:nvPr/>
          </p:nvSpPr>
          <p:spPr>
            <a:xfrm>
              <a:off x="5663236" y="5915360"/>
              <a:ext cx="914400" cy="456735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>
              <a:extLst>
                <a:ext uri="{FF2B5EF4-FFF2-40B4-BE49-F238E27FC236}">
                  <a16:creationId xmlns:a16="http://schemas.microsoft.com/office/drawing/2014/main" id="{963439ED-C5BF-4478-AAD0-6CC832D27C50}"/>
                </a:ext>
              </a:extLst>
            </p:cNvPr>
            <p:cNvSpPr/>
            <p:nvPr/>
          </p:nvSpPr>
          <p:spPr>
            <a:xfrm rot="18900000">
              <a:off x="5762720" y="5805934"/>
              <a:ext cx="721783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>
            <a:extLst>
              <a:ext uri="{FF2B5EF4-FFF2-40B4-BE49-F238E27FC236}">
                <a16:creationId xmlns:a16="http://schemas.microsoft.com/office/drawing/2014/main" id="{80854F8A-32F4-44E0-8EB6-0E1FB6A25727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>
            <a:extLst>
              <a:ext uri="{FF2B5EF4-FFF2-40B4-BE49-F238E27FC236}">
                <a16:creationId xmlns:a16="http://schemas.microsoft.com/office/drawing/2014/main" id="{51D7AD59-E70C-421C-8CDC-BE7B16DFC340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4198" name="ContinueWon" hidden="1">
            <a:extLst>
              <a:ext uri="{FF2B5EF4-FFF2-40B4-BE49-F238E27FC236}">
                <a16:creationId xmlns:a16="http://schemas.microsoft.com/office/drawing/2014/main" id="{714480C9-C0D0-4328-AFBB-DAFEA6D5A634}"/>
              </a:ext>
            </a:extLst>
          </p:cNvPr>
          <p:cNvGrpSpPr>
            <a:grpSpLocks/>
          </p:cNvGrpSpPr>
          <p:nvPr/>
        </p:nvGrpSpPr>
        <p:grpSpPr bwMode="auto">
          <a:xfrm>
            <a:off x="3971926" y="3587750"/>
            <a:ext cx="2930525" cy="615950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  <a:extLst>
                <a:ext uri="{FF2B5EF4-FFF2-40B4-BE49-F238E27FC236}">
                  <a16:creationId xmlns:a16="http://schemas.microsoft.com/office/drawing/2014/main" id="{9B5F3B00-ABC3-4BA3-84C7-D8ED16D5C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sz="4400" b="1">
                  <a:solidFill>
                    <a:srgbClr val="FFFFFF"/>
                  </a:solidFill>
                  <a:latin typeface="Arial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215" name="AutoShape 80" hidden="1">
              <a:extLst>
                <a:ext uri="{FF2B5EF4-FFF2-40B4-BE49-F238E27FC236}">
                  <a16:creationId xmlns:a16="http://schemas.microsoft.com/office/drawing/2014/main" id="{8665FB01-539A-4A37-A900-4FDD4B5B9F3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4216" name="AutoShape 81" hidden="1">
              <a:extLst>
                <a:ext uri="{FF2B5EF4-FFF2-40B4-BE49-F238E27FC236}">
                  <a16:creationId xmlns:a16="http://schemas.microsoft.com/office/drawing/2014/main" id="{C41FB200-9850-4EC8-937A-312166E80F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4199" name="FinalAnswer" hidden="1">
            <a:extLst>
              <a:ext uri="{FF2B5EF4-FFF2-40B4-BE49-F238E27FC236}">
                <a16:creationId xmlns:a16="http://schemas.microsoft.com/office/drawing/2014/main" id="{FAC08FE1-9B07-4AE1-BDFD-495B31F34939}"/>
              </a:ext>
            </a:extLst>
          </p:cNvPr>
          <p:cNvGrpSpPr>
            <a:grpSpLocks/>
          </p:cNvGrpSpPr>
          <p:nvPr/>
        </p:nvGrpSpPr>
        <p:grpSpPr bwMode="auto">
          <a:xfrm>
            <a:off x="3360739" y="3200400"/>
            <a:ext cx="4175125" cy="1060450"/>
            <a:chOff x="2448982" y="3199770"/>
            <a:chExt cx="5567268" cy="1060523"/>
          </a:xfrm>
        </p:grpSpPr>
        <p:sp>
          <p:nvSpPr>
            <p:cNvPr id="119" name="Hexagon 118" hidden="1">
              <a:extLst>
                <a:ext uri="{FF2B5EF4-FFF2-40B4-BE49-F238E27FC236}">
                  <a16:creationId xmlns:a16="http://schemas.microsoft.com/office/drawing/2014/main" id="{CDA8F854-3382-4AFF-9248-5CD47382EEF8}"/>
                </a:ext>
              </a:extLst>
            </p:cNvPr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19" hidden="1">
              <a:extLst>
                <a:ext uri="{FF2B5EF4-FFF2-40B4-BE49-F238E27FC236}">
                  <a16:creationId xmlns:a16="http://schemas.microsoft.com/office/drawing/2014/main" id="{E1324F89-12CD-4544-9747-07466F54FED9}"/>
                </a:ext>
              </a:extLst>
            </p:cNvPr>
            <p:cNvSpPr/>
            <p:nvPr/>
          </p:nvSpPr>
          <p:spPr>
            <a:xfrm>
              <a:off x="2514603" y="3199770"/>
              <a:ext cx="5436024" cy="400078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64EDCB08-4CD5-425D-91B4-ADDBF8F5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27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1D166208-614C-4F39-874C-944E46DCD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025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4AB92AD0-F19F-4B15-B2F8-7E12B9E94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A0C45B41-5C2A-4B3E-A856-9995AA970E56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 rotWithShape="1">
          <a:blip r:embed="rId15" cstate="print"/>
          <a:srcRect l="21738" r="21801"/>
          <a:stretch/>
        </p:blipFill>
        <p:spPr>
          <a:xfrm>
            <a:off x="9403774" y="5549990"/>
            <a:ext cx="1039091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7B4F66C1-ABEE-4397-867C-6982D782AD97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>
          <a:blip r:embed="rId16"/>
          <a:stretch>
            <a:fillRect/>
          </a:stretch>
        </p:blipFill>
        <p:spPr>
          <a:xfrm>
            <a:off x="10320338" y="7167563"/>
            <a:ext cx="279400" cy="3730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6" name="AnswerB">
            <a:extLst>
              <a:ext uri="{FF2B5EF4-FFF2-40B4-BE49-F238E27FC236}">
                <a16:creationId xmlns:a16="http://schemas.microsoft.com/office/drawing/2014/main" id="{441204CC-5D00-433B-A285-337C70C20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6682" y="4328572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Các vua Hùng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video>
              <p:cMediaNode vol="57576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</p:childTnLst>
        </p:cTn>
      </p:par>
    </p:tnLst>
    <p:bldLst>
      <p:bldP spid="7788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>
            <a:extLst>
              <a:ext uri="{FF2B5EF4-FFF2-40B4-BE49-F238E27FC236}">
                <a16:creationId xmlns:a16="http://schemas.microsoft.com/office/drawing/2014/main" id="{E2BC2956-30EC-44C5-8974-061DA135DEC6}"/>
              </a:ext>
            </a:extLst>
          </p:cNvPr>
          <p:cNvSpPr/>
          <p:nvPr/>
        </p:nvSpPr>
        <p:spPr>
          <a:xfrm>
            <a:off x="7758113" y="696913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5" name="11 $100-$1000 Questions.wav"/>
            </a:hlinkClick>
            <a:extLst>
              <a:ext uri="{FF2B5EF4-FFF2-40B4-BE49-F238E27FC236}">
                <a16:creationId xmlns:a16="http://schemas.microsoft.com/office/drawing/2014/main" id="{7FFD1C27-5147-4B97-A2D6-C72D3499FDC7}"/>
              </a:ext>
            </a:extLst>
          </p:cNvPr>
          <p:cNvSpPr/>
          <p:nvPr/>
        </p:nvSpPr>
        <p:spPr>
          <a:xfrm>
            <a:off x="7758113" y="10795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6" name="16 $2,000 Lose.wav"/>
            </a:hlinkClick>
            <a:extLst>
              <a:ext uri="{FF2B5EF4-FFF2-40B4-BE49-F238E27FC236}">
                <a16:creationId xmlns:a16="http://schemas.microsoft.com/office/drawing/2014/main" id="{E68F41F1-D0B4-44B8-966A-62F64E02773B}"/>
              </a:ext>
            </a:extLst>
          </p:cNvPr>
          <p:cNvSpPr/>
          <p:nvPr/>
        </p:nvSpPr>
        <p:spPr>
          <a:xfrm>
            <a:off x="7759701" y="1898650"/>
            <a:ext cx="1389063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  <a:extLst>
              <a:ext uri="{FF2B5EF4-FFF2-40B4-BE49-F238E27FC236}">
                <a16:creationId xmlns:a16="http://schemas.microsoft.com/office/drawing/2014/main" id="{49FDD2D1-CB95-42BC-B00D-C131E03E42F5}"/>
              </a:ext>
            </a:extLst>
          </p:cNvPr>
          <p:cNvSpPr/>
          <p:nvPr/>
        </p:nvSpPr>
        <p:spPr>
          <a:xfrm>
            <a:off x="7766050" y="130810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38ADA373-1268-4EB6-A7C2-8EE6934198C1}"/>
              </a:ext>
            </a:extLst>
          </p:cNvPr>
          <p:cNvSpPr/>
          <p:nvPr/>
        </p:nvSpPr>
        <p:spPr>
          <a:xfrm>
            <a:off x="9053514" y="1657351"/>
            <a:ext cx="1622425" cy="214947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BE74F928-C68A-4E83-9CC8-36C69E9BB4E4}"/>
              </a:ext>
            </a:extLst>
          </p:cNvPr>
          <p:cNvSpPr/>
          <p:nvPr/>
        </p:nvSpPr>
        <p:spPr>
          <a:xfrm rot="18900000">
            <a:off x="8132764" y="146050"/>
            <a:ext cx="2674937" cy="1993900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F346C68D-CD65-4C5E-B116-52D86B1813A2}"/>
              </a:ext>
            </a:extLst>
          </p:cNvPr>
          <p:cNvSpPr/>
          <p:nvPr/>
        </p:nvSpPr>
        <p:spPr>
          <a:xfrm rot="13500000">
            <a:off x="7673183" y="3594895"/>
            <a:ext cx="3627437" cy="1495425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8162D459-3727-41E9-AA94-5CB61EA112E7}"/>
              </a:ext>
            </a:extLst>
          </p:cNvPr>
          <p:cNvSpPr/>
          <p:nvPr/>
        </p:nvSpPr>
        <p:spPr>
          <a:xfrm rot="1800000">
            <a:off x="8494713" y="2833688"/>
            <a:ext cx="2481262" cy="209550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>
            <a:extLst>
              <a:ext uri="{FF2B5EF4-FFF2-40B4-BE49-F238E27FC236}">
                <a16:creationId xmlns:a16="http://schemas.microsoft.com/office/drawing/2014/main" id="{96046D39-ADA6-4987-B8F9-5F2EBDA89E2F}"/>
              </a:ext>
            </a:extLst>
          </p:cNvPr>
          <p:cNvSpPr/>
          <p:nvPr/>
        </p:nvSpPr>
        <p:spPr>
          <a:xfrm rot="18000000">
            <a:off x="7600156" y="623094"/>
            <a:ext cx="3114676" cy="11096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>
            <a:extLst>
              <a:ext uri="{FF2B5EF4-FFF2-40B4-BE49-F238E27FC236}">
                <a16:creationId xmlns:a16="http://schemas.microsoft.com/office/drawing/2014/main" id="{ED3003B8-0A72-41B6-8CB5-C6586ABBBAFA}"/>
              </a:ext>
            </a:extLst>
          </p:cNvPr>
          <p:cNvSpPr/>
          <p:nvPr/>
        </p:nvSpPr>
        <p:spPr>
          <a:xfrm rot="20700000">
            <a:off x="8812213" y="1095376"/>
            <a:ext cx="2012950" cy="2136775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0684ED4F-3CBA-433F-993B-9F1F5C432578}"/>
              </a:ext>
            </a:extLst>
          </p:cNvPr>
          <p:cNvSpPr/>
          <p:nvPr/>
        </p:nvSpPr>
        <p:spPr>
          <a:xfrm rot="15300000">
            <a:off x="7184232" y="4431507"/>
            <a:ext cx="3740150" cy="750887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6CFA6754-2C65-4CDE-931F-57406A714E2F}"/>
              </a:ext>
            </a:extLst>
          </p:cNvPr>
          <p:cNvSpPr/>
          <p:nvPr/>
        </p:nvSpPr>
        <p:spPr>
          <a:xfrm rot="900000">
            <a:off x="8812213" y="2232026"/>
            <a:ext cx="2012950" cy="2136775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>
            <a:extLst>
              <a:ext uri="{FF2B5EF4-FFF2-40B4-BE49-F238E27FC236}">
                <a16:creationId xmlns:a16="http://schemas.microsoft.com/office/drawing/2014/main" id="{63B05D0B-004F-4201-ABCF-2CFCD7C91122}"/>
              </a:ext>
            </a:extLst>
          </p:cNvPr>
          <p:cNvSpPr/>
          <p:nvPr/>
        </p:nvSpPr>
        <p:spPr>
          <a:xfrm rot="17100000">
            <a:off x="7735094" y="964406"/>
            <a:ext cx="2654300" cy="515938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>
            <a:extLst>
              <a:ext uri="{FF2B5EF4-FFF2-40B4-BE49-F238E27FC236}">
                <a16:creationId xmlns:a16="http://schemas.microsoft.com/office/drawing/2014/main" id="{2E06C1A2-D2FB-4674-9D7C-708CAADA9038}"/>
              </a:ext>
            </a:extLst>
          </p:cNvPr>
          <p:cNvSpPr/>
          <p:nvPr/>
        </p:nvSpPr>
        <p:spPr>
          <a:xfrm rot="19800000">
            <a:off x="8494713" y="534988"/>
            <a:ext cx="2481262" cy="2095500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>
            <a:extLst>
              <a:ext uri="{FF2B5EF4-FFF2-40B4-BE49-F238E27FC236}">
                <a16:creationId xmlns:a16="http://schemas.microsoft.com/office/drawing/2014/main" id="{A926150A-5F9C-402E-8E85-184AAA0F7721}"/>
              </a:ext>
            </a:extLst>
          </p:cNvPr>
          <p:cNvSpPr/>
          <p:nvPr/>
        </p:nvSpPr>
        <p:spPr>
          <a:xfrm rot="14400000">
            <a:off x="7315995" y="3972720"/>
            <a:ext cx="3749675" cy="1309687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DC61A70B-9BD1-438A-ACFF-651EF7589A66}"/>
              </a:ext>
            </a:extLst>
          </p:cNvPr>
          <p:cNvSpPr/>
          <p:nvPr/>
        </p:nvSpPr>
        <p:spPr>
          <a:xfrm rot="1351054">
            <a:off x="8664576" y="2533651"/>
            <a:ext cx="2239963" cy="211931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>
            <a:extLst>
              <a:ext uri="{FF2B5EF4-FFF2-40B4-BE49-F238E27FC236}">
                <a16:creationId xmlns:a16="http://schemas.microsoft.com/office/drawing/2014/main" id="{305DCEDC-29E2-477C-98F0-0BA53C01B3E3}"/>
              </a:ext>
            </a:extLst>
          </p:cNvPr>
          <p:cNvSpPr/>
          <p:nvPr/>
        </p:nvSpPr>
        <p:spPr>
          <a:xfrm rot="17551054">
            <a:off x="7658101" y="814389"/>
            <a:ext cx="2868613" cy="808037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>
            <a:extLst>
              <a:ext uri="{FF2B5EF4-FFF2-40B4-BE49-F238E27FC236}">
                <a16:creationId xmlns:a16="http://schemas.microsoft.com/office/drawing/2014/main" id="{7D7ACEAC-EB90-4147-B9A9-7E6B53E5F908}"/>
              </a:ext>
            </a:extLst>
          </p:cNvPr>
          <p:cNvSpPr/>
          <p:nvPr/>
        </p:nvSpPr>
        <p:spPr>
          <a:xfrm rot="20251054">
            <a:off x="8664576" y="815976"/>
            <a:ext cx="2239963" cy="211931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4ABBF79F-5EC7-4754-8EB5-554E79246DE9}"/>
              </a:ext>
            </a:extLst>
          </p:cNvPr>
          <p:cNvSpPr/>
          <p:nvPr/>
        </p:nvSpPr>
        <p:spPr>
          <a:xfrm rot="14851054">
            <a:off x="7204869" y="4185444"/>
            <a:ext cx="3759200" cy="110013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50F0C293-3AE3-486E-8546-11AE16CC8F4A}"/>
              </a:ext>
            </a:extLst>
          </p:cNvPr>
          <p:cNvSpPr/>
          <p:nvPr/>
        </p:nvSpPr>
        <p:spPr>
          <a:xfrm rot="3151054">
            <a:off x="7489826" y="3798888"/>
            <a:ext cx="3679825" cy="1422400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:a16="http://schemas.microsoft.com/office/drawing/2014/main" id="{654AE3CB-12EE-4F6F-8864-25CFD892A550}"/>
              </a:ext>
            </a:extLst>
          </p:cNvPr>
          <p:cNvSpPr/>
          <p:nvPr/>
        </p:nvSpPr>
        <p:spPr>
          <a:xfrm rot="19351054">
            <a:off x="8312150" y="288925"/>
            <a:ext cx="2654300" cy="2052638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1FE003EB-A527-441A-BA40-C393F4866072}"/>
              </a:ext>
            </a:extLst>
          </p:cNvPr>
          <p:cNvSpPr/>
          <p:nvPr/>
        </p:nvSpPr>
        <p:spPr>
          <a:xfrm rot="451054">
            <a:off x="8940800" y="1947864"/>
            <a:ext cx="1804988" cy="214312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2FE1666A-DF5E-49A1-B695-E17646E799EB}"/>
              </a:ext>
            </a:extLst>
          </p:cNvPr>
          <p:cNvSpPr/>
          <p:nvPr/>
        </p:nvSpPr>
        <p:spPr>
          <a:xfrm rot="2251054">
            <a:off x="8310563" y="3127375"/>
            <a:ext cx="2654300" cy="205263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036BF70F-1207-44FE-875E-3CBE662BD45D}"/>
              </a:ext>
            </a:extLst>
          </p:cNvPr>
          <p:cNvSpPr/>
          <p:nvPr/>
        </p:nvSpPr>
        <p:spPr>
          <a:xfrm rot="18451054">
            <a:off x="7593013" y="404813"/>
            <a:ext cx="3340101" cy="1397000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>
            <a:extLst>
              <a:ext uri="{FF2B5EF4-FFF2-40B4-BE49-F238E27FC236}">
                <a16:creationId xmlns:a16="http://schemas.microsoft.com/office/drawing/2014/main" id="{5999AF97-BF49-49B7-8DA6-F974C95633F5}"/>
              </a:ext>
            </a:extLst>
          </p:cNvPr>
          <p:cNvSpPr/>
          <p:nvPr/>
        </p:nvSpPr>
        <p:spPr>
          <a:xfrm rot="21151054">
            <a:off x="8942388" y="1376363"/>
            <a:ext cx="1803400" cy="214471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71" name="Oval 7">
            <a:extLst>
              <a:ext uri="{FF2B5EF4-FFF2-40B4-BE49-F238E27FC236}">
                <a16:creationId xmlns:a16="http://schemas.microsoft.com/office/drawing/2014/main" id="{09266BE0-B5ED-44C4-A106-29B8A42F5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172" name="Oval 2">
            <a:extLst>
              <a:ext uri="{FF2B5EF4-FFF2-40B4-BE49-F238E27FC236}">
                <a16:creationId xmlns:a16="http://schemas.microsoft.com/office/drawing/2014/main" id="{09E0425E-EBCC-46AA-93F8-DFF6663EB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1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173" name="Oval 3">
            <a:extLst>
              <a:ext uri="{FF2B5EF4-FFF2-40B4-BE49-F238E27FC236}">
                <a16:creationId xmlns:a16="http://schemas.microsoft.com/office/drawing/2014/main" id="{F8A9F4DE-0F99-4665-81B2-EAE13559CE83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1027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174" name="Oval 4">
            <a:extLst>
              <a:ext uri="{FF2B5EF4-FFF2-40B4-BE49-F238E27FC236}">
                <a16:creationId xmlns:a16="http://schemas.microsoft.com/office/drawing/2014/main" id="{20451029-A3D3-41C3-B48A-C0CD1704D02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777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175" name="Oval 5">
            <a:extLst>
              <a:ext uri="{FF2B5EF4-FFF2-40B4-BE49-F238E27FC236}">
                <a16:creationId xmlns:a16="http://schemas.microsoft.com/office/drawing/2014/main" id="{CB66EB4E-D9F2-4314-9BE0-7330B76BFB9C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05777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176" name="Oval 6">
            <a:extLst>
              <a:ext uri="{FF2B5EF4-FFF2-40B4-BE49-F238E27FC236}">
                <a16:creationId xmlns:a16="http://schemas.microsoft.com/office/drawing/2014/main" id="{D252E6B8-B2C4-4907-9537-6450051BFE7D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6742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31" name="Oval 7">
            <a:extLst>
              <a:ext uri="{FF2B5EF4-FFF2-40B4-BE49-F238E27FC236}">
                <a16:creationId xmlns:a16="http://schemas.microsoft.com/office/drawing/2014/main" id="{07537FD4-30ED-441F-9138-40A4E9B0E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80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4BE3D70A-3768-4266-9882-F3CF4209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68301"/>
            <a:ext cx="776763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1" name="Rectangle 83">
            <a:extLst>
              <a:ext uri="{FF2B5EF4-FFF2-40B4-BE49-F238E27FC236}">
                <a16:creationId xmlns:a16="http://schemas.microsoft.com/office/drawing/2014/main" id="{BA82F213-C99F-4AF0-A538-1AA25AFFA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"/>
            <a:ext cx="7689850" cy="17176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182" name="Rectangle 34">
            <a:extLst>
              <a:ext uri="{FF2B5EF4-FFF2-40B4-BE49-F238E27FC236}">
                <a16:creationId xmlns:a16="http://schemas.microsoft.com/office/drawing/2014/main" id="{183AA761-7461-400E-A5F5-F4D70A471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21164"/>
            <a:ext cx="9144000" cy="1743075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id="{F2EAF4D7-9418-4340-A1B6-4DC7DADC0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843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86" name="AutoShape 57">
            <a:extLst>
              <a:ext uri="{FF2B5EF4-FFF2-40B4-BE49-F238E27FC236}">
                <a16:creationId xmlns:a16="http://schemas.microsoft.com/office/drawing/2014/main" id="{CC29C2CD-5952-4A84-9F83-896E3AB45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5178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77882" name="AutoShape 58">
            <a:extLst>
              <a:ext uri="{FF2B5EF4-FFF2-40B4-BE49-F238E27FC236}">
                <a16:creationId xmlns:a16="http://schemas.microsoft.com/office/drawing/2014/main" id="{BC8F380D-BC76-49F6-B6A7-6E24169DE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873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6188" name="AutoShape 59">
            <a:extLst>
              <a:ext uri="{FF2B5EF4-FFF2-40B4-BE49-F238E27FC236}">
                <a16:creationId xmlns:a16="http://schemas.microsoft.com/office/drawing/2014/main" id="{99191E88-9A55-4D71-B999-A0EEC31C5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568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6189" name="AutoShape 60">
            <a:extLst>
              <a:ext uri="{FF2B5EF4-FFF2-40B4-BE49-F238E27FC236}">
                <a16:creationId xmlns:a16="http://schemas.microsoft.com/office/drawing/2014/main" id="{FB349A28-5952-4DB7-867E-54353AAAC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264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6190" name="AutoShape 61">
            <a:extLst>
              <a:ext uri="{FF2B5EF4-FFF2-40B4-BE49-F238E27FC236}">
                <a16:creationId xmlns:a16="http://schemas.microsoft.com/office/drawing/2014/main" id="{2F58EF1A-40DE-47F8-B23F-6DC2C9940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959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</a:t>
            </a:r>
          </a:p>
        </p:txBody>
      </p:sp>
      <p:sp>
        <p:nvSpPr>
          <p:cNvPr id="6191" name="AutoShape 62">
            <a:extLst>
              <a:ext uri="{FF2B5EF4-FFF2-40B4-BE49-F238E27FC236}">
                <a16:creationId xmlns:a16="http://schemas.microsoft.com/office/drawing/2014/main" id="{16A0EEB5-9165-43D9-BAAE-BB5BCC003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654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$2,000</a:t>
            </a:r>
          </a:p>
        </p:txBody>
      </p:sp>
      <p:sp>
        <p:nvSpPr>
          <p:cNvPr id="6192" name="AutoShape 63">
            <a:extLst>
              <a:ext uri="{FF2B5EF4-FFF2-40B4-BE49-F238E27FC236}">
                <a16:creationId xmlns:a16="http://schemas.microsoft.com/office/drawing/2014/main" id="{AFE9A1E5-35FA-4102-B9EF-A5D29EDF1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349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6193" name="AutoShape 64">
            <a:extLst>
              <a:ext uri="{FF2B5EF4-FFF2-40B4-BE49-F238E27FC236}">
                <a16:creationId xmlns:a16="http://schemas.microsoft.com/office/drawing/2014/main" id="{206CF95D-B221-4059-AB23-4B8F319DD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044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6194" name="AutoShape 65">
            <a:extLst>
              <a:ext uri="{FF2B5EF4-FFF2-40B4-BE49-F238E27FC236}">
                <a16:creationId xmlns:a16="http://schemas.microsoft.com/office/drawing/2014/main" id="{D6190EE7-6B7C-465A-A03B-F32081E8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740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$16,000</a:t>
            </a:r>
          </a:p>
        </p:txBody>
      </p:sp>
      <p:sp>
        <p:nvSpPr>
          <p:cNvPr id="6195" name="AutoShape 66">
            <a:extLst>
              <a:ext uri="{FF2B5EF4-FFF2-40B4-BE49-F238E27FC236}">
                <a16:creationId xmlns:a16="http://schemas.microsoft.com/office/drawing/2014/main" id="{B79AE80E-7EE9-4598-A36B-A321E6990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435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$25,000</a:t>
            </a:r>
          </a:p>
        </p:txBody>
      </p:sp>
      <p:sp>
        <p:nvSpPr>
          <p:cNvPr id="6196" name="AutoShape 67">
            <a:extLst>
              <a:ext uri="{FF2B5EF4-FFF2-40B4-BE49-F238E27FC236}">
                <a16:creationId xmlns:a16="http://schemas.microsoft.com/office/drawing/2014/main" id="{45930D40-839C-4E77-A498-A2B03F7A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130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$50,000</a:t>
            </a:r>
          </a:p>
        </p:txBody>
      </p:sp>
      <p:sp>
        <p:nvSpPr>
          <p:cNvPr id="6197" name="AutoShape 68">
            <a:extLst>
              <a:ext uri="{FF2B5EF4-FFF2-40B4-BE49-F238E27FC236}">
                <a16:creationId xmlns:a16="http://schemas.microsoft.com/office/drawing/2014/main" id="{CD3BB5F0-C4C6-41CB-B876-477945514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825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$100,000</a:t>
            </a:r>
          </a:p>
        </p:txBody>
      </p:sp>
      <p:sp>
        <p:nvSpPr>
          <p:cNvPr id="6198" name="AutoShape 69">
            <a:extLst>
              <a:ext uri="{FF2B5EF4-FFF2-40B4-BE49-F238E27FC236}">
                <a16:creationId xmlns:a16="http://schemas.microsoft.com/office/drawing/2014/main" id="{BD2BC332-5C81-456D-84A1-7F04EC8F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520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$250,000</a:t>
            </a:r>
          </a:p>
        </p:txBody>
      </p:sp>
      <p:sp>
        <p:nvSpPr>
          <p:cNvPr id="6199" name="AutoShape 70">
            <a:extLst>
              <a:ext uri="{FF2B5EF4-FFF2-40B4-BE49-F238E27FC236}">
                <a16:creationId xmlns:a16="http://schemas.microsoft.com/office/drawing/2014/main" id="{2750DC53-3D57-492D-9322-F11AE9601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216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$500,000</a:t>
            </a:r>
          </a:p>
        </p:txBody>
      </p:sp>
      <p:sp>
        <p:nvSpPr>
          <p:cNvPr id="6200" name="AutoShape 71">
            <a:extLst>
              <a:ext uri="{FF2B5EF4-FFF2-40B4-BE49-F238E27FC236}">
                <a16:creationId xmlns:a16="http://schemas.microsoft.com/office/drawing/2014/main" id="{FB2D172E-B2DC-414B-B7E9-792725AC6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911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</a:p>
        </p:txBody>
      </p:sp>
      <p:sp>
        <p:nvSpPr>
          <p:cNvPr id="6201" name="Rectangle 83">
            <a:extLst>
              <a:ext uri="{FF2B5EF4-FFF2-40B4-BE49-F238E27FC236}">
                <a16:creationId xmlns:a16="http://schemas.microsoft.com/office/drawing/2014/main" id="{25B5194B-8D7D-4B38-B158-9E333BB1E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24551"/>
            <a:ext cx="9144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  <a:extLst>
              <a:ext uri="{FF2B5EF4-FFF2-40B4-BE49-F238E27FC236}">
                <a16:creationId xmlns:a16="http://schemas.microsoft.com/office/drawing/2014/main" id="{EC61C228-5CF2-4AA2-B50B-9B9F6209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  <a:extLst>
              <a:ext uri="{FF2B5EF4-FFF2-40B4-BE49-F238E27FC236}">
                <a16:creationId xmlns:a16="http://schemas.microsoft.com/office/drawing/2014/main" id="{65F95E4B-26B2-4BD4-9545-D82404111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>
            <a:extLst>
              <a:ext uri="{FF2B5EF4-FFF2-40B4-BE49-F238E27FC236}">
                <a16:creationId xmlns:a16="http://schemas.microsoft.com/office/drawing/2014/main" id="{15497EAF-7BC9-4FE4-8FAE-A8B68EAD434F}"/>
              </a:ext>
            </a:extLst>
          </p:cNvPr>
          <p:cNvSpPr txBox="1"/>
          <p:nvPr/>
        </p:nvSpPr>
        <p:spPr>
          <a:xfrm>
            <a:off x="4677708" y="2383183"/>
            <a:ext cx="147668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>
            <a:extLst>
              <a:ext uri="{FF2B5EF4-FFF2-40B4-BE49-F238E27FC236}">
                <a16:creationId xmlns:a16="http://schemas.microsoft.com/office/drawing/2014/main" id="{F847E3A3-6FAF-4124-8DAA-E5FB2C02E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62" y="11113"/>
            <a:ext cx="217963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Continue" hidden="1">
            <a:hlinkClick r:id="" action="ppaction://macro?name=NextQuestion"/>
            <a:extLst>
              <a:ext uri="{FF2B5EF4-FFF2-40B4-BE49-F238E27FC236}">
                <a16:creationId xmlns:a16="http://schemas.microsoft.com/office/drawing/2014/main" id="{336C79B6-46C3-471B-864D-D4FC80901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6213" name="AskAudienceChart" hidden="1">
            <a:extLst>
              <a:ext uri="{FF2B5EF4-FFF2-40B4-BE49-F238E27FC236}">
                <a16:creationId xmlns:a16="http://schemas.microsoft.com/office/drawing/2014/main" id="{0FD80F45-031A-4B6D-9C8F-67BB6C473100}"/>
              </a:ext>
            </a:extLst>
          </p:cNvPr>
          <p:cNvGraphicFramePr>
            <a:graphicFrameLocks/>
          </p:cNvGraphicFramePr>
          <p:nvPr/>
        </p:nvGraphicFramePr>
        <p:xfrm>
          <a:off x="3284538" y="1757363"/>
          <a:ext cx="4572000" cy="248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9" imgW="4572396" imgH="2487384" progId="Excel.Chart.8">
                  <p:embed/>
                </p:oleObj>
              </mc:Choice>
              <mc:Fallback>
                <p:oleObj r:id="rId9" imgW="4572396" imgH="2487384" progId="Excel.Chart.8">
                  <p:embed/>
                  <p:pic>
                    <p:nvPicPr>
                      <p:cNvPr id="6213" name="AskAudienceChart" hidden="1">
                        <a:extLst>
                          <a:ext uri="{FF2B5EF4-FFF2-40B4-BE49-F238E27FC236}">
                            <a16:creationId xmlns:a16="http://schemas.microsoft.com/office/drawing/2014/main" id="{0FD80F45-031A-4B6D-9C8F-67BB6C47310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1757363"/>
                        <a:ext cx="4572000" cy="248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02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515C7FFB-54A2-45A3-8C3C-29426E517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898" y="206377"/>
            <a:ext cx="6737707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 vua nào đã đánh mất độc</a:t>
            </a:r>
          </a:p>
          <a:p>
            <a:pPr algn="ctr">
              <a:defRPr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lập dân tộc vào năm 179 TCN</a:t>
            </a:r>
            <a:r>
              <a:rPr lang="nl-NL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17" name="AutoShape 80">
            <a:extLst>
              <a:ext uri="{FF2B5EF4-FFF2-40B4-BE49-F238E27FC236}">
                <a16:creationId xmlns:a16="http://schemas.microsoft.com/office/drawing/2014/main" id="{8C6C4786-F108-4A1F-B892-A61A352C0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6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218" name="AutoShape 81">
            <a:extLst>
              <a:ext uri="{FF2B5EF4-FFF2-40B4-BE49-F238E27FC236}">
                <a16:creationId xmlns:a16="http://schemas.microsoft.com/office/drawing/2014/main" id="{1BBDAD24-A9F1-46D8-8A53-3F23743B1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2" name="AnswerD">
            <a:extLst>
              <a:ext uri="{FF2B5EF4-FFF2-40B4-BE49-F238E27FC236}">
                <a16:creationId xmlns:a16="http://schemas.microsoft.com/office/drawing/2014/main" id="{57E2CE94-5AA4-4153-B6E2-1AA735AA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423" y="5118897"/>
            <a:ext cx="3512282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Bố Cái Đại vương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>
            <a:extLst>
              <a:ext uri="{FF2B5EF4-FFF2-40B4-BE49-F238E27FC236}">
                <a16:creationId xmlns:a16="http://schemas.microsoft.com/office/drawing/2014/main" id="{82B29C19-6A94-4B94-AC12-D1B73B263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5118897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Lý Nam Đế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>
            <a:extLst>
              <a:ext uri="{FF2B5EF4-FFF2-40B4-BE49-F238E27FC236}">
                <a16:creationId xmlns:a16="http://schemas.microsoft.com/office/drawing/2014/main" id="{EC004F36-7115-4C39-ADEB-71B7A07B4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574" y="4335203"/>
            <a:ext cx="3538932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 Dương vương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>
            <a:extLst>
              <a:ext uri="{FF2B5EF4-FFF2-40B4-BE49-F238E27FC236}">
                <a16:creationId xmlns:a16="http://schemas.microsoft.com/office/drawing/2014/main" id="{9286E021-A560-4DD0-99F0-AA981BAF5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111" y="4343646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Trưng vương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31" name="AutoShape 53">
            <a:extLst>
              <a:ext uri="{FF2B5EF4-FFF2-40B4-BE49-F238E27FC236}">
                <a16:creationId xmlns:a16="http://schemas.microsoft.com/office/drawing/2014/main" id="{EBE78008-2D15-43AD-826F-B6AA8CD24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6232" name="AutoShape 54">
            <a:extLst>
              <a:ext uri="{FF2B5EF4-FFF2-40B4-BE49-F238E27FC236}">
                <a16:creationId xmlns:a16="http://schemas.microsoft.com/office/drawing/2014/main" id="{EA6CC08F-F1EB-4898-8491-B94987D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800" y="5379418"/>
            <a:ext cx="303966" cy="196849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</a:rPr>
              <a:t>D</a:t>
            </a:r>
            <a:r>
              <a:rPr lang="vi-VN" altLang="en-US" sz="2800" b="1" dirty="0">
                <a:solidFill>
                  <a:srgbClr val="FFFFFF"/>
                </a:solidFill>
              </a:rPr>
              <a:t>  </a:t>
            </a:r>
            <a:endParaRPr lang="en-US" altLang="en-US" sz="2800" b="1" dirty="0">
              <a:solidFill>
                <a:srgbClr val="FFFFFF"/>
              </a:solidFill>
            </a:endParaRPr>
          </a:p>
        </p:txBody>
      </p:sp>
      <p:sp>
        <p:nvSpPr>
          <p:cNvPr id="6233" name="AutoShape 55">
            <a:extLst>
              <a:ext uri="{FF2B5EF4-FFF2-40B4-BE49-F238E27FC236}">
                <a16:creationId xmlns:a16="http://schemas.microsoft.com/office/drawing/2014/main" id="{028C289D-77B6-4971-AA15-0547AA75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A</a:t>
            </a:r>
            <a:endParaRPr lang="en-US" altLang="en-US" sz="1200" b="1">
              <a:solidFill>
                <a:srgbClr val="FFFFFF"/>
              </a:solidFill>
            </a:endParaRPr>
          </a:p>
        </p:txBody>
      </p:sp>
      <p:sp>
        <p:nvSpPr>
          <p:cNvPr id="6234" name="AutoShape 56">
            <a:extLst>
              <a:ext uri="{FF2B5EF4-FFF2-40B4-BE49-F238E27FC236}">
                <a16:creationId xmlns:a16="http://schemas.microsoft.com/office/drawing/2014/main" id="{EE001D97-E4E4-416E-89CF-27DF3EBDE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  <a:extLst>
              <a:ext uri="{FF2B5EF4-FFF2-40B4-BE49-F238E27FC236}">
                <a16:creationId xmlns:a16="http://schemas.microsoft.com/office/drawing/2014/main" id="{E1946B10-E0CA-4AE2-8B5F-D24B75F41722}"/>
              </a:ext>
            </a:extLst>
          </p:cNvPr>
          <p:cNvSpPr/>
          <p:nvPr/>
        </p:nvSpPr>
        <p:spPr>
          <a:xfrm>
            <a:off x="5087938" y="2557463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3B63DCBE-F56D-4833-9EF5-F4DD1F887845}"/>
              </a:ext>
            </a:extLst>
          </p:cNvPr>
          <p:cNvSpPr/>
          <p:nvPr/>
        </p:nvSpPr>
        <p:spPr>
          <a:xfrm>
            <a:off x="7334250" y="1687514"/>
            <a:ext cx="617538" cy="24447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2D401259-0E1F-4396-944E-90F069E5541D}"/>
              </a:ext>
            </a:extLst>
          </p:cNvPr>
          <p:cNvSpPr/>
          <p:nvPr/>
        </p:nvSpPr>
        <p:spPr>
          <a:xfrm>
            <a:off x="5159376" y="3429001"/>
            <a:ext cx="549275" cy="244475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6238" name="FiftyFifty" hidden="1">
            <a:extLst>
              <a:ext uri="{FF2B5EF4-FFF2-40B4-BE49-F238E27FC236}">
                <a16:creationId xmlns:a16="http://schemas.microsoft.com/office/drawing/2014/main" id="{2C65673E-7D55-475B-BCFC-9CEC3359BC10}"/>
              </a:ext>
            </a:extLst>
          </p:cNvPr>
          <p:cNvGrpSpPr>
            <a:grpSpLocks/>
          </p:cNvGrpSpPr>
          <p:nvPr/>
        </p:nvGrpSpPr>
        <p:grpSpPr bwMode="auto">
          <a:xfrm>
            <a:off x="4451350" y="5959476"/>
            <a:ext cx="623888" cy="41592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70631313-BA61-4078-A054-887F415DEC4D}"/>
                </a:ext>
              </a:extLst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6282" name="Picture 131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CE76F5A8-01B8-4AC9-A646-5B43FC0C1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5" t="24368" r="16081" b="32681"/>
            <a:stretch>
              <a:fillRect/>
            </a:stretch>
          </p:blipFill>
          <p:spPr bwMode="auto">
            <a:xfrm>
              <a:off x="-1670217" y="3446042"/>
              <a:ext cx="1203735" cy="46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39" name="AskAudience" hidden="1">
            <a:extLst>
              <a:ext uri="{FF2B5EF4-FFF2-40B4-BE49-F238E27FC236}">
                <a16:creationId xmlns:a16="http://schemas.microsoft.com/office/drawing/2014/main" id="{5666D7EF-675A-4E2D-9FAA-121310D955F7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959476"/>
            <a:ext cx="623888" cy="41592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790875AE-1809-469E-B618-9CFFF39B0A37}"/>
                </a:ext>
              </a:extLst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6278" name="Picture 134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C8B2D260-7252-48A1-A3F2-361530CAF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1" t="15137" r="19424" b="32640"/>
            <a:stretch>
              <a:fillRect/>
            </a:stretch>
          </p:blipFill>
          <p:spPr bwMode="auto">
            <a:xfrm>
              <a:off x="-1567615" y="347158"/>
              <a:ext cx="998530" cy="61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40" name="PlusOne" hidden="1">
            <a:extLst>
              <a:ext uri="{FF2B5EF4-FFF2-40B4-BE49-F238E27FC236}">
                <a16:creationId xmlns:a16="http://schemas.microsoft.com/office/drawing/2014/main" id="{32A4D683-C800-4667-89D9-2E33C51FCDF7}"/>
              </a:ext>
            </a:extLst>
          </p:cNvPr>
          <p:cNvGrpSpPr>
            <a:grpSpLocks/>
          </p:cNvGrpSpPr>
          <p:nvPr/>
        </p:nvGrpSpPr>
        <p:grpSpPr bwMode="auto">
          <a:xfrm>
            <a:off x="5802314" y="5959476"/>
            <a:ext cx="623887" cy="41592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5A0944EE-70B4-4FA9-A8D9-2E4EDEF0F219}"/>
                </a:ext>
              </a:extLst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6274" name="Picture 148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FD2616F8-4CA8-4446-9EFD-835F7B73C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69" r="25336" b="40810"/>
            <a:stretch>
              <a:fillRect/>
            </a:stretch>
          </p:blipFill>
          <p:spPr bwMode="auto">
            <a:xfrm>
              <a:off x="-1471602" y="4401428"/>
              <a:ext cx="806505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41" name="LL1X" hidden="1">
            <a:extLst>
              <a:ext uri="{FF2B5EF4-FFF2-40B4-BE49-F238E27FC236}">
                <a16:creationId xmlns:a16="http://schemas.microsoft.com/office/drawing/2014/main" id="{7DFBF78A-4269-4D15-8CFB-E05CDEF7941C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5805488"/>
            <a:ext cx="685800" cy="722312"/>
            <a:chOff x="3862334" y="5805934"/>
            <a:chExt cx="914400" cy="721578"/>
          </a:xfrm>
        </p:grpSpPr>
        <p:sp>
          <p:nvSpPr>
            <p:cNvPr id="151" name="shape" hidden="1">
              <a:extLst>
                <a:ext uri="{FF2B5EF4-FFF2-40B4-BE49-F238E27FC236}">
                  <a16:creationId xmlns:a16="http://schemas.microsoft.com/office/drawing/2014/main" id="{AC49A2E8-7674-49D8-9AEB-8A5216E4BDE1}"/>
                </a:ext>
              </a:extLst>
            </p:cNvPr>
            <p:cNvSpPr/>
            <p:nvPr/>
          </p:nvSpPr>
          <p:spPr>
            <a:xfrm>
              <a:off x="3862334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>
              <a:extLst>
                <a:ext uri="{FF2B5EF4-FFF2-40B4-BE49-F238E27FC236}">
                  <a16:creationId xmlns:a16="http://schemas.microsoft.com/office/drawing/2014/main" id="{C4D4368D-E7B4-4B65-AB90-95047840748F}"/>
                </a:ext>
              </a:extLst>
            </p:cNvPr>
            <p:cNvSpPr/>
            <p:nvPr/>
          </p:nvSpPr>
          <p:spPr>
            <a:xfrm rot="18900000">
              <a:off x="396816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242" name="LL2X" hidden="1">
            <a:extLst>
              <a:ext uri="{FF2B5EF4-FFF2-40B4-BE49-F238E27FC236}">
                <a16:creationId xmlns:a16="http://schemas.microsoft.com/office/drawing/2014/main" id="{8780C6F1-7CD2-45CF-90EF-A2FD7042C050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5805488"/>
            <a:ext cx="685800" cy="722312"/>
            <a:chOff x="4764298" y="5805934"/>
            <a:chExt cx="914400" cy="721578"/>
          </a:xfrm>
        </p:grpSpPr>
        <p:sp>
          <p:nvSpPr>
            <p:cNvPr id="154" name="shape" hidden="1">
              <a:extLst>
                <a:ext uri="{FF2B5EF4-FFF2-40B4-BE49-F238E27FC236}">
                  <a16:creationId xmlns:a16="http://schemas.microsoft.com/office/drawing/2014/main" id="{574E0C10-D4B3-44FF-9373-F9B5F09F38F6}"/>
                </a:ext>
              </a:extLst>
            </p:cNvPr>
            <p:cNvSpPr/>
            <p:nvPr/>
          </p:nvSpPr>
          <p:spPr>
            <a:xfrm>
              <a:off x="4764298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>
              <a:extLst>
                <a:ext uri="{FF2B5EF4-FFF2-40B4-BE49-F238E27FC236}">
                  <a16:creationId xmlns:a16="http://schemas.microsoft.com/office/drawing/2014/main" id="{A53C1558-46F7-4210-8493-F27C0E0A1AEB}"/>
                </a:ext>
              </a:extLst>
            </p:cNvPr>
            <p:cNvSpPr/>
            <p:nvPr/>
          </p:nvSpPr>
          <p:spPr>
            <a:xfrm rot="18900000">
              <a:off x="487224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243" name="LL3X" hidden="1">
            <a:extLst>
              <a:ext uri="{FF2B5EF4-FFF2-40B4-BE49-F238E27FC236}">
                <a16:creationId xmlns:a16="http://schemas.microsoft.com/office/drawing/2014/main" id="{71C29344-57D1-4739-828F-56DF803B6CF3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5805488"/>
            <a:ext cx="685800" cy="722312"/>
            <a:chOff x="5663236" y="5805934"/>
            <a:chExt cx="914400" cy="721578"/>
          </a:xfrm>
        </p:grpSpPr>
        <p:sp>
          <p:nvSpPr>
            <p:cNvPr id="157" name="shape" hidden="1">
              <a:extLst>
                <a:ext uri="{FF2B5EF4-FFF2-40B4-BE49-F238E27FC236}">
                  <a16:creationId xmlns:a16="http://schemas.microsoft.com/office/drawing/2014/main" id="{6A57EEAF-0345-4214-8563-CEBEF329614D}"/>
                </a:ext>
              </a:extLst>
            </p:cNvPr>
            <p:cNvSpPr/>
            <p:nvPr/>
          </p:nvSpPr>
          <p:spPr>
            <a:xfrm>
              <a:off x="5663236" y="5915360"/>
              <a:ext cx="914400" cy="456735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>
              <a:extLst>
                <a:ext uri="{FF2B5EF4-FFF2-40B4-BE49-F238E27FC236}">
                  <a16:creationId xmlns:a16="http://schemas.microsoft.com/office/drawing/2014/main" id="{0369C160-8316-4248-A331-ED76311C83B3}"/>
                </a:ext>
              </a:extLst>
            </p:cNvPr>
            <p:cNvSpPr/>
            <p:nvPr/>
          </p:nvSpPr>
          <p:spPr>
            <a:xfrm rot="18900000">
              <a:off x="5762720" y="5805934"/>
              <a:ext cx="721783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>
            <a:extLst>
              <a:ext uri="{FF2B5EF4-FFF2-40B4-BE49-F238E27FC236}">
                <a16:creationId xmlns:a16="http://schemas.microsoft.com/office/drawing/2014/main" id="{C6D4B3D7-54C1-415F-8B3D-5820B3581305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>
            <a:extLst>
              <a:ext uri="{FF2B5EF4-FFF2-40B4-BE49-F238E27FC236}">
                <a16:creationId xmlns:a16="http://schemas.microsoft.com/office/drawing/2014/main" id="{E5374426-29E4-47EE-925A-28488EA794B2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6246" name="ContinueWon" hidden="1">
            <a:extLst>
              <a:ext uri="{FF2B5EF4-FFF2-40B4-BE49-F238E27FC236}">
                <a16:creationId xmlns:a16="http://schemas.microsoft.com/office/drawing/2014/main" id="{4E260134-CF94-42ED-B658-84EEAE0192A1}"/>
              </a:ext>
            </a:extLst>
          </p:cNvPr>
          <p:cNvGrpSpPr>
            <a:grpSpLocks/>
          </p:cNvGrpSpPr>
          <p:nvPr/>
        </p:nvGrpSpPr>
        <p:grpSpPr bwMode="auto">
          <a:xfrm>
            <a:off x="3971926" y="3587750"/>
            <a:ext cx="2930525" cy="615950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  <a:extLst>
                <a:ext uri="{FF2B5EF4-FFF2-40B4-BE49-F238E27FC236}">
                  <a16:creationId xmlns:a16="http://schemas.microsoft.com/office/drawing/2014/main" id="{8CD51850-994B-40DB-A60A-D91FD445C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sz="4400" b="1">
                  <a:solidFill>
                    <a:srgbClr val="FFFFFF"/>
                  </a:solidFill>
                  <a:latin typeface="Arial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263" name="AutoShape 80" hidden="1">
              <a:extLst>
                <a:ext uri="{FF2B5EF4-FFF2-40B4-BE49-F238E27FC236}">
                  <a16:creationId xmlns:a16="http://schemas.microsoft.com/office/drawing/2014/main" id="{53389B29-CE7D-4CF7-80A7-794CD3FFF9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6264" name="AutoShape 81" hidden="1">
              <a:extLst>
                <a:ext uri="{FF2B5EF4-FFF2-40B4-BE49-F238E27FC236}">
                  <a16:creationId xmlns:a16="http://schemas.microsoft.com/office/drawing/2014/main" id="{45550DF9-AF22-4CAE-AAB8-8231FFA5A79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6247" name="FinalAnswer" hidden="1">
            <a:extLst>
              <a:ext uri="{FF2B5EF4-FFF2-40B4-BE49-F238E27FC236}">
                <a16:creationId xmlns:a16="http://schemas.microsoft.com/office/drawing/2014/main" id="{7C80204C-5368-47D2-9F38-5BB92C70FFD7}"/>
              </a:ext>
            </a:extLst>
          </p:cNvPr>
          <p:cNvGrpSpPr>
            <a:grpSpLocks/>
          </p:cNvGrpSpPr>
          <p:nvPr/>
        </p:nvGrpSpPr>
        <p:grpSpPr bwMode="auto">
          <a:xfrm>
            <a:off x="3360739" y="3200400"/>
            <a:ext cx="4175125" cy="1060450"/>
            <a:chOff x="2448982" y="3199770"/>
            <a:chExt cx="5567268" cy="1060523"/>
          </a:xfrm>
        </p:grpSpPr>
        <p:sp>
          <p:nvSpPr>
            <p:cNvPr id="119" name="Hexagon 118" hidden="1">
              <a:extLst>
                <a:ext uri="{FF2B5EF4-FFF2-40B4-BE49-F238E27FC236}">
                  <a16:creationId xmlns:a16="http://schemas.microsoft.com/office/drawing/2014/main" id="{DCF72939-CB70-4468-BE0B-15C846858CF2}"/>
                </a:ext>
              </a:extLst>
            </p:cNvPr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19" hidden="1">
              <a:extLst>
                <a:ext uri="{FF2B5EF4-FFF2-40B4-BE49-F238E27FC236}">
                  <a16:creationId xmlns:a16="http://schemas.microsoft.com/office/drawing/2014/main" id="{52470AB2-A178-4142-8F3E-7982A8E062C2}"/>
                </a:ext>
              </a:extLst>
            </p:cNvPr>
            <p:cNvSpPr/>
            <p:nvPr/>
          </p:nvSpPr>
          <p:spPr>
            <a:xfrm>
              <a:off x="2514603" y="3199770"/>
              <a:ext cx="5436024" cy="400078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8D67A6D1-50AB-4CD3-BBC9-12540AF5C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27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6D9B5402-82A3-4C75-9A2B-ABEBC0200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025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006B4D0E-B547-4F39-A4FA-5944363F8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843DD72E-2FCF-4886-A40E-23F78E0F6A34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 rotWithShape="1">
          <a:blip r:embed="rId15" cstate="print"/>
          <a:srcRect l="21738" r="21801"/>
          <a:stretch/>
        </p:blipFill>
        <p:spPr>
          <a:xfrm>
            <a:off x="9403773" y="5549990"/>
            <a:ext cx="1039091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B3B56296-B380-4FE5-A7BE-ACEBEB4AD770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>
          <a:blip r:embed="rId16"/>
          <a:stretch>
            <a:fillRect/>
          </a:stretch>
        </p:blipFill>
        <p:spPr>
          <a:xfrm>
            <a:off x="10320338" y="7167563"/>
            <a:ext cx="279400" cy="3730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6" name="AnswerB">
            <a:extLst>
              <a:ext uri="{FF2B5EF4-FFF2-40B4-BE49-F238E27FC236}">
                <a16:creationId xmlns:a16="http://schemas.microsoft.com/office/drawing/2014/main" id="{AAEC50F1-C4F6-437D-8DBD-E7561DE6C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605" y="4353344"/>
            <a:ext cx="34256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 An Dương vương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video>
              <p:cMediaNode vol="57576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</p:childTnLst>
        </p:cTn>
      </p:par>
    </p:tnLst>
    <p:bldLst>
      <p:bldP spid="778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>
            <a:extLst>
              <a:ext uri="{FF2B5EF4-FFF2-40B4-BE49-F238E27FC236}">
                <a16:creationId xmlns:a16="http://schemas.microsoft.com/office/drawing/2014/main" id="{5632354B-CFDF-4474-AF77-C0CD1675E55F}"/>
              </a:ext>
            </a:extLst>
          </p:cNvPr>
          <p:cNvSpPr/>
          <p:nvPr/>
        </p:nvSpPr>
        <p:spPr>
          <a:xfrm>
            <a:off x="7758113" y="696913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5" name="11 $100-$1000 Questions.wav"/>
            </a:hlinkClick>
            <a:extLst>
              <a:ext uri="{FF2B5EF4-FFF2-40B4-BE49-F238E27FC236}">
                <a16:creationId xmlns:a16="http://schemas.microsoft.com/office/drawing/2014/main" id="{FC3C8667-9F3A-4B51-A1CC-71F1CE9E9E97}"/>
              </a:ext>
            </a:extLst>
          </p:cNvPr>
          <p:cNvSpPr/>
          <p:nvPr/>
        </p:nvSpPr>
        <p:spPr>
          <a:xfrm>
            <a:off x="7758113" y="10795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6" name="16 $2,000 Lose.wav"/>
            </a:hlinkClick>
            <a:extLst>
              <a:ext uri="{FF2B5EF4-FFF2-40B4-BE49-F238E27FC236}">
                <a16:creationId xmlns:a16="http://schemas.microsoft.com/office/drawing/2014/main" id="{4382E476-6F05-4634-BAC5-F525B65628F5}"/>
              </a:ext>
            </a:extLst>
          </p:cNvPr>
          <p:cNvSpPr/>
          <p:nvPr/>
        </p:nvSpPr>
        <p:spPr>
          <a:xfrm>
            <a:off x="7759701" y="1898650"/>
            <a:ext cx="1389063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  <a:extLst>
              <a:ext uri="{FF2B5EF4-FFF2-40B4-BE49-F238E27FC236}">
                <a16:creationId xmlns:a16="http://schemas.microsoft.com/office/drawing/2014/main" id="{10911B2C-0BF3-45BB-80B3-15F374993BE3}"/>
              </a:ext>
            </a:extLst>
          </p:cNvPr>
          <p:cNvSpPr/>
          <p:nvPr/>
        </p:nvSpPr>
        <p:spPr>
          <a:xfrm>
            <a:off x="7766050" y="130810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90852F0C-7C86-41DF-8893-A12A54CB210E}"/>
              </a:ext>
            </a:extLst>
          </p:cNvPr>
          <p:cNvSpPr/>
          <p:nvPr/>
        </p:nvSpPr>
        <p:spPr>
          <a:xfrm>
            <a:off x="9053514" y="1657351"/>
            <a:ext cx="1622425" cy="214947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D21011FE-1EB5-40C7-A581-ADCE44D94F72}"/>
              </a:ext>
            </a:extLst>
          </p:cNvPr>
          <p:cNvSpPr/>
          <p:nvPr/>
        </p:nvSpPr>
        <p:spPr>
          <a:xfrm rot="18900000">
            <a:off x="8132764" y="146050"/>
            <a:ext cx="2674937" cy="1993900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F7CDDBCC-D891-4D30-8880-ABB8E6A436D8}"/>
              </a:ext>
            </a:extLst>
          </p:cNvPr>
          <p:cNvSpPr/>
          <p:nvPr/>
        </p:nvSpPr>
        <p:spPr>
          <a:xfrm rot="13500000">
            <a:off x="7673183" y="3594895"/>
            <a:ext cx="3627437" cy="1495425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470A771A-A0AC-4484-8EFC-8ADFC1CD4F44}"/>
              </a:ext>
            </a:extLst>
          </p:cNvPr>
          <p:cNvSpPr/>
          <p:nvPr/>
        </p:nvSpPr>
        <p:spPr>
          <a:xfrm rot="1800000">
            <a:off x="8494713" y="2833688"/>
            <a:ext cx="2481262" cy="209550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>
            <a:extLst>
              <a:ext uri="{FF2B5EF4-FFF2-40B4-BE49-F238E27FC236}">
                <a16:creationId xmlns:a16="http://schemas.microsoft.com/office/drawing/2014/main" id="{262A59B3-2AFC-4A42-BBD7-7368FF8777DC}"/>
              </a:ext>
            </a:extLst>
          </p:cNvPr>
          <p:cNvSpPr/>
          <p:nvPr/>
        </p:nvSpPr>
        <p:spPr>
          <a:xfrm rot="18000000">
            <a:off x="7600156" y="623094"/>
            <a:ext cx="3114676" cy="11096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>
            <a:extLst>
              <a:ext uri="{FF2B5EF4-FFF2-40B4-BE49-F238E27FC236}">
                <a16:creationId xmlns:a16="http://schemas.microsoft.com/office/drawing/2014/main" id="{51939A32-6469-438A-95BF-9B5693203466}"/>
              </a:ext>
            </a:extLst>
          </p:cNvPr>
          <p:cNvSpPr/>
          <p:nvPr/>
        </p:nvSpPr>
        <p:spPr>
          <a:xfrm rot="20700000">
            <a:off x="8812213" y="1095376"/>
            <a:ext cx="2012950" cy="2136775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3BC1590B-4B75-46DD-A545-09266764CBCF}"/>
              </a:ext>
            </a:extLst>
          </p:cNvPr>
          <p:cNvSpPr/>
          <p:nvPr/>
        </p:nvSpPr>
        <p:spPr>
          <a:xfrm rot="15300000">
            <a:off x="7184232" y="4431507"/>
            <a:ext cx="3740150" cy="750887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42D2B779-5682-4F7B-B02F-70EF0C0155E5}"/>
              </a:ext>
            </a:extLst>
          </p:cNvPr>
          <p:cNvSpPr/>
          <p:nvPr/>
        </p:nvSpPr>
        <p:spPr>
          <a:xfrm rot="900000">
            <a:off x="8812213" y="2232026"/>
            <a:ext cx="2012950" cy="2136775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>
            <a:extLst>
              <a:ext uri="{FF2B5EF4-FFF2-40B4-BE49-F238E27FC236}">
                <a16:creationId xmlns:a16="http://schemas.microsoft.com/office/drawing/2014/main" id="{EBCF71BD-457D-4E87-8340-C549AA45F92C}"/>
              </a:ext>
            </a:extLst>
          </p:cNvPr>
          <p:cNvSpPr/>
          <p:nvPr/>
        </p:nvSpPr>
        <p:spPr>
          <a:xfrm rot="17100000">
            <a:off x="7735094" y="964406"/>
            <a:ext cx="2654300" cy="515938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>
            <a:extLst>
              <a:ext uri="{FF2B5EF4-FFF2-40B4-BE49-F238E27FC236}">
                <a16:creationId xmlns:a16="http://schemas.microsoft.com/office/drawing/2014/main" id="{5D320142-8A9C-4ED5-9A3D-F940285025EA}"/>
              </a:ext>
            </a:extLst>
          </p:cNvPr>
          <p:cNvSpPr/>
          <p:nvPr/>
        </p:nvSpPr>
        <p:spPr>
          <a:xfrm rot="19800000">
            <a:off x="8494713" y="534988"/>
            <a:ext cx="2481262" cy="2095500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>
            <a:extLst>
              <a:ext uri="{FF2B5EF4-FFF2-40B4-BE49-F238E27FC236}">
                <a16:creationId xmlns:a16="http://schemas.microsoft.com/office/drawing/2014/main" id="{94D39DB5-FC7E-4BF5-AF6E-ACD203504B79}"/>
              </a:ext>
            </a:extLst>
          </p:cNvPr>
          <p:cNvSpPr/>
          <p:nvPr/>
        </p:nvSpPr>
        <p:spPr>
          <a:xfrm rot="14400000">
            <a:off x="7315995" y="3972720"/>
            <a:ext cx="3749675" cy="1309687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A1C1DA49-397C-485F-B11C-6C80EC408004}"/>
              </a:ext>
            </a:extLst>
          </p:cNvPr>
          <p:cNvSpPr/>
          <p:nvPr/>
        </p:nvSpPr>
        <p:spPr>
          <a:xfrm rot="1351054">
            <a:off x="8664576" y="2533651"/>
            <a:ext cx="2239963" cy="211931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>
            <a:extLst>
              <a:ext uri="{FF2B5EF4-FFF2-40B4-BE49-F238E27FC236}">
                <a16:creationId xmlns:a16="http://schemas.microsoft.com/office/drawing/2014/main" id="{64D1A20C-2C3B-4941-81C8-D293EFC96865}"/>
              </a:ext>
            </a:extLst>
          </p:cNvPr>
          <p:cNvSpPr/>
          <p:nvPr/>
        </p:nvSpPr>
        <p:spPr>
          <a:xfrm rot="17551054">
            <a:off x="7658101" y="814389"/>
            <a:ext cx="2868613" cy="808037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>
            <a:extLst>
              <a:ext uri="{FF2B5EF4-FFF2-40B4-BE49-F238E27FC236}">
                <a16:creationId xmlns:a16="http://schemas.microsoft.com/office/drawing/2014/main" id="{4D3863D6-8989-49ED-B47F-BD9BF086E999}"/>
              </a:ext>
            </a:extLst>
          </p:cNvPr>
          <p:cNvSpPr/>
          <p:nvPr/>
        </p:nvSpPr>
        <p:spPr>
          <a:xfrm rot="20251054">
            <a:off x="8664576" y="815976"/>
            <a:ext cx="2239963" cy="211931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CE76E649-56A5-4A4E-971A-23FB42CE9C37}"/>
              </a:ext>
            </a:extLst>
          </p:cNvPr>
          <p:cNvSpPr/>
          <p:nvPr/>
        </p:nvSpPr>
        <p:spPr>
          <a:xfrm rot="14851054">
            <a:off x="7204869" y="4185444"/>
            <a:ext cx="3759200" cy="110013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F7BAD319-6800-4ACA-9234-DA89550B0265}"/>
              </a:ext>
            </a:extLst>
          </p:cNvPr>
          <p:cNvSpPr/>
          <p:nvPr/>
        </p:nvSpPr>
        <p:spPr>
          <a:xfrm rot="3151054">
            <a:off x="7489826" y="3798888"/>
            <a:ext cx="3679825" cy="1422400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:a16="http://schemas.microsoft.com/office/drawing/2014/main" id="{36266610-86A9-43E1-A6BE-44C4BA052808}"/>
              </a:ext>
            </a:extLst>
          </p:cNvPr>
          <p:cNvSpPr/>
          <p:nvPr/>
        </p:nvSpPr>
        <p:spPr>
          <a:xfrm rot="19351054">
            <a:off x="8312150" y="288925"/>
            <a:ext cx="2654300" cy="2052638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385CDAD1-C723-4BA7-AC0B-2DAAD7A8CF0A}"/>
              </a:ext>
            </a:extLst>
          </p:cNvPr>
          <p:cNvSpPr/>
          <p:nvPr/>
        </p:nvSpPr>
        <p:spPr>
          <a:xfrm rot="451054">
            <a:off x="8940800" y="1947864"/>
            <a:ext cx="1804988" cy="214312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9D9C395A-2C44-4B1E-8408-6CF7ADF5E0AA}"/>
              </a:ext>
            </a:extLst>
          </p:cNvPr>
          <p:cNvSpPr/>
          <p:nvPr/>
        </p:nvSpPr>
        <p:spPr>
          <a:xfrm rot="2251054">
            <a:off x="8310563" y="3127375"/>
            <a:ext cx="2654300" cy="205263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5B5976CA-A8AF-4262-B0A9-9C421600A85B}"/>
              </a:ext>
            </a:extLst>
          </p:cNvPr>
          <p:cNvSpPr/>
          <p:nvPr/>
        </p:nvSpPr>
        <p:spPr>
          <a:xfrm rot="18451054">
            <a:off x="7593013" y="404813"/>
            <a:ext cx="3340101" cy="1397000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>
            <a:extLst>
              <a:ext uri="{FF2B5EF4-FFF2-40B4-BE49-F238E27FC236}">
                <a16:creationId xmlns:a16="http://schemas.microsoft.com/office/drawing/2014/main" id="{31D260A0-D993-41E9-8E50-165A746E15E8}"/>
              </a:ext>
            </a:extLst>
          </p:cNvPr>
          <p:cNvSpPr/>
          <p:nvPr/>
        </p:nvSpPr>
        <p:spPr>
          <a:xfrm rot="21151054">
            <a:off x="8942388" y="1376363"/>
            <a:ext cx="1803400" cy="214471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219" name="Oval 7">
            <a:extLst>
              <a:ext uri="{FF2B5EF4-FFF2-40B4-BE49-F238E27FC236}">
                <a16:creationId xmlns:a16="http://schemas.microsoft.com/office/drawing/2014/main" id="{6F209DBB-DE76-470A-9EDA-2314D699C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220" name="Oval 2">
            <a:extLst>
              <a:ext uri="{FF2B5EF4-FFF2-40B4-BE49-F238E27FC236}">
                <a16:creationId xmlns:a16="http://schemas.microsoft.com/office/drawing/2014/main" id="{B9E53841-2324-414F-BCB1-0F7D5E54A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1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221" name="Oval 3">
            <a:extLst>
              <a:ext uri="{FF2B5EF4-FFF2-40B4-BE49-F238E27FC236}">
                <a16:creationId xmlns:a16="http://schemas.microsoft.com/office/drawing/2014/main" id="{C09A01A3-D781-487B-A86F-8D6FE6A402CB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1027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222" name="Oval 4">
            <a:extLst>
              <a:ext uri="{FF2B5EF4-FFF2-40B4-BE49-F238E27FC236}">
                <a16:creationId xmlns:a16="http://schemas.microsoft.com/office/drawing/2014/main" id="{CA83CD16-7F95-4346-96AD-C4433DC7CAA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777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223" name="Oval 5">
            <a:extLst>
              <a:ext uri="{FF2B5EF4-FFF2-40B4-BE49-F238E27FC236}">
                <a16:creationId xmlns:a16="http://schemas.microsoft.com/office/drawing/2014/main" id="{79CE7240-FE83-4942-9727-71698D27F363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05777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224" name="Oval 6">
            <a:extLst>
              <a:ext uri="{FF2B5EF4-FFF2-40B4-BE49-F238E27FC236}">
                <a16:creationId xmlns:a16="http://schemas.microsoft.com/office/drawing/2014/main" id="{339C223A-BEF1-4913-923F-DBF8EC4AFBAF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6742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31" name="Oval 7">
            <a:extLst>
              <a:ext uri="{FF2B5EF4-FFF2-40B4-BE49-F238E27FC236}">
                <a16:creationId xmlns:a16="http://schemas.microsoft.com/office/drawing/2014/main" id="{4935C5C1-95B8-4AE7-AC81-F318906C2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228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CA1F8E6D-D314-4323-8D82-9672E20F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68301"/>
            <a:ext cx="776763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9" name="Rectangle 83">
            <a:extLst>
              <a:ext uri="{FF2B5EF4-FFF2-40B4-BE49-F238E27FC236}">
                <a16:creationId xmlns:a16="http://schemas.microsoft.com/office/drawing/2014/main" id="{DBF39805-C4E0-4B77-A549-1E0187CB9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"/>
            <a:ext cx="7689850" cy="17176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230" name="Rectangle 34">
            <a:extLst>
              <a:ext uri="{FF2B5EF4-FFF2-40B4-BE49-F238E27FC236}">
                <a16:creationId xmlns:a16="http://schemas.microsoft.com/office/drawing/2014/main" id="{749E941C-EE33-44B2-B4CC-CA83469DE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21164"/>
            <a:ext cx="9144000" cy="1743075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id="{A2A82F02-9CCB-4C72-8D57-C73E9A2F1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843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34" name="AutoShape 57">
            <a:extLst>
              <a:ext uri="{FF2B5EF4-FFF2-40B4-BE49-F238E27FC236}">
                <a16:creationId xmlns:a16="http://schemas.microsoft.com/office/drawing/2014/main" id="{B1A52824-A032-4113-A5C8-2D022CF72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5178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8235" name="AutoShape 58">
            <a:extLst>
              <a:ext uri="{FF2B5EF4-FFF2-40B4-BE49-F238E27FC236}">
                <a16:creationId xmlns:a16="http://schemas.microsoft.com/office/drawing/2014/main" id="{AF4A7B05-1826-451A-9AE0-D8809D6C5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873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77883" name="AutoShape 59">
            <a:extLst>
              <a:ext uri="{FF2B5EF4-FFF2-40B4-BE49-F238E27FC236}">
                <a16:creationId xmlns:a16="http://schemas.microsoft.com/office/drawing/2014/main" id="{99E49023-462D-48D2-8DF0-780361284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568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8237" name="AutoShape 60">
            <a:extLst>
              <a:ext uri="{FF2B5EF4-FFF2-40B4-BE49-F238E27FC236}">
                <a16:creationId xmlns:a16="http://schemas.microsoft.com/office/drawing/2014/main" id="{3521BB5C-9D1C-4BD6-B2C9-29C86A01C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264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8238" name="AutoShape 61">
            <a:extLst>
              <a:ext uri="{FF2B5EF4-FFF2-40B4-BE49-F238E27FC236}">
                <a16:creationId xmlns:a16="http://schemas.microsoft.com/office/drawing/2014/main" id="{ABD3622B-D992-4091-8366-914ED962F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959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</a:t>
            </a:r>
          </a:p>
        </p:txBody>
      </p:sp>
      <p:sp>
        <p:nvSpPr>
          <p:cNvPr id="8239" name="AutoShape 62">
            <a:extLst>
              <a:ext uri="{FF2B5EF4-FFF2-40B4-BE49-F238E27FC236}">
                <a16:creationId xmlns:a16="http://schemas.microsoft.com/office/drawing/2014/main" id="{9DAD357C-FFEC-4B0C-BDD7-A48861DBF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654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$2,000</a:t>
            </a:r>
          </a:p>
        </p:txBody>
      </p:sp>
      <p:sp>
        <p:nvSpPr>
          <p:cNvPr id="8240" name="AutoShape 63">
            <a:extLst>
              <a:ext uri="{FF2B5EF4-FFF2-40B4-BE49-F238E27FC236}">
                <a16:creationId xmlns:a16="http://schemas.microsoft.com/office/drawing/2014/main" id="{B9EA3108-B51A-4E70-9F31-868BF0808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349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8241" name="AutoShape 64">
            <a:extLst>
              <a:ext uri="{FF2B5EF4-FFF2-40B4-BE49-F238E27FC236}">
                <a16:creationId xmlns:a16="http://schemas.microsoft.com/office/drawing/2014/main" id="{47B8D10F-EAA5-4FE8-B3CA-2A00F252F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044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8242" name="AutoShape 65">
            <a:extLst>
              <a:ext uri="{FF2B5EF4-FFF2-40B4-BE49-F238E27FC236}">
                <a16:creationId xmlns:a16="http://schemas.microsoft.com/office/drawing/2014/main" id="{B71C585E-4232-4B5F-9C1D-EC5B7B517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740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$16,000</a:t>
            </a:r>
          </a:p>
        </p:txBody>
      </p:sp>
      <p:sp>
        <p:nvSpPr>
          <p:cNvPr id="8243" name="AutoShape 66">
            <a:extLst>
              <a:ext uri="{FF2B5EF4-FFF2-40B4-BE49-F238E27FC236}">
                <a16:creationId xmlns:a16="http://schemas.microsoft.com/office/drawing/2014/main" id="{A23BAB7D-5D35-408B-AF08-386A4A948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435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$25,000</a:t>
            </a:r>
          </a:p>
        </p:txBody>
      </p:sp>
      <p:sp>
        <p:nvSpPr>
          <p:cNvPr id="8244" name="AutoShape 67">
            <a:extLst>
              <a:ext uri="{FF2B5EF4-FFF2-40B4-BE49-F238E27FC236}">
                <a16:creationId xmlns:a16="http://schemas.microsoft.com/office/drawing/2014/main" id="{1532E8CD-282D-4999-AE30-56C6F3AC8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130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$50,000</a:t>
            </a:r>
          </a:p>
        </p:txBody>
      </p:sp>
      <p:sp>
        <p:nvSpPr>
          <p:cNvPr id="8245" name="AutoShape 68">
            <a:extLst>
              <a:ext uri="{FF2B5EF4-FFF2-40B4-BE49-F238E27FC236}">
                <a16:creationId xmlns:a16="http://schemas.microsoft.com/office/drawing/2014/main" id="{6658A74F-2DDB-432D-9BAB-9E69288F3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825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$100,000</a:t>
            </a:r>
          </a:p>
        </p:txBody>
      </p:sp>
      <p:sp>
        <p:nvSpPr>
          <p:cNvPr id="8246" name="AutoShape 69">
            <a:extLst>
              <a:ext uri="{FF2B5EF4-FFF2-40B4-BE49-F238E27FC236}">
                <a16:creationId xmlns:a16="http://schemas.microsoft.com/office/drawing/2014/main" id="{AAF4B0F8-2324-40E1-A518-04367FA55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520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$250,000</a:t>
            </a:r>
          </a:p>
        </p:txBody>
      </p:sp>
      <p:sp>
        <p:nvSpPr>
          <p:cNvPr id="8247" name="AutoShape 70">
            <a:extLst>
              <a:ext uri="{FF2B5EF4-FFF2-40B4-BE49-F238E27FC236}">
                <a16:creationId xmlns:a16="http://schemas.microsoft.com/office/drawing/2014/main" id="{E5470C4F-2767-4D82-823B-F0D7D2A7C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216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$500,000</a:t>
            </a:r>
          </a:p>
        </p:txBody>
      </p:sp>
      <p:sp>
        <p:nvSpPr>
          <p:cNvPr id="8248" name="AutoShape 71">
            <a:extLst>
              <a:ext uri="{FF2B5EF4-FFF2-40B4-BE49-F238E27FC236}">
                <a16:creationId xmlns:a16="http://schemas.microsoft.com/office/drawing/2014/main" id="{1240C0EB-FFC7-4411-9F84-CC6AC4C2C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911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</a:p>
        </p:txBody>
      </p:sp>
      <p:sp>
        <p:nvSpPr>
          <p:cNvPr id="8249" name="Rectangle 83">
            <a:extLst>
              <a:ext uri="{FF2B5EF4-FFF2-40B4-BE49-F238E27FC236}">
                <a16:creationId xmlns:a16="http://schemas.microsoft.com/office/drawing/2014/main" id="{BD22EC1F-70B7-495A-8FD0-EF34AE287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24551"/>
            <a:ext cx="9144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  <a:extLst>
              <a:ext uri="{FF2B5EF4-FFF2-40B4-BE49-F238E27FC236}">
                <a16:creationId xmlns:a16="http://schemas.microsoft.com/office/drawing/2014/main" id="{76CF62BA-3525-461F-BEAF-332506EBC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  <a:extLst>
              <a:ext uri="{FF2B5EF4-FFF2-40B4-BE49-F238E27FC236}">
                <a16:creationId xmlns:a16="http://schemas.microsoft.com/office/drawing/2014/main" id="{C01DEE92-A54C-4DB4-AE99-F8477FBC2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>
            <a:extLst>
              <a:ext uri="{FF2B5EF4-FFF2-40B4-BE49-F238E27FC236}">
                <a16:creationId xmlns:a16="http://schemas.microsoft.com/office/drawing/2014/main" id="{16332413-57DF-4538-9BFC-D542B738C74F}"/>
              </a:ext>
            </a:extLst>
          </p:cNvPr>
          <p:cNvSpPr txBox="1"/>
          <p:nvPr/>
        </p:nvSpPr>
        <p:spPr>
          <a:xfrm>
            <a:off x="4677708" y="2383179"/>
            <a:ext cx="147668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>
            <a:extLst>
              <a:ext uri="{FF2B5EF4-FFF2-40B4-BE49-F238E27FC236}">
                <a16:creationId xmlns:a16="http://schemas.microsoft.com/office/drawing/2014/main" id="{89D70F75-D50A-4B3D-9ED7-E81F9EACC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62" y="11113"/>
            <a:ext cx="217963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Continue" hidden="1">
            <a:hlinkClick r:id="" action="ppaction://macro?name=NextQuestion"/>
            <a:extLst>
              <a:ext uri="{FF2B5EF4-FFF2-40B4-BE49-F238E27FC236}">
                <a16:creationId xmlns:a16="http://schemas.microsoft.com/office/drawing/2014/main" id="{D4FC60FF-9E91-403D-A202-E4641A3B9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8261" name="AskAudienceChart" hidden="1">
            <a:extLst>
              <a:ext uri="{FF2B5EF4-FFF2-40B4-BE49-F238E27FC236}">
                <a16:creationId xmlns:a16="http://schemas.microsoft.com/office/drawing/2014/main" id="{8C0E65A5-4E0B-4052-B8BF-1E6F507B0C41}"/>
              </a:ext>
            </a:extLst>
          </p:cNvPr>
          <p:cNvGraphicFramePr>
            <a:graphicFrameLocks/>
          </p:cNvGraphicFramePr>
          <p:nvPr/>
        </p:nvGraphicFramePr>
        <p:xfrm>
          <a:off x="3284538" y="1757363"/>
          <a:ext cx="4572000" cy="248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9" imgW="4572396" imgH="2487384" progId="Excel.Chart.8">
                  <p:embed/>
                </p:oleObj>
              </mc:Choice>
              <mc:Fallback>
                <p:oleObj r:id="rId9" imgW="4572396" imgH="2487384" progId="Excel.Chart.8">
                  <p:embed/>
                  <p:pic>
                    <p:nvPicPr>
                      <p:cNvPr id="8261" name="AskAudienceChart" hidden="1">
                        <a:extLst>
                          <a:ext uri="{FF2B5EF4-FFF2-40B4-BE49-F238E27FC236}">
                            <a16:creationId xmlns:a16="http://schemas.microsoft.com/office/drawing/2014/main" id="{8C0E65A5-4E0B-4052-B8BF-1E6F507B0C4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1757363"/>
                        <a:ext cx="4572000" cy="248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02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0FE09AC5-3C3B-42AE-ADEF-67B7A4855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85" y="206377"/>
            <a:ext cx="6737707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3.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 Việt đầu tiên tự </a:t>
            </a:r>
          </a:p>
          <a:p>
            <a:pPr algn="ctr">
              <a:defRPr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xưng là Tiết độ sứ là ai?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65" name="AutoShape 80">
            <a:extLst>
              <a:ext uri="{FF2B5EF4-FFF2-40B4-BE49-F238E27FC236}">
                <a16:creationId xmlns:a16="http://schemas.microsoft.com/office/drawing/2014/main" id="{4AD97526-2A95-4A64-B0E9-38917938C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6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266" name="AutoShape 81">
            <a:extLst>
              <a:ext uri="{FF2B5EF4-FFF2-40B4-BE49-F238E27FC236}">
                <a16:creationId xmlns:a16="http://schemas.microsoft.com/office/drawing/2014/main" id="{0B2F8F33-11B8-48D0-90C5-848171F15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2" name="AnswerD">
            <a:extLst>
              <a:ext uri="{FF2B5EF4-FFF2-40B4-BE49-F238E27FC236}">
                <a16:creationId xmlns:a16="http://schemas.microsoft.com/office/drawing/2014/main" id="{6CB6A70D-1B66-4483-A3C0-E4246E1A7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423" y="5118893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 Hạo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>
            <a:extLst>
              <a:ext uri="{FF2B5EF4-FFF2-40B4-BE49-F238E27FC236}">
                <a16:creationId xmlns:a16="http://schemas.microsoft.com/office/drawing/2014/main" id="{065C35E9-C574-42B5-9423-46EA50E23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910" y="5143513"/>
            <a:ext cx="3298436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 Thúc Loan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>
            <a:extLst>
              <a:ext uri="{FF2B5EF4-FFF2-40B4-BE49-F238E27FC236}">
                <a16:creationId xmlns:a16="http://schemas.microsoft.com/office/drawing/2014/main" id="{87A4E7EF-033C-46D8-A920-33BD089B5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907" y="4309654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 Thừa Dụ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>
            <a:extLst>
              <a:ext uri="{FF2B5EF4-FFF2-40B4-BE49-F238E27FC236}">
                <a16:creationId xmlns:a16="http://schemas.microsoft.com/office/drawing/2014/main" id="{ECA6521D-4C60-44C6-AF2B-89F186316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132" y="4343475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 Đình Nghệ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79" name="AutoShape 53">
            <a:extLst>
              <a:ext uri="{FF2B5EF4-FFF2-40B4-BE49-F238E27FC236}">
                <a16:creationId xmlns:a16="http://schemas.microsoft.com/office/drawing/2014/main" id="{6AE6D267-844A-4448-89DE-D8E74A7B3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  </a:t>
            </a:r>
          </a:p>
        </p:txBody>
      </p:sp>
      <p:sp>
        <p:nvSpPr>
          <p:cNvPr id="8280" name="AutoShape 54">
            <a:extLst>
              <a:ext uri="{FF2B5EF4-FFF2-40B4-BE49-F238E27FC236}">
                <a16:creationId xmlns:a16="http://schemas.microsoft.com/office/drawing/2014/main" id="{F937B708-2FE1-44FD-BD17-CC5E10792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8281" name="AutoShape 55">
            <a:extLst>
              <a:ext uri="{FF2B5EF4-FFF2-40B4-BE49-F238E27FC236}">
                <a16:creationId xmlns:a16="http://schemas.microsoft.com/office/drawing/2014/main" id="{1D79DC14-69F8-4C9D-A82F-CC1E0328D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A</a:t>
            </a:r>
            <a:endParaRPr lang="en-US" altLang="en-US" sz="1200" b="1">
              <a:solidFill>
                <a:srgbClr val="FFFFFF"/>
              </a:solidFill>
            </a:endParaRPr>
          </a:p>
        </p:txBody>
      </p:sp>
      <p:sp>
        <p:nvSpPr>
          <p:cNvPr id="8282" name="AutoShape 56">
            <a:extLst>
              <a:ext uri="{FF2B5EF4-FFF2-40B4-BE49-F238E27FC236}">
                <a16:creationId xmlns:a16="http://schemas.microsoft.com/office/drawing/2014/main" id="{70C87751-1F26-45E8-A07C-25AC8128E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C  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  <a:extLst>
              <a:ext uri="{FF2B5EF4-FFF2-40B4-BE49-F238E27FC236}">
                <a16:creationId xmlns:a16="http://schemas.microsoft.com/office/drawing/2014/main" id="{D8FF804F-284C-4921-A09E-1F91A5731921}"/>
              </a:ext>
            </a:extLst>
          </p:cNvPr>
          <p:cNvSpPr/>
          <p:nvPr/>
        </p:nvSpPr>
        <p:spPr>
          <a:xfrm>
            <a:off x="5087938" y="2557463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E39ABF10-0F76-4183-ACE7-FB754E794306}"/>
              </a:ext>
            </a:extLst>
          </p:cNvPr>
          <p:cNvSpPr/>
          <p:nvPr/>
        </p:nvSpPr>
        <p:spPr>
          <a:xfrm>
            <a:off x="7334250" y="1687514"/>
            <a:ext cx="617538" cy="24447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7BBFC5EE-68A8-42E4-9A4A-EEC5FAF01269}"/>
              </a:ext>
            </a:extLst>
          </p:cNvPr>
          <p:cNvSpPr/>
          <p:nvPr/>
        </p:nvSpPr>
        <p:spPr>
          <a:xfrm>
            <a:off x="5159376" y="3429001"/>
            <a:ext cx="549275" cy="244475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8286" name="FiftyFifty" hidden="1">
            <a:extLst>
              <a:ext uri="{FF2B5EF4-FFF2-40B4-BE49-F238E27FC236}">
                <a16:creationId xmlns:a16="http://schemas.microsoft.com/office/drawing/2014/main" id="{B95F7A72-DDC1-46BA-AD9C-07E20BA0FC49}"/>
              </a:ext>
            </a:extLst>
          </p:cNvPr>
          <p:cNvGrpSpPr>
            <a:grpSpLocks/>
          </p:cNvGrpSpPr>
          <p:nvPr/>
        </p:nvGrpSpPr>
        <p:grpSpPr bwMode="auto">
          <a:xfrm>
            <a:off x="4451350" y="5959476"/>
            <a:ext cx="623888" cy="41592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F0DB08A4-0F81-4865-A1F7-E9B186F62358}"/>
                </a:ext>
              </a:extLst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8330" name="Picture 131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9B806556-1D28-4613-A405-84749D7CF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5" t="24368" r="16081" b="32681"/>
            <a:stretch>
              <a:fillRect/>
            </a:stretch>
          </p:blipFill>
          <p:spPr bwMode="auto">
            <a:xfrm>
              <a:off x="-1670217" y="3446042"/>
              <a:ext cx="1203735" cy="46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87" name="AskAudience" hidden="1">
            <a:extLst>
              <a:ext uri="{FF2B5EF4-FFF2-40B4-BE49-F238E27FC236}">
                <a16:creationId xmlns:a16="http://schemas.microsoft.com/office/drawing/2014/main" id="{14C86DF9-64F3-4559-B122-ABAC6B19F94F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959476"/>
            <a:ext cx="623888" cy="41592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02E90431-E4AA-4492-9CAE-9AD1D0AFE829}"/>
                </a:ext>
              </a:extLst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8326" name="Picture 134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A863B4DF-B5B5-4E72-A18B-C78BC4783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1" t="15137" r="19424" b="32640"/>
            <a:stretch>
              <a:fillRect/>
            </a:stretch>
          </p:blipFill>
          <p:spPr bwMode="auto">
            <a:xfrm>
              <a:off x="-1567615" y="347158"/>
              <a:ext cx="998530" cy="61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88" name="PlusOne" hidden="1">
            <a:extLst>
              <a:ext uri="{FF2B5EF4-FFF2-40B4-BE49-F238E27FC236}">
                <a16:creationId xmlns:a16="http://schemas.microsoft.com/office/drawing/2014/main" id="{8B3DDBEA-AC93-4B19-AA5C-0C8FEA9B1AEA}"/>
              </a:ext>
            </a:extLst>
          </p:cNvPr>
          <p:cNvGrpSpPr>
            <a:grpSpLocks/>
          </p:cNvGrpSpPr>
          <p:nvPr/>
        </p:nvGrpSpPr>
        <p:grpSpPr bwMode="auto">
          <a:xfrm>
            <a:off x="5802314" y="5959476"/>
            <a:ext cx="623887" cy="41592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49FA8FD8-88B8-4A8C-829F-7784C4EA732F}"/>
                </a:ext>
              </a:extLst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8322" name="Picture 148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F64AE77E-6341-4C19-A82A-4C88F67DB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69" r="25336" b="40810"/>
            <a:stretch>
              <a:fillRect/>
            </a:stretch>
          </p:blipFill>
          <p:spPr bwMode="auto">
            <a:xfrm>
              <a:off x="-1471602" y="4401428"/>
              <a:ext cx="806505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89" name="LL1X" hidden="1">
            <a:extLst>
              <a:ext uri="{FF2B5EF4-FFF2-40B4-BE49-F238E27FC236}">
                <a16:creationId xmlns:a16="http://schemas.microsoft.com/office/drawing/2014/main" id="{D16683D5-6FD3-4B10-94B0-2B949EE0B72E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5805488"/>
            <a:ext cx="685800" cy="722312"/>
            <a:chOff x="3862334" y="5805934"/>
            <a:chExt cx="914400" cy="721578"/>
          </a:xfrm>
        </p:grpSpPr>
        <p:sp>
          <p:nvSpPr>
            <p:cNvPr id="151" name="shape" hidden="1">
              <a:extLst>
                <a:ext uri="{FF2B5EF4-FFF2-40B4-BE49-F238E27FC236}">
                  <a16:creationId xmlns:a16="http://schemas.microsoft.com/office/drawing/2014/main" id="{603BD8EA-89DC-49D8-AFBE-1850FADA4344}"/>
                </a:ext>
              </a:extLst>
            </p:cNvPr>
            <p:cNvSpPr/>
            <p:nvPr/>
          </p:nvSpPr>
          <p:spPr>
            <a:xfrm>
              <a:off x="3862334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>
              <a:extLst>
                <a:ext uri="{FF2B5EF4-FFF2-40B4-BE49-F238E27FC236}">
                  <a16:creationId xmlns:a16="http://schemas.microsoft.com/office/drawing/2014/main" id="{D636CC07-353F-4447-9F9C-AFC416E2BEA5}"/>
                </a:ext>
              </a:extLst>
            </p:cNvPr>
            <p:cNvSpPr/>
            <p:nvPr/>
          </p:nvSpPr>
          <p:spPr>
            <a:xfrm rot="18900000">
              <a:off x="396816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290" name="LL2X" hidden="1">
            <a:extLst>
              <a:ext uri="{FF2B5EF4-FFF2-40B4-BE49-F238E27FC236}">
                <a16:creationId xmlns:a16="http://schemas.microsoft.com/office/drawing/2014/main" id="{437CE85D-DDC2-46F8-9E13-C9285A46C446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5805488"/>
            <a:ext cx="685800" cy="722312"/>
            <a:chOff x="4764298" y="5805934"/>
            <a:chExt cx="914400" cy="721578"/>
          </a:xfrm>
        </p:grpSpPr>
        <p:sp>
          <p:nvSpPr>
            <p:cNvPr id="154" name="shape" hidden="1">
              <a:extLst>
                <a:ext uri="{FF2B5EF4-FFF2-40B4-BE49-F238E27FC236}">
                  <a16:creationId xmlns:a16="http://schemas.microsoft.com/office/drawing/2014/main" id="{85F5688A-0D1D-4142-B989-AD7A2D1714BC}"/>
                </a:ext>
              </a:extLst>
            </p:cNvPr>
            <p:cNvSpPr/>
            <p:nvPr/>
          </p:nvSpPr>
          <p:spPr>
            <a:xfrm>
              <a:off x="4764298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>
              <a:extLst>
                <a:ext uri="{FF2B5EF4-FFF2-40B4-BE49-F238E27FC236}">
                  <a16:creationId xmlns:a16="http://schemas.microsoft.com/office/drawing/2014/main" id="{4C2062ED-4BB8-46AC-8B3F-F35AD2C70D89}"/>
                </a:ext>
              </a:extLst>
            </p:cNvPr>
            <p:cNvSpPr/>
            <p:nvPr/>
          </p:nvSpPr>
          <p:spPr>
            <a:xfrm rot="18900000">
              <a:off x="487224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291" name="LL3X" hidden="1">
            <a:extLst>
              <a:ext uri="{FF2B5EF4-FFF2-40B4-BE49-F238E27FC236}">
                <a16:creationId xmlns:a16="http://schemas.microsoft.com/office/drawing/2014/main" id="{120CE538-420A-4CD0-A449-60D1B1FB875B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5805488"/>
            <a:ext cx="685800" cy="722312"/>
            <a:chOff x="5663236" y="5805934"/>
            <a:chExt cx="914400" cy="721578"/>
          </a:xfrm>
        </p:grpSpPr>
        <p:sp>
          <p:nvSpPr>
            <p:cNvPr id="157" name="shape" hidden="1">
              <a:extLst>
                <a:ext uri="{FF2B5EF4-FFF2-40B4-BE49-F238E27FC236}">
                  <a16:creationId xmlns:a16="http://schemas.microsoft.com/office/drawing/2014/main" id="{7183448E-25F1-4B01-8D32-052EA897F323}"/>
                </a:ext>
              </a:extLst>
            </p:cNvPr>
            <p:cNvSpPr/>
            <p:nvPr/>
          </p:nvSpPr>
          <p:spPr>
            <a:xfrm>
              <a:off x="5663236" y="5915360"/>
              <a:ext cx="914400" cy="456735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>
              <a:extLst>
                <a:ext uri="{FF2B5EF4-FFF2-40B4-BE49-F238E27FC236}">
                  <a16:creationId xmlns:a16="http://schemas.microsoft.com/office/drawing/2014/main" id="{A77E18B9-8A15-4747-A73C-A83F98FDAAEC}"/>
                </a:ext>
              </a:extLst>
            </p:cNvPr>
            <p:cNvSpPr/>
            <p:nvPr/>
          </p:nvSpPr>
          <p:spPr>
            <a:xfrm rot="18900000">
              <a:off x="5762720" y="5805934"/>
              <a:ext cx="721783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>
            <a:extLst>
              <a:ext uri="{FF2B5EF4-FFF2-40B4-BE49-F238E27FC236}">
                <a16:creationId xmlns:a16="http://schemas.microsoft.com/office/drawing/2014/main" id="{9F881844-BCD1-4F4F-98CC-E775272BC655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>
            <a:extLst>
              <a:ext uri="{FF2B5EF4-FFF2-40B4-BE49-F238E27FC236}">
                <a16:creationId xmlns:a16="http://schemas.microsoft.com/office/drawing/2014/main" id="{E27A5F61-12BA-49BF-BE5D-74FAE20F9B25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8294" name="ContinueWon" hidden="1">
            <a:extLst>
              <a:ext uri="{FF2B5EF4-FFF2-40B4-BE49-F238E27FC236}">
                <a16:creationId xmlns:a16="http://schemas.microsoft.com/office/drawing/2014/main" id="{596F92E6-6A7D-4B25-977D-AB513BF50397}"/>
              </a:ext>
            </a:extLst>
          </p:cNvPr>
          <p:cNvGrpSpPr>
            <a:grpSpLocks/>
          </p:cNvGrpSpPr>
          <p:nvPr/>
        </p:nvGrpSpPr>
        <p:grpSpPr bwMode="auto">
          <a:xfrm>
            <a:off x="3971926" y="3587750"/>
            <a:ext cx="2930525" cy="615950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  <a:extLst>
                <a:ext uri="{FF2B5EF4-FFF2-40B4-BE49-F238E27FC236}">
                  <a16:creationId xmlns:a16="http://schemas.microsoft.com/office/drawing/2014/main" id="{4BBCA73B-EEF7-4595-8500-C6B47E1ED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sz="4400" b="1">
                  <a:solidFill>
                    <a:srgbClr val="FFFFFF"/>
                  </a:solidFill>
                  <a:latin typeface="Arial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311" name="AutoShape 80" hidden="1">
              <a:extLst>
                <a:ext uri="{FF2B5EF4-FFF2-40B4-BE49-F238E27FC236}">
                  <a16:creationId xmlns:a16="http://schemas.microsoft.com/office/drawing/2014/main" id="{3CE4B0F9-8095-43FE-917A-FD77935EEF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8312" name="AutoShape 81" hidden="1">
              <a:extLst>
                <a:ext uri="{FF2B5EF4-FFF2-40B4-BE49-F238E27FC236}">
                  <a16:creationId xmlns:a16="http://schemas.microsoft.com/office/drawing/2014/main" id="{560706D0-AD3B-4021-8C97-F7D93EF429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8295" name="FinalAnswer" hidden="1">
            <a:extLst>
              <a:ext uri="{FF2B5EF4-FFF2-40B4-BE49-F238E27FC236}">
                <a16:creationId xmlns:a16="http://schemas.microsoft.com/office/drawing/2014/main" id="{52E84A0F-7A61-4654-A178-11A87E4E3ABB}"/>
              </a:ext>
            </a:extLst>
          </p:cNvPr>
          <p:cNvGrpSpPr>
            <a:grpSpLocks/>
          </p:cNvGrpSpPr>
          <p:nvPr/>
        </p:nvGrpSpPr>
        <p:grpSpPr bwMode="auto">
          <a:xfrm>
            <a:off x="3360739" y="3200400"/>
            <a:ext cx="4175125" cy="1060450"/>
            <a:chOff x="2448982" y="3199770"/>
            <a:chExt cx="5567268" cy="1060523"/>
          </a:xfrm>
        </p:grpSpPr>
        <p:sp>
          <p:nvSpPr>
            <p:cNvPr id="119" name="Hexagon 118" hidden="1">
              <a:extLst>
                <a:ext uri="{FF2B5EF4-FFF2-40B4-BE49-F238E27FC236}">
                  <a16:creationId xmlns:a16="http://schemas.microsoft.com/office/drawing/2014/main" id="{CD16D81D-D461-46F5-BFB6-09595D8D9171}"/>
                </a:ext>
              </a:extLst>
            </p:cNvPr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19" hidden="1">
              <a:extLst>
                <a:ext uri="{FF2B5EF4-FFF2-40B4-BE49-F238E27FC236}">
                  <a16:creationId xmlns:a16="http://schemas.microsoft.com/office/drawing/2014/main" id="{CD851A01-AAD1-499C-BB4C-032959F4C1E5}"/>
                </a:ext>
              </a:extLst>
            </p:cNvPr>
            <p:cNvSpPr/>
            <p:nvPr/>
          </p:nvSpPr>
          <p:spPr>
            <a:xfrm>
              <a:off x="2514603" y="3199770"/>
              <a:ext cx="5436024" cy="400078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1C01C654-7A76-4EE0-A25D-FF27875F3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27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79359FE2-06A8-4221-A44F-73A89A65A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025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BEBBABCA-1A54-4060-9766-020820D11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239FB988-8CEC-4568-80AA-4B0974A9B692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 rotWithShape="1">
          <a:blip r:embed="rId15" cstate="print"/>
          <a:srcRect l="21738" r="21801"/>
          <a:stretch/>
        </p:blipFill>
        <p:spPr>
          <a:xfrm>
            <a:off x="9403771" y="5549990"/>
            <a:ext cx="1039091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8B292E5B-FA7E-4657-AD66-0DE534D756D3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>
          <a:blip r:embed="rId16"/>
          <a:stretch>
            <a:fillRect/>
          </a:stretch>
        </p:blipFill>
        <p:spPr>
          <a:xfrm>
            <a:off x="10320338" y="7167563"/>
            <a:ext cx="279400" cy="3730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6" name="AnswerB">
            <a:extLst>
              <a:ext uri="{FF2B5EF4-FFF2-40B4-BE49-F238E27FC236}">
                <a16:creationId xmlns:a16="http://schemas.microsoft.com/office/drawing/2014/main" id="{9A47A65D-3CCD-47BB-AAC1-528A20A03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912" y="4331380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Khúc Thừa Dụ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video>
              <p:cMediaNode vol="57576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</p:childTnLst>
        </p:cTn>
      </p:par>
    </p:tnLst>
    <p:bldLst>
      <p:bldP spid="7788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>
            <a:extLst>
              <a:ext uri="{FF2B5EF4-FFF2-40B4-BE49-F238E27FC236}">
                <a16:creationId xmlns:a16="http://schemas.microsoft.com/office/drawing/2014/main" id="{4FE3582F-014C-4474-8E79-784CD9DEF8E0}"/>
              </a:ext>
            </a:extLst>
          </p:cNvPr>
          <p:cNvSpPr/>
          <p:nvPr/>
        </p:nvSpPr>
        <p:spPr>
          <a:xfrm>
            <a:off x="7758113" y="696913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5" name="11 $100-$1000 Questions.wav"/>
            </a:hlinkClick>
            <a:extLst>
              <a:ext uri="{FF2B5EF4-FFF2-40B4-BE49-F238E27FC236}">
                <a16:creationId xmlns:a16="http://schemas.microsoft.com/office/drawing/2014/main" id="{C8E7B04B-4C31-49E1-9E2C-1025F344F59B}"/>
              </a:ext>
            </a:extLst>
          </p:cNvPr>
          <p:cNvSpPr/>
          <p:nvPr/>
        </p:nvSpPr>
        <p:spPr>
          <a:xfrm>
            <a:off x="7758113" y="10795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6" name="16 $2,000 Lose.wav"/>
            </a:hlinkClick>
            <a:extLst>
              <a:ext uri="{FF2B5EF4-FFF2-40B4-BE49-F238E27FC236}">
                <a16:creationId xmlns:a16="http://schemas.microsoft.com/office/drawing/2014/main" id="{F1B6CD89-8677-472C-9BF0-6B94CFDF2D42}"/>
              </a:ext>
            </a:extLst>
          </p:cNvPr>
          <p:cNvSpPr/>
          <p:nvPr/>
        </p:nvSpPr>
        <p:spPr>
          <a:xfrm>
            <a:off x="7759701" y="1898650"/>
            <a:ext cx="1389063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  <a:extLst>
              <a:ext uri="{FF2B5EF4-FFF2-40B4-BE49-F238E27FC236}">
                <a16:creationId xmlns:a16="http://schemas.microsoft.com/office/drawing/2014/main" id="{6D2B2D46-F034-4C87-807A-D3585AB4D8C6}"/>
              </a:ext>
            </a:extLst>
          </p:cNvPr>
          <p:cNvSpPr/>
          <p:nvPr/>
        </p:nvSpPr>
        <p:spPr>
          <a:xfrm>
            <a:off x="7766050" y="130810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F0211DC3-8AC4-4A4F-A290-BDC041D7B50E}"/>
              </a:ext>
            </a:extLst>
          </p:cNvPr>
          <p:cNvSpPr/>
          <p:nvPr/>
        </p:nvSpPr>
        <p:spPr>
          <a:xfrm>
            <a:off x="9053514" y="1657351"/>
            <a:ext cx="1622425" cy="214947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CBD03D1E-4B7C-49D6-8DA5-652A629627C9}"/>
              </a:ext>
            </a:extLst>
          </p:cNvPr>
          <p:cNvSpPr/>
          <p:nvPr/>
        </p:nvSpPr>
        <p:spPr>
          <a:xfrm rot="18900000">
            <a:off x="8132764" y="146050"/>
            <a:ext cx="2674937" cy="1993900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69063B03-F28A-4A1B-BECC-F372FA502440}"/>
              </a:ext>
            </a:extLst>
          </p:cNvPr>
          <p:cNvSpPr/>
          <p:nvPr/>
        </p:nvSpPr>
        <p:spPr>
          <a:xfrm rot="13500000">
            <a:off x="7673183" y="3594895"/>
            <a:ext cx="3627437" cy="1495425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1F2ED0BD-4592-44A3-A642-79643E9ED3DA}"/>
              </a:ext>
            </a:extLst>
          </p:cNvPr>
          <p:cNvSpPr/>
          <p:nvPr/>
        </p:nvSpPr>
        <p:spPr>
          <a:xfrm rot="1800000">
            <a:off x="8494713" y="2833688"/>
            <a:ext cx="2481262" cy="209550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>
            <a:extLst>
              <a:ext uri="{FF2B5EF4-FFF2-40B4-BE49-F238E27FC236}">
                <a16:creationId xmlns:a16="http://schemas.microsoft.com/office/drawing/2014/main" id="{4EA1295F-A1BA-4A6E-89AF-15AE33BCFCCF}"/>
              </a:ext>
            </a:extLst>
          </p:cNvPr>
          <p:cNvSpPr/>
          <p:nvPr/>
        </p:nvSpPr>
        <p:spPr>
          <a:xfrm rot="18000000">
            <a:off x="7600156" y="623094"/>
            <a:ext cx="3114676" cy="11096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>
            <a:extLst>
              <a:ext uri="{FF2B5EF4-FFF2-40B4-BE49-F238E27FC236}">
                <a16:creationId xmlns:a16="http://schemas.microsoft.com/office/drawing/2014/main" id="{04473AFF-686E-44DC-8EF0-0694C9566F06}"/>
              </a:ext>
            </a:extLst>
          </p:cNvPr>
          <p:cNvSpPr/>
          <p:nvPr/>
        </p:nvSpPr>
        <p:spPr>
          <a:xfrm rot="20700000">
            <a:off x="8812213" y="1095376"/>
            <a:ext cx="2012950" cy="2136775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D0E223A1-4C50-4182-B519-CF89D9977D07}"/>
              </a:ext>
            </a:extLst>
          </p:cNvPr>
          <p:cNvSpPr/>
          <p:nvPr/>
        </p:nvSpPr>
        <p:spPr>
          <a:xfrm rot="15300000">
            <a:off x="7184232" y="4431507"/>
            <a:ext cx="3740150" cy="750887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8D00839E-7F7D-427E-97AA-7AB5DB42465D}"/>
              </a:ext>
            </a:extLst>
          </p:cNvPr>
          <p:cNvSpPr/>
          <p:nvPr/>
        </p:nvSpPr>
        <p:spPr>
          <a:xfrm rot="900000">
            <a:off x="8812213" y="2232026"/>
            <a:ext cx="2012950" cy="2136775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>
            <a:extLst>
              <a:ext uri="{FF2B5EF4-FFF2-40B4-BE49-F238E27FC236}">
                <a16:creationId xmlns:a16="http://schemas.microsoft.com/office/drawing/2014/main" id="{54CA9629-FC9D-4A9F-A0AA-C2E54AE93583}"/>
              </a:ext>
            </a:extLst>
          </p:cNvPr>
          <p:cNvSpPr/>
          <p:nvPr/>
        </p:nvSpPr>
        <p:spPr>
          <a:xfrm rot="17100000">
            <a:off x="7735094" y="964406"/>
            <a:ext cx="2654300" cy="515938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>
            <a:extLst>
              <a:ext uri="{FF2B5EF4-FFF2-40B4-BE49-F238E27FC236}">
                <a16:creationId xmlns:a16="http://schemas.microsoft.com/office/drawing/2014/main" id="{D45539FE-A44E-4F22-AB74-94AB19BF60C5}"/>
              </a:ext>
            </a:extLst>
          </p:cNvPr>
          <p:cNvSpPr/>
          <p:nvPr/>
        </p:nvSpPr>
        <p:spPr>
          <a:xfrm rot="19800000">
            <a:off x="8494713" y="534988"/>
            <a:ext cx="2481262" cy="2095500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>
            <a:extLst>
              <a:ext uri="{FF2B5EF4-FFF2-40B4-BE49-F238E27FC236}">
                <a16:creationId xmlns:a16="http://schemas.microsoft.com/office/drawing/2014/main" id="{F7716BAF-FFAA-4DD6-8254-0FDE350468EB}"/>
              </a:ext>
            </a:extLst>
          </p:cNvPr>
          <p:cNvSpPr/>
          <p:nvPr/>
        </p:nvSpPr>
        <p:spPr>
          <a:xfrm rot="14400000">
            <a:off x="7315995" y="3972720"/>
            <a:ext cx="3749675" cy="1309687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485C583C-9A11-40AC-A188-6E220A1DFA48}"/>
              </a:ext>
            </a:extLst>
          </p:cNvPr>
          <p:cNvSpPr/>
          <p:nvPr/>
        </p:nvSpPr>
        <p:spPr>
          <a:xfrm rot="1351054">
            <a:off x="8664576" y="2533651"/>
            <a:ext cx="2239963" cy="211931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>
            <a:extLst>
              <a:ext uri="{FF2B5EF4-FFF2-40B4-BE49-F238E27FC236}">
                <a16:creationId xmlns:a16="http://schemas.microsoft.com/office/drawing/2014/main" id="{3DA5FFC5-C693-4B92-9C22-133428EE76E8}"/>
              </a:ext>
            </a:extLst>
          </p:cNvPr>
          <p:cNvSpPr/>
          <p:nvPr/>
        </p:nvSpPr>
        <p:spPr>
          <a:xfrm rot="17551054">
            <a:off x="7658101" y="814389"/>
            <a:ext cx="2868613" cy="808037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>
            <a:extLst>
              <a:ext uri="{FF2B5EF4-FFF2-40B4-BE49-F238E27FC236}">
                <a16:creationId xmlns:a16="http://schemas.microsoft.com/office/drawing/2014/main" id="{5467D364-4C3B-4E11-9503-F34325420BAC}"/>
              </a:ext>
            </a:extLst>
          </p:cNvPr>
          <p:cNvSpPr/>
          <p:nvPr/>
        </p:nvSpPr>
        <p:spPr>
          <a:xfrm rot="20251054">
            <a:off x="8664576" y="815976"/>
            <a:ext cx="2239963" cy="211931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59620A56-2358-4004-A3AC-147854A682CF}"/>
              </a:ext>
            </a:extLst>
          </p:cNvPr>
          <p:cNvSpPr/>
          <p:nvPr/>
        </p:nvSpPr>
        <p:spPr>
          <a:xfrm rot="14851054">
            <a:off x="7204869" y="4185444"/>
            <a:ext cx="3759200" cy="110013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E9F3D032-52A9-4B39-B6CD-15809D6E75B6}"/>
              </a:ext>
            </a:extLst>
          </p:cNvPr>
          <p:cNvSpPr/>
          <p:nvPr/>
        </p:nvSpPr>
        <p:spPr>
          <a:xfrm rot="3151054">
            <a:off x="7489826" y="3798888"/>
            <a:ext cx="3679825" cy="1422400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:a16="http://schemas.microsoft.com/office/drawing/2014/main" id="{CAB11AF6-00F2-4A0F-B443-10B0AA90FCD9}"/>
              </a:ext>
            </a:extLst>
          </p:cNvPr>
          <p:cNvSpPr/>
          <p:nvPr/>
        </p:nvSpPr>
        <p:spPr>
          <a:xfrm rot="19351054">
            <a:off x="8312150" y="288925"/>
            <a:ext cx="2654300" cy="2052638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61A570EA-CE7A-4FD1-B1FC-E253BBD195B4}"/>
              </a:ext>
            </a:extLst>
          </p:cNvPr>
          <p:cNvSpPr/>
          <p:nvPr/>
        </p:nvSpPr>
        <p:spPr>
          <a:xfrm rot="451054">
            <a:off x="8940800" y="1947864"/>
            <a:ext cx="1804988" cy="214312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27B41FBC-1FBF-4A0E-B8F4-DE4AD25C745B}"/>
              </a:ext>
            </a:extLst>
          </p:cNvPr>
          <p:cNvSpPr/>
          <p:nvPr/>
        </p:nvSpPr>
        <p:spPr>
          <a:xfrm rot="2251054">
            <a:off x="8310563" y="3127375"/>
            <a:ext cx="2654300" cy="205263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0A03E0B1-D011-458E-9972-3BA9AC0726FC}"/>
              </a:ext>
            </a:extLst>
          </p:cNvPr>
          <p:cNvSpPr/>
          <p:nvPr/>
        </p:nvSpPr>
        <p:spPr>
          <a:xfrm rot="18451054">
            <a:off x="7593013" y="404813"/>
            <a:ext cx="3340101" cy="1397000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>
            <a:extLst>
              <a:ext uri="{FF2B5EF4-FFF2-40B4-BE49-F238E27FC236}">
                <a16:creationId xmlns:a16="http://schemas.microsoft.com/office/drawing/2014/main" id="{1CBD6105-E47A-4761-8B98-68F1A415C3A7}"/>
              </a:ext>
            </a:extLst>
          </p:cNvPr>
          <p:cNvSpPr/>
          <p:nvPr/>
        </p:nvSpPr>
        <p:spPr>
          <a:xfrm rot="21151054">
            <a:off x="8942388" y="1376363"/>
            <a:ext cx="1803400" cy="214471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67" name="Oval 7">
            <a:extLst>
              <a:ext uri="{FF2B5EF4-FFF2-40B4-BE49-F238E27FC236}">
                <a16:creationId xmlns:a16="http://schemas.microsoft.com/office/drawing/2014/main" id="{6EAF9987-3A02-4621-837D-7BDFD2305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68" name="Oval 2">
            <a:extLst>
              <a:ext uri="{FF2B5EF4-FFF2-40B4-BE49-F238E27FC236}">
                <a16:creationId xmlns:a16="http://schemas.microsoft.com/office/drawing/2014/main" id="{DB973682-952F-4DC0-81AD-10D4058EC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1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69" name="Oval 3">
            <a:extLst>
              <a:ext uri="{FF2B5EF4-FFF2-40B4-BE49-F238E27FC236}">
                <a16:creationId xmlns:a16="http://schemas.microsoft.com/office/drawing/2014/main" id="{D1427485-73E4-4DF7-A5CB-BECD0956BC7B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1027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70" name="Oval 4">
            <a:extLst>
              <a:ext uri="{FF2B5EF4-FFF2-40B4-BE49-F238E27FC236}">
                <a16:creationId xmlns:a16="http://schemas.microsoft.com/office/drawing/2014/main" id="{380F009C-DCC6-4FAE-88A5-6AA12861E4E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777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71" name="Oval 5">
            <a:extLst>
              <a:ext uri="{FF2B5EF4-FFF2-40B4-BE49-F238E27FC236}">
                <a16:creationId xmlns:a16="http://schemas.microsoft.com/office/drawing/2014/main" id="{14CAA0EB-2B51-42C1-A8C6-92E0F478EFB6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05777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72" name="Oval 6">
            <a:extLst>
              <a:ext uri="{FF2B5EF4-FFF2-40B4-BE49-F238E27FC236}">
                <a16:creationId xmlns:a16="http://schemas.microsoft.com/office/drawing/2014/main" id="{C7B4DC82-66D2-4E29-AF69-011386A04D31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6742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31" name="Oval 7">
            <a:extLst>
              <a:ext uri="{FF2B5EF4-FFF2-40B4-BE49-F238E27FC236}">
                <a16:creationId xmlns:a16="http://schemas.microsoft.com/office/drawing/2014/main" id="{E6E000AC-5242-4098-9ABE-009BD518A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76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EBBCDE62-E1D7-4DE5-8645-54CCFF9F0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68301"/>
            <a:ext cx="776763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7" name="Rectangle 83">
            <a:extLst>
              <a:ext uri="{FF2B5EF4-FFF2-40B4-BE49-F238E27FC236}">
                <a16:creationId xmlns:a16="http://schemas.microsoft.com/office/drawing/2014/main" id="{92D57FCB-9334-4D0C-9AB1-CAA84D784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"/>
            <a:ext cx="7689850" cy="17176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78" name="Rectangle 34">
            <a:extLst>
              <a:ext uri="{FF2B5EF4-FFF2-40B4-BE49-F238E27FC236}">
                <a16:creationId xmlns:a16="http://schemas.microsoft.com/office/drawing/2014/main" id="{921D3C66-0AA3-4E67-B1FE-B70FF5B4C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21164"/>
            <a:ext cx="9144000" cy="1743075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id="{2CBD4100-B681-4557-B317-7C2D7E908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843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2" name="AutoShape 57">
            <a:extLst>
              <a:ext uri="{FF2B5EF4-FFF2-40B4-BE49-F238E27FC236}">
                <a16:creationId xmlns:a16="http://schemas.microsoft.com/office/drawing/2014/main" id="{7547343B-745D-44C6-A319-189CB7FE7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5178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10283" name="AutoShape 58">
            <a:extLst>
              <a:ext uri="{FF2B5EF4-FFF2-40B4-BE49-F238E27FC236}">
                <a16:creationId xmlns:a16="http://schemas.microsoft.com/office/drawing/2014/main" id="{3760B4DD-D1B7-4942-8912-2440019B3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873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10284" name="AutoShape 59">
            <a:extLst>
              <a:ext uri="{FF2B5EF4-FFF2-40B4-BE49-F238E27FC236}">
                <a16:creationId xmlns:a16="http://schemas.microsoft.com/office/drawing/2014/main" id="{A72D2D30-2350-43F5-9464-B09DF1FF5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568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77884" name="AutoShape 60">
            <a:extLst>
              <a:ext uri="{FF2B5EF4-FFF2-40B4-BE49-F238E27FC236}">
                <a16:creationId xmlns:a16="http://schemas.microsoft.com/office/drawing/2014/main" id="{29B8ABC9-3B44-43AF-B0DC-323AC798C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264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10286" name="AutoShape 61">
            <a:extLst>
              <a:ext uri="{FF2B5EF4-FFF2-40B4-BE49-F238E27FC236}">
                <a16:creationId xmlns:a16="http://schemas.microsoft.com/office/drawing/2014/main" id="{9253C77A-7E1A-40AC-B4BC-87F5DB522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959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</a:t>
            </a:r>
          </a:p>
        </p:txBody>
      </p:sp>
      <p:sp>
        <p:nvSpPr>
          <p:cNvPr id="10287" name="AutoShape 62">
            <a:extLst>
              <a:ext uri="{FF2B5EF4-FFF2-40B4-BE49-F238E27FC236}">
                <a16:creationId xmlns:a16="http://schemas.microsoft.com/office/drawing/2014/main" id="{1A631683-2215-4313-9370-1CBD7D5CB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654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$2,000</a:t>
            </a:r>
          </a:p>
        </p:txBody>
      </p:sp>
      <p:sp>
        <p:nvSpPr>
          <p:cNvPr id="10288" name="AutoShape 63">
            <a:extLst>
              <a:ext uri="{FF2B5EF4-FFF2-40B4-BE49-F238E27FC236}">
                <a16:creationId xmlns:a16="http://schemas.microsoft.com/office/drawing/2014/main" id="{7B63E831-EC6B-4156-8315-8E31591F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349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10289" name="AutoShape 64">
            <a:extLst>
              <a:ext uri="{FF2B5EF4-FFF2-40B4-BE49-F238E27FC236}">
                <a16:creationId xmlns:a16="http://schemas.microsoft.com/office/drawing/2014/main" id="{6A4E9E06-098E-4C0E-A127-19C8A73C9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044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10290" name="AutoShape 65">
            <a:extLst>
              <a:ext uri="{FF2B5EF4-FFF2-40B4-BE49-F238E27FC236}">
                <a16:creationId xmlns:a16="http://schemas.microsoft.com/office/drawing/2014/main" id="{86B42C9D-7C26-4985-BE8E-DA60FE877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740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$16,000</a:t>
            </a:r>
          </a:p>
        </p:txBody>
      </p:sp>
      <p:sp>
        <p:nvSpPr>
          <p:cNvPr id="10291" name="AutoShape 66">
            <a:extLst>
              <a:ext uri="{FF2B5EF4-FFF2-40B4-BE49-F238E27FC236}">
                <a16:creationId xmlns:a16="http://schemas.microsoft.com/office/drawing/2014/main" id="{E7724A59-3DDB-4BAC-A4C0-A762FDC28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435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$25,000</a:t>
            </a:r>
          </a:p>
        </p:txBody>
      </p:sp>
      <p:sp>
        <p:nvSpPr>
          <p:cNvPr id="10292" name="AutoShape 67">
            <a:extLst>
              <a:ext uri="{FF2B5EF4-FFF2-40B4-BE49-F238E27FC236}">
                <a16:creationId xmlns:a16="http://schemas.microsoft.com/office/drawing/2014/main" id="{904732E4-E4EB-4AB1-8FBF-3E78D555C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130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$50,000</a:t>
            </a:r>
          </a:p>
        </p:txBody>
      </p:sp>
      <p:sp>
        <p:nvSpPr>
          <p:cNvPr id="10293" name="AutoShape 68">
            <a:extLst>
              <a:ext uri="{FF2B5EF4-FFF2-40B4-BE49-F238E27FC236}">
                <a16:creationId xmlns:a16="http://schemas.microsoft.com/office/drawing/2014/main" id="{D4C83390-BDB4-45BA-B643-7885048E1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825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$100,000</a:t>
            </a:r>
          </a:p>
        </p:txBody>
      </p:sp>
      <p:sp>
        <p:nvSpPr>
          <p:cNvPr id="10294" name="AutoShape 69">
            <a:extLst>
              <a:ext uri="{FF2B5EF4-FFF2-40B4-BE49-F238E27FC236}">
                <a16:creationId xmlns:a16="http://schemas.microsoft.com/office/drawing/2014/main" id="{E640A87A-E86D-4CA5-A3AA-702D8F9C0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520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$250,000</a:t>
            </a:r>
          </a:p>
        </p:txBody>
      </p:sp>
      <p:sp>
        <p:nvSpPr>
          <p:cNvPr id="10295" name="AutoShape 70">
            <a:extLst>
              <a:ext uri="{FF2B5EF4-FFF2-40B4-BE49-F238E27FC236}">
                <a16:creationId xmlns:a16="http://schemas.microsoft.com/office/drawing/2014/main" id="{77ACB832-DCE9-4DC7-82BC-2231CE1BB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216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$500,000</a:t>
            </a:r>
          </a:p>
        </p:txBody>
      </p:sp>
      <p:sp>
        <p:nvSpPr>
          <p:cNvPr id="10296" name="AutoShape 71">
            <a:extLst>
              <a:ext uri="{FF2B5EF4-FFF2-40B4-BE49-F238E27FC236}">
                <a16:creationId xmlns:a16="http://schemas.microsoft.com/office/drawing/2014/main" id="{3815DE50-42F2-4387-85E4-DCC6F9C42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911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</a:p>
        </p:txBody>
      </p:sp>
      <p:sp>
        <p:nvSpPr>
          <p:cNvPr id="10297" name="Rectangle 83">
            <a:extLst>
              <a:ext uri="{FF2B5EF4-FFF2-40B4-BE49-F238E27FC236}">
                <a16:creationId xmlns:a16="http://schemas.microsoft.com/office/drawing/2014/main" id="{8F0A5D20-3982-416F-B1DF-C4ABBF66A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24551"/>
            <a:ext cx="9144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  <a:extLst>
              <a:ext uri="{FF2B5EF4-FFF2-40B4-BE49-F238E27FC236}">
                <a16:creationId xmlns:a16="http://schemas.microsoft.com/office/drawing/2014/main" id="{5BF8EF34-155A-4F9F-9E03-6792372D1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  <a:extLst>
              <a:ext uri="{FF2B5EF4-FFF2-40B4-BE49-F238E27FC236}">
                <a16:creationId xmlns:a16="http://schemas.microsoft.com/office/drawing/2014/main" id="{C0750B04-E09F-4B9B-A5D4-5D735B6F5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>
            <a:extLst>
              <a:ext uri="{FF2B5EF4-FFF2-40B4-BE49-F238E27FC236}">
                <a16:creationId xmlns:a16="http://schemas.microsoft.com/office/drawing/2014/main" id="{69B670FC-72E4-4E1A-9B1C-69743A2D8303}"/>
              </a:ext>
            </a:extLst>
          </p:cNvPr>
          <p:cNvSpPr txBox="1"/>
          <p:nvPr/>
        </p:nvSpPr>
        <p:spPr>
          <a:xfrm>
            <a:off x="4677708" y="2383173"/>
            <a:ext cx="147668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>
            <a:extLst>
              <a:ext uri="{FF2B5EF4-FFF2-40B4-BE49-F238E27FC236}">
                <a16:creationId xmlns:a16="http://schemas.microsoft.com/office/drawing/2014/main" id="{16E3858F-3352-4F51-A695-C51742546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62" y="11113"/>
            <a:ext cx="217963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Continue" hidden="1">
            <a:hlinkClick r:id="" action="ppaction://macro?name=NextQuestion"/>
            <a:extLst>
              <a:ext uri="{FF2B5EF4-FFF2-40B4-BE49-F238E27FC236}">
                <a16:creationId xmlns:a16="http://schemas.microsoft.com/office/drawing/2014/main" id="{44AF4963-F849-48C7-9511-F82E4C0A5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0309" name="AskAudienceChart" hidden="1">
            <a:extLst>
              <a:ext uri="{FF2B5EF4-FFF2-40B4-BE49-F238E27FC236}">
                <a16:creationId xmlns:a16="http://schemas.microsoft.com/office/drawing/2014/main" id="{A05785A9-23E8-418B-86D8-664205F277CA}"/>
              </a:ext>
            </a:extLst>
          </p:cNvPr>
          <p:cNvGraphicFramePr>
            <a:graphicFrameLocks/>
          </p:cNvGraphicFramePr>
          <p:nvPr/>
        </p:nvGraphicFramePr>
        <p:xfrm>
          <a:off x="3284538" y="1757363"/>
          <a:ext cx="4572000" cy="248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9" imgW="4572396" imgH="2487384" progId="Excel.Chart.8">
                  <p:embed/>
                </p:oleObj>
              </mc:Choice>
              <mc:Fallback>
                <p:oleObj r:id="rId9" imgW="4572396" imgH="2487384" progId="Excel.Chart.8">
                  <p:embed/>
                  <p:pic>
                    <p:nvPicPr>
                      <p:cNvPr id="10309" name="AskAudienceChart" hidden="1">
                        <a:extLst>
                          <a:ext uri="{FF2B5EF4-FFF2-40B4-BE49-F238E27FC236}">
                            <a16:creationId xmlns:a16="http://schemas.microsoft.com/office/drawing/2014/main" id="{A05785A9-23E8-418B-86D8-664205F277C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1757363"/>
                        <a:ext cx="4572000" cy="248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02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97379D49-3E9E-40F7-9834-90893DABB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82" y="206377"/>
            <a:ext cx="6737707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4. 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Nữ vương đầu tiên trong lịch</a:t>
            </a:r>
          </a:p>
          <a:p>
            <a:pPr algn="ctr">
              <a:defRPr/>
            </a:pP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sử nước ta là ai?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3" name="AutoShape 80">
            <a:extLst>
              <a:ext uri="{FF2B5EF4-FFF2-40B4-BE49-F238E27FC236}">
                <a16:creationId xmlns:a16="http://schemas.microsoft.com/office/drawing/2014/main" id="{2A4D2CD9-1CEB-4A45-ACC3-BF2253359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6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314" name="AutoShape 81">
            <a:extLst>
              <a:ext uri="{FF2B5EF4-FFF2-40B4-BE49-F238E27FC236}">
                <a16:creationId xmlns:a16="http://schemas.microsoft.com/office/drawing/2014/main" id="{222F5BF0-59EE-4730-A158-77B40460D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2" name="AnswerD">
            <a:extLst>
              <a:ext uri="{FF2B5EF4-FFF2-40B4-BE49-F238E27FC236}">
                <a16:creationId xmlns:a16="http://schemas.microsoft.com/office/drawing/2014/main" id="{86FDA6E0-CFD9-4971-9682-0056560E8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423" y="5118887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 Vân Nga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>
            <a:extLst>
              <a:ext uri="{FF2B5EF4-FFF2-40B4-BE49-F238E27FC236}">
                <a16:creationId xmlns:a16="http://schemas.microsoft.com/office/drawing/2014/main" id="{DC7D6D43-8BA2-43AF-88DC-1907067C5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4852" y="4343470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Lý Chiêu Hoàng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>
            <a:extLst>
              <a:ext uri="{FF2B5EF4-FFF2-40B4-BE49-F238E27FC236}">
                <a16:creationId xmlns:a16="http://schemas.microsoft.com/office/drawing/2014/main" id="{69DEEAEE-13B7-4B4D-8B9F-4BD4F9DF6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3423" y="5057317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 Bà Trưng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>
            <a:extLst>
              <a:ext uri="{FF2B5EF4-FFF2-40B4-BE49-F238E27FC236}">
                <a16:creationId xmlns:a16="http://schemas.microsoft.com/office/drawing/2014/main" id="{AA314ADA-3877-4D0B-8B08-435D3F9EE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4343470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Triệu Thị Trinh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7" name="AutoShape 53">
            <a:extLst>
              <a:ext uri="{FF2B5EF4-FFF2-40B4-BE49-F238E27FC236}">
                <a16:creationId xmlns:a16="http://schemas.microsoft.com/office/drawing/2014/main" id="{E1D4A146-26E3-4294-8B14-39CA7E91E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0328" name="AutoShape 54">
            <a:extLst>
              <a:ext uri="{FF2B5EF4-FFF2-40B4-BE49-F238E27FC236}">
                <a16:creationId xmlns:a16="http://schemas.microsoft.com/office/drawing/2014/main" id="{2A2A1CA9-6235-4164-A9B0-B06907BA9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D     </a:t>
            </a:r>
          </a:p>
        </p:txBody>
      </p:sp>
      <p:sp>
        <p:nvSpPr>
          <p:cNvPr id="10329" name="AutoShape 55">
            <a:extLst>
              <a:ext uri="{FF2B5EF4-FFF2-40B4-BE49-F238E27FC236}">
                <a16:creationId xmlns:a16="http://schemas.microsoft.com/office/drawing/2014/main" id="{778AEABE-B624-4306-83E1-315E9E12F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A</a:t>
            </a:r>
            <a:endParaRPr lang="en-US" altLang="en-US" sz="1200" b="1">
              <a:solidFill>
                <a:srgbClr val="FFFFFF"/>
              </a:solidFill>
            </a:endParaRPr>
          </a:p>
        </p:txBody>
      </p:sp>
      <p:sp>
        <p:nvSpPr>
          <p:cNvPr id="10330" name="AutoShape 56">
            <a:extLst>
              <a:ext uri="{FF2B5EF4-FFF2-40B4-BE49-F238E27FC236}">
                <a16:creationId xmlns:a16="http://schemas.microsoft.com/office/drawing/2014/main" id="{B8AF0447-B50F-4BFD-BD75-F997306AE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  <a:extLst>
              <a:ext uri="{FF2B5EF4-FFF2-40B4-BE49-F238E27FC236}">
                <a16:creationId xmlns:a16="http://schemas.microsoft.com/office/drawing/2014/main" id="{3FC62345-CB7D-410A-930A-F3EC5F9F093D}"/>
              </a:ext>
            </a:extLst>
          </p:cNvPr>
          <p:cNvSpPr/>
          <p:nvPr/>
        </p:nvSpPr>
        <p:spPr>
          <a:xfrm>
            <a:off x="5087938" y="2557463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47471132-6B79-482F-BD4D-9A1393D002C9}"/>
              </a:ext>
            </a:extLst>
          </p:cNvPr>
          <p:cNvSpPr/>
          <p:nvPr/>
        </p:nvSpPr>
        <p:spPr>
          <a:xfrm>
            <a:off x="7334250" y="1687514"/>
            <a:ext cx="617538" cy="24447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042F0CD3-7843-42DA-8ABD-C1ECB10BBD1B}"/>
              </a:ext>
            </a:extLst>
          </p:cNvPr>
          <p:cNvSpPr/>
          <p:nvPr/>
        </p:nvSpPr>
        <p:spPr>
          <a:xfrm>
            <a:off x="5159376" y="3429001"/>
            <a:ext cx="549275" cy="244475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0334" name="FiftyFifty" hidden="1">
            <a:extLst>
              <a:ext uri="{FF2B5EF4-FFF2-40B4-BE49-F238E27FC236}">
                <a16:creationId xmlns:a16="http://schemas.microsoft.com/office/drawing/2014/main" id="{9104D1C0-B935-4F7A-81BD-087C157961D9}"/>
              </a:ext>
            </a:extLst>
          </p:cNvPr>
          <p:cNvGrpSpPr>
            <a:grpSpLocks/>
          </p:cNvGrpSpPr>
          <p:nvPr/>
        </p:nvGrpSpPr>
        <p:grpSpPr bwMode="auto">
          <a:xfrm>
            <a:off x="4451350" y="5959476"/>
            <a:ext cx="623888" cy="41592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7E566766-7ED2-4E70-A1EB-D67F085695E6}"/>
                </a:ext>
              </a:extLst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0378" name="Picture 131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AAF817C0-FC42-4522-B584-346413DC3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5" t="24368" r="16081" b="32681"/>
            <a:stretch>
              <a:fillRect/>
            </a:stretch>
          </p:blipFill>
          <p:spPr bwMode="auto">
            <a:xfrm>
              <a:off x="-1670217" y="3446042"/>
              <a:ext cx="1203735" cy="46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35" name="AskAudience" hidden="1">
            <a:extLst>
              <a:ext uri="{FF2B5EF4-FFF2-40B4-BE49-F238E27FC236}">
                <a16:creationId xmlns:a16="http://schemas.microsoft.com/office/drawing/2014/main" id="{144E0FCE-70F8-4D2C-93F6-685DA08B1ACA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959476"/>
            <a:ext cx="623888" cy="41592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EF469D51-24B4-4A85-AE29-E2F677D7D437}"/>
                </a:ext>
              </a:extLst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0374" name="Picture 134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F22ECDEF-8EB7-47A0-BC79-68ADD5E2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1" t="15137" r="19424" b="32640"/>
            <a:stretch>
              <a:fillRect/>
            </a:stretch>
          </p:blipFill>
          <p:spPr bwMode="auto">
            <a:xfrm>
              <a:off x="-1567615" y="347158"/>
              <a:ext cx="998530" cy="61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36" name="PlusOne" hidden="1">
            <a:extLst>
              <a:ext uri="{FF2B5EF4-FFF2-40B4-BE49-F238E27FC236}">
                <a16:creationId xmlns:a16="http://schemas.microsoft.com/office/drawing/2014/main" id="{85FA6134-25B3-4D63-93BD-5D5E300248BD}"/>
              </a:ext>
            </a:extLst>
          </p:cNvPr>
          <p:cNvGrpSpPr>
            <a:grpSpLocks/>
          </p:cNvGrpSpPr>
          <p:nvPr/>
        </p:nvGrpSpPr>
        <p:grpSpPr bwMode="auto">
          <a:xfrm>
            <a:off x="5802314" y="5959476"/>
            <a:ext cx="623887" cy="41592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465D7EE2-BB35-4AE5-9808-D490F0415E7F}"/>
                </a:ext>
              </a:extLst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0370" name="Picture 148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BC28F09A-305E-4E81-9D5A-9EED41092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69" r="25336" b="40810"/>
            <a:stretch>
              <a:fillRect/>
            </a:stretch>
          </p:blipFill>
          <p:spPr bwMode="auto">
            <a:xfrm>
              <a:off x="-1471602" y="4401428"/>
              <a:ext cx="806505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37" name="LL1X" hidden="1">
            <a:extLst>
              <a:ext uri="{FF2B5EF4-FFF2-40B4-BE49-F238E27FC236}">
                <a16:creationId xmlns:a16="http://schemas.microsoft.com/office/drawing/2014/main" id="{AB9F331F-CF86-4828-B105-B79FB0603324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5805488"/>
            <a:ext cx="685800" cy="722312"/>
            <a:chOff x="3862334" y="5805934"/>
            <a:chExt cx="914400" cy="721578"/>
          </a:xfrm>
        </p:grpSpPr>
        <p:sp>
          <p:nvSpPr>
            <p:cNvPr id="151" name="shape" hidden="1">
              <a:extLst>
                <a:ext uri="{FF2B5EF4-FFF2-40B4-BE49-F238E27FC236}">
                  <a16:creationId xmlns:a16="http://schemas.microsoft.com/office/drawing/2014/main" id="{02385CA2-B0BD-4DA1-BC0A-B5D1F91B92A5}"/>
                </a:ext>
              </a:extLst>
            </p:cNvPr>
            <p:cNvSpPr/>
            <p:nvPr/>
          </p:nvSpPr>
          <p:spPr>
            <a:xfrm>
              <a:off x="3862334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>
              <a:extLst>
                <a:ext uri="{FF2B5EF4-FFF2-40B4-BE49-F238E27FC236}">
                  <a16:creationId xmlns:a16="http://schemas.microsoft.com/office/drawing/2014/main" id="{78596963-A0BB-4E99-8150-2AA39AD31037}"/>
                </a:ext>
              </a:extLst>
            </p:cNvPr>
            <p:cNvSpPr/>
            <p:nvPr/>
          </p:nvSpPr>
          <p:spPr>
            <a:xfrm rot="18900000">
              <a:off x="396816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338" name="LL2X" hidden="1">
            <a:extLst>
              <a:ext uri="{FF2B5EF4-FFF2-40B4-BE49-F238E27FC236}">
                <a16:creationId xmlns:a16="http://schemas.microsoft.com/office/drawing/2014/main" id="{7EB3407F-93B1-454F-9D1E-9396521C368D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5805488"/>
            <a:ext cx="685800" cy="722312"/>
            <a:chOff x="4764298" y="5805934"/>
            <a:chExt cx="914400" cy="721578"/>
          </a:xfrm>
        </p:grpSpPr>
        <p:sp>
          <p:nvSpPr>
            <p:cNvPr id="154" name="shape" hidden="1">
              <a:extLst>
                <a:ext uri="{FF2B5EF4-FFF2-40B4-BE49-F238E27FC236}">
                  <a16:creationId xmlns:a16="http://schemas.microsoft.com/office/drawing/2014/main" id="{53AEC973-51BC-435C-9DA6-1E8D995267F4}"/>
                </a:ext>
              </a:extLst>
            </p:cNvPr>
            <p:cNvSpPr/>
            <p:nvPr/>
          </p:nvSpPr>
          <p:spPr>
            <a:xfrm>
              <a:off x="4764298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>
              <a:extLst>
                <a:ext uri="{FF2B5EF4-FFF2-40B4-BE49-F238E27FC236}">
                  <a16:creationId xmlns:a16="http://schemas.microsoft.com/office/drawing/2014/main" id="{ED4D5C98-E709-4AA4-AB39-3FBE1BB42142}"/>
                </a:ext>
              </a:extLst>
            </p:cNvPr>
            <p:cNvSpPr/>
            <p:nvPr/>
          </p:nvSpPr>
          <p:spPr>
            <a:xfrm rot="18900000">
              <a:off x="487224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339" name="LL3X" hidden="1">
            <a:extLst>
              <a:ext uri="{FF2B5EF4-FFF2-40B4-BE49-F238E27FC236}">
                <a16:creationId xmlns:a16="http://schemas.microsoft.com/office/drawing/2014/main" id="{385A8032-EB0F-4B5B-A88F-08FB43565A2E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5805488"/>
            <a:ext cx="685800" cy="722312"/>
            <a:chOff x="5663236" y="5805934"/>
            <a:chExt cx="914400" cy="721578"/>
          </a:xfrm>
        </p:grpSpPr>
        <p:sp>
          <p:nvSpPr>
            <p:cNvPr id="157" name="shape" hidden="1">
              <a:extLst>
                <a:ext uri="{FF2B5EF4-FFF2-40B4-BE49-F238E27FC236}">
                  <a16:creationId xmlns:a16="http://schemas.microsoft.com/office/drawing/2014/main" id="{3F3164FB-8EAF-4E14-AB8E-207E1B18CBCC}"/>
                </a:ext>
              </a:extLst>
            </p:cNvPr>
            <p:cNvSpPr/>
            <p:nvPr/>
          </p:nvSpPr>
          <p:spPr>
            <a:xfrm>
              <a:off x="5663236" y="5915360"/>
              <a:ext cx="914400" cy="456735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>
              <a:extLst>
                <a:ext uri="{FF2B5EF4-FFF2-40B4-BE49-F238E27FC236}">
                  <a16:creationId xmlns:a16="http://schemas.microsoft.com/office/drawing/2014/main" id="{F42E4B80-27BC-4086-877E-5ED907A1B4C7}"/>
                </a:ext>
              </a:extLst>
            </p:cNvPr>
            <p:cNvSpPr/>
            <p:nvPr/>
          </p:nvSpPr>
          <p:spPr>
            <a:xfrm rot="18900000">
              <a:off x="5762720" y="5805934"/>
              <a:ext cx="721783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>
            <a:extLst>
              <a:ext uri="{FF2B5EF4-FFF2-40B4-BE49-F238E27FC236}">
                <a16:creationId xmlns:a16="http://schemas.microsoft.com/office/drawing/2014/main" id="{3CF04202-3CAF-4B14-892A-9CE568D6EB97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>
            <a:extLst>
              <a:ext uri="{FF2B5EF4-FFF2-40B4-BE49-F238E27FC236}">
                <a16:creationId xmlns:a16="http://schemas.microsoft.com/office/drawing/2014/main" id="{14B87AA1-CC50-481E-8754-17B1F07B94D5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0342" name="ContinueWon" hidden="1">
            <a:extLst>
              <a:ext uri="{FF2B5EF4-FFF2-40B4-BE49-F238E27FC236}">
                <a16:creationId xmlns:a16="http://schemas.microsoft.com/office/drawing/2014/main" id="{47295FE2-32DD-4763-88BC-4E3E69F44EE0}"/>
              </a:ext>
            </a:extLst>
          </p:cNvPr>
          <p:cNvGrpSpPr>
            <a:grpSpLocks/>
          </p:cNvGrpSpPr>
          <p:nvPr/>
        </p:nvGrpSpPr>
        <p:grpSpPr bwMode="auto">
          <a:xfrm>
            <a:off x="3971926" y="3587750"/>
            <a:ext cx="2930525" cy="615950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  <a:extLst>
                <a:ext uri="{FF2B5EF4-FFF2-40B4-BE49-F238E27FC236}">
                  <a16:creationId xmlns:a16="http://schemas.microsoft.com/office/drawing/2014/main" id="{02E003B9-738E-4690-BB8B-E13663510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sz="4400" b="1">
                  <a:solidFill>
                    <a:srgbClr val="FFFFFF"/>
                  </a:solidFill>
                  <a:latin typeface="Arial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59" name="AutoShape 80" hidden="1">
              <a:extLst>
                <a:ext uri="{FF2B5EF4-FFF2-40B4-BE49-F238E27FC236}">
                  <a16:creationId xmlns:a16="http://schemas.microsoft.com/office/drawing/2014/main" id="{D6F2E761-45BB-4B94-84ED-1DED0343F5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10360" name="AutoShape 81" hidden="1">
              <a:extLst>
                <a:ext uri="{FF2B5EF4-FFF2-40B4-BE49-F238E27FC236}">
                  <a16:creationId xmlns:a16="http://schemas.microsoft.com/office/drawing/2014/main" id="{609A1E5F-8C38-46B1-9BFC-C5AD0DCC795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0343" name="FinalAnswer" hidden="1">
            <a:extLst>
              <a:ext uri="{FF2B5EF4-FFF2-40B4-BE49-F238E27FC236}">
                <a16:creationId xmlns:a16="http://schemas.microsoft.com/office/drawing/2014/main" id="{080B554B-61C2-4FCE-A482-C3D6C77398D9}"/>
              </a:ext>
            </a:extLst>
          </p:cNvPr>
          <p:cNvGrpSpPr>
            <a:grpSpLocks/>
          </p:cNvGrpSpPr>
          <p:nvPr/>
        </p:nvGrpSpPr>
        <p:grpSpPr bwMode="auto">
          <a:xfrm>
            <a:off x="3360739" y="3200400"/>
            <a:ext cx="4175125" cy="1060450"/>
            <a:chOff x="2448982" y="3199770"/>
            <a:chExt cx="5567268" cy="1060523"/>
          </a:xfrm>
        </p:grpSpPr>
        <p:sp>
          <p:nvSpPr>
            <p:cNvPr id="119" name="Hexagon 118" hidden="1">
              <a:extLst>
                <a:ext uri="{FF2B5EF4-FFF2-40B4-BE49-F238E27FC236}">
                  <a16:creationId xmlns:a16="http://schemas.microsoft.com/office/drawing/2014/main" id="{F6858BBE-BE72-4B6A-8F1A-49A9291BD2FC}"/>
                </a:ext>
              </a:extLst>
            </p:cNvPr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19" hidden="1">
              <a:extLst>
                <a:ext uri="{FF2B5EF4-FFF2-40B4-BE49-F238E27FC236}">
                  <a16:creationId xmlns:a16="http://schemas.microsoft.com/office/drawing/2014/main" id="{9278D86C-9800-4FE6-B182-026B7AF26975}"/>
                </a:ext>
              </a:extLst>
            </p:cNvPr>
            <p:cNvSpPr/>
            <p:nvPr/>
          </p:nvSpPr>
          <p:spPr>
            <a:xfrm>
              <a:off x="2514603" y="3199770"/>
              <a:ext cx="5436024" cy="400078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2F2438ED-4B7C-4FE2-9604-B217DD68F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27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382B926A-0FF8-4315-A333-ED088BE29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025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6E5DB69C-C00F-4DC2-96D2-3AA6E3705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496FECCD-703F-45DB-BC19-44F588223E48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 rotWithShape="1">
          <a:blip r:embed="rId15" cstate="print"/>
          <a:srcRect l="21738" r="21801"/>
          <a:stretch/>
        </p:blipFill>
        <p:spPr>
          <a:xfrm>
            <a:off x="9403768" y="5549990"/>
            <a:ext cx="1039091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8F8D97D8-1858-4A7A-BC66-6C09D1F81B34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>
          <a:blip r:embed="rId16"/>
          <a:stretch>
            <a:fillRect/>
          </a:stretch>
        </p:blipFill>
        <p:spPr>
          <a:xfrm>
            <a:off x="10320338" y="7167563"/>
            <a:ext cx="279400" cy="3730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6" name="AnswerB">
            <a:extLst>
              <a:ext uri="{FF2B5EF4-FFF2-40B4-BE49-F238E27FC236}">
                <a16:creationId xmlns:a16="http://schemas.microsoft.com/office/drawing/2014/main" id="{8C99DD0D-67E9-4A4F-8819-B7B0EBEB2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051" y="5092151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 Hai Bà Trưng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video>
              <p:cMediaNode vol="57576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</p:childTnLst>
        </p:cTn>
      </p:par>
    </p:tnLst>
    <p:bldLst>
      <p:bldP spid="7788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>
            <a:extLst>
              <a:ext uri="{FF2B5EF4-FFF2-40B4-BE49-F238E27FC236}">
                <a16:creationId xmlns:a16="http://schemas.microsoft.com/office/drawing/2014/main" id="{DFD14A2A-683D-489A-8A46-DAD6FDD2C3FD}"/>
              </a:ext>
            </a:extLst>
          </p:cNvPr>
          <p:cNvSpPr/>
          <p:nvPr/>
        </p:nvSpPr>
        <p:spPr>
          <a:xfrm>
            <a:off x="7758113" y="696913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5" name="11 $100-$1000 Questions.wav"/>
            </a:hlinkClick>
            <a:extLst>
              <a:ext uri="{FF2B5EF4-FFF2-40B4-BE49-F238E27FC236}">
                <a16:creationId xmlns:a16="http://schemas.microsoft.com/office/drawing/2014/main" id="{67FB8DE1-CA49-4AF8-AE10-6DD2C562AF80}"/>
              </a:ext>
            </a:extLst>
          </p:cNvPr>
          <p:cNvSpPr/>
          <p:nvPr/>
        </p:nvSpPr>
        <p:spPr>
          <a:xfrm>
            <a:off x="7758113" y="10795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6" name="16 $2,000 Lose.wav"/>
            </a:hlinkClick>
            <a:extLst>
              <a:ext uri="{FF2B5EF4-FFF2-40B4-BE49-F238E27FC236}">
                <a16:creationId xmlns:a16="http://schemas.microsoft.com/office/drawing/2014/main" id="{2E80EA1D-76FC-4519-B6BB-D81FFF56C39F}"/>
              </a:ext>
            </a:extLst>
          </p:cNvPr>
          <p:cNvSpPr/>
          <p:nvPr/>
        </p:nvSpPr>
        <p:spPr>
          <a:xfrm>
            <a:off x="7759701" y="1898650"/>
            <a:ext cx="1389063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  <a:extLst>
              <a:ext uri="{FF2B5EF4-FFF2-40B4-BE49-F238E27FC236}">
                <a16:creationId xmlns:a16="http://schemas.microsoft.com/office/drawing/2014/main" id="{C3569940-D8E7-4FA9-AEAD-141AC0880408}"/>
              </a:ext>
            </a:extLst>
          </p:cNvPr>
          <p:cNvSpPr/>
          <p:nvPr/>
        </p:nvSpPr>
        <p:spPr>
          <a:xfrm>
            <a:off x="7766050" y="130810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EB8E2215-53A6-477E-B2C2-97F11FD38436}"/>
              </a:ext>
            </a:extLst>
          </p:cNvPr>
          <p:cNvSpPr/>
          <p:nvPr/>
        </p:nvSpPr>
        <p:spPr>
          <a:xfrm>
            <a:off x="9053514" y="1657351"/>
            <a:ext cx="1622425" cy="214947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55CF4754-B7DF-4540-A677-1D5DE54D1956}"/>
              </a:ext>
            </a:extLst>
          </p:cNvPr>
          <p:cNvSpPr/>
          <p:nvPr/>
        </p:nvSpPr>
        <p:spPr>
          <a:xfrm rot="18900000">
            <a:off x="8132764" y="146050"/>
            <a:ext cx="2674937" cy="1993900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4BD4A195-3C08-4D7C-B57C-F9A147C89D7E}"/>
              </a:ext>
            </a:extLst>
          </p:cNvPr>
          <p:cNvSpPr/>
          <p:nvPr/>
        </p:nvSpPr>
        <p:spPr>
          <a:xfrm rot="13500000">
            <a:off x="7673183" y="3594895"/>
            <a:ext cx="3627437" cy="1495425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2E3AEA0E-3B29-40A8-AEAA-B1531027C9ED}"/>
              </a:ext>
            </a:extLst>
          </p:cNvPr>
          <p:cNvSpPr/>
          <p:nvPr/>
        </p:nvSpPr>
        <p:spPr>
          <a:xfrm rot="1800000">
            <a:off x="8494713" y="2833688"/>
            <a:ext cx="2481262" cy="209550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>
            <a:extLst>
              <a:ext uri="{FF2B5EF4-FFF2-40B4-BE49-F238E27FC236}">
                <a16:creationId xmlns:a16="http://schemas.microsoft.com/office/drawing/2014/main" id="{50723632-F093-4FD6-AA8A-36F98CE70079}"/>
              </a:ext>
            </a:extLst>
          </p:cNvPr>
          <p:cNvSpPr/>
          <p:nvPr/>
        </p:nvSpPr>
        <p:spPr>
          <a:xfrm rot="18000000">
            <a:off x="7600156" y="623094"/>
            <a:ext cx="3114676" cy="11096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>
            <a:extLst>
              <a:ext uri="{FF2B5EF4-FFF2-40B4-BE49-F238E27FC236}">
                <a16:creationId xmlns:a16="http://schemas.microsoft.com/office/drawing/2014/main" id="{14F6329E-DCEC-4AB8-B1A0-9178C04CC4BE}"/>
              </a:ext>
            </a:extLst>
          </p:cNvPr>
          <p:cNvSpPr/>
          <p:nvPr/>
        </p:nvSpPr>
        <p:spPr>
          <a:xfrm rot="20700000">
            <a:off x="8812213" y="1095376"/>
            <a:ext cx="2012950" cy="2136775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606C900B-61F7-49B6-8001-6612DBB1D5EF}"/>
              </a:ext>
            </a:extLst>
          </p:cNvPr>
          <p:cNvSpPr/>
          <p:nvPr/>
        </p:nvSpPr>
        <p:spPr>
          <a:xfrm rot="15300000">
            <a:off x="7184232" y="4431507"/>
            <a:ext cx="3740150" cy="750887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DDD417C-4892-4B71-BA80-4F900B49F0E5}"/>
              </a:ext>
            </a:extLst>
          </p:cNvPr>
          <p:cNvSpPr/>
          <p:nvPr/>
        </p:nvSpPr>
        <p:spPr>
          <a:xfrm rot="900000">
            <a:off x="8812213" y="2232026"/>
            <a:ext cx="2012950" cy="2136775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>
            <a:extLst>
              <a:ext uri="{FF2B5EF4-FFF2-40B4-BE49-F238E27FC236}">
                <a16:creationId xmlns:a16="http://schemas.microsoft.com/office/drawing/2014/main" id="{1559F8D5-81B4-42A0-9ADB-ADD7F8CFBA10}"/>
              </a:ext>
            </a:extLst>
          </p:cNvPr>
          <p:cNvSpPr/>
          <p:nvPr/>
        </p:nvSpPr>
        <p:spPr>
          <a:xfrm rot="17100000">
            <a:off x="7735888" y="963613"/>
            <a:ext cx="2652713" cy="515938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>
            <a:extLst>
              <a:ext uri="{FF2B5EF4-FFF2-40B4-BE49-F238E27FC236}">
                <a16:creationId xmlns:a16="http://schemas.microsoft.com/office/drawing/2014/main" id="{40254BCB-02A0-41B3-AE39-276F3D4E0504}"/>
              </a:ext>
            </a:extLst>
          </p:cNvPr>
          <p:cNvSpPr/>
          <p:nvPr/>
        </p:nvSpPr>
        <p:spPr>
          <a:xfrm rot="19800000">
            <a:off x="8494713" y="534988"/>
            <a:ext cx="2481262" cy="2095500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>
            <a:extLst>
              <a:ext uri="{FF2B5EF4-FFF2-40B4-BE49-F238E27FC236}">
                <a16:creationId xmlns:a16="http://schemas.microsoft.com/office/drawing/2014/main" id="{EEE995DD-A4EB-4496-A8D3-DBB9FEEECD25}"/>
              </a:ext>
            </a:extLst>
          </p:cNvPr>
          <p:cNvSpPr/>
          <p:nvPr/>
        </p:nvSpPr>
        <p:spPr>
          <a:xfrm rot="14400000">
            <a:off x="7315995" y="3972720"/>
            <a:ext cx="3749675" cy="1309687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84105AB6-4598-49CC-AF39-F1519B5C6652}"/>
              </a:ext>
            </a:extLst>
          </p:cNvPr>
          <p:cNvSpPr/>
          <p:nvPr/>
        </p:nvSpPr>
        <p:spPr>
          <a:xfrm rot="1351054">
            <a:off x="8664576" y="2533651"/>
            <a:ext cx="2239963" cy="211931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>
            <a:extLst>
              <a:ext uri="{FF2B5EF4-FFF2-40B4-BE49-F238E27FC236}">
                <a16:creationId xmlns:a16="http://schemas.microsoft.com/office/drawing/2014/main" id="{5E1B8CAC-06AB-4BF3-AA39-0C08FC4C0A01}"/>
              </a:ext>
            </a:extLst>
          </p:cNvPr>
          <p:cNvSpPr/>
          <p:nvPr/>
        </p:nvSpPr>
        <p:spPr>
          <a:xfrm rot="17551054">
            <a:off x="7658101" y="814389"/>
            <a:ext cx="2868613" cy="808037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>
            <a:extLst>
              <a:ext uri="{FF2B5EF4-FFF2-40B4-BE49-F238E27FC236}">
                <a16:creationId xmlns:a16="http://schemas.microsoft.com/office/drawing/2014/main" id="{1D9C27FB-0CF3-4D7D-AF06-B86D82317852}"/>
              </a:ext>
            </a:extLst>
          </p:cNvPr>
          <p:cNvSpPr/>
          <p:nvPr/>
        </p:nvSpPr>
        <p:spPr>
          <a:xfrm rot="20251054">
            <a:off x="8664576" y="815976"/>
            <a:ext cx="2239963" cy="211931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8819CE93-C6F3-4A28-B257-52136CF68ABC}"/>
              </a:ext>
            </a:extLst>
          </p:cNvPr>
          <p:cNvSpPr/>
          <p:nvPr/>
        </p:nvSpPr>
        <p:spPr>
          <a:xfrm rot="14851054">
            <a:off x="7204869" y="4185444"/>
            <a:ext cx="3759200" cy="110013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7FDBA563-02CF-4FE8-93AF-1F2CDE8A9A05}"/>
              </a:ext>
            </a:extLst>
          </p:cNvPr>
          <p:cNvSpPr/>
          <p:nvPr/>
        </p:nvSpPr>
        <p:spPr>
          <a:xfrm rot="3151054">
            <a:off x="7489826" y="3798888"/>
            <a:ext cx="3679825" cy="1422400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:a16="http://schemas.microsoft.com/office/drawing/2014/main" id="{ECCFEBD6-F89F-427F-BC11-BF2F7792789F}"/>
              </a:ext>
            </a:extLst>
          </p:cNvPr>
          <p:cNvSpPr/>
          <p:nvPr/>
        </p:nvSpPr>
        <p:spPr>
          <a:xfrm rot="19351054">
            <a:off x="8312150" y="288925"/>
            <a:ext cx="2654300" cy="2052638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6DB51104-9CDF-4DFA-B1C1-F6746F8AC1B6}"/>
              </a:ext>
            </a:extLst>
          </p:cNvPr>
          <p:cNvSpPr/>
          <p:nvPr/>
        </p:nvSpPr>
        <p:spPr>
          <a:xfrm rot="451054">
            <a:off x="8940800" y="1947864"/>
            <a:ext cx="1804988" cy="214312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6B9581B6-DE01-442F-BC44-171F29B75383}"/>
              </a:ext>
            </a:extLst>
          </p:cNvPr>
          <p:cNvSpPr/>
          <p:nvPr/>
        </p:nvSpPr>
        <p:spPr>
          <a:xfrm rot="2251054">
            <a:off x="8310563" y="3127375"/>
            <a:ext cx="2654300" cy="205263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017454D0-7029-4BB0-8C3B-5F79E69AD4C0}"/>
              </a:ext>
            </a:extLst>
          </p:cNvPr>
          <p:cNvSpPr/>
          <p:nvPr/>
        </p:nvSpPr>
        <p:spPr>
          <a:xfrm rot="18451054">
            <a:off x="7593013" y="404813"/>
            <a:ext cx="3340101" cy="1397000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>
            <a:extLst>
              <a:ext uri="{FF2B5EF4-FFF2-40B4-BE49-F238E27FC236}">
                <a16:creationId xmlns:a16="http://schemas.microsoft.com/office/drawing/2014/main" id="{51700260-2B0E-4AE9-AA26-6CE8ABBF2EAC}"/>
              </a:ext>
            </a:extLst>
          </p:cNvPr>
          <p:cNvSpPr/>
          <p:nvPr/>
        </p:nvSpPr>
        <p:spPr>
          <a:xfrm rot="21151054">
            <a:off x="8942388" y="1376363"/>
            <a:ext cx="1803400" cy="214471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315" name="Oval 7">
            <a:extLst>
              <a:ext uri="{FF2B5EF4-FFF2-40B4-BE49-F238E27FC236}">
                <a16:creationId xmlns:a16="http://schemas.microsoft.com/office/drawing/2014/main" id="{CD9D12FD-B0A9-49B5-970B-26DE6E580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316" name="Oval 2">
            <a:extLst>
              <a:ext uri="{FF2B5EF4-FFF2-40B4-BE49-F238E27FC236}">
                <a16:creationId xmlns:a16="http://schemas.microsoft.com/office/drawing/2014/main" id="{BF05E159-BF57-43B9-8504-8B9E89C68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1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317" name="Oval 3">
            <a:extLst>
              <a:ext uri="{FF2B5EF4-FFF2-40B4-BE49-F238E27FC236}">
                <a16:creationId xmlns:a16="http://schemas.microsoft.com/office/drawing/2014/main" id="{EB8C5232-A6CA-4E1B-9C75-00C6CB1D5F7B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1027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318" name="Oval 4">
            <a:extLst>
              <a:ext uri="{FF2B5EF4-FFF2-40B4-BE49-F238E27FC236}">
                <a16:creationId xmlns:a16="http://schemas.microsoft.com/office/drawing/2014/main" id="{24FBDAC8-11AA-4E21-AD5D-624D62460A5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777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319" name="Oval 5">
            <a:extLst>
              <a:ext uri="{FF2B5EF4-FFF2-40B4-BE49-F238E27FC236}">
                <a16:creationId xmlns:a16="http://schemas.microsoft.com/office/drawing/2014/main" id="{C79103C2-B97F-4D53-AED4-42860CB8424D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05777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320" name="Oval 6">
            <a:extLst>
              <a:ext uri="{FF2B5EF4-FFF2-40B4-BE49-F238E27FC236}">
                <a16:creationId xmlns:a16="http://schemas.microsoft.com/office/drawing/2014/main" id="{CFB09A94-6005-408B-ABE3-C88F90BFC494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6742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31" name="Oval 7">
            <a:extLst>
              <a:ext uri="{FF2B5EF4-FFF2-40B4-BE49-F238E27FC236}">
                <a16:creationId xmlns:a16="http://schemas.microsoft.com/office/drawing/2014/main" id="{0BC912EC-3A20-4850-BA25-3E3DA8E20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324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C820882B-53F0-4E5F-8D6D-33F832A8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68301"/>
            <a:ext cx="776763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5" name="Rectangle 83">
            <a:extLst>
              <a:ext uri="{FF2B5EF4-FFF2-40B4-BE49-F238E27FC236}">
                <a16:creationId xmlns:a16="http://schemas.microsoft.com/office/drawing/2014/main" id="{3D35342A-BF8D-484E-804E-6A9D7604E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"/>
            <a:ext cx="7689850" cy="17176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326" name="Rectangle 34">
            <a:extLst>
              <a:ext uri="{FF2B5EF4-FFF2-40B4-BE49-F238E27FC236}">
                <a16:creationId xmlns:a16="http://schemas.microsoft.com/office/drawing/2014/main" id="{5E776291-444D-45BC-9827-454DE8798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21164"/>
            <a:ext cx="9144000" cy="1743075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id="{6110CCB1-34B7-43F4-8754-FD9A0CE76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843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330" name="AutoShape 57">
            <a:extLst>
              <a:ext uri="{FF2B5EF4-FFF2-40B4-BE49-F238E27FC236}">
                <a16:creationId xmlns:a16="http://schemas.microsoft.com/office/drawing/2014/main" id="{29C7C91F-22BA-40B8-8A58-060A2D90C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5178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12331" name="AutoShape 58">
            <a:extLst>
              <a:ext uri="{FF2B5EF4-FFF2-40B4-BE49-F238E27FC236}">
                <a16:creationId xmlns:a16="http://schemas.microsoft.com/office/drawing/2014/main" id="{51C6AA67-1F3D-49EF-96FD-9F938709E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873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12332" name="AutoShape 59">
            <a:extLst>
              <a:ext uri="{FF2B5EF4-FFF2-40B4-BE49-F238E27FC236}">
                <a16:creationId xmlns:a16="http://schemas.microsoft.com/office/drawing/2014/main" id="{578F63B3-C5A7-4D19-A77A-8F7F78055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568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12333" name="AutoShape 60">
            <a:extLst>
              <a:ext uri="{FF2B5EF4-FFF2-40B4-BE49-F238E27FC236}">
                <a16:creationId xmlns:a16="http://schemas.microsoft.com/office/drawing/2014/main" id="{0B59D451-845D-4CDD-B1EE-2DD75EB66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264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77885" name="AutoShape 61">
            <a:extLst>
              <a:ext uri="{FF2B5EF4-FFF2-40B4-BE49-F238E27FC236}">
                <a16:creationId xmlns:a16="http://schemas.microsoft.com/office/drawing/2014/main" id="{C5DF4F90-5F6B-4304-BFD8-AE9E261E4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959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</a:t>
            </a:r>
          </a:p>
        </p:txBody>
      </p:sp>
      <p:sp>
        <p:nvSpPr>
          <p:cNvPr id="12335" name="AutoShape 62">
            <a:extLst>
              <a:ext uri="{FF2B5EF4-FFF2-40B4-BE49-F238E27FC236}">
                <a16:creationId xmlns:a16="http://schemas.microsoft.com/office/drawing/2014/main" id="{E35B4AAB-80A4-4603-8130-827B028EE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654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$2,000</a:t>
            </a:r>
          </a:p>
        </p:txBody>
      </p:sp>
      <p:sp>
        <p:nvSpPr>
          <p:cNvPr id="12336" name="AutoShape 63">
            <a:extLst>
              <a:ext uri="{FF2B5EF4-FFF2-40B4-BE49-F238E27FC236}">
                <a16:creationId xmlns:a16="http://schemas.microsoft.com/office/drawing/2014/main" id="{059E81EE-AAF3-4164-AE8A-CD8B68EFC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349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12337" name="AutoShape 64">
            <a:extLst>
              <a:ext uri="{FF2B5EF4-FFF2-40B4-BE49-F238E27FC236}">
                <a16:creationId xmlns:a16="http://schemas.microsoft.com/office/drawing/2014/main" id="{BBA952D8-387B-45F0-9FA7-5DBFD4A12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044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12338" name="AutoShape 65">
            <a:extLst>
              <a:ext uri="{FF2B5EF4-FFF2-40B4-BE49-F238E27FC236}">
                <a16:creationId xmlns:a16="http://schemas.microsoft.com/office/drawing/2014/main" id="{E8F0F904-0D96-4E92-B7F2-9E67541DD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740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$16,000</a:t>
            </a:r>
          </a:p>
        </p:txBody>
      </p:sp>
      <p:sp>
        <p:nvSpPr>
          <p:cNvPr id="12339" name="AutoShape 66">
            <a:extLst>
              <a:ext uri="{FF2B5EF4-FFF2-40B4-BE49-F238E27FC236}">
                <a16:creationId xmlns:a16="http://schemas.microsoft.com/office/drawing/2014/main" id="{63D96EB4-2D3C-4FBF-BA89-68A81EF71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435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$25,000</a:t>
            </a:r>
          </a:p>
        </p:txBody>
      </p:sp>
      <p:sp>
        <p:nvSpPr>
          <p:cNvPr id="12340" name="AutoShape 67">
            <a:extLst>
              <a:ext uri="{FF2B5EF4-FFF2-40B4-BE49-F238E27FC236}">
                <a16:creationId xmlns:a16="http://schemas.microsoft.com/office/drawing/2014/main" id="{B7287999-3D56-48DC-BA3F-1A6824275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130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$50,000</a:t>
            </a:r>
          </a:p>
        </p:txBody>
      </p:sp>
      <p:sp>
        <p:nvSpPr>
          <p:cNvPr id="12341" name="AutoShape 68">
            <a:extLst>
              <a:ext uri="{FF2B5EF4-FFF2-40B4-BE49-F238E27FC236}">
                <a16:creationId xmlns:a16="http://schemas.microsoft.com/office/drawing/2014/main" id="{8F4AB44B-8C3F-4D30-98A2-C1560ABCC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825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$100,000</a:t>
            </a:r>
          </a:p>
        </p:txBody>
      </p:sp>
      <p:sp>
        <p:nvSpPr>
          <p:cNvPr id="12342" name="AutoShape 69">
            <a:extLst>
              <a:ext uri="{FF2B5EF4-FFF2-40B4-BE49-F238E27FC236}">
                <a16:creationId xmlns:a16="http://schemas.microsoft.com/office/drawing/2014/main" id="{4CDB14CB-0B9F-484B-AB6A-7EA87C813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520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$250,000</a:t>
            </a:r>
          </a:p>
        </p:txBody>
      </p:sp>
      <p:sp>
        <p:nvSpPr>
          <p:cNvPr id="12343" name="AutoShape 70">
            <a:extLst>
              <a:ext uri="{FF2B5EF4-FFF2-40B4-BE49-F238E27FC236}">
                <a16:creationId xmlns:a16="http://schemas.microsoft.com/office/drawing/2014/main" id="{BE1271CE-E421-43FD-8C89-CB58A8B6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216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$500,000</a:t>
            </a:r>
          </a:p>
        </p:txBody>
      </p:sp>
      <p:sp>
        <p:nvSpPr>
          <p:cNvPr id="12344" name="AutoShape 71">
            <a:extLst>
              <a:ext uri="{FF2B5EF4-FFF2-40B4-BE49-F238E27FC236}">
                <a16:creationId xmlns:a16="http://schemas.microsoft.com/office/drawing/2014/main" id="{B852F433-9E11-42C5-BF7F-FA8828EE0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911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</a:p>
        </p:txBody>
      </p:sp>
      <p:sp>
        <p:nvSpPr>
          <p:cNvPr id="12345" name="Rectangle 83">
            <a:extLst>
              <a:ext uri="{FF2B5EF4-FFF2-40B4-BE49-F238E27FC236}">
                <a16:creationId xmlns:a16="http://schemas.microsoft.com/office/drawing/2014/main" id="{39C7BECD-2655-440E-B007-2C64637B3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24551"/>
            <a:ext cx="9144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  <a:extLst>
              <a:ext uri="{FF2B5EF4-FFF2-40B4-BE49-F238E27FC236}">
                <a16:creationId xmlns:a16="http://schemas.microsoft.com/office/drawing/2014/main" id="{C4820207-3273-4F39-8206-D7FEC9484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  <a:extLst>
              <a:ext uri="{FF2B5EF4-FFF2-40B4-BE49-F238E27FC236}">
                <a16:creationId xmlns:a16="http://schemas.microsoft.com/office/drawing/2014/main" id="{8986229B-2CE0-4EA2-8086-8FC2D7DD4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>
            <a:extLst>
              <a:ext uri="{FF2B5EF4-FFF2-40B4-BE49-F238E27FC236}">
                <a16:creationId xmlns:a16="http://schemas.microsoft.com/office/drawing/2014/main" id="{721B9463-2464-4C40-9EFF-E14F40CD029B}"/>
              </a:ext>
            </a:extLst>
          </p:cNvPr>
          <p:cNvSpPr txBox="1"/>
          <p:nvPr/>
        </p:nvSpPr>
        <p:spPr>
          <a:xfrm>
            <a:off x="4677708" y="2383165"/>
            <a:ext cx="147668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>
            <a:extLst>
              <a:ext uri="{FF2B5EF4-FFF2-40B4-BE49-F238E27FC236}">
                <a16:creationId xmlns:a16="http://schemas.microsoft.com/office/drawing/2014/main" id="{DCABA138-5944-4E2F-A887-8DDD1776B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62" y="11113"/>
            <a:ext cx="217963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Continue" hidden="1">
            <a:hlinkClick r:id="" action="ppaction://macro?name=NextQuestion"/>
            <a:extLst>
              <a:ext uri="{FF2B5EF4-FFF2-40B4-BE49-F238E27FC236}">
                <a16:creationId xmlns:a16="http://schemas.microsoft.com/office/drawing/2014/main" id="{D7D2804C-63D9-457E-8C2B-753A4EE89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2357" name="AskAudienceChart" hidden="1">
            <a:extLst>
              <a:ext uri="{FF2B5EF4-FFF2-40B4-BE49-F238E27FC236}">
                <a16:creationId xmlns:a16="http://schemas.microsoft.com/office/drawing/2014/main" id="{81D4B7B6-312D-45F9-97A3-C2A7DFDB8F3F}"/>
              </a:ext>
            </a:extLst>
          </p:cNvPr>
          <p:cNvGraphicFramePr>
            <a:graphicFrameLocks/>
          </p:cNvGraphicFramePr>
          <p:nvPr/>
        </p:nvGraphicFramePr>
        <p:xfrm>
          <a:off x="3284538" y="1757363"/>
          <a:ext cx="4572000" cy="248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r:id="rId9" imgW="4572396" imgH="2487384" progId="Excel.Chart.8">
                  <p:embed/>
                </p:oleObj>
              </mc:Choice>
              <mc:Fallback>
                <p:oleObj r:id="rId9" imgW="4572396" imgH="2487384" progId="Excel.Chart.8">
                  <p:embed/>
                  <p:pic>
                    <p:nvPicPr>
                      <p:cNvPr id="12357" name="AskAudienceChart" hidden="1">
                        <a:extLst>
                          <a:ext uri="{FF2B5EF4-FFF2-40B4-BE49-F238E27FC236}">
                            <a16:creationId xmlns:a16="http://schemas.microsoft.com/office/drawing/2014/main" id="{81D4B7B6-312D-45F9-97A3-C2A7DFDB8F3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1757363"/>
                        <a:ext cx="4572000" cy="248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02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E932D3BC-EEA2-470D-87C8-9FAF51308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78" y="206377"/>
            <a:ext cx="6737707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5.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 kì các triều đại phương Bắc</a:t>
            </a:r>
          </a:p>
          <a:p>
            <a:pPr algn="ctr">
              <a:defRPr/>
            </a:pP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cai trị nước ta được gọi là</a:t>
            </a:r>
            <a:r>
              <a:rPr lang="nl-NL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61" name="AutoShape 80">
            <a:extLst>
              <a:ext uri="{FF2B5EF4-FFF2-40B4-BE49-F238E27FC236}">
                <a16:creationId xmlns:a16="http://schemas.microsoft.com/office/drawing/2014/main" id="{28F62F1C-2088-4F40-9B70-59D01DBCE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6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362" name="AutoShape 81">
            <a:extLst>
              <a:ext uri="{FF2B5EF4-FFF2-40B4-BE49-F238E27FC236}">
                <a16:creationId xmlns:a16="http://schemas.microsoft.com/office/drawing/2014/main" id="{14B4DF77-FA72-4C1F-B86E-F4E13B833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2" name="AnswerD">
            <a:extLst>
              <a:ext uri="{FF2B5EF4-FFF2-40B4-BE49-F238E27FC236}">
                <a16:creationId xmlns:a16="http://schemas.microsoft.com/office/drawing/2014/main" id="{2598A08C-2F1A-43E0-A261-1B4B01AF8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423" y="5118879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 Nam đô hộ phủ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>
            <a:extLst>
              <a:ext uri="{FF2B5EF4-FFF2-40B4-BE49-F238E27FC236}">
                <a16:creationId xmlns:a16="http://schemas.microsoft.com/office/drawing/2014/main" id="{9D4712C3-E67F-4528-8052-59046137A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4852" y="4343462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Nam Kì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>
            <a:extLst>
              <a:ext uri="{FF2B5EF4-FFF2-40B4-BE49-F238E27FC236}">
                <a16:creationId xmlns:a16="http://schemas.microsoft.com/office/drawing/2014/main" id="{29179017-59A0-484F-B841-D2C5095F3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3419" y="5057309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 thuộc</a:t>
            </a:r>
            <a:endParaRPr lang="nl-N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>
            <a:extLst>
              <a:ext uri="{FF2B5EF4-FFF2-40B4-BE49-F238E27FC236}">
                <a16:creationId xmlns:a16="http://schemas.microsoft.com/office/drawing/2014/main" id="{C84A8D67-762A-4E92-9AA6-37216DC75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4343462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 Kì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75" name="AutoShape 53">
            <a:extLst>
              <a:ext uri="{FF2B5EF4-FFF2-40B4-BE49-F238E27FC236}">
                <a16:creationId xmlns:a16="http://schemas.microsoft.com/office/drawing/2014/main" id="{96969EEB-30DA-4082-AC35-A6795E9D9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2376" name="AutoShape 54">
            <a:extLst>
              <a:ext uri="{FF2B5EF4-FFF2-40B4-BE49-F238E27FC236}">
                <a16:creationId xmlns:a16="http://schemas.microsoft.com/office/drawing/2014/main" id="{702BBF50-19A8-40C1-A049-650ECB6D9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12377" name="AutoShape 55">
            <a:extLst>
              <a:ext uri="{FF2B5EF4-FFF2-40B4-BE49-F238E27FC236}">
                <a16:creationId xmlns:a16="http://schemas.microsoft.com/office/drawing/2014/main" id="{E0313372-B371-4ABC-BCD8-1EA6FB43D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A</a:t>
            </a:r>
            <a:endParaRPr lang="en-US" altLang="en-US" sz="1200" b="1">
              <a:solidFill>
                <a:srgbClr val="FFFFFF"/>
              </a:solidFill>
            </a:endParaRPr>
          </a:p>
        </p:txBody>
      </p:sp>
      <p:sp>
        <p:nvSpPr>
          <p:cNvPr id="12378" name="AutoShape 56">
            <a:extLst>
              <a:ext uri="{FF2B5EF4-FFF2-40B4-BE49-F238E27FC236}">
                <a16:creationId xmlns:a16="http://schemas.microsoft.com/office/drawing/2014/main" id="{5468E701-7442-4D9C-86D4-F06B14641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  <a:extLst>
              <a:ext uri="{FF2B5EF4-FFF2-40B4-BE49-F238E27FC236}">
                <a16:creationId xmlns:a16="http://schemas.microsoft.com/office/drawing/2014/main" id="{DD126176-88D8-4BBF-96EF-B765E1BB6F6D}"/>
              </a:ext>
            </a:extLst>
          </p:cNvPr>
          <p:cNvSpPr/>
          <p:nvPr/>
        </p:nvSpPr>
        <p:spPr>
          <a:xfrm>
            <a:off x="5087938" y="2557463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088AE98F-EFD2-4BD4-AC59-ADA053C88A4B}"/>
              </a:ext>
            </a:extLst>
          </p:cNvPr>
          <p:cNvSpPr/>
          <p:nvPr/>
        </p:nvSpPr>
        <p:spPr>
          <a:xfrm>
            <a:off x="7334250" y="1687514"/>
            <a:ext cx="617538" cy="24447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41C6237A-FE11-4792-81A3-BBF697457F9E}"/>
              </a:ext>
            </a:extLst>
          </p:cNvPr>
          <p:cNvSpPr/>
          <p:nvPr/>
        </p:nvSpPr>
        <p:spPr>
          <a:xfrm>
            <a:off x="5159376" y="3429001"/>
            <a:ext cx="549275" cy="244475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382" name="FiftyFifty" hidden="1">
            <a:extLst>
              <a:ext uri="{FF2B5EF4-FFF2-40B4-BE49-F238E27FC236}">
                <a16:creationId xmlns:a16="http://schemas.microsoft.com/office/drawing/2014/main" id="{D3765138-69CD-4108-9F35-1D3D9D9DE500}"/>
              </a:ext>
            </a:extLst>
          </p:cNvPr>
          <p:cNvGrpSpPr>
            <a:grpSpLocks/>
          </p:cNvGrpSpPr>
          <p:nvPr/>
        </p:nvGrpSpPr>
        <p:grpSpPr bwMode="auto">
          <a:xfrm>
            <a:off x="4451350" y="5959476"/>
            <a:ext cx="623888" cy="41592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30CB2679-7E01-4677-B7DC-884CBA8FA750}"/>
                </a:ext>
              </a:extLst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2426" name="Picture 131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54C0A650-250E-4864-BF75-C6BE2754D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5" t="24368" r="16081" b="32681"/>
            <a:stretch>
              <a:fillRect/>
            </a:stretch>
          </p:blipFill>
          <p:spPr bwMode="auto">
            <a:xfrm>
              <a:off x="-1670217" y="3446042"/>
              <a:ext cx="1203735" cy="46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83" name="AskAudience" hidden="1">
            <a:extLst>
              <a:ext uri="{FF2B5EF4-FFF2-40B4-BE49-F238E27FC236}">
                <a16:creationId xmlns:a16="http://schemas.microsoft.com/office/drawing/2014/main" id="{6D956A79-6199-49B7-B51C-73217D516CDB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959476"/>
            <a:ext cx="623888" cy="41592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6B630D8C-2BF3-4401-80CD-DC1AAC2E64BA}"/>
                </a:ext>
              </a:extLst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2422" name="Picture 134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4C87AB3B-596A-41AD-A6C7-0C2BBF78E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1" t="15137" r="19424" b="32640"/>
            <a:stretch>
              <a:fillRect/>
            </a:stretch>
          </p:blipFill>
          <p:spPr bwMode="auto">
            <a:xfrm>
              <a:off x="-1567615" y="347158"/>
              <a:ext cx="998530" cy="61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84" name="PlusOne" hidden="1">
            <a:extLst>
              <a:ext uri="{FF2B5EF4-FFF2-40B4-BE49-F238E27FC236}">
                <a16:creationId xmlns:a16="http://schemas.microsoft.com/office/drawing/2014/main" id="{BFE4C829-AB72-4C08-AA35-97C158C96D5B}"/>
              </a:ext>
            </a:extLst>
          </p:cNvPr>
          <p:cNvGrpSpPr>
            <a:grpSpLocks/>
          </p:cNvGrpSpPr>
          <p:nvPr/>
        </p:nvGrpSpPr>
        <p:grpSpPr bwMode="auto">
          <a:xfrm>
            <a:off x="5802314" y="5959476"/>
            <a:ext cx="623887" cy="41592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EF755057-9003-4DD0-90F2-983E449929FA}"/>
                </a:ext>
              </a:extLst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2418" name="Picture 148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5B8323C7-229C-4797-A9DE-B6BB99DDD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69" r="25336" b="40810"/>
            <a:stretch>
              <a:fillRect/>
            </a:stretch>
          </p:blipFill>
          <p:spPr bwMode="auto">
            <a:xfrm>
              <a:off x="-1471602" y="4401428"/>
              <a:ext cx="806505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85" name="LL1X" hidden="1">
            <a:extLst>
              <a:ext uri="{FF2B5EF4-FFF2-40B4-BE49-F238E27FC236}">
                <a16:creationId xmlns:a16="http://schemas.microsoft.com/office/drawing/2014/main" id="{0DB065F0-8965-40DF-B891-1790B4E4B714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5805488"/>
            <a:ext cx="685800" cy="722312"/>
            <a:chOff x="3862334" y="5805934"/>
            <a:chExt cx="914400" cy="721578"/>
          </a:xfrm>
        </p:grpSpPr>
        <p:sp>
          <p:nvSpPr>
            <p:cNvPr id="151" name="shape" hidden="1">
              <a:extLst>
                <a:ext uri="{FF2B5EF4-FFF2-40B4-BE49-F238E27FC236}">
                  <a16:creationId xmlns:a16="http://schemas.microsoft.com/office/drawing/2014/main" id="{44F057D3-EA29-4CF3-9160-7C3DEF9B1D84}"/>
                </a:ext>
              </a:extLst>
            </p:cNvPr>
            <p:cNvSpPr/>
            <p:nvPr/>
          </p:nvSpPr>
          <p:spPr>
            <a:xfrm>
              <a:off x="3862334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>
              <a:extLst>
                <a:ext uri="{FF2B5EF4-FFF2-40B4-BE49-F238E27FC236}">
                  <a16:creationId xmlns:a16="http://schemas.microsoft.com/office/drawing/2014/main" id="{97578B20-CB20-41E2-894B-606C5F6E8401}"/>
                </a:ext>
              </a:extLst>
            </p:cNvPr>
            <p:cNvSpPr/>
            <p:nvPr/>
          </p:nvSpPr>
          <p:spPr>
            <a:xfrm rot="18900000">
              <a:off x="396816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2386" name="LL2X" hidden="1">
            <a:extLst>
              <a:ext uri="{FF2B5EF4-FFF2-40B4-BE49-F238E27FC236}">
                <a16:creationId xmlns:a16="http://schemas.microsoft.com/office/drawing/2014/main" id="{AA9898AF-14A6-4492-A16D-9852F3730519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5805488"/>
            <a:ext cx="685800" cy="722312"/>
            <a:chOff x="4764298" y="5805934"/>
            <a:chExt cx="914400" cy="721578"/>
          </a:xfrm>
        </p:grpSpPr>
        <p:sp>
          <p:nvSpPr>
            <p:cNvPr id="154" name="shape" hidden="1">
              <a:extLst>
                <a:ext uri="{FF2B5EF4-FFF2-40B4-BE49-F238E27FC236}">
                  <a16:creationId xmlns:a16="http://schemas.microsoft.com/office/drawing/2014/main" id="{C47BC086-0C77-464F-9186-C8FA0B42268E}"/>
                </a:ext>
              </a:extLst>
            </p:cNvPr>
            <p:cNvSpPr/>
            <p:nvPr/>
          </p:nvSpPr>
          <p:spPr>
            <a:xfrm>
              <a:off x="4764298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>
              <a:extLst>
                <a:ext uri="{FF2B5EF4-FFF2-40B4-BE49-F238E27FC236}">
                  <a16:creationId xmlns:a16="http://schemas.microsoft.com/office/drawing/2014/main" id="{CA2FB387-C23C-4303-9794-D02B61DEAB60}"/>
                </a:ext>
              </a:extLst>
            </p:cNvPr>
            <p:cNvSpPr/>
            <p:nvPr/>
          </p:nvSpPr>
          <p:spPr>
            <a:xfrm rot="18900000">
              <a:off x="487224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2387" name="LL3X" hidden="1">
            <a:extLst>
              <a:ext uri="{FF2B5EF4-FFF2-40B4-BE49-F238E27FC236}">
                <a16:creationId xmlns:a16="http://schemas.microsoft.com/office/drawing/2014/main" id="{9309C120-451D-45F0-8FF5-AE21388AFE72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5805488"/>
            <a:ext cx="685800" cy="722312"/>
            <a:chOff x="5663236" y="5805934"/>
            <a:chExt cx="914400" cy="721578"/>
          </a:xfrm>
        </p:grpSpPr>
        <p:sp>
          <p:nvSpPr>
            <p:cNvPr id="157" name="shape" hidden="1">
              <a:extLst>
                <a:ext uri="{FF2B5EF4-FFF2-40B4-BE49-F238E27FC236}">
                  <a16:creationId xmlns:a16="http://schemas.microsoft.com/office/drawing/2014/main" id="{28B04D6A-7EA1-4013-8AAB-7E707B434B13}"/>
                </a:ext>
              </a:extLst>
            </p:cNvPr>
            <p:cNvSpPr/>
            <p:nvPr/>
          </p:nvSpPr>
          <p:spPr>
            <a:xfrm>
              <a:off x="5663236" y="5915360"/>
              <a:ext cx="914400" cy="456735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>
              <a:extLst>
                <a:ext uri="{FF2B5EF4-FFF2-40B4-BE49-F238E27FC236}">
                  <a16:creationId xmlns:a16="http://schemas.microsoft.com/office/drawing/2014/main" id="{99293E13-E252-4F74-85FB-9E71E941FC1B}"/>
                </a:ext>
              </a:extLst>
            </p:cNvPr>
            <p:cNvSpPr/>
            <p:nvPr/>
          </p:nvSpPr>
          <p:spPr>
            <a:xfrm rot="18900000">
              <a:off x="5762720" y="5805934"/>
              <a:ext cx="721783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>
            <a:extLst>
              <a:ext uri="{FF2B5EF4-FFF2-40B4-BE49-F238E27FC236}">
                <a16:creationId xmlns:a16="http://schemas.microsoft.com/office/drawing/2014/main" id="{0236FA6F-B963-4B43-93E3-5A4BC8F5E8C6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>
            <a:extLst>
              <a:ext uri="{FF2B5EF4-FFF2-40B4-BE49-F238E27FC236}">
                <a16:creationId xmlns:a16="http://schemas.microsoft.com/office/drawing/2014/main" id="{97E1866B-22B8-431F-B2D5-EA965A32E3C4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2390" name="ContinueWon" hidden="1">
            <a:extLst>
              <a:ext uri="{FF2B5EF4-FFF2-40B4-BE49-F238E27FC236}">
                <a16:creationId xmlns:a16="http://schemas.microsoft.com/office/drawing/2014/main" id="{5A8074AE-D3BD-45CD-906C-11BE9ED570AC}"/>
              </a:ext>
            </a:extLst>
          </p:cNvPr>
          <p:cNvGrpSpPr>
            <a:grpSpLocks/>
          </p:cNvGrpSpPr>
          <p:nvPr/>
        </p:nvGrpSpPr>
        <p:grpSpPr bwMode="auto">
          <a:xfrm>
            <a:off x="3971926" y="3587750"/>
            <a:ext cx="2930525" cy="615950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  <a:extLst>
                <a:ext uri="{FF2B5EF4-FFF2-40B4-BE49-F238E27FC236}">
                  <a16:creationId xmlns:a16="http://schemas.microsoft.com/office/drawing/2014/main" id="{2927934C-50C2-419D-A366-3DD6D4841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sz="4400" b="1">
                  <a:solidFill>
                    <a:srgbClr val="FFFFFF"/>
                  </a:solidFill>
                  <a:latin typeface="Arial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407" name="AutoShape 80" hidden="1">
              <a:extLst>
                <a:ext uri="{FF2B5EF4-FFF2-40B4-BE49-F238E27FC236}">
                  <a16:creationId xmlns:a16="http://schemas.microsoft.com/office/drawing/2014/main" id="{51CF5895-417E-4295-904C-23D14E29E4C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12408" name="AutoShape 81" hidden="1">
              <a:extLst>
                <a:ext uri="{FF2B5EF4-FFF2-40B4-BE49-F238E27FC236}">
                  <a16:creationId xmlns:a16="http://schemas.microsoft.com/office/drawing/2014/main" id="{18BA81BB-9D69-4BC3-ACE5-CC70C06DC1A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2391" name="FinalAnswer" hidden="1">
            <a:extLst>
              <a:ext uri="{FF2B5EF4-FFF2-40B4-BE49-F238E27FC236}">
                <a16:creationId xmlns:a16="http://schemas.microsoft.com/office/drawing/2014/main" id="{294350A0-6337-4A89-A967-A8AF6AE631D5}"/>
              </a:ext>
            </a:extLst>
          </p:cNvPr>
          <p:cNvGrpSpPr>
            <a:grpSpLocks/>
          </p:cNvGrpSpPr>
          <p:nvPr/>
        </p:nvGrpSpPr>
        <p:grpSpPr bwMode="auto">
          <a:xfrm>
            <a:off x="3360739" y="3200400"/>
            <a:ext cx="4175125" cy="1060450"/>
            <a:chOff x="2448982" y="3199770"/>
            <a:chExt cx="5567268" cy="1060523"/>
          </a:xfrm>
        </p:grpSpPr>
        <p:sp>
          <p:nvSpPr>
            <p:cNvPr id="119" name="Hexagon 118" hidden="1">
              <a:extLst>
                <a:ext uri="{FF2B5EF4-FFF2-40B4-BE49-F238E27FC236}">
                  <a16:creationId xmlns:a16="http://schemas.microsoft.com/office/drawing/2014/main" id="{399F629E-EA7C-4298-A4AD-1754B951D7B4}"/>
                </a:ext>
              </a:extLst>
            </p:cNvPr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19" hidden="1">
              <a:extLst>
                <a:ext uri="{FF2B5EF4-FFF2-40B4-BE49-F238E27FC236}">
                  <a16:creationId xmlns:a16="http://schemas.microsoft.com/office/drawing/2014/main" id="{E3AC7493-68BF-40B1-B0A5-2C7E0403C74F}"/>
                </a:ext>
              </a:extLst>
            </p:cNvPr>
            <p:cNvSpPr/>
            <p:nvPr/>
          </p:nvSpPr>
          <p:spPr>
            <a:xfrm>
              <a:off x="2514603" y="3199770"/>
              <a:ext cx="5436024" cy="400078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83204816-FE89-4F95-9A20-398A3F775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27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EA52F992-E213-4E88-9591-A0B0A2450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025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78A660D-4E48-4B69-8AAE-2D7EF8F32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9F712928-87B5-4838-AD7F-867BD34EE057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 rotWithShape="1">
          <a:blip r:embed="rId15" cstate="print"/>
          <a:srcRect l="21738" r="21801"/>
          <a:stretch/>
        </p:blipFill>
        <p:spPr>
          <a:xfrm>
            <a:off x="9403764" y="5549990"/>
            <a:ext cx="1039091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66618EA2-24ED-48A1-A086-A83F47BB03E4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>
          <a:blip r:embed="rId16"/>
          <a:stretch>
            <a:fillRect/>
          </a:stretch>
        </p:blipFill>
        <p:spPr>
          <a:xfrm>
            <a:off x="10320338" y="7167563"/>
            <a:ext cx="279400" cy="3730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6" name="AnswerB">
            <a:extLst>
              <a:ext uri="{FF2B5EF4-FFF2-40B4-BE49-F238E27FC236}">
                <a16:creationId xmlns:a16="http://schemas.microsoft.com/office/drawing/2014/main" id="{429F5BCB-F8C2-47DF-B840-13D1101ED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5055705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Bắc thuộc</a:t>
            </a:r>
            <a:endParaRPr lang="nl-NL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video>
              <p:cMediaNode vol="57576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</p:childTnLst>
        </p:cTn>
      </p:par>
    </p:tnLst>
    <p:bldLst>
      <p:bldP spid="7788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>
            <a:extLst>
              <a:ext uri="{FF2B5EF4-FFF2-40B4-BE49-F238E27FC236}">
                <a16:creationId xmlns:a16="http://schemas.microsoft.com/office/drawing/2014/main" id="{DA5E9F2E-5307-4DDA-9CCD-9B75DC4F16E9}"/>
              </a:ext>
            </a:extLst>
          </p:cNvPr>
          <p:cNvSpPr/>
          <p:nvPr/>
        </p:nvSpPr>
        <p:spPr>
          <a:xfrm>
            <a:off x="7758113" y="696913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6" name="11 $100-$1000 Questions.wav"/>
            </a:hlinkClick>
            <a:extLst>
              <a:ext uri="{FF2B5EF4-FFF2-40B4-BE49-F238E27FC236}">
                <a16:creationId xmlns:a16="http://schemas.microsoft.com/office/drawing/2014/main" id="{5FAF46E1-3D3A-4B29-8256-58E7D2A5CDF7}"/>
              </a:ext>
            </a:extLst>
          </p:cNvPr>
          <p:cNvSpPr/>
          <p:nvPr/>
        </p:nvSpPr>
        <p:spPr>
          <a:xfrm>
            <a:off x="7758113" y="10795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7" name="16 $2,000 Lose.wav"/>
            </a:hlinkClick>
            <a:extLst>
              <a:ext uri="{FF2B5EF4-FFF2-40B4-BE49-F238E27FC236}">
                <a16:creationId xmlns:a16="http://schemas.microsoft.com/office/drawing/2014/main" id="{2DE1A4EA-820F-486D-AB5B-B6A046A685C2}"/>
              </a:ext>
            </a:extLst>
          </p:cNvPr>
          <p:cNvSpPr/>
          <p:nvPr/>
        </p:nvSpPr>
        <p:spPr>
          <a:xfrm>
            <a:off x="7759701" y="1898650"/>
            <a:ext cx="1389063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8" name="09 Who's Was Correct_.wav"/>
            </a:hlinkClick>
            <a:extLst>
              <a:ext uri="{FF2B5EF4-FFF2-40B4-BE49-F238E27FC236}">
                <a16:creationId xmlns:a16="http://schemas.microsoft.com/office/drawing/2014/main" id="{6FC34055-0996-40FD-A25F-5A44E462859E}"/>
              </a:ext>
            </a:extLst>
          </p:cNvPr>
          <p:cNvSpPr/>
          <p:nvPr/>
        </p:nvSpPr>
        <p:spPr>
          <a:xfrm>
            <a:off x="7766050" y="130810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57C88941-9F7B-42BB-8325-9A02D8AEB698}"/>
              </a:ext>
            </a:extLst>
          </p:cNvPr>
          <p:cNvSpPr/>
          <p:nvPr/>
        </p:nvSpPr>
        <p:spPr>
          <a:xfrm>
            <a:off x="9053514" y="1657351"/>
            <a:ext cx="1622425" cy="214947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8952500D-D5C2-4B43-9F74-F3D5C01EAE90}"/>
              </a:ext>
            </a:extLst>
          </p:cNvPr>
          <p:cNvSpPr/>
          <p:nvPr/>
        </p:nvSpPr>
        <p:spPr>
          <a:xfrm rot="18900000">
            <a:off x="8132764" y="146050"/>
            <a:ext cx="2674937" cy="1993900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40062512-C23E-464F-B46B-8E103864484C}"/>
              </a:ext>
            </a:extLst>
          </p:cNvPr>
          <p:cNvSpPr/>
          <p:nvPr/>
        </p:nvSpPr>
        <p:spPr>
          <a:xfrm rot="13500000">
            <a:off x="7673183" y="3594895"/>
            <a:ext cx="3627437" cy="1495425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0DC41B16-241E-4C7C-A163-9E3653698CF3}"/>
              </a:ext>
            </a:extLst>
          </p:cNvPr>
          <p:cNvSpPr/>
          <p:nvPr/>
        </p:nvSpPr>
        <p:spPr>
          <a:xfrm rot="1800000">
            <a:off x="8494713" y="2833688"/>
            <a:ext cx="2481262" cy="209550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>
            <a:extLst>
              <a:ext uri="{FF2B5EF4-FFF2-40B4-BE49-F238E27FC236}">
                <a16:creationId xmlns:a16="http://schemas.microsoft.com/office/drawing/2014/main" id="{BDF1C04F-9CDE-473C-8D62-CF56E4D79E87}"/>
              </a:ext>
            </a:extLst>
          </p:cNvPr>
          <p:cNvSpPr/>
          <p:nvPr/>
        </p:nvSpPr>
        <p:spPr>
          <a:xfrm rot="18000000">
            <a:off x="7600156" y="623094"/>
            <a:ext cx="3114676" cy="11096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>
            <a:extLst>
              <a:ext uri="{FF2B5EF4-FFF2-40B4-BE49-F238E27FC236}">
                <a16:creationId xmlns:a16="http://schemas.microsoft.com/office/drawing/2014/main" id="{D3D21363-D96A-47FF-A796-286E5AC9D6D9}"/>
              </a:ext>
            </a:extLst>
          </p:cNvPr>
          <p:cNvSpPr/>
          <p:nvPr/>
        </p:nvSpPr>
        <p:spPr>
          <a:xfrm rot="20700000">
            <a:off x="8812213" y="1095376"/>
            <a:ext cx="2012950" cy="2136775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B1297D05-D21D-4384-BF18-AAC973B7A1FC}"/>
              </a:ext>
            </a:extLst>
          </p:cNvPr>
          <p:cNvSpPr/>
          <p:nvPr/>
        </p:nvSpPr>
        <p:spPr>
          <a:xfrm rot="15300000">
            <a:off x="7184232" y="4431507"/>
            <a:ext cx="3740150" cy="750887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F8D83543-4665-4E1B-A341-E527B5C75D35}"/>
              </a:ext>
            </a:extLst>
          </p:cNvPr>
          <p:cNvSpPr/>
          <p:nvPr/>
        </p:nvSpPr>
        <p:spPr>
          <a:xfrm rot="900000">
            <a:off x="8812213" y="2232026"/>
            <a:ext cx="2012950" cy="2136775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>
            <a:extLst>
              <a:ext uri="{FF2B5EF4-FFF2-40B4-BE49-F238E27FC236}">
                <a16:creationId xmlns:a16="http://schemas.microsoft.com/office/drawing/2014/main" id="{1A2279A1-A77B-48EA-88DE-CC98DCC325A6}"/>
              </a:ext>
            </a:extLst>
          </p:cNvPr>
          <p:cNvSpPr/>
          <p:nvPr/>
        </p:nvSpPr>
        <p:spPr>
          <a:xfrm rot="17100000">
            <a:off x="7735888" y="963613"/>
            <a:ext cx="2652713" cy="515938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>
            <a:extLst>
              <a:ext uri="{FF2B5EF4-FFF2-40B4-BE49-F238E27FC236}">
                <a16:creationId xmlns:a16="http://schemas.microsoft.com/office/drawing/2014/main" id="{3D8DCBAF-F1BF-4421-BC90-2C8501C1F5BB}"/>
              </a:ext>
            </a:extLst>
          </p:cNvPr>
          <p:cNvSpPr/>
          <p:nvPr/>
        </p:nvSpPr>
        <p:spPr>
          <a:xfrm rot="19800000">
            <a:off x="8494713" y="534988"/>
            <a:ext cx="2481262" cy="2095500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>
            <a:extLst>
              <a:ext uri="{FF2B5EF4-FFF2-40B4-BE49-F238E27FC236}">
                <a16:creationId xmlns:a16="http://schemas.microsoft.com/office/drawing/2014/main" id="{F84B1DDA-F41E-4D8A-8490-480FF5D9D032}"/>
              </a:ext>
            </a:extLst>
          </p:cNvPr>
          <p:cNvSpPr/>
          <p:nvPr/>
        </p:nvSpPr>
        <p:spPr>
          <a:xfrm rot="14400000">
            <a:off x="7315995" y="3972720"/>
            <a:ext cx="3749675" cy="1309687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C810F15C-E883-4764-AE3A-28409BB7FD02}"/>
              </a:ext>
            </a:extLst>
          </p:cNvPr>
          <p:cNvSpPr/>
          <p:nvPr/>
        </p:nvSpPr>
        <p:spPr>
          <a:xfrm rot="1351054">
            <a:off x="8664576" y="2533651"/>
            <a:ext cx="2239963" cy="211931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>
            <a:extLst>
              <a:ext uri="{FF2B5EF4-FFF2-40B4-BE49-F238E27FC236}">
                <a16:creationId xmlns:a16="http://schemas.microsoft.com/office/drawing/2014/main" id="{7533ED0F-2CA1-48A7-9445-E78D93A5ECF9}"/>
              </a:ext>
            </a:extLst>
          </p:cNvPr>
          <p:cNvSpPr/>
          <p:nvPr/>
        </p:nvSpPr>
        <p:spPr>
          <a:xfrm rot="17551054">
            <a:off x="7658101" y="814389"/>
            <a:ext cx="2868613" cy="808037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>
            <a:extLst>
              <a:ext uri="{FF2B5EF4-FFF2-40B4-BE49-F238E27FC236}">
                <a16:creationId xmlns:a16="http://schemas.microsoft.com/office/drawing/2014/main" id="{6E145875-D19F-4720-9069-47190F792559}"/>
              </a:ext>
            </a:extLst>
          </p:cNvPr>
          <p:cNvSpPr/>
          <p:nvPr/>
        </p:nvSpPr>
        <p:spPr>
          <a:xfrm rot="20251054">
            <a:off x="8664576" y="815976"/>
            <a:ext cx="2239963" cy="211931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FA557212-6C65-4872-9EB4-A83C1527A1EC}"/>
              </a:ext>
            </a:extLst>
          </p:cNvPr>
          <p:cNvSpPr/>
          <p:nvPr/>
        </p:nvSpPr>
        <p:spPr>
          <a:xfrm rot="14851054">
            <a:off x="7204869" y="4185444"/>
            <a:ext cx="3759200" cy="110013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615FDF0F-04CB-4430-B057-13E340685755}"/>
              </a:ext>
            </a:extLst>
          </p:cNvPr>
          <p:cNvSpPr/>
          <p:nvPr/>
        </p:nvSpPr>
        <p:spPr>
          <a:xfrm rot="3151054">
            <a:off x="7489826" y="3798888"/>
            <a:ext cx="3679825" cy="1422400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:a16="http://schemas.microsoft.com/office/drawing/2014/main" id="{88699DB6-5B48-4C4E-BCB2-6E7F2E2CCC6E}"/>
              </a:ext>
            </a:extLst>
          </p:cNvPr>
          <p:cNvSpPr/>
          <p:nvPr/>
        </p:nvSpPr>
        <p:spPr>
          <a:xfrm rot="19351054">
            <a:off x="8312150" y="288925"/>
            <a:ext cx="2654300" cy="2052638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820BAAA0-4DB4-44DF-9BD0-D4F330BAEFA5}"/>
              </a:ext>
            </a:extLst>
          </p:cNvPr>
          <p:cNvSpPr/>
          <p:nvPr/>
        </p:nvSpPr>
        <p:spPr>
          <a:xfrm rot="451054">
            <a:off x="8940800" y="1947864"/>
            <a:ext cx="1804988" cy="214312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0F885517-B685-44F9-B246-40DEA4CF7A1C}"/>
              </a:ext>
            </a:extLst>
          </p:cNvPr>
          <p:cNvSpPr/>
          <p:nvPr/>
        </p:nvSpPr>
        <p:spPr>
          <a:xfrm rot="2251054">
            <a:off x="8310563" y="3127375"/>
            <a:ext cx="2654300" cy="205263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C709ABFA-C903-4747-81A9-4846E1A3CD8B}"/>
              </a:ext>
            </a:extLst>
          </p:cNvPr>
          <p:cNvSpPr/>
          <p:nvPr/>
        </p:nvSpPr>
        <p:spPr>
          <a:xfrm rot="18451054">
            <a:off x="7593013" y="404813"/>
            <a:ext cx="3340101" cy="1397000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>
            <a:extLst>
              <a:ext uri="{FF2B5EF4-FFF2-40B4-BE49-F238E27FC236}">
                <a16:creationId xmlns:a16="http://schemas.microsoft.com/office/drawing/2014/main" id="{0BAF6221-684D-4FD9-BA7A-EC1A599201A6}"/>
              </a:ext>
            </a:extLst>
          </p:cNvPr>
          <p:cNvSpPr/>
          <p:nvPr/>
        </p:nvSpPr>
        <p:spPr>
          <a:xfrm rot="21151054">
            <a:off x="8942388" y="1376363"/>
            <a:ext cx="1803400" cy="214471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363" name="Oval 7">
            <a:extLst>
              <a:ext uri="{FF2B5EF4-FFF2-40B4-BE49-F238E27FC236}">
                <a16:creationId xmlns:a16="http://schemas.microsoft.com/office/drawing/2014/main" id="{6F6DA647-B880-44E3-B969-419BA0F29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64" name="Oval 2">
            <a:extLst>
              <a:ext uri="{FF2B5EF4-FFF2-40B4-BE49-F238E27FC236}">
                <a16:creationId xmlns:a16="http://schemas.microsoft.com/office/drawing/2014/main" id="{61212642-3D11-441B-AA8D-FDFE39470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1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65" name="Oval 3">
            <a:extLst>
              <a:ext uri="{FF2B5EF4-FFF2-40B4-BE49-F238E27FC236}">
                <a16:creationId xmlns:a16="http://schemas.microsoft.com/office/drawing/2014/main" id="{413A1F13-0084-4D89-837A-E2A7FD9855EE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1027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66" name="Oval 4">
            <a:extLst>
              <a:ext uri="{FF2B5EF4-FFF2-40B4-BE49-F238E27FC236}">
                <a16:creationId xmlns:a16="http://schemas.microsoft.com/office/drawing/2014/main" id="{9F2D9804-DF8F-4881-B830-D0CEDBBE031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777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67" name="Oval 5">
            <a:extLst>
              <a:ext uri="{FF2B5EF4-FFF2-40B4-BE49-F238E27FC236}">
                <a16:creationId xmlns:a16="http://schemas.microsoft.com/office/drawing/2014/main" id="{8A160CD9-A243-4B23-A4B2-67AD6377D566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05777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68" name="Oval 6">
            <a:extLst>
              <a:ext uri="{FF2B5EF4-FFF2-40B4-BE49-F238E27FC236}">
                <a16:creationId xmlns:a16="http://schemas.microsoft.com/office/drawing/2014/main" id="{2FA0D880-C506-4353-9F9F-4BC464A03A2F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6742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31" name="Oval 7">
            <a:extLst>
              <a:ext uri="{FF2B5EF4-FFF2-40B4-BE49-F238E27FC236}">
                <a16:creationId xmlns:a16="http://schemas.microsoft.com/office/drawing/2014/main" id="{CD910B70-A82D-4454-9857-016F564F0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372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AC5CE34B-FCC7-49E1-91B6-2E411D83F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68301"/>
            <a:ext cx="776763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73" name="Rectangle 83">
            <a:extLst>
              <a:ext uri="{FF2B5EF4-FFF2-40B4-BE49-F238E27FC236}">
                <a16:creationId xmlns:a16="http://schemas.microsoft.com/office/drawing/2014/main" id="{5A65F994-3068-44DC-8848-3F2DE95AA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"/>
            <a:ext cx="7689850" cy="17176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74" name="Rectangle 34">
            <a:extLst>
              <a:ext uri="{FF2B5EF4-FFF2-40B4-BE49-F238E27FC236}">
                <a16:creationId xmlns:a16="http://schemas.microsoft.com/office/drawing/2014/main" id="{B4B722BD-4CBC-47E8-9A86-7D8B017CB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21164"/>
            <a:ext cx="9144000" cy="1743075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id="{AA8A1C04-EE50-45B3-AA7E-878705C85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843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78" name="AutoShape 57">
            <a:extLst>
              <a:ext uri="{FF2B5EF4-FFF2-40B4-BE49-F238E27FC236}">
                <a16:creationId xmlns:a16="http://schemas.microsoft.com/office/drawing/2014/main" id="{62A19631-646A-4667-B43A-85886CB7E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5178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14379" name="AutoShape 58">
            <a:extLst>
              <a:ext uri="{FF2B5EF4-FFF2-40B4-BE49-F238E27FC236}">
                <a16:creationId xmlns:a16="http://schemas.microsoft.com/office/drawing/2014/main" id="{8040B70F-F869-49B6-99DC-F1F46DD5E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873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14380" name="AutoShape 59">
            <a:extLst>
              <a:ext uri="{FF2B5EF4-FFF2-40B4-BE49-F238E27FC236}">
                <a16:creationId xmlns:a16="http://schemas.microsoft.com/office/drawing/2014/main" id="{3907B1BD-62EF-4BA2-9E3C-B38FF9667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568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14381" name="AutoShape 60">
            <a:extLst>
              <a:ext uri="{FF2B5EF4-FFF2-40B4-BE49-F238E27FC236}">
                <a16:creationId xmlns:a16="http://schemas.microsoft.com/office/drawing/2014/main" id="{C227D734-69FC-4CE0-AF63-1E0500831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264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14382" name="AutoShape 61">
            <a:extLst>
              <a:ext uri="{FF2B5EF4-FFF2-40B4-BE49-F238E27FC236}">
                <a16:creationId xmlns:a16="http://schemas.microsoft.com/office/drawing/2014/main" id="{172BD21D-DCDD-41A0-A905-3E8E26892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959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</a:t>
            </a:r>
          </a:p>
        </p:txBody>
      </p:sp>
      <p:sp>
        <p:nvSpPr>
          <p:cNvPr id="77886" name="AutoShape 62">
            <a:extLst>
              <a:ext uri="{FF2B5EF4-FFF2-40B4-BE49-F238E27FC236}">
                <a16:creationId xmlns:a16="http://schemas.microsoft.com/office/drawing/2014/main" id="{EDE8F04A-3226-4099-9189-83D493EA0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654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$2,000</a:t>
            </a:r>
          </a:p>
        </p:txBody>
      </p:sp>
      <p:sp>
        <p:nvSpPr>
          <p:cNvPr id="14384" name="AutoShape 63">
            <a:extLst>
              <a:ext uri="{FF2B5EF4-FFF2-40B4-BE49-F238E27FC236}">
                <a16:creationId xmlns:a16="http://schemas.microsoft.com/office/drawing/2014/main" id="{D0E5B387-EF24-421D-B819-86491F332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349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14385" name="AutoShape 64">
            <a:extLst>
              <a:ext uri="{FF2B5EF4-FFF2-40B4-BE49-F238E27FC236}">
                <a16:creationId xmlns:a16="http://schemas.microsoft.com/office/drawing/2014/main" id="{4676881B-BB02-400D-8A46-B5D258A17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044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14386" name="AutoShape 65">
            <a:extLst>
              <a:ext uri="{FF2B5EF4-FFF2-40B4-BE49-F238E27FC236}">
                <a16:creationId xmlns:a16="http://schemas.microsoft.com/office/drawing/2014/main" id="{35951A34-0C24-457F-8281-F4F5EDA95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740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$16,000</a:t>
            </a:r>
          </a:p>
        </p:txBody>
      </p:sp>
      <p:sp>
        <p:nvSpPr>
          <p:cNvPr id="14387" name="AutoShape 66">
            <a:extLst>
              <a:ext uri="{FF2B5EF4-FFF2-40B4-BE49-F238E27FC236}">
                <a16:creationId xmlns:a16="http://schemas.microsoft.com/office/drawing/2014/main" id="{F03E517E-14B7-46A9-B830-F0CA7B604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435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$25,000</a:t>
            </a:r>
          </a:p>
        </p:txBody>
      </p:sp>
      <p:sp>
        <p:nvSpPr>
          <p:cNvPr id="14388" name="AutoShape 67">
            <a:extLst>
              <a:ext uri="{FF2B5EF4-FFF2-40B4-BE49-F238E27FC236}">
                <a16:creationId xmlns:a16="http://schemas.microsoft.com/office/drawing/2014/main" id="{B65F334C-33F4-4134-8BE5-D43DF6BEC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130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$50,000</a:t>
            </a:r>
          </a:p>
        </p:txBody>
      </p:sp>
      <p:sp>
        <p:nvSpPr>
          <p:cNvPr id="14389" name="AutoShape 68">
            <a:extLst>
              <a:ext uri="{FF2B5EF4-FFF2-40B4-BE49-F238E27FC236}">
                <a16:creationId xmlns:a16="http://schemas.microsoft.com/office/drawing/2014/main" id="{AFC03FDC-19F7-417B-B130-6EFAD4F93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825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$100,000</a:t>
            </a:r>
          </a:p>
        </p:txBody>
      </p:sp>
      <p:sp>
        <p:nvSpPr>
          <p:cNvPr id="14390" name="AutoShape 69">
            <a:extLst>
              <a:ext uri="{FF2B5EF4-FFF2-40B4-BE49-F238E27FC236}">
                <a16:creationId xmlns:a16="http://schemas.microsoft.com/office/drawing/2014/main" id="{29DF940C-955A-4458-B9EF-432F5053F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520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$250,000</a:t>
            </a:r>
          </a:p>
        </p:txBody>
      </p:sp>
      <p:sp>
        <p:nvSpPr>
          <p:cNvPr id="14391" name="AutoShape 70">
            <a:extLst>
              <a:ext uri="{FF2B5EF4-FFF2-40B4-BE49-F238E27FC236}">
                <a16:creationId xmlns:a16="http://schemas.microsoft.com/office/drawing/2014/main" id="{2E5C106D-A4D0-4DA1-B1D4-24654C274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216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$500,000</a:t>
            </a:r>
          </a:p>
        </p:txBody>
      </p:sp>
      <p:sp>
        <p:nvSpPr>
          <p:cNvPr id="14392" name="AutoShape 71">
            <a:extLst>
              <a:ext uri="{FF2B5EF4-FFF2-40B4-BE49-F238E27FC236}">
                <a16:creationId xmlns:a16="http://schemas.microsoft.com/office/drawing/2014/main" id="{2DA08D41-88E0-4D8F-856C-609DE0D98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911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</a:p>
        </p:txBody>
      </p:sp>
      <p:sp>
        <p:nvSpPr>
          <p:cNvPr id="14393" name="Rectangle 83">
            <a:extLst>
              <a:ext uri="{FF2B5EF4-FFF2-40B4-BE49-F238E27FC236}">
                <a16:creationId xmlns:a16="http://schemas.microsoft.com/office/drawing/2014/main" id="{DCD8B5B8-8236-4782-9E04-F4F4E79A9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24551"/>
            <a:ext cx="9144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  <a:extLst>
              <a:ext uri="{FF2B5EF4-FFF2-40B4-BE49-F238E27FC236}">
                <a16:creationId xmlns:a16="http://schemas.microsoft.com/office/drawing/2014/main" id="{E5C3C168-6B60-4C64-A1AA-706F744E8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  <a:extLst>
              <a:ext uri="{FF2B5EF4-FFF2-40B4-BE49-F238E27FC236}">
                <a16:creationId xmlns:a16="http://schemas.microsoft.com/office/drawing/2014/main" id="{EFD51E4B-4673-4133-BC36-BA66BB917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>
            <a:extLst>
              <a:ext uri="{FF2B5EF4-FFF2-40B4-BE49-F238E27FC236}">
                <a16:creationId xmlns:a16="http://schemas.microsoft.com/office/drawing/2014/main" id="{13EF2526-30C8-4F54-9B9C-8418BEFA6C02}"/>
              </a:ext>
            </a:extLst>
          </p:cNvPr>
          <p:cNvSpPr txBox="1"/>
          <p:nvPr/>
        </p:nvSpPr>
        <p:spPr>
          <a:xfrm>
            <a:off x="4677708" y="2383143"/>
            <a:ext cx="147668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>
            <a:extLst>
              <a:ext uri="{FF2B5EF4-FFF2-40B4-BE49-F238E27FC236}">
                <a16:creationId xmlns:a16="http://schemas.microsoft.com/office/drawing/2014/main" id="{134A484C-53F8-49EB-B4A7-BF2AC203C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62" y="11113"/>
            <a:ext cx="217963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Continue" hidden="1">
            <a:hlinkClick r:id="" action="ppaction://macro?name=NextQuestion"/>
            <a:extLst>
              <a:ext uri="{FF2B5EF4-FFF2-40B4-BE49-F238E27FC236}">
                <a16:creationId xmlns:a16="http://schemas.microsoft.com/office/drawing/2014/main" id="{D1C6C058-6713-4259-8B6B-42AAC202B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4405" name="AskAudienceChart" hidden="1">
            <a:extLst>
              <a:ext uri="{FF2B5EF4-FFF2-40B4-BE49-F238E27FC236}">
                <a16:creationId xmlns:a16="http://schemas.microsoft.com/office/drawing/2014/main" id="{64849AF2-60E2-4DE0-9DE5-06240BB8F62A}"/>
              </a:ext>
            </a:extLst>
          </p:cNvPr>
          <p:cNvGraphicFramePr>
            <a:graphicFrameLocks/>
          </p:cNvGraphicFramePr>
          <p:nvPr/>
        </p:nvGraphicFramePr>
        <p:xfrm>
          <a:off x="3284538" y="1757363"/>
          <a:ext cx="4572000" cy="248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r:id="rId10" imgW="4572396" imgH="2487384" progId="Excel.Chart.8">
                  <p:embed/>
                </p:oleObj>
              </mc:Choice>
              <mc:Fallback>
                <p:oleObj r:id="rId10" imgW="4572396" imgH="2487384" progId="Excel.Chart.8">
                  <p:embed/>
                  <p:pic>
                    <p:nvPicPr>
                      <p:cNvPr id="14405" name="AskAudienceChart" hidden="1">
                        <a:extLst>
                          <a:ext uri="{FF2B5EF4-FFF2-40B4-BE49-F238E27FC236}">
                            <a16:creationId xmlns:a16="http://schemas.microsoft.com/office/drawing/2014/main" id="{64849AF2-60E2-4DE0-9DE5-06240BB8F62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1757363"/>
                        <a:ext cx="4572000" cy="248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02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4E032A53-8E42-44A0-856E-0999D8D50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67" y="206377"/>
            <a:ext cx="6737707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6. 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 Lâm là quê hương </a:t>
            </a:r>
          </a:p>
          <a:p>
            <a:pPr algn="ctr">
              <a:defRPr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 ai</a:t>
            </a:r>
            <a:r>
              <a:rPr lang="nl-NL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09" name="AutoShape 80">
            <a:extLst>
              <a:ext uri="{FF2B5EF4-FFF2-40B4-BE49-F238E27FC236}">
                <a16:creationId xmlns:a16="http://schemas.microsoft.com/office/drawing/2014/main" id="{85664618-E977-4308-9E68-D91AEA0E0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6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410" name="AutoShape 81">
            <a:extLst>
              <a:ext uri="{FF2B5EF4-FFF2-40B4-BE49-F238E27FC236}">
                <a16:creationId xmlns:a16="http://schemas.microsoft.com/office/drawing/2014/main" id="{5128F3DA-7D31-4997-A5F2-ADA85C26C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2" name="AnswerD">
            <a:extLst>
              <a:ext uri="{FF2B5EF4-FFF2-40B4-BE49-F238E27FC236}">
                <a16:creationId xmlns:a16="http://schemas.microsoft.com/office/drawing/2014/main" id="{8AEA217A-B6EE-406B-B457-B1F708C24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423" y="5118857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 Quyền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>
            <a:extLst>
              <a:ext uri="{FF2B5EF4-FFF2-40B4-BE49-F238E27FC236}">
                <a16:creationId xmlns:a16="http://schemas.microsoft.com/office/drawing/2014/main" id="{71986DCA-256E-4D47-A09A-0C67F77B4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4852" y="4343439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Lý Bí, Ngô Quyền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>
            <a:extLst>
              <a:ext uri="{FF2B5EF4-FFF2-40B4-BE49-F238E27FC236}">
                <a16:creationId xmlns:a16="http://schemas.microsoft.com/office/drawing/2014/main" id="{47AF2A81-AA8A-4D0B-B15A-2A18102EF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3408" y="5057287"/>
            <a:ext cx="3348398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Phùng Hưng, </a:t>
            </a:r>
          </a:p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 Quyền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>
            <a:extLst>
              <a:ext uri="{FF2B5EF4-FFF2-40B4-BE49-F238E27FC236}">
                <a16:creationId xmlns:a16="http://schemas.microsoft.com/office/drawing/2014/main" id="{494015AB-DC32-4310-833A-3A0F63F8D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4343439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Phùng Hưng, Lý Bí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23" name="AutoShape 53">
            <a:extLst>
              <a:ext uri="{FF2B5EF4-FFF2-40B4-BE49-F238E27FC236}">
                <a16:creationId xmlns:a16="http://schemas.microsoft.com/office/drawing/2014/main" id="{6713A8E4-E482-43A2-8617-900BE8F70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77878" name="AutoShape 54">
            <a:extLst>
              <a:ext uri="{FF2B5EF4-FFF2-40B4-BE49-F238E27FC236}">
                <a16:creationId xmlns:a16="http://schemas.microsoft.com/office/drawing/2014/main" id="{F8A49CEA-8931-4834-BE57-2A9D215CA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538" y="5432426"/>
            <a:ext cx="87312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77879" name="AutoShape 55">
            <a:extLst>
              <a:ext uri="{FF2B5EF4-FFF2-40B4-BE49-F238E27FC236}">
                <a16:creationId xmlns:a16="http://schemas.microsoft.com/office/drawing/2014/main" id="{B8A775D3-631C-4310-BFAE-BAEBA3649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6" y="4633914"/>
            <a:ext cx="87313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A</a:t>
            </a:r>
            <a:endParaRPr lang="en-US" altLang="en-US" sz="1200" b="1">
              <a:solidFill>
                <a:srgbClr val="FFFFFF"/>
              </a:solidFill>
            </a:endParaRPr>
          </a:p>
        </p:txBody>
      </p:sp>
      <p:sp>
        <p:nvSpPr>
          <p:cNvPr id="14426" name="AutoShape 56">
            <a:extLst>
              <a:ext uri="{FF2B5EF4-FFF2-40B4-BE49-F238E27FC236}">
                <a16:creationId xmlns:a16="http://schemas.microsoft.com/office/drawing/2014/main" id="{252A8E1D-F1C5-47C6-9C74-ADDB3E0ED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2" name="66 Phone-A-Friend-pt2.wav"/>
            </a:hlinkClick>
            <a:extLst>
              <a:ext uri="{FF2B5EF4-FFF2-40B4-BE49-F238E27FC236}">
                <a16:creationId xmlns:a16="http://schemas.microsoft.com/office/drawing/2014/main" id="{AEC3146C-EE33-47F2-97B3-20B597D185DD}"/>
              </a:ext>
            </a:extLst>
          </p:cNvPr>
          <p:cNvSpPr/>
          <p:nvPr/>
        </p:nvSpPr>
        <p:spPr>
          <a:xfrm>
            <a:off x="5087938" y="2557463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24D66B03-B5EE-4F5D-A8C9-9B45378F613A}"/>
              </a:ext>
            </a:extLst>
          </p:cNvPr>
          <p:cNvSpPr/>
          <p:nvPr/>
        </p:nvSpPr>
        <p:spPr>
          <a:xfrm>
            <a:off x="7334250" y="1687514"/>
            <a:ext cx="617538" cy="24447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947E3B72-6ED3-4674-9564-CEC6100D7120}"/>
              </a:ext>
            </a:extLst>
          </p:cNvPr>
          <p:cNvSpPr/>
          <p:nvPr/>
        </p:nvSpPr>
        <p:spPr>
          <a:xfrm>
            <a:off x="5159376" y="3429001"/>
            <a:ext cx="549275" cy="244475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4430" name="FiftyFifty" hidden="1">
            <a:extLst>
              <a:ext uri="{FF2B5EF4-FFF2-40B4-BE49-F238E27FC236}">
                <a16:creationId xmlns:a16="http://schemas.microsoft.com/office/drawing/2014/main" id="{928E1F76-8B88-47C1-9CBD-C05A108F9726}"/>
              </a:ext>
            </a:extLst>
          </p:cNvPr>
          <p:cNvGrpSpPr>
            <a:grpSpLocks/>
          </p:cNvGrpSpPr>
          <p:nvPr/>
        </p:nvGrpSpPr>
        <p:grpSpPr bwMode="auto">
          <a:xfrm>
            <a:off x="4451350" y="5959475"/>
            <a:ext cx="623888" cy="414338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CA57AAC3-72C8-4D11-BB67-6E9C4AEBC1C2}"/>
                </a:ext>
              </a:extLst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482" name="Picture 131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3418E968-2F5F-476D-A40E-A4561A4BF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5" t="24368" r="16081" b="32681"/>
            <a:stretch>
              <a:fillRect/>
            </a:stretch>
          </p:blipFill>
          <p:spPr bwMode="auto">
            <a:xfrm>
              <a:off x="-1670217" y="3446042"/>
              <a:ext cx="1203735" cy="46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431" name="AskAudience" hidden="1">
            <a:extLst>
              <a:ext uri="{FF2B5EF4-FFF2-40B4-BE49-F238E27FC236}">
                <a16:creationId xmlns:a16="http://schemas.microsoft.com/office/drawing/2014/main" id="{9070C239-3D0A-4CE1-8B83-51DE6718EAB9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959475"/>
            <a:ext cx="623888" cy="414338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A7ED3FE6-D4B2-4BC5-BFB9-CA8CAB9B2F54}"/>
                </a:ext>
              </a:extLst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478" name="Picture 134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EC6E402F-8B07-44A6-98F9-AB0FB8EC5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1" t="15137" r="19424" b="32640"/>
            <a:stretch>
              <a:fillRect/>
            </a:stretch>
          </p:blipFill>
          <p:spPr bwMode="auto">
            <a:xfrm>
              <a:off x="-1567615" y="347158"/>
              <a:ext cx="998530" cy="61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432" name="PlusOne" hidden="1">
            <a:extLst>
              <a:ext uri="{FF2B5EF4-FFF2-40B4-BE49-F238E27FC236}">
                <a16:creationId xmlns:a16="http://schemas.microsoft.com/office/drawing/2014/main" id="{95393CA2-3CF0-452E-886F-1E0B5AE92A60}"/>
              </a:ext>
            </a:extLst>
          </p:cNvPr>
          <p:cNvGrpSpPr>
            <a:grpSpLocks/>
          </p:cNvGrpSpPr>
          <p:nvPr/>
        </p:nvGrpSpPr>
        <p:grpSpPr bwMode="auto">
          <a:xfrm>
            <a:off x="5802314" y="5959475"/>
            <a:ext cx="623887" cy="414338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D69CB2C0-37AE-4C3D-A758-DA57FFA3740C}"/>
                </a:ext>
              </a:extLst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474" name="Picture 148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A7A10527-EB10-4730-BECD-28D73F3B0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69" r="25336" b="40810"/>
            <a:stretch>
              <a:fillRect/>
            </a:stretch>
          </p:blipFill>
          <p:spPr bwMode="auto">
            <a:xfrm>
              <a:off x="-1471602" y="4401428"/>
              <a:ext cx="806505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433" name="LL1X" hidden="1">
            <a:extLst>
              <a:ext uri="{FF2B5EF4-FFF2-40B4-BE49-F238E27FC236}">
                <a16:creationId xmlns:a16="http://schemas.microsoft.com/office/drawing/2014/main" id="{90F2A9E5-7FFC-41D3-BF5F-2A0A82D7FB13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5805488"/>
            <a:ext cx="685800" cy="722312"/>
            <a:chOff x="3862334" y="5805934"/>
            <a:chExt cx="914400" cy="721578"/>
          </a:xfrm>
        </p:grpSpPr>
        <p:sp>
          <p:nvSpPr>
            <p:cNvPr id="151" name="shape" hidden="1">
              <a:extLst>
                <a:ext uri="{FF2B5EF4-FFF2-40B4-BE49-F238E27FC236}">
                  <a16:creationId xmlns:a16="http://schemas.microsoft.com/office/drawing/2014/main" id="{228E0666-8870-46A6-AC4F-06C4D55B670A}"/>
                </a:ext>
              </a:extLst>
            </p:cNvPr>
            <p:cNvSpPr/>
            <p:nvPr/>
          </p:nvSpPr>
          <p:spPr>
            <a:xfrm>
              <a:off x="3862334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>
              <a:extLst>
                <a:ext uri="{FF2B5EF4-FFF2-40B4-BE49-F238E27FC236}">
                  <a16:creationId xmlns:a16="http://schemas.microsoft.com/office/drawing/2014/main" id="{9D88135B-6FB2-4B8B-8051-500EE9DBE296}"/>
                </a:ext>
              </a:extLst>
            </p:cNvPr>
            <p:cNvSpPr/>
            <p:nvPr/>
          </p:nvSpPr>
          <p:spPr>
            <a:xfrm rot="18900000">
              <a:off x="396816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434" name="LL2X" hidden="1">
            <a:extLst>
              <a:ext uri="{FF2B5EF4-FFF2-40B4-BE49-F238E27FC236}">
                <a16:creationId xmlns:a16="http://schemas.microsoft.com/office/drawing/2014/main" id="{761E905F-1A5B-4AC4-BA1F-022ADA9A567B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5805488"/>
            <a:ext cx="685800" cy="722312"/>
            <a:chOff x="4764298" y="5805934"/>
            <a:chExt cx="914400" cy="721578"/>
          </a:xfrm>
        </p:grpSpPr>
        <p:sp>
          <p:nvSpPr>
            <p:cNvPr id="154" name="shape" hidden="1">
              <a:extLst>
                <a:ext uri="{FF2B5EF4-FFF2-40B4-BE49-F238E27FC236}">
                  <a16:creationId xmlns:a16="http://schemas.microsoft.com/office/drawing/2014/main" id="{96893B37-61AB-4918-A62C-FF5076B16F5A}"/>
                </a:ext>
              </a:extLst>
            </p:cNvPr>
            <p:cNvSpPr/>
            <p:nvPr/>
          </p:nvSpPr>
          <p:spPr>
            <a:xfrm>
              <a:off x="4764298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>
              <a:extLst>
                <a:ext uri="{FF2B5EF4-FFF2-40B4-BE49-F238E27FC236}">
                  <a16:creationId xmlns:a16="http://schemas.microsoft.com/office/drawing/2014/main" id="{F8514AC7-16E1-45D6-8025-680F49B4D46E}"/>
                </a:ext>
              </a:extLst>
            </p:cNvPr>
            <p:cNvSpPr/>
            <p:nvPr/>
          </p:nvSpPr>
          <p:spPr>
            <a:xfrm rot="18900000">
              <a:off x="487224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435" name="LL3X" hidden="1">
            <a:extLst>
              <a:ext uri="{FF2B5EF4-FFF2-40B4-BE49-F238E27FC236}">
                <a16:creationId xmlns:a16="http://schemas.microsoft.com/office/drawing/2014/main" id="{9DDB0642-A219-44F9-8129-8FDA1393883A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5805488"/>
            <a:ext cx="685800" cy="722312"/>
            <a:chOff x="5663236" y="5805934"/>
            <a:chExt cx="914400" cy="721578"/>
          </a:xfrm>
        </p:grpSpPr>
        <p:sp>
          <p:nvSpPr>
            <p:cNvPr id="157" name="shape" hidden="1">
              <a:extLst>
                <a:ext uri="{FF2B5EF4-FFF2-40B4-BE49-F238E27FC236}">
                  <a16:creationId xmlns:a16="http://schemas.microsoft.com/office/drawing/2014/main" id="{6B9851F8-1C65-4044-BD55-651A76894CB8}"/>
                </a:ext>
              </a:extLst>
            </p:cNvPr>
            <p:cNvSpPr/>
            <p:nvPr/>
          </p:nvSpPr>
          <p:spPr>
            <a:xfrm>
              <a:off x="5663236" y="5915360"/>
              <a:ext cx="914400" cy="456735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>
              <a:extLst>
                <a:ext uri="{FF2B5EF4-FFF2-40B4-BE49-F238E27FC236}">
                  <a16:creationId xmlns:a16="http://schemas.microsoft.com/office/drawing/2014/main" id="{747683AE-5A66-460A-930E-EFF6FE72B4F4}"/>
                </a:ext>
              </a:extLst>
            </p:cNvPr>
            <p:cNvSpPr/>
            <p:nvPr/>
          </p:nvSpPr>
          <p:spPr>
            <a:xfrm rot="18900000">
              <a:off x="5762720" y="5805934"/>
              <a:ext cx="721783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>
            <a:extLst>
              <a:ext uri="{FF2B5EF4-FFF2-40B4-BE49-F238E27FC236}">
                <a16:creationId xmlns:a16="http://schemas.microsoft.com/office/drawing/2014/main" id="{72E63083-67B3-4617-95C4-583F66D091C9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>
            <a:extLst>
              <a:ext uri="{FF2B5EF4-FFF2-40B4-BE49-F238E27FC236}">
                <a16:creationId xmlns:a16="http://schemas.microsoft.com/office/drawing/2014/main" id="{9D88E22F-E413-4127-8E6F-1EDF6D693D92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4438" name="ContinueWon" hidden="1">
            <a:extLst>
              <a:ext uri="{FF2B5EF4-FFF2-40B4-BE49-F238E27FC236}">
                <a16:creationId xmlns:a16="http://schemas.microsoft.com/office/drawing/2014/main" id="{7470D1D2-5CE7-46D1-B2BF-5F521246BC6D}"/>
              </a:ext>
            </a:extLst>
          </p:cNvPr>
          <p:cNvGrpSpPr>
            <a:grpSpLocks/>
          </p:cNvGrpSpPr>
          <p:nvPr/>
        </p:nvGrpSpPr>
        <p:grpSpPr bwMode="auto">
          <a:xfrm>
            <a:off x="3971926" y="3587750"/>
            <a:ext cx="2930525" cy="615950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  <a:extLst>
                <a:ext uri="{FF2B5EF4-FFF2-40B4-BE49-F238E27FC236}">
                  <a16:creationId xmlns:a16="http://schemas.microsoft.com/office/drawing/2014/main" id="{5C42508E-E5BB-49C9-8D14-C7FACF070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sz="4400" b="1">
                  <a:solidFill>
                    <a:srgbClr val="FFFFFF"/>
                  </a:solidFill>
                  <a:latin typeface="Arial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463" name="AutoShape 80" hidden="1">
              <a:extLst>
                <a:ext uri="{FF2B5EF4-FFF2-40B4-BE49-F238E27FC236}">
                  <a16:creationId xmlns:a16="http://schemas.microsoft.com/office/drawing/2014/main" id="{270C1C45-4575-4087-ACDD-821CF0690C1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14464" name="AutoShape 81" hidden="1">
              <a:extLst>
                <a:ext uri="{FF2B5EF4-FFF2-40B4-BE49-F238E27FC236}">
                  <a16:creationId xmlns:a16="http://schemas.microsoft.com/office/drawing/2014/main" id="{850E2B4F-6A6F-48D0-90C3-1DDAC2406C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4439" name="FinalAnswer" hidden="1">
            <a:extLst>
              <a:ext uri="{FF2B5EF4-FFF2-40B4-BE49-F238E27FC236}">
                <a16:creationId xmlns:a16="http://schemas.microsoft.com/office/drawing/2014/main" id="{10A9397D-1E4D-41BC-B9C7-BAE9EDC4FF46}"/>
              </a:ext>
            </a:extLst>
          </p:cNvPr>
          <p:cNvGrpSpPr>
            <a:grpSpLocks/>
          </p:cNvGrpSpPr>
          <p:nvPr/>
        </p:nvGrpSpPr>
        <p:grpSpPr bwMode="auto">
          <a:xfrm>
            <a:off x="3360739" y="3200400"/>
            <a:ext cx="4175125" cy="1060450"/>
            <a:chOff x="2448982" y="3199770"/>
            <a:chExt cx="5567268" cy="1060523"/>
          </a:xfrm>
        </p:grpSpPr>
        <p:sp>
          <p:nvSpPr>
            <p:cNvPr id="119" name="Hexagon 118" hidden="1">
              <a:extLst>
                <a:ext uri="{FF2B5EF4-FFF2-40B4-BE49-F238E27FC236}">
                  <a16:creationId xmlns:a16="http://schemas.microsoft.com/office/drawing/2014/main" id="{33845884-2D84-4D80-8C96-084FE6CF7E13}"/>
                </a:ext>
              </a:extLst>
            </p:cNvPr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19" hidden="1">
              <a:extLst>
                <a:ext uri="{FF2B5EF4-FFF2-40B4-BE49-F238E27FC236}">
                  <a16:creationId xmlns:a16="http://schemas.microsoft.com/office/drawing/2014/main" id="{CAC150AF-E6B0-4E2B-9DBE-9E1B0492299D}"/>
                </a:ext>
              </a:extLst>
            </p:cNvPr>
            <p:cNvSpPr/>
            <p:nvPr/>
          </p:nvSpPr>
          <p:spPr>
            <a:xfrm>
              <a:off x="2514603" y="3199770"/>
              <a:ext cx="5436024" cy="400078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E4139393-01CB-41CE-95A6-4FB0569B2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27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7868690B-9DE3-4D30-86D5-0B8EA1F09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025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01496DC7-329B-4F5A-9AB2-035376CE5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 err="1">
                <a:solidFill>
                  <a:srgbClr val="FFFFFF"/>
                </a:solidFill>
              </a:rPr>
              <a:t>Bắt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</a:rPr>
              <a:t>đầu</a:t>
            </a:r>
            <a:r>
              <a:rPr lang="en-US" altLang="en-US" b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6E140B2F-EBC2-48CC-A505-1E2E785F8960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 rotWithShape="1">
          <a:blip r:embed="rId16" cstate="print"/>
          <a:srcRect l="21738" r="21801"/>
          <a:stretch/>
        </p:blipFill>
        <p:spPr>
          <a:xfrm>
            <a:off x="9403753" y="5549990"/>
            <a:ext cx="1039091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0A695A0A-AA24-4999-A883-054A084759CD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>
          <a:blip r:embed="rId17"/>
          <a:stretch>
            <a:fillRect/>
          </a:stretch>
        </p:blipFill>
        <p:spPr>
          <a:xfrm>
            <a:off x="10320338" y="7167563"/>
            <a:ext cx="279400" cy="3730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10521C5C-2EC3-453E-9C1A-1073B6A8F86F}"/>
              </a:ext>
            </a:extLst>
          </p:cNvPr>
          <p:cNvSpPr/>
          <p:nvPr/>
        </p:nvSpPr>
        <p:spPr>
          <a:xfrm>
            <a:off x="4547843" y="5863125"/>
            <a:ext cx="76374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14448" name="ykienkhangia">
            <a:extLst>
              <a:ext uri="{FF2B5EF4-FFF2-40B4-BE49-F238E27FC236}">
                <a16:creationId xmlns:a16="http://schemas.microsoft.com/office/drawing/2014/main" id="{534F7EAF-8D15-4032-8C3A-648AD3F31D0F}"/>
              </a:ext>
            </a:extLst>
          </p:cNvPr>
          <p:cNvGrpSpPr>
            <a:grpSpLocks/>
          </p:cNvGrpSpPr>
          <p:nvPr/>
        </p:nvGrpSpPr>
        <p:grpSpPr bwMode="auto">
          <a:xfrm>
            <a:off x="5727700" y="5918200"/>
            <a:ext cx="693738" cy="546100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533DA6A2-1C9D-4DED-AE19-76E1514BB6A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455" name="Graphic 2" descr="Group">
              <a:extLst>
                <a:ext uri="{FF2B5EF4-FFF2-40B4-BE49-F238E27FC236}">
                  <a16:creationId xmlns:a16="http://schemas.microsoft.com/office/drawing/2014/main" id="{09DFA7B9-86BD-4946-B72C-F97B18BF8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296" y="5923838"/>
              <a:ext cx="540189" cy="54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0" name="AnswerB">
            <a:extLst>
              <a:ext uri="{FF2B5EF4-FFF2-40B4-BE49-F238E27FC236}">
                <a16:creationId xmlns:a16="http://schemas.microsoft.com/office/drawing/2014/main" id="{2000A518-5B77-418E-97AC-A59691C6C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288" y="5065650"/>
            <a:ext cx="3328061" cy="81553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Phùng Hưng, </a:t>
            </a:r>
          </a:p>
          <a:p>
            <a:pPr algn="ctr"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 Quyền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video>
              <p:cMediaNode vol="57576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7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6" grpId="0" animBg="1"/>
      <p:bldP spid="77878" grpId="0" animBg="1"/>
      <p:bldP spid="7787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>
            <a:extLst>
              <a:ext uri="{FF2B5EF4-FFF2-40B4-BE49-F238E27FC236}">
                <a16:creationId xmlns:a16="http://schemas.microsoft.com/office/drawing/2014/main" id="{8AAF62A4-AC13-40D7-AF0C-FA0861965305}"/>
              </a:ext>
            </a:extLst>
          </p:cNvPr>
          <p:cNvSpPr/>
          <p:nvPr/>
        </p:nvSpPr>
        <p:spPr>
          <a:xfrm>
            <a:off x="7758113" y="696913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6" name="11 $100-$1000 Questions.wav"/>
            </a:hlinkClick>
            <a:extLst>
              <a:ext uri="{FF2B5EF4-FFF2-40B4-BE49-F238E27FC236}">
                <a16:creationId xmlns:a16="http://schemas.microsoft.com/office/drawing/2014/main" id="{0B8C6684-14E8-47D8-8811-6D85EEC53CEF}"/>
              </a:ext>
            </a:extLst>
          </p:cNvPr>
          <p:cNvSpPr/>
          <p:nvPr/>
        </p:nvSpPr>
        <p:spPr>
          <a:xfrm>
            <a:off x="7758113" y="10795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7" name="16 $2,000 Lose.wav"/>
            </a:hlinkClick>
            <a:extLst>
              <a:ext uri="{FF2B5EF4-FFF2-40B4-BE49-F238E27FC236}">
                <a16:creationId xmlns:a16="http://schemas.microsoft.com/office/drawing/2014/main" id="{4F974258-ABD2-4F1F-95C6-58CB04466FE1}"/>
              </a:ext>
            </a:extLst>
          </p:cNvPr>
          <p:cNvSpPr/>
          <p:nvPr/>
        </p:nvSpPr>
        <p:spPr>
          <a:xfrm>
            <a:off x="7759701" y="1898650"/>
            <a:ext cx="1389063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8" name="09 Who's Was Correct_.wav"/>
            </a:hlinkClick>
            <a:extLst>
              <a:ext uri="{FF2B5EF4-FFF2-40B4-BE49-F238E27FC236}">
                <a16:creationId xmlns:a16="http://schemas.microsoft.com/office/drawing/2014/main" id="{15ECABF7-8D4C-4044-AC3F-BD50338C84FA}"/>
              </a:ext>
            </a:extLst>
          </p:cNvPr>
          <p:cNvSpPr/>
          <p:nvPr/>
        </p:nvSpPr>
        <p:spPr>
          <a:xfrm>
            <a:off x="7766050" y="130810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34AFDAB0-D804-488A-A0A1-FCF3AEA04666}"/>
              </a:ext>
            </a:extLst>
          </p:cNvPr>
          <p:cNvSpPr/>
          <p:nvPr/>
        </p:nvSpPr>
        <p:spPr>
          <a:xfrm>
            <a:off x="9053514" y="1657351"/>
            <a:ext cx="1622425" cy="214947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B94C7CA4-47D7-4E35-98DD-BB2A591CC198}"/>
              </a:ext>
            </a:extLst>
          </p:cNvPr>
          <p:cNvSpPr/>
          <p:nvPr/>
        </p:nvSpPr>
        <p:spPr>
          <a:xfrm rot="18900000">
            <a:off x="8132764" y="146050"/>
            <a:ext cx="2674937" cy="1993900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7BA5D6F2-21D1-4C61-8089-2CD740C8734B}"/>
              </a:ext>
            </a:extLst>
          </p:cNvPr>
          <p:cNvSpPr/>
          <p:nvPr/>
        </p:nvSpPr>
        <p:spPr>
          <a:xfrm rot="13500000">
            <a:off x="7673183" y="3594895"/>
            <a:ext cx="3627437" cy="1495425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F461D42D-D025-4D64-982B-ADD782449A82}"/>
              </a:ext>
            </a:extLst>
          </p:cNvPr>
          <p:cNvSpPr/>
          <p:nvPr/>
        </p:nvSpPr>
        <p:spPr>
          <a:xfrm rot="1800000">
            <a:off x="8494713" y="2833688"/>
            <a:ext cx="2481262" cy="209550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>
            <a:extLst>
              <a:ext uri="{FF2B5EF4-FFF2-40B4-BE49-F238E27FC236}">
                <a16:creationId xmlns:a16="http://schemas.microsoft.com/office/drawing/2014/main" id="{FF541CD9-A195-43F0-9907-226FD9E02907}"/>
              </a:ext>
            </a:extLst>
          </p:cNvPr>
          <p:cNvSpPr/>
          <p:nvPr/>
        </p:nvSpPr>
        <p:spPr>
          <a:xfrm rot="18000000">
            <a:off x="7600156" y="623094"/>
            <a:ext cx="3114676" cy="11096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>
            <a:extLst>
              <a:ext uri="{FF2B5EF4-FFF2-40B4-BE49-F238E27FC236}">
                <a16:creationId xmlns:a16="http://schemas.microsoft.com/office/drawing/2014/main" id="{5F30968B-EC33-4BE5-9D11-09AE3A883DE4}"/>
              </a:ext>
            </a:extLst>
          </p:cNvPr>
          <p:cNvSpPr/>
          <p:nvPr/>
        </p:nvSpPr>
        <p:spPr>
          <a:xfrm rot="20700000">
            <a:off x="8812213" y="1095376"/>
            <a:ext cx="2012950" cy="2136775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C082D258-4F99-480A-B7F7-1A297B5F44BB}"/>
              </a:ext>
            </a:extLst>
          </p:cNvPr>
          <p:cNvSpPr/>
          <p:nvPr/>
        </p:nvSpPr>
        <p:spPr>
          <a:xfrm rot="15300000">
            <a:off x="7184232" y="4431507"/>
            <a:ext cx="3740150" cy="750887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B3B8C23E-CDCC-459D-99B1-2222A60CF584}"/>
              </a:ext>
            </a:extLst>
          </p:cNvPr>
          <p:cNvSpPr/>
          <p:nvPr/>
        </p:nvSpPr>
        <p:spPr>
          <a:xfrm rot="900000">
            <a:off x="8812213" y="2232026"/>
            <a:ext cx="2012950" cy="2136775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>
            <a:extLst>
              <a:ext uri="{FF2B5EF4-FFF2-40B4-BE49-F238E27FC236}">
                <a16:creationId xmlns:a16="http://schemas.microsoft.com/office/drawing/2014/main" id="{97BBE8AB-EE51-40B1-8C9B-DF6370E2BBD4}"/>
              </a:ext>
            </a:extLst>
          </p:cNvPr>
          <p:cNvSpPr/>
          <p:nvPr/>
        </p:nvSpPr>
        <p:spPr>
          <a:xfrm rot="17100000">
            <a:off x="7735888" y="963613"/>
            <a:ext cx="2652713" cy="515938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>
            <a:extLst>
              <a:ext uri="{FF2B5EF4-FFF2-40B4-BE49-F238E27FC236}">
                <a16:creationId xmlns:a16="http://schemas.microsoft.com/office/drawing/2014/main" id="{CD73E7E9-1C01-4941-B685-4A743D809697}"/>
              </a:ext>
            </a:extLst>
          </p:cNvPr>
          <p:cNvSpPr/>
          <p:nvPr/>
        </p:nvSpPr>
        <p:spPr>
          <a:xfrm rot="19800000">
            <a:off x="8494713" y="534988"/>
            <a:ext cx="2481262" cy="2095500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>
            <a:extLst>
              <a:ext uri="{FF2B5EF4-FFF2-40B4-BE49-F238E27FC236}">
                <a16:creationId xmlns:a16="http://schemas.microsoft.com/office/drawing/2014/main" id="{60B167BA-5D15-4FBF-B3EC-FAAF4E708F68}"/>
              </a:ext>
            </a:extLst>
          </p:cNvPr>
          <p:cNvSpPr/>
          <p:nvPr/>
        </p:nvSpPr>
        <p:spPr>
          <a:xfrm rot="14400000">
            <a:off x="7315995" y="3972720"/>
            <a:ext cx="3749675" cy="1309687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52E33B49-66ED-4010-973B-C33014613C59}"/>
              </a:ext>
            </a:extLst>
          </p:cNvPr>
          <p:cNvSpPr/>
          <p:nvPr/>
        </p:nvSpPr>
        <p:spPr>
          <a:xfrm rot="1351054">
            <a:off x="8664576" y="2533651"/>
            <a:ext cx="2239963" cy="211931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>
            <a:extLst>
              <a:ext uri="{FF2B5EF4-FFF2-40B4-BE49-F238E27FC236}">
                <a16:creationId xmlns:a16="http://schemas.microsoft.com/office/drawing/2014/main" id="{63E7E9A9-23FA-48A4-98B6-36D07D0684E8}"/>
              </a:ext>
            </a:extLst>
          </p:cNvPr>
          <p:cNvSpPr/>
          <p:nvPr/>
        </p:nvSpPr>
        <p:spPr>
          <a:xfrm rot="17551054">
            <a:off x="7658101" y="814389"/>
            <a:ext cx="2868613" cy="808037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>
            <a:extLst>
              <a:ext uri="{FF2B5EF4-FFF2-40B4-BE49-F238E27FC236}">
                <a16:creationId xmlns:a16="http://schemas.microsoft.com/office/drawing/2014/main" id="{9E29FD0E-4781-4A99-8DC9-0178241A2919}"/>
              </a:ext>
            </a:extLst>
          </p:cNvPr>
          <p:cNvSpPr/>
          <p:nvPr/>
        </p:nvSpPr>
        <p:spPr>
          <a:xfrm rot="20251054">
            <a:off x="8664576" y="815976"/>
            <a:ext cx="2239963" cy="211931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0E2AE2B8-E0FD-42C2-BB1F-E58B308C83C9}"/>
              </a:ext>
            </a:extLst>
          </p:cNvPr>
          <p:cNvSpPr/>
          <p:nvPr/>
        </p:nvSpPr>
        <p:spPr>
          <a:xfrm rot="14851054">
            <a:off x="7204869" y="4185444"/>
            <a:ext cx="3759200" cy="110013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00D46C50-F4EA-4AFA-9E15-03F1318D69C2}"/>
              </a:ext>
            </a:extLst>
          </p:cNvPr>
          <p:cNvSpPr/>
          <p:nvPr/>
        </p:nvSpPr>
        <p:spPr>
          <a:xfrm rot="3151054">
            <a:off x="7489826" y="3798888"/>
            <a:ext cx="3679825" cy="1422400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:a16="http://schemas.microsoft.com/office/drawing/2014/main" id="{1EA5351E-0E41-4A60-94CE-F0DB4CF585B5}"/>
              </a:ext>
            </a:extLst>
          </p:cNvPr>
          <p:cNvSpPr/>
          <p:nvPr/>
        </p:nvSpPr>
        <p:spPr>
          <a:xfrm rot="19351054">
            <a:off x="8312150" y="288925"/>
            <a:ext cx="2654300" cy="2052638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E5382285-F603-4E92-B5EC-A13CD823C932}"/>
              </a:ext>
            </a:extLst>
          </p:cNvPr>
          <p:cNvSpPr/>
          <p:nvPr/>
        </p:nvSpPr>
        <p:spPr>
          <a:xfrm rot="451054">
            <a:off x="8940800" y="1947864"/>
            <a:ext cx="1804988" cy="214312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F2BC6329-D2CB-4445-8AAE-DF177B8BDFD9}"/>
              </a:ext>
            </a:extLst>
          </p:cNvPr>
          <p:cNvSpPr/>
          <p:nvPr/>
        </p:nvSpPr>
        <p:spPr>
          <a:xfrm rot="2251054">
            <a:off x="8310563" y="3127375"/>
            <a:ext cx="2654300" cy="205263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D23BD747-691D-491B-B2FC-FE4FF76786A6}"/>
              </a:ext>
            </a:extLst>
          </p:cNvPr>
          <p:cNvSpPr/>
          <p:nvPr/>
        </p:nvSpPr>
        <p:spPr>
          <a:xfrm rot="18451054">
            <a:off x="7593013" y="404813"/>
            <a:ext cx="3340101" cy="1397000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>
            <a:extLst>
              <a:ext uri="{FF2B5EF4-FFF2-40B4-BE49-F238E27FC236}">
                <a16:creationId xmlns:a16="http://schemas.microsoft.com/office/drawing/2014/main" id="{8E23CC58-876E-4888-9C84-088F742EC5C3}"/>
              </a:ext>
            </a:extLst>
          </p:cNvPr>
          <p:cNvSpPr/>
          <p:nvPr/>
        </p:nvSpPr>
        <p:spPr>
          <a:xfrm rot="21151054">
            <a:off x="8942388" y="1376363"/>
            <a:ext cx="1803400" cy="214471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411" name="Oval 7">
            <a:extLst>
              <a:ext uri="{FF2B5EF4-FFF2-40B4-BE49-F238E27FC236}">
                <a16:creationId xmlns:a16="http://schemas.microsoft.com/office/drawing/2014/main" id="{91AF9986-8E3A-4C88-9CE0-16843E99E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6412" name="Oval 2">
            <a:extLst>
              <a:ext uri="{FF2B5EF4-FFF2-40B4-BE49-F238E27FC236}">
                <a16:creationId xmlns:a16="http://schemas.microsoft.com/office/drawing/2014/main" id="{8CACF021-DDDE-4F54-BD09-1F7FBBD56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1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6413" name="Oval 3">
            <a:extLst>
              <a:ext uri="{FF2B5EF4-FFF2-40B4-BE49-F238E27FC236}">
                <a16:creationId xmlns:a16="http://schemas.microsoft.com/office/drawing/2014/main" id="{670B9933-2C8D-4841-B26B-A670C98D7303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1027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6414" name="Oval 4">
            <a:extLst>
              <a:ext uri="{FF2B5EF4-FFF2-40B4-BE49-F238E27FC236}">
                <a16:creationId xmlns:a16="http://schemas.microsoft.com/office/drawing/2014/main" id="{4A05CF91-D586-4920-BA69-A8566CD73E5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777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6415" name="Oval 5">
            <a:extLst>
              <a:ext uri="{FF2B5EF4-FFF2-40B4-BE49-F238E27FC236}">
                <a16:creationId xmlns:a16="http://schemas.microsoft.com/office/drawing/2014/main" id="{A2F70223-60C0-4015-986C-932A970282AF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05777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6416" name="Oval 6">
            <a:extLst>
              <a:ext uri="{FF2B5EF4-FFF2-40B4-BE49-F238E27FC236}">
                <a16:creationId xmlns:a16="http://schemas.microsoft.com/office/drawing/2014/main" id="{089669A3-C454-473E-8D86-0437F0526002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6742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31" name="Oval 7">
            <a:extLst>
              <a:ext uri="{FF2B5EF4-FFF2-40B4-BE49-F238E27FC236}">
                <a16:creationId xmlns:a16="http://schemas.microsoft.com/office/drawing/2014/main" id="{43CF3AA7-4485-4A3D-B4CD-BE5BB2A51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420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F451EC09-FE69-4ECE-ACF7-C103979D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68301"/>
            <a:ext cx="776763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21" name="Rectangle 83">
            <a:extLst>
              <a:ext uri="{FF2B5EF4-FFF2-40B4-BE49-F238E27FC236}">
                <a16:creationId xmlns:a16="http://schemas.microsoft.com/office/drawing/2014/main" id="{E1850834-D116-4B54-B972-8E80620DC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"/>
            <a:ext cx="7689850" cy="17176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6422" name="Rectangle 34">
            <a:extLst>
              <a:ext uri="{FF2B5EF4-FFF2-40B4-BE49-F238E27FC236}">
                <a16:creationId xmlns:a16="http://schemas.microsoft.com/office/drawing/2014/main" id="{34219513-6414-4387-8332-BC659784B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21164"/>
            <a:ext cx="9144000" cy="1743075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id="{C58D980C-D394-4E2C-8F71-5F9C89D22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843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26" name="AutoShape 57">
            <a:extLst>
              <a:ext uri="{FF2B5EF4-FFF2-40B4-BE49-F238E27FC236}">
                <a16:creationId xmlns:a16="http://schemas.microsoft.com/office/drawing/2014/main" id="{2614D0AF-E395-4CB0-B991-7EC30EA13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5178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16427" name="AutoShape 58">
            <a:extLst>
              <a:ext uri="{FF2B5EF4-FFF2-40B4-BE49-F238E27FC236}">
                <a16:creationId xmlns:a16="http://schemas.microsoft.com/office/drawing/2014/main" id="{D73F8737-7B4E-4F21-AD7A-0FCB77528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873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16428" name="AutoShape 59">
            <a:extLst>
              <a:ext uri="{FF2B5EF4-FFF2-40B4-BE49-F238E27FC236}">
                <a16:creationId xmlns:a16="http://schemas.microsoft.com/office/drawing/2014/main" id="{3F6B6F97-1D01-4908-A4D2-B0AEBCE96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568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16429" name="AutoShape 60">
            <a:extLst>
              <a:ext uri="{FF2B5EF4-FFF2-40B4-BE49-F238E27FC236}">
                <a16:creationId xmlns:a16="http://schemas.microsoft.com/office/drawing/2014/main" id="{03514A2B-72B4-4F40-98CE-5B19B52E9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264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16430" name="AutoShape 61">
            <a:extLst>
              <a:ext uri="{FF2B5EF4-FFF2-40B4-BE49-F238E27FC236}">
                <a16:creationId xmlns:a16="http://schemas.microsoft.com/office/drawing/2014/main" id="{95EEBA53-8287-4FB8-8FBC-7DFD148E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959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</a:t>
            </a:r>
          </a:p>
        </p:txBody>
      </p:sp>
      <p:sp>
        <p:nvSpPr>
          <p:cNvPr id="16431" name="AutoShape 62">
            <a:extLst>
              <a:ext uri="{FF2B5EF4-FFF2-40B4-BE49-F238E27FC236}">
                <a16:creationId xmlns:a16="http://schemas.microsoft.com/office/drawing/2014/main" id="{C01A3ABC-1253-4381-93E0-523D4294C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654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$2,000</a:t>
            </a:r>
          </a:p>
        </p:txBody>
      </p:sp>
      <p:sp>
        <p:nvSpPr>
          <p:cNvPr id="77887" name="AutoShape 63">
            <a:extLst>
              <a:ext uri="{FF2B5EF4-FFF2-40B4-BE49-F238E27FC236}">
                <a16:creationId xmlns:a16="http://schemas.microsoft.com/office/drawing/2014/main" id="{6FD5035C-FEC0-4713-B9CA-0C236CD2E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349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16433" name="AutoShape 64">
            <a:extLst>
              <a:ext uri="{FF2B5EF4-FFF2-40B4-BE49-F238E27FC236}">
                <a16:creationId xmlns:a16="http://schemas.microsoft.com/office/drawing/2014/main" id="{11EDEB77-4918-493C-9463-EF3E1685D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044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16434" name="AutoShape 65">
            <a:extLst>
              <a:ext uri="{FF2B5EF4-FFF2-40B4-BE49-F238E27FC236}">
                <a16:creationId xmlns:a16="http://schemas.microsoft.com/office/drawing/2014/main" id="{07119DE7-DC44-402F-8BDC-73C8B26FB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740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$16,000</a:t>
            </a:r>
          </a:p>
        </p:txBody>
      </p:sp>
      <p:sp>
        <p:nvSpPr>
          <p:cNvPr id="16435" name="AutoShape 66">
            <a:extLst>
              <a:ext uri="{FF2B5EF4-FFF2-40B4-BE49-F238E27FC236}">
                <a16:creationId xmlns:a16="http://schemas.microsoft.com/office/drawing/2014/main" id="{D283EEF9-6A97-44C9-A058-1E41B87B7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435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$25,000</a:t>
            </a:r>
          </a:p>
        </p:txBody>
      </p:sp>
      <p:sp>
        <p:nvSpPr>
          <p:cNvPr id="16436" name="AutoShape 67">
            <a:extLst>
              <a:ext uri="{FF2B5EF4-FFF2-40B4-BE49-F238E27FC236}">
                <a16:creationId xmlns:a16="http://schemas.microsoft.com/office/drawing/2014/main" id="{816A9D66-1123-4F59-81F7-F681FE495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130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$50,000</a:t>
            </a:r>
          </a:p>
        </p:txBody>
      </p:sp>
      <p:sp>
        <p:nvSpPr>
          <p:cNvPr id="16437" name="AutoShape 68">
            <a:extLst>
              <a:ext uri="{FF2B5EF4-FFF2-40B4-BE49-F238E27FC236}">
                <a16:creationId xmlns:a16="http://schemas.microsoft.com/office/drawing/2014/main" id="{46E24DD1-6040-455C-ABD7-499C9CDF2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825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$100,000</a:t>
            </a:r>
          </a:p>
        </p:txBody>
      </p:sp>
      <p:sp>
        <p:nvSpPr>
          <p:cNvPr id="16438" name="AutoShape 69">
            <a:extLst>
              <a:ext uri="{FF2B5EF4-FFF2-40B4-BE49-F238E27FC236}">
                <a16:creationId xmlns:a16="http://schemas.microsoft.com/office/drawing/2014/main" id="{EE9AF326-C04C-4517-8956-1A237DE01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520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$250,000</a:t>
            </a:r>
          </a:p>
        </p:txBody>
      </p:sp>
      <p:sp>
        <p:nvSpPr>
          <p:cNvPr id="16439" name="AutoShape 70">
            <a:extLst>
              <a:ext uri="{FF2B5EF4-FFF2-40B4-BE49-F238E27FC236}">
                <a16:creationId xmlns:a16="http://schemas.microsoft.com/office/drawing/2014/main" id="{FAB99749-E825-427C-ACD2-B2DB8F8CE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216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$500,000</a:t>
            </a:r>
          </a:p>
        </p:txBody>
      </p:sp>
      <p:sp>
        <p:nvSpPr>
          <p:cNvPr id="16440" name="AutoShape 71">
            <a:extLst>
              <a:ext uri="{FF2B5EF4-FFF2-40B4-BE49-F238E27FC236}">
                <a16:creationId xmlns:a16="http://schemas.microsoft.com/office/drawing/2014/main" id="{DAB44572-46F9-4F6C-86A2-74075A659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911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</a:p>
        </p:txBody>
      </p:sp>
      <p:sp>
        <p:nvSpPr>
          <p:cNvPr id="16441" name="Rectangle 83">
            <a:extLst>
              <a:ext uri="{FF2B5EF4-FFF2-40B4-BE49-F238E27FC236}">
                <a16:creationId xmlns:a16="http://schemas.microsoft.com/office/drawing/2014/main" id="{1684CD80-B8FF-4CD1-B12F-5C1934A57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24551"/>
            <a:ext cx="9144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  <a:extLst>
              <a:ext uri="{FF2B5EF4-FFF2-40B4-BE49-F238E27FC236}">
                <a16:creationId xmlns:a16="http://schemas.microsoft.com/office/drawing/2014/main" id="{ADE99D38-ED8A-4A23-8C93-78F4BF042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  <a:extLst>
              <a:ext uri="{FF2B5EF4-FFF2-40B4-BE49-F238E27FC236}">
                <a16:creationId xmlns:a16="http://schemas.microsoft.com/office/drawing/2014/main" id="{D559AC48-09A3-44A2-8544-3B399E7CD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>
            <a:extLst>
              <a:ext uri="{FF2B5EF4-FFF2-40B4-BE49-F238E27FC236}">
                <a16:creationId xmlns:a16="http://schemas.microsoft.com/office/drawing/2014/main" id="{796C4AF4-8F96-4DB4-BEF6-FB96166A5B5E}"/>
              </a:ext>
            </a:extLst>
          </p:cNvPr>
          <p:cNvSpPr txBox="1"/>
          <p:nvPr/>
        </p:nvSpPr>
        <p:spPr>
          <a:xfrm>
            <a:off x="4677708" y="2383129"/>
            <a:ext cx="147668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>
            <a:extLst>
              <a:ext uri="{FF2B5EF4-FFF2-40B4-BE49-F238E27FC236}">
                <a16:creationId xmlns:a16="http://schemas.microsoft.com/office/drawing/2014/main" id="{3A2BF687-D6BD-4B3B-AE1E-767851596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62" y="11113"/>
            <a:ext cx="217963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Continue" hidden="1">
            <a:hlinkClick r:id="" action="ppaction://macro?name=NextQuestion"/>
            <a:extLst>
              <a:ext uri="{FF2B5EF4-FFF2-40B4-BE49-F238E27FC236}">
                <a16:creationId xmlns:a16="http://schemas.microsoft.com/office/drawing/2014/main" id="{E67B88AE-2D3B-496F-B640-30AAC58B3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453" name="AskAudienceChart" hidden="1">
            <a:extLst>
              <a:ext uri="{FF2B5EF4-FFF2-40B4-BE49-F238E27FC236}">
                <a16:creationId xmlns:a16="http://schemas.microsoft.com/office/drawing/2014/main" id="{85A81133-F47B-4F6E-B2A4-1533895553AD}"/>
              </a:ext>
            </a:extLst>
          </p:cNvPr>
          <p:cNvGraphicFramePr>
            <a:graphicFrameLocks/>
          </p:cNvGraphicFramePr>
          <p:nvPr/>
        </p:nvGraphicFramePr>
        <p:xfrm>
          <a:off x="3284538" y="1757363"/>
          <a:ext cx="4572000" cy="248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r:id="rId10" imgW="4572396" imgH="2487384" progId="Excel.Chart.8">
                  <p:embed/>
                </p:oleObj>
              </mc:Choice>
              <mc:Fallback>
                <p:oleObj r:id="rId10" imgW="4572396" imgH="2487384" progId="Excel.Chart.8">
                  <p:embed/>
                  <p:pic>
                    <p:nvPicPr>
                      <p:cNvPr id="16453" name="AskAudienceChart" hidden="1">
                        <a:extLst>
                          <a:ext uri="{FF2B5EF4-FFF2-40B4-BE49-F238E27FC236}">
                            <a16:creationId xmlns:a16="http://schemas.microsoft.com/office/drawing/2014/main" id="{85A81133-F47B-4F6E-B2A4-1533895553A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1757363"/>
                        <a:ext cx="4572000" cy="248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02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2D1EB380-B822-4E95-85C7-DACCE39DC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60" y="206377"/>
            <a:ext cx="6737707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nl-NL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7. 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 sông Bạch Đằng đã diễn ra</a:t>
            </a:r>
          </a:p>
          <a:p>
            <a:pPr algn="ctr">
              <a:defRPr/>
            </a:pP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mấy trận thủy chiến</a:t>
            </a:r>
            <a:r>
              <a:rPr lang="nl-NL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57" name="AutoShape 80">
            <a:extLst>
              <a:ext uri="{FF2B5EF4-FFF2-40B4-BE49-F238E27FC236}">
                <a16:creationId xmlns:a16="http://schemas.microsoft.com/office/drawing/2014/main" id="{710B4259-BE8C-4CFF-B5F8-03CEA527E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6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6458" name="AutoShape 81">
            <a:extLst>
              <a:ext uri="{FF2B5EF4-FFF2-40B4-BE49-F238E27FC236}">
                <a16:creationId xmlns:a16="http://schemas.microsoft.com/office/drawing/2014/main" id="{5AE408F4-952E-4BCD-A2F4-FC80972C6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2" name="AnswerD">
            <a:extLst>
              <a:ext uri="{FF2B5EF4-FFF2-40B4-BE49-F238E27FC236}">
                <a16:creationId xmlns:a16="http://schemas.microsoft.com/office/drawing/2014/main" id="{C40A6A8F-83B0-425A-9118-4D7101941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0169" y="4269437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>
            <a:extLst>
              <a:ext uri="{FF2B5EF4-FFF2-40B4-BE49-F238E27FC236}">
                <a16:creationId xmlns:a16="http://schemas.microsoft.com/office/drawing/2014/main" id="{0993AB11-2913-4C6F-970C-DA4AD5F52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584" y="5039681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nl-NL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>
            <a:extLst>
              <a:ext uri="{FF2B5EF4-FFF2-40B4-BE49-F238E27FC236}">
                <a16:creationId xmlns:a16="http://schemas.microsoft.com/office/drawing/2014/main" id="{4BC5A3BF-A068-4708-970A-652F2DFF9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3401" y="5057273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>
            <a:extLst>
              <a:ext uri="{FF2B5EF4-FFF2-40B4-BE49-F238E27FC236}">
                <a16:creationId xmlns:a16="http://schemas.microsoft.com/office/drawing/2014/main" id="{BAFEBB6D-C5C9-483D-B418-B1656FFBD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4343426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77" name="AutoShape 53">
            <a:extLst>
              <a:ext uri="{FF2B5EF4-FFF2-40B4-BE49-F238E27FC236}">
                <a16:creationId xmlns:a16="http://schemas.microsoft.com/office/drawing/2014/main" id="{766EE3AE-1D2F-4D37-A5BC-AAD053754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6472" name="AutoShape 54">
            <a:extLst>
              <a:ext uri="{FF2B5EF4-FFF2-40B4-BE49-F238E27FC236}">
                <a16:creationId xmlns:a16="http://schemas.microsoft.com/office/drawing/2014/main" id="{E5516829-01AF-436F-AA7A-568D59992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538" y="5432426"/>
            <a:ext cx="87312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77879" name="AutoShape 55">
            <a:extLst>
              <a:ext uri="{FF2B5EF4-FFF2-40B4-BE49-F238E27FC236}">
                <a16:creationId xmlns:a16="http://schemas.microsoft.com/office/drawing/2014/main" id="{4C199D48-EC55-4C1D-AF51-3E9C56B05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6" y="4633914"/>
            <a:ext cx="87313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A</a:t>
            </a:r>
            <a:endParaRPr lang="en-US" altLang="en-US" sz="1200" b="1">
              <a:solidFill>
                <a:srgbClr val="FFFFFF"/>
              </a:solidFill>
            </a:endParaRPr>
          </a:p>
        </p:txBody>
      </p:sp>
      <p:sp>
        <p:nvSpPr>
          <p:cNvPr id="16474" name="AutoShape 56">
            <a:extLst>
              <a:ext uri="{FF2B5EF4-FFF2-40B4-BE49-F238E27FC236}">
                <a16:creationId xmlns:a16="http://schemas.microsoft.com/office/drawing/2014/main" id="{DC5556F6-409D-4576-9B66-40B8A1D6F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2" name="66 Phone-A-Friend-pt2.wav"/>
            </a:hlinkClick>
            <a:extLst>
              <a:ext uri="{FF2B5EF4-FFF2-40B4-BE49-F238E27FC236}">
                <a16:creationId xmlns:a16="http://schemas.microsoft.com/office/drawing/2014/main" id="{AFD97709-4702-4277-AC97-0329B82D8E6F}"/>
              </a:ext>
            </a:extLst>
          </p:cNvPr>
          <p:cNvSpPr/>
          <p:nvPr/>
        </p:nvSpPr>
        <p:spPr>
          <a:xfrm>
            <a:off x="5087938" y="2557463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176A1E6D-1298-4E38-A18D-254157CA6B04}"/>
              </a:ext>
            </a:extLst>
          </p:cNvPr>
          <p:cNvSpPr/>
          <p:nvPr/>
        </p:nvSpPr>
        <p:spPr>
          <a:xfrm>
            <a:off x="7334250" y="1687514"/>
            <a:ext cx="617538" cy="24447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6DBF9D4D-CB5A-48D5-BEF0-0475C2CEC049}"/>
              </a:ext>
            </a:extLst>
          </p:cNvPr>
          <p:cNvSpPr/>
          <p:nvPr/>
        </p:nvSpPr>
        <p:spPr>
          <a:xfrm>
            <a:off x="5159376" y="3429001"/>
            <a:ext cx="549275" cy="244475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6478" name="FiftyFifty" hidden="1">
            <a:extLst>
              <a:ext uri="{FF2B5EF4-FFF2-40B4-BE49-F238E27FC236}">
                <a16:creationId xmlns:a16="http://schemas.microsoft.com/office/drawing/2014/main" id="{842BAF21-5604-420F-B596-45645C22D521}"/>
              </a:ext>
            </a:extLst>
          </p:cNvPr>
          <p:cNvGrpSpPr>
            <a:grpSpLocks/>
          </p:cNvGrpSpPr>
          <p:nvPr/>
        </p:nvGrpSpPr>
        <p:grpSpPr bwMode="auto">
          <a:xfrm>
            <a:off x="4451350" y="5959475"/>
            <a:ext cx="623888" cy="414338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6778E032-1C0D-4FF7-A3AA-34B9EFC5CEB6}"/>
                </a:ext>
              </a:extLst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6530" name="Picture 131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8791A346-6DDE-4BC0-A7B7-D1E191D42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5" t="24368" r="16081" b="32681"/>
            <a:stretch>
              <a:fillRect/>
            </a:stretch>
          </p:blipFill>
          <p:spPr bwMode="auto">
            <a:xfrm>
              <a:off x="-1670217" y="3446042"/>
              <a:ext cx="1203735" cy="46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479" name="AskAudience" hidden="1">
            <a:extLst>
              <a:ext uri="{FF2B5EF4-FFF2-40B4-BE49-F238E27FC236}">
                <a16:creationId xmlns:a16="http://schemas.microsoft.com/office/drawing/2014/main" id="{9304F6FF-3021-481C-AC21-0392B2BC52A2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959475"/>
            <a:ext cx="623888" cy="414338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EE944435-B10F-4FA9-BBDD-F9338DBC0007}"/>
                </a:ext>
              </a:extLst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6526" name="Picture 134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6CA761B7-8E42-4436-B008-BF17BCB5A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1" t="15137" r="19424" b="32640"/>
            <a:stretch>
              <a:fillRect/>
            </a:stretch>
          </p:blipFill>
          <p:spPr bwMode="auto">
            <a:xfrm>
              <a:off x="-1567615" y="347158"/>
              <a:ext cx="998530" cy="61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480" name="PlusOne" hidden="1">
            <a:extLst>
              <a:ext uri="{FF2B5EF4-FFF2-40B4-BE49-F238E27FC236}">
                <a16:creationId xmlns:a16="http://schemas.microsoft.com/office/drawing/2014/main" id="{808DB658-16B9-45A6-8A1C-5FF990EA7430}"/>
              </a:ext>
            </a:extLst>
          </p:cNvPr>
          <p:cNvGrpSpPr>
            <a:grpSpLocks/>
          </p:cNvGrpSpPr>
          <p:nvPr/>
        </p:nvGrpSpPr>
        <p:grpSpPr bwMode="auto">
          <a:xfrm>
            <a:off x="5802314" y="5959475"/>
            <a:ext cx="623887" cy="414338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60C8B48E-C9A4-423D-8D42-7A9A297CF210}"/>
                </a:ext>
              </a:extLst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6522" name="Picture 148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39D29C3E-3B60-4D0C-80B4-0F72EA1F9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69" r="25336" b="40810"/>
            <a:stretch>
              <a:fillRect/>
            </a:stretch>
          </p:blipFill>
          <p:spPr bwMode="auto">
            <a:xfrm>
              <a:off x="-1471602" y="4401428"/>
              <a:ext cx="806505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481" name="LL1X" hidden="1">
            <a:extLst>
              <a:ext uri="{FF2B5EF4-FFF2-40B4-BE49-F238E27FC236}">
                <a16:creationId xmlns:a16="http://schemas.microsoft.com/office/drawing/2014/main" id="{F23EBD42-C6C9-460E-950F-0A85EA9A028E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5805488"/>
            <a:ext cx="685800" cy="722312"/>
            <a:chOff x="3862334" y="5805934"/>
            <a:chExt cx="914400" cy="721578"/>
          </a:xfrm>
        </p:grpSpPr>
        <p:sp>
          <p:nvSpPr>
            <p:cNvPr id="151" name="shape" hidden="1">
              <a:extLst>
                <a:ext uri="{FF2B5EF4-FFF2-40B4-BE49-F238E27FC236}">
                  <a16:creationId xmlns:a16="http://schemas.microsoft.com/office/drawing/2014/main" id="{C69F918B-B4C3-46CB-BAF4-25B51190A942}"/>
                </a:ext>
              </a:extLst>
            </p:cNvPr>
            <p:cNvSpPr/>
            <p:nvPr/>
          </p:nvSpPr>
          <p:spPr>
            <a:xfrm>
              <a:off x="3862334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>
              <a:extLst>
                <a:ext uri="{FF2B5EF4-FFF2-40B4-BE49-F238E27FC236}">
                  <a16:creationId xmlns:a16="http://schemas.microsoft.com/office/drawing/2014/main" id="{0A60CCE0-4CA8-412B-BA7F-A8AF7DAE17B9}"/>
                </a:ext>
              </a:extLst>
            </p:cNvPr>
            <p:cNvSpPr/>
            <p:nvPr/>
          </p:nvSpPr>
          <p:spPr>
            <a:xfrm rot="18900000">
              <a:off x="396816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6482" name="LL2X" hidden="1">
            <a:extLst>
              <a:ext uri="{FF2B5EF4-FFF2-40B4-BE49-F238E27FC236}">
                <a16:creationId xmlns:a16="http://schemas.microsoft.com/office/drawing/2014/main" id="{D274EB57-AA37-4D59-A735-DD95B05A442D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5805488"/>
            <a:ext cx="685800" cy="722312"/>
            <a:chOff x="4764298" y="5805934"/>
            <a:chExt cx="914400" cy="721578"/>
          </a:xfrm>
        </p:grpSpPr>
        <p:sp>
          <p:nvSpPr>
            <p:cNvPr id="154" name="shape" hidden="1">
              <a:extLst>
                <a:ext uri="{FF2B5EF4-FFF2-40B4-BE49-F238E27FC236}">
                  <a16:creationId xmlns:a16="http://schemas.microsoft.com/office/drawing/2014/main" id="{B31A13DB-C718-4D8B-8760-A271924CAB7C}"/>
                </a:ext>
              </a:extLst>
            </p:cNvPr>
            <p:cNvSpPr/>
            <p:nvPr/>
          </p:nvSpPr>
          <p:spPr>
            <a:xfrm>
              <a:off x="4764298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>
              <a:extLst>
                <a:ext uri="{FF2B5EF4-FFF2-40B4-BE49-F238E27FC236}">
                  <a16:creationId xmlns:a16="http://schemas.microsoft.com/office/drawing/2014/main" id="{508F9F64-FED8-4F2B-A30A-78AA82EA1F5F}"/>
                </a:ext>
              </a:extLst>
            </p:cNvPr>
            <p:cNvSpPr/>
            <p:nvPr/>
          </p:nvSpPr>
          <p:spPr>
            <a:xfrm rot="18900000">
              <a:off x="487224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6483" name="LL3X" hidden="1">
            <a:extLst>
              <a:ext uri="{FF2B5EF4-FFF2-40B4-BE49-F238E27FC236}">
                <a16:creationId xmlns:a16="http://schemas.microsoft.com/office/drawing/2014/main" id="{82B75185-602E-4DF3-A182-C98210816FC5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5805488"/>
            <a:ext cx="685800" cy="722312"/>
            <a:chOff x="5663236" y="5805934"/>
            <a:chExt cx="914400" cy="721578"/>
          </a:xfrm>
        </p:grpSpPr>
        <p:sp>
          <p:nvSpPr>
            <p:cNvPr id="157" name="shape" hidden="1">
              <a:extLst>
                <a:ext uri="{FF2B5EF4-FFF2-40B4-BE49-F238E27FC236}">
                  <a16:creationId xmlns:a16="http://schemas.microsoft.com/office/drawing/2014/main" id="{1B27AFE4-6804-4766-8CC6-96C2D993D66A}"/>
                </a:ext>
              </a:extLst>
            </p:cNvPr>
            <p:cNvSpPr/>
            <p:nvPr/>
          </p:nvSpPr>
          <p:spPr>
            <a:xfrm>
              <a:off x="5663236" y="5915360"/>
              <a:ext cx="914400" cy="456735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>
              <a:extLst>
                <a:ext uri="{FF2B5EF4-FFF2-40B4-BE49-F238E27FC236}">
                  <a16:creationId xmlns:a16="http://schemas.microsoft.com/office/drawing/2014/main" id="{37D7B9AD-DBEF-4B2C-9667-F34C458101D8}"/>
                </a:ext>
              </a:extLst>
            </p:cNvPr>
            <p:cNvSpPr/>
            <p:nvPr/>
          </p:nvSpPr>
          <p:spPr>
            <a:xfrm rot="18900000">
              <a:off x="5762720" y="5805934"/>
              <a:ext cx="721783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>
            <a:extLst>
              <a:ext uri="{FF2B5EF4-FFF2-40B4-BE49-F238E27FC236}">
                <a16:creationId xmlns:a16="http://schemas.microsoft.com/office/drawing/2014/main" id="{82A7A9D6-4CCB-46C2-90D6-E91F733C1797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>
            <a:extLst>
              <a:ext uri="{FF2B5EF4-FFF2-40B4-BE49-F238E27FC236}">
                <a16:creationId xmlns:a16="http://schemas.microsoft.com/office/drawing/2014/main" id="{25C107FA-EBBD-407E-85F3-B12629D1D3C4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6486" name="ContinueWon" hidden="1">
            <a:extLst>
              <a:ext uri="{FF2B5EF4-FFF2-40B4-BE49-F238E27FC236}">
                <a16:creationId xmlns:a16="http://schemas.microsoft.com/office/drawing/2014/main" id="{0818C876-8D10-4341-A1D8-24330BA8964B}"/>
              </a:ext>
            </a:extLst>
          </p:cNvPr>
          <p:cNvGrpSpPr>
            <a:grpSpLocks/>
          </p:cNvGrpSpPr>
          <p:nvPr/>
        </p:nvGrpSpPr>
        <p:grpSpPr bwMode="auto">
          <a:xfrm>
            <a:off x="3971926" y="3587750"/>
            <a:ext cx="2930525" cy="615950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  <a:extLst>
                <a:ext uri="{FF2B5EF4-FFF2-40B4-BE49-F238E27FC236}">
                  <a16:creationId xmlns:a16="http://schemas.microsoft.com/office/drawing/2014/main" id="{8245C120-6BC4-4819-A18D-009BE1F50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sz="4400" b="1">
                  <a:solidFill>
                    <a:srgbClr val="FFFFFF"/>
                  </a:solidFill>
                  <a:latin typeface="Arial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511" name="AutoShape 80" hidden="1">
              <a:extLst>
                <a:ext uri="{FF2B5EF4-FFF2-40B4-BE49-F238E27FC236}">
                  <a16:creationId xmlns:a16="http://schemas.microsoft.com/office/drawing/2014/main" id="{1B3BD7E9-2517-4537-BBF3-B468ED160B3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16512" name="AutoShape 81" hidden="1">
              <a:extLst>
                <a:ext uri="{FF2B5EF4-FFF2-40B4-BE49-F238E27FC236}">
                  <a16:creationId xmlns:a16="http://schemas.microsoft.com/office/drawing/2014/main" id="{CA5D15E9-DD6E-4D8D-B23B-11337B7151B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6487" name="FinalAnswer" hidden="1">
            <a:extLst>
              <a:ext uri="{FF2B5EF4-FFF2-40B4-BE49-F238E27FC236}">
                <a16:creationId xmlns:a16="http://schemas.microsoft.com/office/drawing/2014/main" id="{FB500A6C-8115-4B69-B2E7-27348D508EA9}"/>
              </a:ext>
            </a:extLst>
          </p:cNvPr>
          <p:cNvGrpSpPr>
            <a:grpSpLocks/>
          </p:cNvGrpSpPr>
          <p:nvPr/>
        </p:nvGrpSpPr>
        <p:grpSpPr bwMode="auto">
          <a:xfrm>
            <a:off x="3360739" y="3200400"/>
            <a:ext cx="4175125" cy="1060450"/>
            <a:chOff x="2448982" y="3199770"/>
            <a:chExt cx="5567268" cy="1060523"/>
          </a:xfrm>
        </p:grpSpPr>
        <p:sp>
          <p:nvSpPr>
            <p:cNvPr id="119" name="Hexagon 118" hidden="1">
              <a:extLst>
                <a:ext uri="{FF2B5EF4-FFF2-40B4-BE49-F238E27FC236}">
                  <a16:creationId xmlns:a16="http://schemas.microsoft.com/office/drawing/2014/main" id="{28EABDA3-9C33-4F46-B2C8-C33310233834}"/>
                </a:ext>
              </a:extLst>
            </p:cNvPr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19" hidden="1">
              <a:extLst>
                <a:ext uri="{FF2B5EF4-FFF2-40B4-BE49-F238E27FC236}">
                  <a16:creationId xmlns:a16="http://schemas.microsoft.com/office/drawing/2014/main" id="{DB44D0BF-82C2-4BE1-BACF-F6C1EA5E6FA7}"/>
                </a:ext>
              </a:extLst>
            </p:cNvPr>
            <p:cNvSpPr/>
            <p:nvPr/>
          </p:nvSpPr>
          <p:spPr>
            <a:xfrm>
              <a:off x="2514603" y="3199770"/>
              <a:ext cx="5436024" cy="400078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B99237C4-6D4A-41F3-AF3E-182C1FDD7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27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86931FAD-A2D5-4BCE-A8C6-7BA93251B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025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D45D2B90-A571-46A5-88FC-3A4D6A35C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A8ADC58F-2296-4688-8B99-FAA3149F3F6B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 rotWithShape="1">
          <a:blip r:embed="rId16" cstate="print"/>
          <a:srcRect l="21738" r="21801"/>
          <a:stretch/>
        </p:blipFill>
        <p:spPr>
          <a:xfrm>
            <a:off x="9403746" y="5549990"/>
            <a:ext cx="1039091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1B505BF-86DA-4BE2-BE42-B140DF7A6FE6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>
          <a:blip r:embed="rId17"/>
          <a:stretch>
            <a:fillRect/>
          </a:stretch>
        </p:blipFill>
        <p:spPr>
          <a:xfrm>
            <a:off x="10320338" y="7167563"/>
            <a:ext cx="279400" cy="3730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58778354-C4DC-4773-A6C9-FD7804DB11F5}"/>
              </a:ext>
            </a:extLst>
          </p:cNvPr>
          <p:cNvSpPr/>
          <p:nvPr/>
        </p:nvSpPr>
        <p:spPr>
          <a:xfrm>
            <a:off x="4547843" y="5863110"/>
            <a:ext cx="76374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sz="2000" b="1" spc="-300" dirty="0">
                <a:solidFill>
                  <a:prstClr val="white"/>
                </a:solidFill>
              </a:rPr>
              <a:t>50/50</a:t>
            </a:r>
          </a:p>
        </p:txBody>
      </p:sp>
      <p:grpSp>
        <p:nvGrpSpPr>
          <p:cNvPr id="16496" name="ykienkhangia">
            <a:extLst>
              <a:ext uri="{FF2B5EF4-FFF2-40B4-BE49-F238E27FC236}">
                <a16:creationId xmlns:a16="http://schemas.microsoft.com/office/drawing/2014/main" id="{BE8D8D0B-6FCF-4363-8DEF-02429AB4610E}"/>
              </a:ext>
            </a:extLst>
          </p:cNvPr>
          <p:cNvGrpSpPr>
            <a:grpSpLocks/>
          </p:cNvGrpSpPr>
          <p:nvPr/>
        </p:nvGrpSpPr>
        <p:grpSpPr bwMode="auto">
          <a:xfrm>
            <a:off x="5727700" y="5918200"/>
            <a:ext cx="693738" cy="546100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C4FE3458-8008-4C60-BB1F-B38B568F0374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6503" name="Graphic 2" descr="Group">
              <a:extLst>
                <a:ext uri="{FF2B5EF4-FFF2-40B4-BE49-F238E27FC236}">
                  <a16:creationId xmlns:a16="http://schemas.microsoft.com/office/drawing/2014/main" id="{45974439-0780-4571-94FC-BF206DA13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296" y="5923838"/>
              <a:ext cx="540189" cy="54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0" name="AnswerB">
            <a:extLst>
              <a:ext uri="{FF2B5EF4-FFF2-40B4-BE49-F238E27FC236}">
                <a16:creationId xmlns:a16="http://schemas.microsoft.com/office/drawing/2014/main" id="{FF477837-35FC-465F-9503-39F3F00DD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7341" y="5082211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3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video>
              <p:cMediaNode vol="57576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77" grpId="0" animBg="1"/>
      <p:bldP spid="7787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>
            <a:extLst>
              <a:ext uri="{FF2B5EF4-FFF2-40B4-BE49-F238E27FC236}">
                <a16:creationId xmlns:a16="http://schemas.microsoft.com/office/drawing/2014/main" id="{D8FC43E8-4DA1-4D08-9D16-ABCE1D494F0A}"/>
              </a:ext>
            </a:extLst>
          </p:cNvPr>
          <p:cNvSpPr/>
          <p:nvPr/>
        </p:nvSpPr>
        <p:spPr>
          <a:xfrm>
            <a:off x="7758113" y="696913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5" name="11 $100-$1000 Questions.wav"/>
            </a:hlinkClick>
            <a:extLst>
              <a:ext uri="{FF2B5EF4-FFF2-40B4-BE49-F238E27FC236}">
                <a16:creationId xmlns:a16="http://schemas.microsoft.com/office/drawing/2014/main" id="{97CEF0DB-5AA8-4032-B6A9-7B0100A9AA59}"/>
              </a:ext>
            </a:extLst>
          </p:cNvPr>
          <p:cNvSpPr/>
          <p:nvPr/>
        </p:nvSpPr>
        <p:spPr>
          <a:xfrm>
            <a:off x="7758113" y="10795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6" name="16 $2,000 Lose.wav"/>
            </a:hlinkClick>
            <a:extLst>
              <a:ext uri="{FF2B5EF4-FFF2-40B4-BE49-F238E27FC236}">
                <a16:creationId xmlns:a16="http://schemas.microsoft.com/office/drawing/2014/main" id="{A9730F59-D49D-48C7-ABA6-E6BE9BAC033D}"/>
              </a:ext>
            </a:extLst>
          </p:cNvPr>
          <p:cNvSpPr/>
          <p:nvPr/>
        </p:nvSpPr>
        <p:spPr>
          <a:xfrm>
            <a:off x="7759701" y="1898650"/>
            <a:ext cx="1389063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  <a:extLst>
              <a:ext uri="{FF2B5EF4-FFF2-40B4-BE49-F238E27FC236}">
                <a16:creationId xmlns:a16="http://schemas.microsoft.com/office/drawing/2014/main" id="{9875396D-0656-4C6E-A2F1-D45320937A96}"/>
              </a:ext>
            </a:extLst>
          </p:cNvPr>
          <p:cNvSpPr/>
          <p:nvPr/>
        </p:nvSpPr>
        <p:spPr>
          <a:xfrm>
            <a:off x="7766050" y="130810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D64B5575-7E07-4F3D-BC0A-CBDA81E737B1}"/>
              </a:ext>
            </a:extLst>
          </p:cNvPr>
          <p:cNvSpPr/>
          <p:nvPr/>
        </p:nvSpPr>
        <p:spPr>
          <a:xfrm>
            <a:off x="9053514" y="1657351"/>
            <a:ext cx="1622425" cy="214947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7156DDE5-395E-4CCF-B8EE-677B77F77669}"/>
              </a:ext>
            </a:extLst>
          </p:cNvPr>
          <p:cNvSpPr/>
          <p:nvPr/>
        </p:nvSpPr>
        <p:spPr>
          <a:xfrm rot="18900000">
            <a:off x="8132764" y="146050"/>
            <a:ext cx="2674937" cy="1993900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A81D8EBD-A558-4C37-B840-ADEB65A7DC40}"/>
              </a:ext>
            </a:extLst>
          </p:cNvPr>
          <p:cNvSpPr/>
          <p:nvPr/>
        </p:nvSpPr>
        <p:spPr>
          <a:xfrm rot="13500000">
            <a:off x="7673183" y="3594895"/>
            <a:ext cx="3627437" cy="1495425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454086E9-4B69-481C-A921-9ED601D07F69}"/>
              </a:ext>
            </a:extLst>
          </p:cNvPr>
          <p:cNvSpPr/>
          <p:nvPr/>
        </p:nvSpPr>
        <p:spPr>
          <a:xfrm rot="1800000">
            <a:off x="8494713" y="2833688"/>
            <a:ext cx="2481262" cy="209550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>
            <a:extLst>
              <a:ext uri="{FF2B5EF4-FFF2-40B4-BE49-F238E27FC236}">
                <a16:creationId xmlns:a16="http://schemas.microsoft.com/office/drawing/2014/main" id="{4C78D1F6-B860-4D00-9302-0C7866B3A238}"/>
              </a:ext>
            </a:extLst>
          </p:cNvPr>
          <p:cNvSpPr/>
          <p:nvPr/>
        </p:nvSpPr>
        <p:spPr>
          <a:xfrm rot="18000000">
            <a:off x="7600156" y="623094"/>
            <a:ext cx="3114676" cy="11096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>
            <a:extLst>
              <a:ext uri="{FF2B5EF4-FFF2-40B4-BE49-F238E27FC236}">
                <a16:creationId xmlns:a16="http://schemas.microsoft.com/office/drawing/2014/main" id="{043BECB3-82BE-444A-8AC0-BEC1CE6A0B7F}"/>
              </a:ext>
            </a:extLst>
          </p:cNvPr>
          <p:cNvSpPr/>
          <p:nvPr/>
        </p:nvSpPr>
        <p:spPr>
          <a:xfrm rot="20700000">
            <a:off x="8812213" y="1095376"/>
            <a:ext cx="2012950" cy="2136775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B455EBFD-B0F7-4BAD-9FDF-ACF11B6B4ED2}"/>
              </a:ext>
            </a:extLst>
          </p:cNvPr>
          <p:cNvSpPr/>
          <p:nvPr/>
        </p:nvSpPr>
        <p:spPr>
          <a:xfrm rot="15300000">
            <a:off x="7184232" y="4431507"/>
            <a:ext cx="3740150" cy="750887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BA364E4-CC7D-4169-9DAA-F47A332CEB74}"/>
              </a:ext>
            </a:extLst>
          </p:cNvPr>
          <p:cNvSpPr/>
          <p:nvPr/>
        </p:nvSpPr>
        <p:spPr>
          <a:xfrm rot="900000">
            <a:off x="8812213" y="2232026"/>
            <a:ext cx="2012950" cy="2136775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>
            <a:extLst>
              <a:ext uri="{FF2B5EF4-FFF2-40B4-BE49-F238E27FC236}">
                <a16:creationId xmlns:a16="http://schemas.microsoft.com/office/drawing/2014/main" id="{CFB4F1B8-80F4-4F87-8D91-BE3486DFF937}"/>
              </a:ext>
            </a:extLst>
          </p:cNvPr>
          <p:cNvSpPr/>
          <p:nvPr/>
        </p:nvSpPr>
        <p:spPr>
          <a:xfrm rot="17100000">
            <a:off x="7735094" y="964406"/>
            <a:ext cx="2654300" cy="515938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>
            <a:extLst>
              <a:ext uri="{FF2B5EF4-FFF2-40B4-BE49-F238E27FC236}">
                <a16:creationId xmlns:a16="http://schemas.microsoft.com/office/drawing/2014/main" id="{43F2D89C-B33A-4308-9DEE-0B468196A7A0}"/>
              </a:ext>
            </a:extLst>
          </p:cNvPr>
          <p:cNvSpPr/>
          <p:nvPr/>
        </p:nvSpPr>
        <p:spPr>
          <a:xfrm rot="19800000">
            <a:off x="8494713" y="534988"/>
            <a:ext cx="2481262" cy="2095500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>
            <a:extLst>
              <a:ext uri="{FF2B5EF4-FFF2-40B4-BE49-F238E27FC236}">
                <a16:creationId xmlns:a16="http://schemas.microsoft.com/office/drawing/2014/main" id="{67D5D3C0-B35C-4A10-8E9C-D25BEE3C7342}"/>
              </a:ext>
            </a:extLst>
          </p:cNvPr>
          <p:cNvSpPr/>
          <p:nvPr/>
        </p:nvSpPr>
        <p:spPr>
          <a:xfrm rot="14400000">
            <a:off x="7315995" y="3972720"/>
            <a:ext cx="3749675" cy="1309687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2AA0CFE3-B72A-4FB9-A608-8C4561E18DA3}"/>
              </a:ext>
            </a:extLst>
          </p:cNvPr>
          <p:cNvSpPr/>
          <p:nvPr/>
        </p:nvSpPr>
        <p:spPr>
          <a:xfrm rot="1351054">
            <a:off x="8664576" y="2533651"/>
            <a:ext cx="2239963" cy="211931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>
            <a:extLst>
              <a:ext uri="{FF2B5EF4-FFF2-40B4-BE49-F238E27FC236}">
                <a16:creationId xmlns:a16="http://schemas.microsoft.com/office/drawing/2014/main" id="{7C4B6406-370B-4440-B08D-B7EC6534E456}"/>
              </a:ext>
            </a:extLst>
          </p:cNvPr>
          <p:cNvSpPr/>
          <p:nvPr/>
        </p:nvSpPr>
        <p:spPr>
          <a:xfrm rot="17551054">
            <a:off x="7658101" y="814389"/>
            <a:ext cx="2868613" cy="808037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>
            <a:extLst>
              <a:ext uri="{FF2B5EF4-FFF2-40B4-BE49-F238E27FC236}">
                <a16:creationId xmlns:a16="http://schemas.microsoft.com/office/drawing/2014/main" id="{C928DCEB-27AB-4E4B-9A5C-25E31F9ACCBE}"/>
              </a:ext>
            </a:extLst>
          </p:cNvPr>
          <p:cNvSpPr/>
          <p:nvPr/>
        </p:nvSpPr>
        <p:spPr>
          <a:xfrm rot="20251054">
            <a:off x="8664576" y="815976"/>
            <a:ext cx="2239963" cy="211931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A94AD89A-7145-425B-8701-433F1398E89B}"/>
              </a:ext>
            </a:extLst>
          </p:cNvPr>
          <p:cNvSpPr/>
          <p:nvPr/>
        </p:nvSpPr>
        <p:spPr>
          <a:xfrm rot="14851054">
            <a:off x="7204869" y="4185444"/>
            <a:ext cx="3759200" cy="110013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87EE421D-1BB2-4A0A-91BE-DE617552B875}"/>
              </a:ext>
            </a:extLst>
          </p:cNvPr>
          <p:cNvSpPr/>
          <p:nvPr/>
        </p:nvSpPr>
        <p:spPr>
          <a:xfrm rot="3151054">
            <a:off x="7489826" y="3798888"/>
            <a:ext cx="3679825" cy="1422400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:a16="http://schemas.microsoft.com/office/drawing/2014/main" id="{133824B1-5D25-4753-914E-3F1F7DA50F65}"/>
              </a:ext>
            </a:extLst>
          </p:cNvPr>
          <p:cNvSpPr/>
          <p:nvPr/>
        </p:nvSpPr>
        <p:spPr>
          <a:xfrm rot="19351054">
            <a:off x="8312150" y="288925"/>
            <a:ext cx="2654300" cy="2052638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10A42606-D8B3-47EF-838F-B1675140F009}"/>
              </a:ext>
            </a:extLst>
          </p:cNvPr>
          <p:cNvSpPr/>
          <p:nvPr/>
        </p:nvSpPr>
        <p:spPr>
          <a:xfrm rot="451054">
            <a:off x="8940800" y="1947864"/>
            <a:ext cx="1804988" cy="214312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6A16523F-F0BA-446A-B58F-4336192D6EC4}"/>
              </a:ext>
            </a:extLst>
          </p:cNvPr>
          <p:cNvSpPr/>
          <p:nvPr/>
        </p:nvSpPr>
        <p:spPr>
          <a:xfrm rot="2251054">
            <a:off x="8310563" y="3127375"/>
            <a:ext cx="2654300" cy="205263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28A1FA79-602A-45EA-8210-9D5717F1B21E}"/>
              </a:ext>
            </a:extLst>
          </p:cNvPr>
          <p:cNvSpPr/>
          <p:nvPr/>
        </p:nvSpPr>
        <p:spPr>
          <a:xfrm rot="18451054">
            <a:off x="7593013" y="404813"/>
            <a:ext cx="3340101" cy="1397000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>
            <a:extLst>
              <a:ext uri="{FF2B5EF4-FFF2-40B4-BE49-F238E27FC236}">
                <a16:creationId xmlns:a16="http://schemas.microsoft.com/office/drawing/2014/main" id="{837F717B-5259-4DFE-84D9-6484AA4A3376}"/>
              </a:ext>
            </a:extLst>
          </p:cNvPr>
          <p:cNvSpPr/>
          <p:nvPr/>
        </p:nvSpPr>
        <p:spPr>
          <a:xfrm rot="21151054">
            <a:off x="8942388" y="1376363"/>
            <a:ext cx="1803400" cy="214471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459" name="Oval 7">
            <a:extLst>
              <a:ext uri="{FF2B5EF4-FFF2-40B4-BE49-F238E27FC236}">
                <a16:creationId xmlns:a16="http://schemas.microsoft.com/office/drawing/2014/main" id="{66BE9812-FDF7-4784-809A-36DC25E63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0" name="Oval 2">
            <a:extLst>
              <a:ext uri="{FF2B5EF4-FFF2-40B4-BE49-F238E27FC236}">
                <a16:creationId xmlns:a16="http://schemas.microsoft.com/office/drawing/2014/main" id="{FC6A9376-7E8B-4222-AC22-CCC33EE90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1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1" name="Oval 3">
            <a:extLst>
              <a:ext uri="{FF2B5EF4-FFF2-40B4-BE49-F238E27FC236}">
                <a16:creationId xmlns:a16="http://schemas.microsoft.com/office/drawing/2014/main" id="{DA095111-8C00-4B23-90FE-4663C3DE838F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1027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2" name="Oval 4">
            <a:extLst>
              <a:ext uri="{FF2B5EF4-FFF2-40B4-BE49-F238E27FC236}">
                <a16:creationId xmlns:a16="http://schemas.microsoft.com/office/drawing/2014/main" id="{C8D05AE6-5169-4CCE-BB5F-5F2AF2A1EC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777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3" name="Oval 5">
            <a:extLst>
              <a:ext uri="{FF2B5EF4-FFF2-40B4-BE49-F238E27FC236}">
                <a16:creationId xmlns:a16="http://schemas.microsoft.com/office/drawing/2014/main" id="{A849D377-F9BF-49F1-9477-55D4EE7E1B32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05777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4" name="Oval 6">
            <a:extLst>
              <a:ext uri="{FF2B5EF4-FFF2-40B4-BE49-F238E27FC236}">
                <a16:creationId xmlns:a16="http://schemas.microsoft.com/office/drawing/2014/main" id="{2DAE16CB-C535-4059-ACCA-CA1EAA581DE7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6742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31" name="Oval 7">
            <a:extLst>
              <a:ext uri="{FF2B5EF4-FFF2-40B4-BE49-F238E27FC236}">
                <a16:creationId xmlns:a16="http://schemas.microsoft.com/office/drawing/2014/main" id="{9ADFEB24-3B62-4337-82C0-05959F631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468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B5F2E993-4CA8-4E36-AC11-9EEE9919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68301"/>
            <a:ext cx="776763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9" name="Rectangle 83">
            <a:extLst>
              <a:ext uri="{FF2B5EF4-FFF2-40B4-BE49-F238E27FC236}">
                <a16:creationId xmlns:a16="http://schemas.microsoft.com/office/drawing/2014/main" id="{E40DDBC9-3C3A-4159-BC73-EE8074768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"/>
            <a:ext cx="7689850" cy="17176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70" name="Rectangle 34">
            <a:extLst>
              <a:ext uri="{FF2B5EF4-FFF2-40B4-BE49-F238E27FC236}">
                <a16:creationId xmlns:a16="http://schemas.microsoft.com/office/drawing/2014/main" id="{65827928-D2DE-495D-9FA3-29D292568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21164"/>
            <a:ext cx="9144000" cy="1743075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id="{DF56CC50-7992-4ACD-B86D-29849192D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843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881" name="AutoShape 57">
            <a:extLst>
              <a:ext uri="{FF2B5EF4-FFF2-40B4-BE49-F238E27FC236}">
                <a16:creationId xmlns:a16="http://schemas.microsoft.com/office/drawing/2014/main" id="{96640ECC-3E2F-43B2-89B6-C0D5B583F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2125" y="3071813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18475" name="AutoShape 58">
            <a:extLst>
              <a:ext uri="{FF2B5EF4-FFF2-40B4-BE49-F238E27FC236}">
                <a16:creationId xmlns:a16="http://schemas.microsoft.com/office/drawing/2014/main" id="{11334CB7-2D8C-4F1E-9C22-8B83F5AA9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873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18476" name="AutoShape 59">
            <a:extLst>
              <a:ext uri="{FF2B5EF4-FFF2-40B4-BE49-F238E27FC236}">
                <a16:creationId xmlns:a16="http://schemas.microsoft.com/office/drawing/2014/main" id="{4E6A622E-8DD4-44A0-A92B-4CEBD8232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568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18477" name="AutoShape 60">
            <a:extLst>
              <a:ext uri="{FF2B5EF4-FFF2-40B4-BE49-F238E27FC236}">
                <a16:creationId xmlns:a16="http://schemas.microsoft.com/office/drawing/2014/main" id="{4DEB8706-9F30-4110-B82D-80EFE6CD2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264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18478" name="AutoShape 61">
            <a:extLst>
              <a:ext uri="{FF2B5EF4-FFF2-40B4-BE49-F238E27FC236}">
                <a16:creationId xmlns:a16="http://schemas.microsoft.com/office/drawing/2014/main" id="{4C84B04B-B558-4974-AF92-ADE7DEDD1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959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</a:t>
            </a:r>
          </a:p>
        </p:txBody>
      </p:sp>
      <p:sp>
        <p:nvSpPr>
          <p:cNvPr id="18479" name="AutoShape 62">
            <a:extLst>
              <a:ext uri="{FF2B5EF4-FFF2-40B4-BE49-F238E27FC236}">
                <a16:creationId xmlns:a16="http://schemas.microsoft.com/office/drawing/2014/main" id="{767DF7F1-D260-4A2A-8883-D7FAFA948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654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$2,000</a:t>
            </a:r>
          </a:p>
        </p:txBody>
      </p:sp>
      <p:sp>
        <p:nvSpPr>
          <p:cNvPr id="18480" name="AutoShape 63">
            <a:extLst>
              <a:ext uri="{FF2B5EF4-FFF2-40B4-BE49-F238E27FC236}">
                <a16:creationId xmlns:a16="http://schemas.microsoft.com/office/drawing/2014/main" id="{C3520B21-5780-4A9C-B6EA-FC3B7D797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349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18481" name="AutoShape 64">
            <a:extLst>
              <a:ext uri="{FF2B5EF4-FFF2-40B4-BE49-F238E27FC236}">
                <a16:creationId xmlns:a16="http://schemas.microsoft.com/office/drawing/2014/main" id="{38F04F3C-CD98-4BAD-97D0-26995854C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044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18482" name="AutoShape 65">
            <a:extLst>
              <a:ext uri="{FF2B5EF4-FFF2-40B4-BE49-F238E27FC236}">
                <a16:creationId xmlns:a16="http://schemas.microsoft.com/office/drawing/2014/main" id="{79BA2B1D-2E68-4AF1-AA37-9FD922D97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740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$16,000</a:t>
            </a:r>
          </a:p>
        </p:txBody>
      </p:sp>
      <p:sp>
        <p:nvSpPr>
          <p:cNvPr id="18483" name="AutoShape 66">
            <a:extLst>
              <a:ext uri="{FF2B5EF4-FFF2-40B4-BE49-F238E27FC236}">
                <a16:creationId xmlns:a16="http://schemas.microsoft.com/office/drawing/2014/main" id="{27B618C7-889E-4A5D-83F1-7494D1AD2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435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$25,000</a:t>
            </a:r>
          </a:p>
        </p:txBody>
      </p:sp>
      <p:sp>
        <p:nvSpPr>
          <p:cNvPr id="18484" name="AutoShape 67">
            <a:extLst>
              <a:ext uri="{FF2B5EF4-FFF2-40B4-BE49-F238E27FC236}">
                <a16:creationId xmlns:a16="http://schemas.microsoft.com/office/drawing/2014/main" id="{2E92AC68-7FBE-4565-80D7-199EE0DA4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130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$50,000</a:t>
            </a:r>
          </a:p>
        </p:txBody>
      </p:sp>
      <p:sp>
        <p:nvSpPr>
          <p:cNvPr id="18485" name="AutoShape 68">
            <a:extLst>
              <a:ext uri="{FF2B5EF4-FFF2-40B4-BE49-F238E27FC236}">
                <a16:creationId xmlns:a16="http://schemas.microsoft.com/office/drawing/2014/main" id="{E3FE1046-08B2-4392-8474-066B94097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825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$100,000</a:t>
            </a:r>
          </a:p>
        </p:txBody>
      </p:sp>
      <p:sp>
        <p:nvSpPr>
          <p:cNvPr id="18486" name="AutoShape 69">
            <a:extLst>
              <a:ext uri="{FF2B5EF4-FFF2-40B4-BE49-F238E27FC236}">
                <a16:creationId xmlns:a16="http://schemas.microsoft.com/office/drawing/2014/main" id="{6F33D790-88F9-40A5-9D19-086DB8AAD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520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$250,000</a:t>
            </a:r>
          </a:p>
        </p:txBody>
      </p:sp>
      <p:sp>
        <p:nvSpPr>
          <p:cNvPr id="18487" name="AutoShape 70">
            <a:extLst>
              <a:ext uri="{FF2B5EF4-FFF2-40B4-BE49-F238E27FC236}">
                <a16:creationId xmlns:a16="http://schemas.microsoft.com/office/drawing/2014/main" id="{A3036036-67B7-4C7F-8F93-5807D689C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216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$500,000</a:t>
            </a:r>
          </a:p>
        </p:txBody>
      </p:sp>
      <p:sp>
        <p:nvSpPr>
          <p:cNvPr id="18488" name="AutoShape 71">
            <a:extLst>
              <a:ext uri="{FF2B5EF4-FFF2-40B4-BE49-F238E27FC236}">
                <a16:creationId xmlns:a16="http://schemas.microsoft.com/office/drawing/2014/main" id="{A8DBE57B-97F5-4AFF-B26B-F6E50696D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911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</a:p>
        </p:txBody>
      </p:sp>
      <p:sp>
        <p:nvSpPr>
          <p:cNvPr id="18489" name="Rectangle 83">
            <a:extLst>
              <a:ext uri="{FF2B5EF4-FFF2-40B4-BE49-F238E27FC236}">
                <a16:creationId xmlns:a16="http://schemas.microsoft.com/office/drawing/2014/main" id="{5D88B28C-D99E-4A08-B115-99CFE5102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26138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  <a:extLst>
              <a:ext uri="{FF2B5EF4-FFF2-40B4-BE49-F238E27FC236}">
                <a16:creationId xmlns:a16="http://schemas.microsoft.com/office/drawing/2014/main" id="{C0CC48D5-60D8-43F1-AA47-4C7C0FDFC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  <a:extLst>
              <a:ext uri="{FF2B5EF4-FFF2-40B4-BE49-F238E27FC236}">
                <a16:creationId xmlns:a16="http://schemas.microsoft.com/office/drawing/2014/main" id="{675A1B56-4218-43C5-9420-884FAB025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>
            <a:extLst>
              <a:ext uri="{FF2B5EF4-FFF2-40B4-BE49-F238E27FC236}">
                <a16:creationId xmlns:a16="http://schemas.microsoft.com/office/drawing/2014/main" id="{03B4AD6D-8F57-4295-9D3E-BA7EC9479135}"/>
              </a:ext>
            </a:extLst>
          </p:cNvPr>
          <p:cNvSpPr txBox="1"/>
          <p:nvPr/>
        </p:nvSpPr>
        <p:spPr>
          <a:xfrm>
            <a:off x="4677708" y="2383185"/>
            <a:ext cx="147668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>
            <a:extLst>
              <a:ext uri="{FF2B5EF4-FFF2-40B4-BE49-F238E27FC236}">
                <a16:creationId xmlns:a16="http://schemas.microsoft.com/office/drawing/2014/main" id="{F65C7306-ED8F-4DC2-9450-9E306947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62" y="11113"/>
            <a:ext cx="217963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Continue" hidden="1">
            <a:hlinkClick r:id="" action="ppaction://macro?name=NextQuestion"/>
            <a:extLst>
              <a:ext uri="{FF2B5EF4-FFF2-40B4-BE49-F238E27FC236}">
                <a16:creationId xmlns:a16="http://schemas.microsoft.com/office/drawing/2014/main" id="{74B515A6-F67C-4195-8484-BDCE0CD4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8501" name="AskAudienceChart" hidden="1">
            <a:extLst>
              <a:ext uri="{FF2B5EF4-FFF2-40B4-BE49-F238E27FC236}">
                <a16:creationId xmlns:a16="http://schemas.microsoft.com/office/drawing/2014/main" id="{820003BE-A029-4F21-BAFE-339C543D269A}"/>
              </a:ext>
            </a:extLst>
          </p:cNvPr>
          <p:cNvGraphicFramePr>
            <a:graphicFrameLocks/>
          </p:cNvGraphicFramePr>
          <p:nvPr/>
        </p:nvGraphicFramePr>
        <p:xfrm>
          <a:off x="3284538" y="1757363"/>
          <a:ext cx="4572000" cy="248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r:id="rId9" imgW="4572396" imgH="2487384" progId="Excel.Chart.8">
                  <p:embed/>
                </p:oleObj>
              </mc:Choice>
              <mc:Fallback>
                <p:oleObj r:id="rId9" imgW="4572396" imgH="2487384" progId="Excel.Chart.8">
                  <p:embed/>
                  <p:pic>
                    <p:nvPicPr>
                      <p:cNvPr id="18501" name="AskAudienceChart" hidden="1">
                        <a:extLst>
                          <a:ext uri="{FF2B5EF4-FFF2-40B4-BE49-F238E27FC236}">
                            <a16:creationId xmlns:a16="http://schemas.microsoft.com/office/drawing/2014/main" id="{820003BE-A029-4F21-BAFE-339C543D269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1757363"/>
                        <a:ext cx="4572000" cy="248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02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21330A07-8AD5-46C9-A096-86FBA240C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88" y="206377"/>
            <a:ext cx="6737707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8: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 nước phong kiến đầu tiên </a:t>
            </a:r>
          </a:p>
          <a:p>
            <a:pPr algn="ctr">
              <a:defRPr/>
            </a:pP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 lịch sử nước ta là: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05" name="AutoShape 80">
            <a:extLst>
              <a:ext uri="{FF2B5EF4-FFF2-40B4-BE49-F238E27FC236}">
                <a16:creationId xmlns:a16="http://schemas.microsoft.com/office/drawing/2014/main" id="{ECF8C6B8-0406-4F9D-B8D9-33BCD45BF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6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506" name="AutoShape 81">
            <a:extLst>
              <a:ext uri="{FF2B5EF4-FFF2-40B4-BE49-F238E27FC236}">
                <a16:creationId xmlns:a16="http://schemas.microsoft.com/office/drawing/2014/main" id="{187A2335-9A47-4B81-9728-DCBEBADED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2" name="AnswerD">
            <a:extLst>
              <a:ext uri="{FF2B5EF4-FFF2-40B4-BE49-F238E27FC236}">
                <a16:creationId xmlns:a16="http://schemas.microsoft.com/office/drawing/2014/main" id="{4ABEEBA5-0A47-4BA8-9821-AB2FF0504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423" y="5118898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 Cồ Việt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>
            <a:extLst>
              <a:ext uri="{FF2B5EF4-FFF2-40B4-BE49-F238E27FC236}">
                <a16:creationId xmlns:a16="http://schemas.microsoft.com/office/drawing/2014/main" id="{7E90F56F-CC6B-401C-8D50-FD863DD14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5118898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Âu Lạc</a:t>
            </a:r>
            <a:endParaRPr lang="nl-NL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>
            <a:extLst>
              <a:ext uri="{FF2B5EF4-FFF2-40B4-BE49-F238E27FC236}">
                <a16:creationId xmlns:a16="http://schemas.microsoft.com/office/drawing/2014/main" id="{FF433257-C2B5-4A7B-9660-C04E62676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140" y="4309659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 Ngô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>
            <a:extLst>
              <a:ext uri="{FF2B5EF4-FFF2-40B4-BE49-F238E27FC236}">
                <a16:creationId xmlns:a16="http://schemas.microsoft.com/office/drawing/2014/main" id="{C7536678-986A-4D29-9731-4ED8BD9A7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4343482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 Lang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19" name="AutoShape 53">
            <a:extLst>
              <a:ext uri="{FF2B5EF4-FFF2-40B4-BE49-F238E27FC236}">
                <a16:creationId xmlns:a16="http://schemas.microsoft.com/office/drawing/2014/main" id="{69231A0A-3F0F-445B-8915-1C75ECFE7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</a:t>
            </a:r>
            <a:r>
              <a:rPr lang="vi-VN" altLang="en-US" sz="2800" b="1">
                <a:solidFill>
                  <a:srgbClr val="FFFFFF"/>
                </a:solidFill>
              </a:rPr>
              <a:t>  </a:t>
            </a:r>
            <a:endParaRPr lang="en-US" altLang="en-US" sz="2800" b="1">
              <a:solidFill>
                <a:srgbClr val="FFFFFF"/>
              </a:solidFill>
            </a:endParaRPr>
          </a:p>
        </p:txBody>
      </p:sp>
      <p:sp>
        <p:nvSpPr>
          <p:cNvPr id="18520" name="AutoShape 54">
            <a:extLst>
              <a:ext uri="{FF2B5EF4-FFF2-40B4-BE49-F238E27FC236}">
                <a16:creationId xmlns:a16="http://schemas.microsoft.com/office/drawing/2014/main" id="{4D729AE2-F351-4A8E-9CC4-173A1662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18521" name="AutoShape 55">
            <a:extLst>
              <a:ext uri="{FF2B5EF4-FFF2-40B4-BE49-F238E27FC236}">
                <a16:creationId xmlns:a16="http://schemas.microsoft.com/office/drawing/2014/main" id="{A69DCF2B-1253-4D1B-BA3E-CCAAA029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A</a:t>
            </a:r>
            <a:endParaRPr lang="en-US" altLang="en-US" sz="1200" b="1">
              <a:solidFill>
                <a:srgbClr val="FFFFFF"/>
              </a:solidFill>
            </a:endParaRPr>
          </a:p>
        </p:txBody>
      </p:sp>
      <p:sp>
        <p:nvSpPr>
          <p:cNvPr id="18522" name="AutoShape 56">
            <a:extLst>
              <a:ext uri="{FF2B5EF4-FFF2-40B4-BE49-F238E27FC236}">
                <a16:creationId xmlns:a16="http://schemas.microsoft.com/office/drawing/2014/main" id="{84EDEBE6-1F06-4549-8102-A31CD2B15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  <a:extLst>
              <a:ext uri="{FF2B5EF4-FFF2-40B4-BE49-F238E27FC236}">
                <a16:creationId xmlns:a16="http://schemas.microsoft.com/office/drawing/2014/main" id="{BE3F712D-B1EB-42E3-92B1-482B371770DB}"/>
              </a:ext>
            </a:extLst>
          </p:cNvPr>
          <p:cNvSpPr/>
          <p:nvPr/>
        </p:nvSpPr>
        <p:spPr>
          <a:xfrm>
            <a:off x="5087938" y="2557463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EBDE1CE6-35F0-4A7C-B26B-A541DDC73A61}"/>
              </a:ext>
            </a:extLst>
          </p:cNvPr>
          <p:cNvSpPr/>
          <p:nvPr/>
        </p:nvSpPr>
        <p:spPr>
          <a:xfrm>
            <a:off x="7334250" y="1687514"/>
            <a:ext cx="617538" cy="24447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FE6286AF-281D-4949-85A0-6533537E9F1A}"/>
              </a:ext>
            </a:extLst>
          </p:cNvPr>
          <p:cNvSpPr/>
          <p:nvPr/>
        </p:nvSpPr>
        <p:spPr>
          <a:xfrm>
            <a:off x="5159376" y="3429001"/>
            <a:ext cx="549275" cy="244475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8526" name="FiftyFifty" hidden="1">
            <a:extLst>
              <a:ext uri="{FF2B5EF4-FFF2-40B4-BE49-F238E27FC236}">
                <a16:creationId xmlns:a16="http://schemas.microsoft.com/office/drawing/2014/main" id="{4898C606-F10E-42AE-B3B8-A82A7CE5A7D3}"/>
              </a:ext>
            </a:extLst>
          </p:cNvPr>
          <p:cNvGrpSpPr>
            <a:grpSpLocks/>
          </p:cNvGrpSpPr>
          <p:nvPr/>
        </p:nvGrpSpPr>
        <p:grpSpPr bwMode="auto">
          <a:xfrm>
            <a:off x="4451350" y="5959476"/>
            <a:ext cx="623888" cy="41592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3808EEBD-7EF1-4349-AAA4-82ED430F19F1}"/>
                </a:ext>
              </a:extLst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78" name="Picture 131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245A6C6B-1949-4F94-B257-1CDAAF67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5" t="24368" r="16081" b="32681"/>
            <a:stretch>
              <a:fillRect/>
            </a:stretch>
          </p:blipFill>
          <p:spPr bwMode="auto">
            <a:xfrm>
              <a:off x="-1670217" y="3446042"/>
              <a:ext cx="1203735" cy="46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27" name="AskAudience" hidden="1">
            <a:extLst>
              <a:ext uri="{FF2B5EF4-FFF2-40B4-BE49-F238E27FC236}">
                <a16:creationId xmlns:a16="http://schemas.microsoft.com/office/drawing/2014/main" id="{48029415-9DCD-4CEF-943F-40F95E2B21E5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959476"/>
            <a:ext cx="623888" cy="41592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A026C5D5-CF1C-4CDD-9F60-797AFC16E7B9}"/>
                </a:ext>
              </a:extLst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74" name="Picture 134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F4AD9C06-C8E5-454F-9B25-76BF02D4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1" t="15137" r="19424" b="32640"/>
            <a:stretch>
              <a:fillRect/>
            </a:stretch>
          </p:blipFill>
          <p:spPr bwMode="auto">
            <a:xfrm>
              <a:off x="-1567615" y="347158"/>
              <a:ext cx="998530" cy="61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28" name="PlusOne" hidden="1">
            <a:extLst>
              <a:ext uri="{FF2B5EF4-FFF2-40B4-BE49-F238E27FC236}">
                <a16:creationId xmlns:a16="http://schemas.microsoft.com/office/drawing/2014/main" id="{79F24155-47CA-45FD-8150-47689206F940}"/>
              </a:ext>
            </a:extLst>
          </p:cNvPr>
          <p:cNvGrpSpPr>
            <a:grpSpLocks/>
          </p:cNvGrpSpPr>
          <p:nvPr/>
        </p:nvGrpSpPr>
        <p:grpSpPr bwMode="auto">
          <a:xfrm>
            <a:off x="5802314" y="5959476"/>
            <a:ext cx="623887" cy="41592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7C8BF3C3-B9EA-4ABB-94C1-C4EE2B824585}"/>
                </a:ext>
              </a:extLst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70" name="Picture 148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3518F5F1-D759-4A06-8C22-9E399BE7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69" r="25336" b="40810"/>
            <a:stretch>
              <a:fillRect/>
            </a:stretch>
          </p:blipFill>
          <p:spPr bwMode="auto">
            <a:xfrm>
              <a:off x="-1471602" y="4401428"/>
              <a:ext cx="806505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29" name="LL1X" hidden="1">
            <a:extLst>
              <a:ext uri="{FF2B5EF4-FFF2-40B4-BE49-F238E27FC236}">
                <a16:creationId xmlns:a16="http://schemas.microsoft.com/office/drawing/2014/main" id="{8415AC81-2906-4999-ABFA-1DC856B3B38F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5805488"/>
            <a:ext cx="685800" cy="722312"/>
            <a:chOff x="3862334" y="5805934"/>
            <a:chExt cx="914400" cy="721578"/>
          </a:xfrm>
        </p:grpSpPr>
        <p:sp>
          <p:nvSpPr>
            <p:cNvPr id="151" name="shape" hidden="1">
              <a:extLst>
                <a:ext uri="{FF2B5EF4-FFF2-40B4-BE49-F238E27FC236}">
                  <a16:creationId xmlns:a16="http://schemas.microsoft.com/office/drawing/2014/main" id="{23F956A2-0975-42AD-87A4-74E01338CF12}"/>
                </a:ext>
              </a:extLst>
            </p:cNvPr>
            <p:cNvSpPr/>
            <p:nvPr/>
          </p:nvSpPr>
          <p:spPr>
            <a:xfrm>
              <a:off x="3862334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>
              <a:extLst>
                <a:ext uri="{FF2B5EF4-FFF2-40B4-BE49-F238E27FC236}">
                  <a16:creationId xmlns:a16="http://schemas.microsoft.com/office/drawing/2014/main" id="{13DDA244-1B62-4D16-BD83-7C943DE8373C}"/>
                </a:ext>
              </a:extLst>
            </p:cNvPr>
            <p:cNvSpPr/>
            <p:nvPr/>
          </p:nvSpPr>
          <p:spPr>
            <a:xfrm rot="18900000">
              <a:off x="396816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530" name="LL2X" hidden="1">
            <a:extLst>
              <a:ext uri="{FF2B5EF4-FFF2-40B4-BE49-F238E27FC236}">
                <a16:creationId xmlns:a16="http://schemas.microsoft.com/office/drawing/2014/main" id="{001D5137-EB3A-4F19-972A-D06F7D230459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5805488"/>
            <a:ext cx="685800" cy="722312"/>
            <a:chOff x="4764298" y="5805934"/>
            <a:chExt cx="914400" cy="721578"/>
          </a:xfrm>
        </p:grpSpPr>
        <p:sp>
          <p:nvSpPr>
            <p:cNvPr id="154" name="shape" hidden="1">
              <a:extLst>
                <a:ext uri="{FF2B5EF4-FFF2-40B4-BE49-F238E27FC236}">
                  <a16:creationId xmlns:a16="http://schemas.microsoft.com/office/drawing/2014/main" id="{965ABC3C-8782-4AA5-9B64-5D6E10A152E4}"/>
                </a:ext>
              </a:extLst>
            </p:cNvPr>
            <p:cNvSpPr/>
            <p:nvPr/>
          </p:nvSpPr>
          <p:spPr>
            <a:xfrm>
              <a:off x="4764298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>
              <a:extLst>
                <a:ext uri="{FF2B5EF4-FFF2-40B4-BE49-F238E27FC236}">
                  <a16:creationId xmlns:a16="http://schemas.microsoft.com/office/drawing/2014/main" id="{CEAE9DBD-708C-486F-84D1-FB0ED1C0BE8C}"/>
                </a:ext>
              </a:extLst>
            </p:cNvPr>
            <p:cNvSpPr/>
            <p:nvPr/>
          </p:nvSpPr>
          <p:spPr>
            <a:xfrm rot="18900000">
              <a:off x="487224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531" name="LL3X" hidden="1">
            <a:extLst>
              <a:ext uri="{FF2B5EF4-FFF2-40B4-BE49-F238E27FC236}">
                <a16:creationId xmlns:a16="http://schemas.microsoft.com/office/drawing/2014/main" id="{5D8E4794-D919-48DC-89DF-C00207266F6E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5805488"/>
            <a:ext cx="685800" cy="722312"/>
            <a:chOff x="5663236" y="5805934"/>
            <a:chExt cx="914400" cy="721578"/>
          </a:xfrm>
        </p:grpSpPr>
        <p:sp>
          <p:nvSpPr>
            <p:cNvPr id="157" name="shape" hidden="1">
              <a:extLst>
                <a:ext uri="{FF2B5EF4-FFF2-40B4-BE49-F238E27FC236}">
                  <a16:creationId xmlns:a16="http://schemas.microsoft.com/office/drawing/2014/main" id="{8585F52A-3BFD-410E-AD17-B302463DA9D2}"/>
                </a:ext>
              </a:extLst>
            </p:cNvPr>
            <p:cNvSpPr/>
            <p:nvPr/>
          </p:nvSpPr>
          <p:spPr>
            <a:xfrm>
              <a:off x="5663236" y="5915360"/>
              <a:ext cx="914400" cy="456735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>
              <a:extLst>
                <a:ext uri="{FF2B5EF4-FFF2-40B4-BE49-F238E27FC236}">
                  <a16:creationId xmlns:a16="http://schemas.microsoft.com/office/drawing/2014/main" id="{EED8A87D-4DD0-4A30-BB81-EE34B0987D54}"/>
                </a:ext>
              </a:extLst>
            </p:cNvPr>
            <p:cNvSpPr/>
            <p:nvPr/>
          </p:nvSpPr>
          <p:spPr>
            <a:xfrm rot="18900000">
              <a:off x="5762720" y="5805934"/>
              <a:ext cx="721783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>
            <a:extLst>
              <a:ext uri="{FF2B5EF4-FFF2-40B4-BE49-F238E27FC236}">
                <a16:creationId xmlns:a16="http://schemas.microsoft.com/office/drawing/2014/main" id="{33A82A05-8373-4C1D-B300-9F6F1F3F38F4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>
            <a:extLst>
              <a:ext uri="{FF2B5EF4-FFF2-40B4-BE49-F238E27FC236}">
                <a16:creationId xmlns:a16="http://schemas.microsoft.com/office/drawing/2014/main" id="{DD23E6CD-EC09-450E-8CC3-F8C2A398ED51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8534" name="ContinueWon" hidden="1">
            <a:extLst>
              <a:ext uri="{FF2B5EF4-FFF2-40B4-BE49-F238E27FC236}">
                <a16:creationId xmlns:a16="http://schemas.microsoft.com/office/drawing/2014/main" id="{7E7551AB-DEFC-499B-A2B5-2460558D4F09}"/>
              </a:ext>
            </a:extLst>
          </p:cNvPr>
          <p:cNvGrpSpPr>
            <a:grpSpLocks/>
          </p:cNvGrpSpPr>
          <p:nvPr/>
        </p:nvGrpSpPr>
        <p:grpSpPr bwMode="auto">
          <a:xfrm>
            <a:off x="3971926" y="3587750"/>
            <a:ext cx="2930525" cy="615950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  <a:extLst>
                <a:ext uri="{FF2B5EF4-FFF2-40B4-BE49-F238E27FC236}">
                  <a16:creationId xmlns:a16="http://schemas.microsoft.com/office/drawing/2014/main" id="{5C133C30-8123-4FD4-9526-7DDD03138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sz="4400" b="1">
                  <a:solidFill>
                    <a:srgbClr val="FFFFFF"/>
                  </a:solidFill>
                  <a:latin typeface="Arial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559" name="AutoShape 80" hidden="1">
              <a:extLst>
                <a:ext uri="{FF2B5EF4-FFF2-40B4-BE49-F238E27FC236}">
                  <a16:creationId xmlns:a16="http://schemas.microsoft.com/office/drawing/2014/main" id="{4C187D96-84A7-4B83-9232-E8B9934453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18560" name="AutoShape 81" hidden="1">
              <a:extLst>
                <a:ext uri="{FF2B5EF4-FFF2-40B4-BE49-F238E27FC236}">
                  <a16:creationId xmlns:a16="http://schemas.microsoft.com/office/drawing/2014/main" id="{5F8986EE-0E8C-4A66-88A4-B665F3CE53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8535" name="FinalAnswer" hidden="1">
            <a:extLst>
              <a:ext uri="{FF2B5EF4-FFF2-40B4-BE49-F238E27FC236}">
                <a16:creationId xmlns:a16="http://schemas.microsoft.com/office/drawing/2014/main" id="{2A204C9B-96EC-4FF5-876F-FC3C2C507A5C}"/>
              </a:ext>
            </a:extLst>
          </p:cNvPr>
          <p:cNvGrpSpPr>
            <a:grpSpLocks/>
          </p:cNvGrpSpPr>
          <p:nvPr/>
        </p:nvGrpSpPr>
        <p:grpSpPr bwMode="auto">
          <a:xfrm>
            <a:off x="3360739" y="3200400"/>
            <a:ext cx="4175125" cy="1060450"/>
            <a:chOff x="2448982" y="3199770"/>
            <a:chExt cx="5567268" cy="1060523"/>
          </a:xfrm>
        </p:grpSpPr>
        <p:sp>
          <p:nvSpPr>
            <p:cNvPr id="119" name="Hexagon 118" hidden="1">
              <a:extLst>
                <a:ext uri="{FF2B5EF4-FFF2-40B4-BE49-F238E27FC236}">
                  <a16:creationId xmlns:a16="http://schemas.microsoft.com/office/drawing/2014/main" id="{E01781E7-A434-4343-BC44-B7C29418D9D8}"/>
                </a:ext>
              </a:extLst>
            </p:cNvPr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19" hidden="1">
              <a:extLst>
                <a:ext uri="{FF2B5EF4-FFF2-40B4-BE49-F238E27FC236}">
                  <a16:creationId xmlns:a16="http://schemas.microsoft.com/office/drawing/2014/main" id="{C7CC0D2B-435E-4DC3-9545-2EEF4BC83FEA}"/>
                </a:ext>
              </a:extLst>
            </p:cNvPr>
            <p:cNvSpPr/>
            <p:nvPr/>
          </p:nvSpPr>
          <p:spPr>
            <a:xfrm>
              <a:off x="2514603" y="3199770"/>
              <a:ext cx="5436024" cy="400078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084634B1-51A5-48EE-AF4A-D195E6DF4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27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EA435311-F4D9-46CC-B822-9AF71E1A9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025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4B8ECB59-50C1-4B63-8636-646F7ABA7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2FC31545-C263-4E1A-84ED-AB1E964C2CF7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 rotWithShape="1">
          <a:blip r:embed="rId15" cstate="print"/>
          <a:srcRect l="21738" r="21801"/>
          <a:stretch/>
        </p:blipFill>
        <p:spPr>
          <a:xfrm>
            <a:off x="9403774" y="5549990"/>
            <a:ext cx="1039091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BACF47AF-1745-4F1C-986C-75AB2F5C1FF2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>
          <a:blip r:embed="rId16"/>
          <a:stretch>
            <a:fillRect/>
          </a:stretch>
        </p:blipFill>
        <p:spPr>
          <a:xfrm>
            <a:off x="10320338" y="7167563"/>
            <a:ext cx="279400" cy="3730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8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6A919741-1797-4877-9997-A800963A6CA2}"/>
              </a:ext>
            </a:extLst>
          </p:cNvPr>
          <p:cNvSpPr/>
          <p:nvPr/>
        </p:nvSpPr>
        <p:spPr>
          <a:xfrm>
            <a:off x="4547843" y="5863110"/>
            <a:ext cx="76374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sz="2000" b="1" spc="-300" dirty="0">
                <a:solidFill>
                  <a:prstClr val="white"/>
                </a:solidFill>
              </a:rPr>
              <a:t>50/50</a:t>
            </a:r>
          </a:p>
        </p:txBody>
      </p:sp>
      <p:grpSp>
        <p:nvGrpSpPr>
          <p:cNvPr id="18544" name="ykienkhangia">
            <a:extLst>
              <a:ext uri="{FF2B5EF4-FFF2-40B4-BE49-F238E27FC236}">
                <a16:creationId xmlns:a16="http://schemas.microsoft.com/office/drawing/2014/main" id="{AC5068A5-85E3-44A1-BD0E-B818861A354B}"/>
              </a:ext>
            </a:extLst>
          </p:cNvPr>
          <p:cNvGrpSpPr>
            <a:grpSpLocks/>
          </p:cNvGrpSpPr>
          <p:nvPr/>
        </p:nvGrpSpPr>
        <p:grpSpPr bwMode="auto">
          <a:xfrm>
            <a:off x="5727700" y="5918200"/>
            <a:ext cx="693738" cy="546100"/>
            <a:chOff x="5605406" y="5918808"/>
            <a:chExt cx="925226" cy="545219"/>
          </a:xfrm>
        </p:grpSpPr>
        <p:sp>
          <p:nvSpPr>
            <p:cNvPr id="110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8C5EA509-00A5-4F3F-A7E9-52EED1524EF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51" name="Graphic 2" descr="Group">
              <a:extLst>
                <a:ext uri="{FF2B5EF4-FFF2-40B4-BE49-F238E27FC236}">
                  <a16:creationId xmlns:a16="http://schemas.microsoft.com/office/drawing/2014/main" id="{B7266226-A324-46CD-AD2A-2BEC30B9C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296" y="5923838"/>
              <a:ext cx="540189" cy="54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1" name="AnswerB">
            <a:extLst>
              <a:ext uri="{FF2B5EF4-FFF2-40B4-BE49-F238E27FC236}">
                <a16:creationId xmlns:a16="http://schemas.microsoft.com/office/drawing/2014/main" id="{918F6224-01FD-4E17-ACEB-4B9AB6BFB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1020" y="4316897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Nhà Ngô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video>
              <p:cMediaNode vol="57576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</p:childTnLst>
        </p:cTn>
      </p:par>
    </p:tnLst>
    <p:bldLst>
      <p:bldP spid="778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D0AF54E-FB44-4B7C-BAD9-63CFDB6FC91E}"/>
              </a:ext>
            </a:extLst>
          </p:cNvPr>
          <p:cNvSpPr/>
          <p:nvPr/>
        </p:nvSpPr>
        <p:spPr>
          <a:xfrm>
            <a:off x="1046925" y="186885"/>
            <a:ext cx="10455961" cy="851321"/>
          </a:xfrm>
          <a:prstGeom prst="roundRect">
            <a:avLst/>
          </a:prstGeom>
          <a:solidFill>
            <a:srgbClr val="203E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3CF63C-994A-43DF-A3BE-FC2FCE1ABE90}"/>
              </a:ext>
            </a:extLst>
          </p:cNvPr>
          <p:cNvCxnSpPr>
            <a:cxnSpLocks/>
          </p:cNvCxnSpPr>
          <p:nvPr/>
        </p:nvCxnSpPr>
        <p:spPr>
          <a:xfrm>
            <a:off x="1749288" y="1354020"/>
            <a:ext cx="9708552" cy="58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0EBDDA-D79B-4716-A7EE-CEEFECC544D9}"/>
              </a:ext>
            </a:extLst>
          </p:cNvPr>
          <p:cNvCxnSpPr>
            <a:cxnSpLocks/>
          </p:cNvCxnSpPr>
          <p:nvPr/>
        </p:nvCxnSpPr>
        <p:spPr>
          <a:xfrm flipH="1">
            <a:off x="1737341" y="1354020"/>
            <a:ext cx="11947" cy="5184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D76AD7-C3A6-44EC-9862-A260BAC56CBB}"/>
              </a:ext>
            </a:extLst>
          </p:cNvPr>
          <p:cNvCxnSpPr>
            <a:cxnSpLocks/>
          </p:cNvCxnSpPr>
          <p:nvPr/>
        </p:nvCxnSpPr>
        <p:spPr>
          <a:xfrm>
            <a:off x="1749288" y="2132856"/>
            <a:ext cx="9753598" cy="72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75CB26-1C14-4295-AFD2-FA8BF371D123}"/>
              </a:ext>
            </a:extLst>
          </p:cNvPr>
          <p:cNvCxnSpPr>
            <a:cxnSpLocks/>
          </p:cNvCxnSpPr>
          <p:nvPr/>
        </p:nvCxnSpPr>
        <p:spPr>
          <a:xfrm>
            <a:off x="1749288" y="2780928"/>
            <a:ext cx="97085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F81113-7D84-4FCB-9425-916B2ADD2FD0}"/>
              </a:ext>
            </a:extLst>
          </p:cNvPr>
          <p:cNvCxnSpPr>
            <a:cxnSpLocks/>
          </p:cNvCxnSpPr>
          <p:nvPr/>
        </p:nvCxnSpPr>
        <p:spPr>
          <a:xfrm>
            <a:off x="1749288" y="3530626"/>
            <a:ext cx="97535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FBD66E-BD8A-43CA-865A-3B822825B857}"/>
              </a:ext>
            </a:extLst>
          </p:cNvPr>
          <p:cNvCxnSpPr>
            <a:cxnSpLocks/>
          </p:cNvCxnSpPr>
          <p:nvPr/>
        </p:nvCxnSpPr>
        <p:spPr>
          <a:xfrm>
            <a:off x="1737341" y="6525343"/>
            <a:ext cx="97655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53A923-DACD-4CCE-B10E-1E0FACE269DC}"/>
              </a:ext>
            </a:extLst>
          </p:cNvPr>
          <p:cNvCxnSpPr>
            <a:cxnSpLocks/>
          </p:cNvCxnSpPr>
          <p:nvPr/>
        </p:nvCxnSpPr>
        <p:spPr>
          <a:xfrm>
            <a:off x="4151784" y="1340768"/>
            <a:ext cx="0" cy="5184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A0401F-5145-45CD-A553-8DD3D4616EDF}"/>
              </a:ext>
            </a:extLst>
          </p:cNvPr>
          <p:cNvCxnSpPr>
            <a:cxnSpLocks/>
          </p:cNvCxnSpPr>
          <p:nvPr/>
        </p:nvCxnSpPr>
        <p:spPr>
          <a:xfrm>
            <a:off x="11471092" y="1393776"/>
            <a:ext cx="31794" cy="5144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42B4716-5DD8-43A3-81B4-751A02E37877}"/>
              </a:ext>
            </a:extLst>
          </p:cNvPr>
          <p:cNvSpPr txBox="1"/>
          <p:nvPr/>
        </p:nvSpPr>
        <p:spPr>
          <a:xfrm>
            <a:off x="2135560" y="220486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Địa điểm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2B0647-80DF-44B0-BF4F-466C6FDF439B}"/>
              </a:ext>
            </a:extLst>
          </p:cNvPr>
          <p:cNvSpPr txBox="1"/>
          <p:nvPr/>
        </p:nvSpPr>
        <p:spPr>
          <a:xfrm>
            <a:off x="2095146" y="155679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Thời gian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61330D-9B91-4FBF-804A-1BDC55BFFDC3}"/>
              </a:ext>
            </a:extLst>
          </p:cNvPr>
          <p:cNvSpPr txBox="1"/>
          <p:nvPr/>
        </p:nvSpPr>
        <p:spPr>
          <a:xfrm>
            <a:off x="1737341" y="3501009"/>
            <a:ext cx="251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Người lãnh đạo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cuộc kháng chiến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C15048-8B62-42CF-B7BD-7803F0F380D5}"/>
              </a:ext>
            </a:extLst>
          </p:cNvPr>
          <p:cNvSpPr txBox="1"/>
          <p:nvPr/>
        </p:nvSpPr>
        <p:spPr>
          <a:xfrm>
            <a:off x="2135560" y="433548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Kết quả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1B5C43-86B1-4B04-9A99-DF73D1C04CBB}"/>
              </a:ext>
            </a:extLst>
          </p:cNvPr>
          <p:cNvCxnSpPr>
            <a:cxnSpLocks/>
          </p:cNvCxnSpPr>
          <p:nvPr/>
        </p:nvCxnSpPr>
        <p:spPr>
          <a:xfrm>
            <a:off x="1749288" y="4234340"/>
            <a:ext cx="97218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C15DB75-55E9-4405-A4DB-8D337C0A272D}"/>
              </a:ext>
            </a:extLst>
          </p:cNvPr>
          <p:cNvSpPr txBox="1"/>
          <p:nvPr/>
        </p:nvSpPr>
        <p:spPr>
          <a:xfrm>
            <a:off x="2135560" y="498356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Ý nghĩa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111F3A-3AAC-4632-8BA9-0A76D8AAFAD1}"/>
              </a:ext>
            </a:extLst>
          </p:cNvPr>
          <p:cNvSpPr txBox="1"/>
          <p:nvPr/>
        </p:nvSpPr>
        <p:spPr>
          <a:xfrm>
            <a:off x="1311976" y="331774"/>
            <a:ext cx="10084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+mj-lt"/>
              </a:rPr>
              <a:t>XEM VIDEO VÀ HOÀN THÀNH BẢNG THỐNG KÊ (Thời gian: 5 phút) 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F9AF4C-A2AC-4F50-9D62-CDD86519A3C3}"/>
              </a:ext>
            </a:extLst>
          </p:cNvPr>
          <p:cNvCxnSpPr>
            <a:cxnSpLocks/>
          </p:cNvCxnSpPr>
          <p:nvPr/>
        </p:nvCxnSpPr>
        <p:spPr>
          <a:xfrm>
            <a:off x="1737341" y="4900610"/>
            <a:ext cx="97337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A955379-4B91-4CE0-A9BC-A93D97B75F46}"/>
              </a:ext>
            </a:extLst>
          </p:cNvPr>
          <p:cNvSpPr txBox="1"/>
          <p:nvPr/>
        </p:nvSpPr>
        <p:spPr>
          <a:xfrm>
            <a:off x="2135560" y="296733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Chống kẻ thù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B20460-66C8-4F38-88CB-DD73EE253320}"/>
              </a:ext>
            </a:extLst>
          </p:cNvPr>
          <p:cNvSpPr txBox="1"/>
          <p:nvPr/>
        </p:nvSpPr>
        <p:spPr>
          <a:xfrm>
            <a:off x="4407786" y="1527176"/>
            <a:ext cx="3848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Năm 938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1AF0E4-0146-44AA-BD07-5BF2EA45599D}"/>
              </a:ext>
            </a:extLst>
          </p:cNvPr>
          <p:cNvSpPr txBox="1"/>
          <p:nvPr/>
        </p:nvSpPr>
        <p:spPr>
          <a:xfrm>
            <a:off x="4433047" y="2204865"/>
            <a:ext cx="371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Sông Bạch Đằng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C4A35A-5878-4EF8-8E60-DA2B65B82642}"/>
              </a:ext>
            </a:extLst>
          </p:cNvPr>
          <p:cNvSpPr txBox="1"/>
          <p:nvPr/>
        </p:nvSpPr>
        <p:spPr>
          <a:xfrm>
            <a:off x="4439816" y="2967336"/>
            <a:ext cx="371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Quân Nam Hán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82C216-1A58-45A4-BB09-8F687062C08B}"/>
              </a:ext>
            </a:extLst>
          </p:cNvPr>
          <p:cNvSpPr txBox="1"/>
          <p:nvPr/>
        </p:nvSpPr>
        <p:spPr>
          <a:xfrm>
            <a:off x="4511824" y="3615408"/>
            <a:ext cx="371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Ngô Quyền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11F2EE-B611-4316-98DF-7334A541EABF}"/>
              </a:ext>
            </a:extLst>
          </p:cNvPr>
          <p:cNvSpPr txBox="1"/>
          <p:nvPr/>
        </p:nvSpPr>
        <p:spPr>
          <a:xfrm>
            <a:off x="4511824" y="4335488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Giành lại được độc lập dân tộc...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6EE6DC-5ED1-4EFA-BBD5-21A438234F04}"/>
              </a:ext>
            </a:extLst>
          </p:cNvPr>
          <p:cNvSpPr txBox="1"/>
          <p:nvPr/>
        </p:nvSpPr>
        <p:spPr>
          <a:xfrm>
            <a:off x="4136776" y="4900610"/>
            <a:ext cx="743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- Chấm dứt hoàn toàn ách thống trị của phong kiến phương Bắc hơn 1000 năm.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C7230A-3FC1-44A2-BFFD-88382962BB25}"/>
              </a:ext>
            </a:extLst>
          </p:cNvPr>
          <p:cNvSpPr txBox="1"/>
          <p:nvPr/>
        </p:nvSpPr>
        <p:spPr>
          <a:xfrm>
            <a:off x="4208785" y="5764706"/>
            <a:ext cx="729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- Mở ra một kỉ nguyên mới trong lịch sử dân tộc: độc lập, tự chủ.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9463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>
            <a:extLst>
              <a:ext uri="{FF2B5EF4-FFF2-40B4-BE49-F238E27FC236}">
                <a16:creationId xmlns:a16="http://schemas.microsoft.com/office/drawing/2014/main" id="{D8FC43E8-4DA1-4D08-9D16-ABCE1D494F0A}"/>
              </a:ext>
            </a:extLst>
          </p:cNvPr>
          <p:cNvSpPr/>
          <p:nvPr/>
        </p:nvSpPr>
        <p:spPr>
          <a:xfrm>
            <a:off x="7758113" y="696913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5" name="11 $100-$1000 Questions.wav"/>
            </a:hlinkClick>
            <a:extLst>
              <a:ext uri="{FF2B5EF4-FFF2-40B4-BE49-F238E27FC236}">
                <a16:creationId xmlns:a16="http://schemas.microsoft.com/office/drawing/2014/main" id="{97CEF0DB-5AA8-4032-B6A9-7B0100A9AA59}"/>
              </a:ext>
            </a:extLst>
          </p:cNvPr>
          <p:cNvSpPr/>
          <p:nvPr/>
        </p:nvSpPr>
        <p:spPr>
          <a:xfrm>
            <a:off x="7758113" y="10795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6" name="16 $2,000 Lose.wav"/>
            </a:hlinkClick>
            <a:extLst>
              <a:ext uri="{FF2B5EF4-FFF2-40B4-BE49-F238E27FC236}">
                <a16:creationId xmlns:a16="http://schemas.microsoft.com/office/drawing/2014/main" id="{A9730F59-D49D-48C7-ABA6-E6BE9BAC033D}"/>
              </a:ext>
            </a:extLst>
          </p:cNvPr>
          <p:cNvSpPr/>
          <p:nvPr/>
        </p:nvSpPr>
        <p:spPr>
          <a:xfrm>
            <a:off x="7759701" y="1898650"/>
            <a:ext cx="1389063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  <a:extLst>
              <a:ext uri="{FF2B5EF4-FFF2-40B4-BE49-F238E27FC236}">
                <a16:creationId xmlns:a16="http://schemas.microsoft.com/office/drawing/2014/main" id="{9875396D-0656-4C6E-A2F1-D45320937A96}"/>
              </a:ext>
            </a:extLst>
          </p:cNvPr>
          <p:cNvSpPr/>
          <p:nvPr/>
        </p:nvSpPr>
        <p:spPr>
          <a:xfrm>
            <a:off x="7766050" y="130810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D64B5575-7E07-4F3D-BC0A-CBDA81E737B1}"/>
              </a:ext>
            </a:extLst>
          </p:cNvPr>
          <p:cNvSpPr/>
          <p:nvPr/>
        </p:nvSpPr>
        <p:spPr>
          <a:xfrm>
            <a:off x="9053514" y="1657351"/>
            <a:ext cx="1622425" cy="214947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7156DDE5-395E-4CCF-B8EE-677B77F77669}"/>
              </a:ext>
            </a:extLst>
          </p:cNvPr>
          <p:cNvSpPr/>
          <p:nvPr/>
        </p:nvSpPr>
        <p:spPr>
          <a:xfrm rot="18900000">
            <a:off x="8132764" y="146050"/>
            <a:ext cx="2674937" cy="1993900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A81D8EBD-A558-4C37-B840-ADEB65A7DC40}"/>
              </a:ext>
            </a:extLst>
          </p:cNvPr>
          <p:cNvSpPr/>
          <p:nvPr/>
        </p:nvSpPr>
        <p:spPr>
          <a:xfrm rot="13500000">
            <a:off x="7673183" y="3594895"/>
            <a:ext cx="3627437" cy="1495425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454086E9-4B69-481C-A921-9ED601D07F69}"/>
              </a:ext>
            </a:extLst>
          </p:cNvPr>
          <p:cNvSpPr/>
          <p:nvPr/>
        </p:nvSpPr>
        <p:spPr>
          <a:xfrm rot="1800000">
            <a:off x="8494713" y="2833688"/>
            <a:ext cx="2481262" cy="209550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>
            <a:extLst>
              <a:ext uri="{FF2B5EF4-FFF2-40B4-BE49-F238E27FC236}">
                <a16:creationId xmlns:a16="http://schemas.microsoft.com/office/drawing/2014/main" id="{4C78D1F6-B860-4D00-9302-0C7866B3A238}"/>
              </a:ext>
            </a:extLst>
          </p:cNvPr>
          <p:cNvSpPr/>
          <p:nvPr/>
        </p:nvSpPr>
        <p:spPr>
          <a:xfrm rot="18000000">
            <a:off x="7600156" y="623094"/>
            <a:ext cx="3114676" cy="11096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>
            <a:extLst>
              <a:ext uri="{FF2B5EF4-FFF2-40B4-BE49-F238E27FC236}">
                <a16:creationId xmlns:a16="http://schemas.microsoft.com/office/drawing/2014/main" id="{043BECB3-82BE-444A-8AC0-BEC1CE6A0B7F}"/>
              </a:ext>
            </a:extLst>
          </p:cNvPr>
          <p:cNvSpPr/>
          <p:nvPr/>
        </p:nvSpPr>
        <p:spPr>
          <a:xfrm rot="20700000">
            <a:off x="8812213" y="1095376"/>
            <a:ext cx="2012950" cy="2136775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B455EBFD-B0F7-4BAD-9FDF-ACF11B6B4ED2}"/>
              </a:ext>
            </a:extLst>
          </p:cNvPr>
          <p:cNvSpPr/>
          <p:nvPr/>
        </p:nvSpPr>
        <p:spPr>
          <a:xfrm rot="15300000">
            <a:off x="7184232" y="4431507"/>
            <a:ext cx="3740150" cy="750887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BA364E4-CC7D-4169-9DAA-F47A332CEB74}"/>
              </a:ext>
            </a:extLst>
          </p:cNvPr>
          <p:cNvSpPr/>
          <p:nvPr/>
        </p:nvSpPr>
        <p:spPr>
          <a:xfrm rot="900000">
            <a:off x="8812213" y="2232026"/>
            <a:ext cx="2012950" cy="2136775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>
            <a:extLst>
              <a:ext uri="{FF2B5EF4-FFF2-40B4-BE49-F238E27FC236}">
                <a16:creationId xmlns:a16="http://schemas.microsoft.com/office/drawing/2014/main" id="{CFB4F1B8-80F4-4F87-8D91-BE3486DFF937}"/>
              </a:ext>
            </a:extLst>
          </p:cNvPr>
          <p:cNvSpPr/>
          <p:nvPr/>
        </p:nvSpPr>
        <p:spPr>
          <a:xfrm rot="17100000">
            <a:off x="7735094" y="964406"/>
            <a:ext cx="2654300" cy="515938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>
            <a:extLst>
              <a:ext uri="{FF2B5EF4-FFF2-40B4-BE49-F238E27FC236}">
                <a16:creationId xmlns:a16="http://schemas.microsoft.com/office/drawing/2014/main" id="{43F2D89C-B33A-4308-9DEE-0B468196A7A0}"/>
              </a:ext>
            </a:extLst>
          </p:cNvPr>
          <p:cNvSpPr/>
          <p:nvPr/>
        </p:nvSpPr>
        <p:spPr>
          <a:xfrm rot="19800000">
            <a:off x="8494713" y="534988"/>
            <a:ext cx="2481262" cy="2095500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>
            <a:extLst>
              <a:ext uri="{FF2B5EF4-FFF2-40B4-BE49-F238E27FC236}">
                <a16:creationId xmlns:a16="http://schemas.microsoft.com/office/drawing/2014/main" id="{67D5D3C0-B35C-4A10-8E9C-D25BEE3C7342}"/>
              </a:ext>
            </a:extLst>
          </p:cNvPr>
          <p:cNvSpPr/>
          <p:nvPr/>
        </p:nvSpPr>
        <p:spPr>
          <a:xfrm rot="14400000">
            <a:off x="7315995" y="3972720"/>
            <a:ext cx="3749675" cy="1309687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2AA0CFE3-B72A-4FB9-A608-8C4561E18DA3}"/>
              </a:ext>
            </a:extLst>
          </p:cNvPr>
          <p:cNvSpPr/>
          <p:nvPr/>
        </p:nvSpPr>
        <p:spPr>
          <a:xfrm rot="1351054">
            <a:off x="8664576" y="2533651"/>
            <a:ext cx="2239963" cy="211931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>
            <a:extLst>
              <a:ext uri="{FF2B5EF4-FFF2-40B4-BE49-F238E27FC236}">
                <a16:creationId xmlns:a16="http://schemas.microsoft.com/office/drawing/2014/main" id="{7C4B6406-370B-4440-B08D-B7EC6534E456}"/>
              </a:ext>
            </a:extLst>
          </p:cNvPr>
          <p:cNvSpPr/>
          <p:nvPr/>
        </p:nvSpPr>
        <p:spPr>
          <a:xfrm rot="17551054">
            <a:off x="7658101" y="814389"/>
            <a:ext cx="2868613" cy="808037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>
            <a:extLst>
              <a:ext uri="{FF2B5EF4-FFF2-40B4-BE49-F238E27FC236}">
                <a16:creationId xmlns:a16="http://schemas.microsoft.com/office/drawing/2014/main" id="{C928DCEB-27AB-4E4B-9A5C-25E31F9ACCBE}"/>
              </a:ext>
            </a:extLst>
          </p:cNvPr>
          <p:cNvSpPr/>
          <p:nvPr/>
        </p:nvSpPr>
        <p:spPr>
          <a:xfrm rot="20251054">
            <a:off x="8664576" y="815976"/>
            <a:ext cx="2239963" cy="211931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A94AD89A-7145-425B-8701-433F1398E89B}"/>
              </a:ext>
            </a:extLst>
          </p:cNvPr>
          <p:cNvSpPr/>
          <p:nvPr/>
        </p:nvSpPr>
        <p:spPr>
          <a:xfrm rot="14851054">
            <a:off x="7204869" y="4185444"/>
            <a:ext cx="3759200" cy="110013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87EE421D-1BB2-4A0A-91BE-DE617552B875}"/>
              </a:ext>
            </a:extLst>
          </p:cNvPr>
          <p:cNvSpPr/>
          <p:nvPr/>
        </p:nvSpPr>
        <p:spPr>
          <a:xfrm rot="3151054">
            <a:off x="7489826" y="3798888"/>
            <a:ext cx="3679825" cy="1422400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:a16="http://schemas.microsoft.com/office/drawing/2014/main" id="{133824B1-5D25-4753-914E-3F1F7DA50F65}"/>
              </a:ext>
            </a:extLst>
          </p:cNvPr>
          <p:cNvSpPr/>
          <p:nvPr/>
        </p:nvSpPr>
        <p:spPr>
          <a:xfrm rot="19351054">
            <a:off x="8312150" y="288925"/>
            <a:ext cx="2654300" cy="2052638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10A42606-D8B3-47EF-838F-B1675140F009}"/>
              </a:ext>
            </a:extLst>
          </p:cNvPr>
          <p:cNvSpPr/>
          <p:nvPr/>
        </p:nvSpPr>
        <p:spPr>
          <a:xfrm rot="451054">
            <a:off x="8940800" y="1947864"/>
            <a:ext cx="1804988" cy="214312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6A16523F-F0BA-446A-B58F-4336192D6EC4}"/>
              </a:ext>
            </a:extLst>
          </p:cNvPr>
          <p:cNvSpPr/>
          <p:nvPr/>
        </p:nvSpPr>
        <p:spPr>
          <a:xfrm rot="2251054">
            <a:off x="8310563" y="3127375"/>
            <a:ext cx="2654300" cy="205263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28A1FA79-602A-45EA-8210-9D5717F1B21E}"/>
              </a:ext>
            </a:extLst>
          </p:cNvPr>
          <p:cNvSpPr/>
          <p:nvPr/>
        </p:nvSpPr>
        <p:spPr>
          <a:xfrm rot="18451054">
            <a:off x="7593013" y="404813"/>
            <a:ext cx="3340101" cy="1397000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>
            <a:extLst>
              <a:ext uri="{FF2B5EF4-FFF2-40B4-BE49-F238E27FC236}">
                <a16:creationId xmlns:a16="http://schemas.microsoft.com/office/drawing/2014/main" id="{837F717B-5259-4DFE-84D9-6484AA4A3376}"/>
              </a:ext>
            </a:extLst>
          </p:cNvPr>
          <p:cNvSpPr/>
          <p:nvPr/>
        </p:nvSpPr>
        <p:spPr>
          <a:xfrm rot="21151054">
            <a:off x="8942388" y="1376363"/>
            <a:ext cx="1803400" cy="214471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459" name="Oval 7">
            <a:extLst>
              <a:ext uri="{FF2B5EF4-FFF2-40B4-BE49-F238E27FC236}">
                <a16:creationId xmlns:a16="http://schemas.microsoft.com/office/drawing/2014/main" id="{66BE9812-FDF7-4784-809A-36DC25E63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0" name="Oval 2">
            <a:extLst>
              <a:ext uri="{FF2B5EF4-FFF2-40B4-BE49-F238E27FC236}">
                <a16:creationId xmlns:a16="http://schemas.microsoft.com/office/drawing/2014/main" id="{FC6A9376-7E8B-4222-AC22-CCC33EE90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1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1" name="Oval 3">
            <a:extLst>
              <a:ext uri="{FF2B5EF4-FFF2-40B4-BE49-F238E27FC236}">
                <a16:creationId xmlns:a16="http://schemas.microsoft.com/office/drawing/2014/main" id="{DA095111-8C00-4B23-90FE-4663C3DE838F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1027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2" name="Oval 4">
            <a:extLst>
              <a:ext uri="{FF2B5EF4-FFF2-40B4-BE49-F238E27FC236}">
                <a16:creationId xmlns:a16="http://schemas.microsoft.com/office/drawing/2014/main" id="{C8D05AE6-5169-4CCE-BB5F-5F2AF2A1EC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777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3" name="Oval 5">
            <a:extLst>
              <a:ext uri="{FF2B5EF4-FFF2-40B4-BE49-F238E27FC236}">
                <a16:creationId xmlns:a16="http://schemas.microsoft.com/office/drawing/2014/main" id="{A849D377-F9BF-49F1-9477-55D4EE7E1B32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05777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4" name="Oval 6">
            <a:extLst>
              <a:ext uri="{FF2B5EF4-FFF2-40B4-BE49-F238E27FC236}">
                <a16:creationId xmlns:a16="http://schemas.microsoft.com/office/drawing/2014/main" id="{2DAE16CB-C535-4059-ACCA-CA1EAA581DE7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6742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31" name="Oval 7">
            <a:extLst>
              <a:ext uri="{FF2B5EF4-FFF2-40B4-BE49-F238E27FC236}">
                <a16:creationId xmlns:a16="http://schemas.microsoft.com/office/drawing/2014/main" id="{9ADFEB24-3B62-4337-82C0-05959F631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468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B5F2E993-4CA8-4E36-AC11-9EEE9919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68301"/>
            <a:ext cx="776763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9" name="Rectangle 83">
            <a:extLst>
              <a:ext uri="{FF2B5EF4-FFF2-40B4-BE49-F238E27FC236}">
                <a16:creationId xmlns:a16="http://schemas.microsoft.com/office/drawing/2014/main" id="{E40DDBC9-3C3A-4159-BC73-EE8074768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"/>
            <a:ext cx="7689850" cy="17176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70" name="Rectangle 34">
            <a:extLst>
              <a:ext uri="{FF2B5EF4-FFF2-40B4-BE49-F238E27FC236}">
                <a16:creationId xmlns:a16="http://schemas.microsoft.com/office/drawing/2014/main" id="{65827928-D2DE-495D-9FA3-29D292568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21164"/>
            <a:ext cx="9144000" cy="1743075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id="{DF56CC50-7992-4ACD-B86D-29849192D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843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881" name="AutoShape 57">
            <a:extLst>
              <a:ext uri="{FF2B5EF4-FFF2-40B4-BE49-F238E27FC236}">
                <a16:creationId xmlns:a16="http://schemas.microsoft.com/office/drawing/2014/main" id="{96640ECC-3E2F-43B2-89B6-C0D5B583F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2125" y="3071813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18475" name="AutoShape 58">
            <a:extLst>
              <a:ext uri="{FF2B5EF4-FFF2-40B4-BE49-F238E27FC236}">
                <a16:creationId xmlns:a16="http://schemas.microsoft.com/office/drawing/2014/main" id="{11334CB7-2D8C-4F1E-9C22-8B83F5AA9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873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18476" name="AutoShape 59">
            <a:extLst>
              <a:ext uri="{FF2B5EF4-FFF2-40B4-BE49-F238E27FC236}">
                <a16:creationId xmlns:a16="http://schemas.microsoft.com/office/drawing/2014/main" id="{4E6A622E-8DD4-44A0-A92B-4CEBD8232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568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18477" name="AutoShape 60">
            <a:extLst>
              <a:ext uri="{FF2B5EF4-FFF2-40B4-BE49-F238E27FC236}">
                <a16:creationId xmlns:a16="http://schemas.microsoft.com/office/drawing/2014/main" id="{4DEB8706-9F30-4110-B82D-80EFE6CD2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264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18478" name="AutoShape 61">
            <a:extLst>
              <a:ext uri="{FF2B5EF4-FFF2-40B4-BE49-F238E27FC236}">
                <a16:creationId xmlns:a16="http://schemas.microsoft.com/office/drawing/2014/main" id="{4C84B04B-B558-4974-AF92-ADE7DEDD1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959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</a:t>
            </a:r>
          </a:p>
        </p:txBody>
      </p:sp>
      <p:sp>
        <p:nvSpPr>
          <p:cNvPr id="18479" name="AutoShape 62">
            <a:extLst>
              <a:ext uri="{FF2B5EF4-FFF2-40B4-BE49-F238E27FC236}">
                <a16:creationId xmlns:a16="http://schemas.microsoft.com/office/drawing/2014/main" id="{767DF7F1-D260-4A2A-8883-D7FAFA948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654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$2,000</a:t>
            </a:r>
          </a:p>
        </p:txBody>
      </p:sp>
      <p:sp>
        <p:nvSpPr>
          <p:cNvPr id="18480" name="AutoShape 63">
            <a:extLst>
              <a:ext uri="{FF2B5EF4-FFF2-40B4-BE49-F238E27FC236}">
                <a16:creationId xmlns:a16="http://schemas.microsoft.com/office/drawing/2014/main" id="{C3520B21-5780-4A9C-B6EA-FC3B7D797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349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18481" name="AutoShape 64">
            <a:extLst>
              <a:ext uri="{FF2B5EF4-FFF2-40B4-BE49-F238E27FC236}">
                <a16:creationId xmlns:a16="http://schemas.microsoft.com/office/drawing/2014/main" id="{38F04F3C-CD98-4BAD-97D0-26995854C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044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18482" name="AutoShape 65">
            <a:extLst>
              <a:ext uri="{FF2B5EF4-FFF2-40B4-BE49-F238E27FC236}">
                <a16:creationId xmlns:a16="http://schemas.microsoft.com/office/drawing/2014/main" id="{79BA2B1D-2E68-4AF1-AA37-9FD922D97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740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$16,000</a:t>
            </a:r>
          </a:p>
        </p:txBody>
      </p:sp>
      <p:sp>
        <p:nvSpPr>
          <p:cNvPr id="18483" name="AutoShape 66">
            <a:extLst>
              <a:ext uri="{FF2B5EF4-FFF2-40B4-BE49-F238E27FC236}">
                <a16:creationId xmlns:a16="http://schemas.microsoft.com/office/drawing/2014/main" id="{27B618C7-889E-4A5D-83F1-7494D1AD2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435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$25,000</a:t>
            </a:r>
          </a:p>
        </p:txBody>
      </p:sp>
      <p:sp>
        <p:nvSpPr>
          <p:cNvPr id="18484" name="AutoShape 67">
            <a:extLst>
              <a:ext uri="{FF2B5EF4-FFF2-40B4-BE49-F238E27FC236}">
                <a16:creationId xmlns:a16="http://schemas.microsoft.com/office/drawing/2014/main" id="{2E92AC68-7FBE-4565-80D7-199EE0DA4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130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$50,000</a:t>
            </a:r>
          </a:p>
        </p:txBody>
      </p:sp>
      <p:sp>
        <p:nvSpPr>
          <p:cNvPr id="18485" name="AutoShape 68">
            <a:extLst>
              <a:ext uri="{FF2B5EF4-FFF2-40B4-BE49-F238E27FC236}">
                <a16:creationId xmlns:a16="http://schemas.microsoft.com/office/drawing/2014/main" id="{E3FE1046-08B2-4392-8474-066B94097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825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$100,000</a:t>
            </a:r>
          </a:p>
        </p:txBody>
      </p:sp>
      <p:sp>
        <p:nvSpPr>
          <p:cNvPr id="18486" name="AutoShape 69">
            <a:extLst>
              <a:ext uri="{FF2B5EF4-FFF2-40B4-BE49-F238E27FC236}">
                <a16:creationId xmlns:a16="http://schemas.microsoft.com/office/drawing/2014/main" id="{6F33D790-88F9-40A5-9D19-086DB8AAD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520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$250,000</a:t>
            </a:r>
          </a:p>
        </p:txBody>
      </p:sp>
      <p:sp>
        <p:nvSpPr>
          <p:cNvPr id="18487" name="AutoShape 70">
            <a:extLst>
              <a:ext uri="{FF2B5EF4-FFF2-40B4-BE49-F238E27FC236}">
                <a16:creationId xmlns:a16="http://schemas.microsoft.com/office/drawing/2014/main" id="{A3036036-67B7-4C7F-8F93-5807D689C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216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$500,000</a:t>
            </a:r>
          </a:p>
        </p:txBody>
      </p:sp>
      <p:sp>
        <p:nvSpPr>
          <p:cNvPr id="18488" name="AutoShape 71">
            <a:extLst>
              <a:ext uri="{FF2B5EF4-FFF2-40B4-BE49-F238E27FC236}">
                <a16:creationId xmlns:a16="http://schemas.microsoft.com/office/drawing/2014/main" id="{A8DBE57B-97F5-4AFF-B26B-F6E50696D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911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</a:p>
        </p:txBody>
      </p:sp>
      <p:sp>
        <p:nvSpPr>
          <p:cNvPr id="18489" name="Rectangle 83">
            <a:extLst>
              <a:ext uri="{FF2B5EF4-FFF2-40B4-BE49-F238E27FC236}">
                <a16:creationId xmlns:a16="http://schemas.microsoft.com/office/drawing/2014/main" id="{5D88B28C-D99E-4A08-B115-99CFE5102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26138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  <a:extLst>
              <a:ext uri="{FF2B5EF4-FFF2-40B4-BE49-F238E27FC236}">
                <a16:creationId xmlns:a16="http://schemas.microsoft.com/office/drawing/2014/main" id="{C0CC48D5-60D8-43F1-AA47-4C7C0FDFC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  <a:extLst>
              <a:ext uri="{FF2B5EF4-FFF2-40B4-BE49-F238E27FC236}">
                <a16:creationId xmlns:a16="http://schemas.microsoft.com/office/drawing/2014/main" id="{675A1B56-4218-43C5-9420-884FAB025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>
            <a:extLst>
              <a:ext uri="{FF2B5EF4-FFF2-40B4-BE49-F238E27FC236}">
                <a16:creationId xmlns:a16="http://schemas.microsoft.com/office/drawing/2014/main" id="{03B4AD6D-8F57-4295-9D3E-BA7EC9479135}"/>
              </a:ext>
            </a:extLst>
          </p:cNvPr>
          <p:cNvSpPr txBox="1"/>
          <p:nvPr/>
        </p:nvSpPr>
        <p:spPr>
          <a:xfrm>
            <a:off x="4677708" y="2383185"/>
            <a:ext cx="147668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>
            <a:extLst>
              <a:ext uri="{FF2B5EF4-FFF2-40B4-BE49-F238E27FC236}">
                <a16:creationId xmlns:a16="http://schemas.microsoft.com/office/drawing/2014/main" id="{F65C7306-ED8F-4DC2-9450-9E306947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62" y="11113"/>
            <a:ext cx="217963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Continue" hidden="1">
            <a:hlinkClick r:id="" action="ppaction://macro?name=NextQuestion"/>
            <a:extLst>
              <a:ext uri="{FF2B5EF4-FFF2-40B4-BE49-F238E27FC236}">
                <a16:creationId xmlns:a16="http://schemas.microsoft.com/office/drawing/2014/main" id="{74B515A6-F67C-4195-8484-BDCE0CD4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8501" name="AskAudienceChart" hidden="1">
            <a:extLst>
              <a:ext uri="{FF2B5EF4-FFF2-40B4-BE49-F238E27FC236}">
                <a16:creationId xmlns:a16="http://schemas.microsoft.com/office/drawing/2014/main" id="{820003BE-A029-4F21-BAFE-339C543D269A}"/>
              </a:ext>
            </a:extLst>
          </p:cNvPr>
          <p:cNvGraphicFramePr>
            <a:graphicFrameLocks/>
          </p:cNvGraphicFramePr>
          <p:nvPr/>
        </p:nvGraphicFramePr>
        <p:xfrm>
          <a:off x="3284538" y="1757363"/>
          <a:ext cx="4572000" cy="248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r:id="rId9" imgW="4572396" imgH="2487384" progId="Excel.Chart.8">
                  <p:embed/>
                </p:oleObj>
              </mc:Choice>
              <mc:Fallback>
                <p:oleObj r:id="rId9" imgW="4572396" imgH="2487384" progId="Excel.Chart.8">
                  <p:embed/>
                  <p:pic>
                    <p:nvPicPr>
                      <p:cNvPr id="18501" name="AskAudienceChart" hidden="1">
                        <a:extLst>
                          <a:ext uri="{FF2B5EF4-FFF2-40B4-BE49-F238E27FC236}">
                            <a16:creationId xmlns:a16="http://schemas.microsoft.com/office/drawing/2014/main" id="{820003BE-A029-4F21-BAFE-339C543D269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1757363"/>
                        <a:ext cx="4572000" cy="248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02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21330A07-8AD5-46C9-A096-86FBA240C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88" y="206377"/>
            <a:ext cx="6737707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 khi Ngô Quyền mất nước ta</a:t>
            </a:r>
          </a:p>
          <a:p>
            <a:pPr algn="ctr">
              <a:defRPr/>
            </a:pP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rơi vào tình trạng: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05" name="AutoShape 80">
            <a:extLst>
              <a:ext uri="{FF2B5EF4-FFF2-40B4-BE49-F238E27FC236}">
                <a16:creationId xmlns:a16="http://schemas.microsoft.com/office/drawing/2014/main" id="{ECF8C6B8-0406-4F9D-B8D9-33BCD45BF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6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506" name="AutoShape 81">
            <a:extLst>
              <a:ext uri="{FF2B5EF4-FFF2-40B4-BE49-F238E27FC236}">
                <a16:creationId xmlns:a16="http://schemas.microsoft.com/office/drawing/2014/main" id="{187A2335-9A47-4B81-9728-DCBEBADED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2" name="AnswerD">
            <a:extLst>
              <a:ext uri="{FF2B5EF4-FFF2-40B4-BE49-F238E27FC236}">
                <a16:creationId xmlns:a16="http://schemas.microsoft.com/office/drawing/2014/main" id="{4ABEEBA5-0A47-4BA8-9821-AB2FF0504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423" y="5118898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Loạn 14 sứ quân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>
            <a:extLst>
              <a:ext uri="{FF2B5EF4-FFF2-40B4-BE49-F238E27FC236}">
                <a16:creationId xmlns:a16="http://schemas.microsoft.com/office/drawing/2014/main" id="{7E90F56F-CC6B-401C-8D50-FD863DD14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5118898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Loạn 13 sứ quân</a:t>
            </a:r>
            <a:endParaRPr lang="nl-NL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>
            <a:extLst>
              <a:ext uri="{FF2B5EF4-FFF2-40B4-BE49-F238E27FC236}">
                <a16:creationId xmlns:a16="http://schemas.microsoft.com/office/drawing/2014/main" id="{FF433257-C2B5-4A7B-9660-C04E62676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904" y="4322911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Loạn 12 sứ quân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>
            <a:extLst>
              <a:ext uri="{FF2B5EF4-FFF2-40B4-BE49-F238E27FC236}">
                <a16:creationId xmlns:a16="http://schemas.microsoft.com/office/drawing/2014/main" id="{C7536678-986A-4D29-9731-4ED8BD9A7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4343482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Loạn 11 sứ quân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19" name="AutoShape 53">
            <a:extLst>
              <a:ext uri="{FF2B5EF4-FFF2-40B4-BE49-F238E27FC236}">
                <a16:creationId xmlns:a16="http://schemas.microsoft.com/office/drawing/2014/main" id="{69231A0A-3F0F-445B-8915-1C75ECFE7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</a:t>
            </a:r>
            <a:r>
              <a:rPr lang="vi-VN" altLang="en-US" sz="2800" b="1">
                <a:solidFill>
                  <a:srgbClr val="FFFFFF"/>
                </a:solidFill>
              </a:rPr>
              <a:t>  </a:t>
            </a:r>
            <a:endParaRPr lang="en-US" altLang="en-US" sz="2800" b="1">
              <a:solidFill>
                <a:srgbClr val="FFFFFF"/>
              </a:solidFill>
            </a:endParaRPr>
          </a:p>
        </p:txBody>
      </p:sp>
      <p:sp>
        <p:nvSpPr>
          <p:cNvPr id="18520" name="AutoShape 54">
            <a:extLst>
              <a:ext uri="{FF2B5EF4-FFF2-40B4-BE49-F238E27FC236}">
                <a16:creationId xmlns:a16="http://schemas.microsoft.com/office/drawing/2014/main" id="{4D729AE2-F351-4A8E-9CC4-173A1662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18521" name="AutoShape 55">
            <a:extLst>
              <a:ext uri="{FF2B5EF4-FFF2-40B4-BE49-F238E27FC236}">
                <a16:creationId xmlns:a16="http://schemas.microsoft.com/office/drawing/2014/main" id="{A69DCF2B-1253-4D1B-BA3E-CCAAA029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A</a:t>
            </a:r>
            <a:endParaRPr lang="en-US" altLang="en-US" sz="1200" b="1">
              <a:solidFill>
                <a:srgbClr val="FFFFFF"/>
              </a:solidFill>
            </a:endParaRPr>
          </a:p>
        </p:txBody>
      </p:sp>
      <p:sp>
        <p:nvSpPr>
          <p:cNvPr id="18522" name="AutoShape 56">
            <a:extLst>
              <a:ext uri="{FF2B5EF4-FFF2-40B4-BE49-F238E27FC236}">
                <a16:creationId xmlns:a16="http://schemas.microsoft.com/office/drawing/2014/main" id="{84EDEBE6-1F06-4549-8102-A31CD2B15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  <a:extLst>
              <a:ext uri="{FF2B5EF4-FFF2-40B4-BE49-F238E27FC236}">
                <a16:creationId xmlns:a16="http://schemas.microsoft.com/office/drawing/2014/main" id="{BE3F712D-B1EB-42E3-92B1-482B371770DB}"/>
              </a:ext>
            </a:extLst>
          </p:cNvPr>
          <p:cNvSpPr/>
          <p:nvPr/>
        </p:nvSpPr>
        <p:spPr>
          <a:xfrm>
            <a:off x="5087938" y="2557463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EBDE1CE6-35F0-4A7C-B26B-A541DDC73A61}"/>
              </a:ext>
            </a:extLst>
          </p:cNvPr>
          <p:cNvSpPr/>
          <p:nvPr/>
        </p:nvSpPr>
        <p:spPr>
          <a:xfrm>
            <a:off x="7334250" y="1687514"/>
            <a:ext cx="617538" cy="24447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FE6286AF-281D-4949-85A0-6533537E9F1A}"/>
              </a:ext>
            </a:extLst>
          </p:cNvPr>
          <p:cNvSpPr/>
          <p:nvPr/>
        </p:nvSpPr>
        <p:spPr>
          <a:xfrm>
            <a:off x="5159376" y="3429001"/>
            <a:ext cx="549275" cy="244475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8526" name="FiftyFifty" hidden="1">
            <a:extLst>
              <a:ext uri="{FF2B5EF4-FFF2-40B4-BE49-F238E27FC236}">
                <a16:creationId xmlns:a16="http://schemas.microsoft.com/office/drawing/2014/main" id="{4898C606-F10E-42AE-B3B8-A82A7CE5A7D3}"/>
              </a:ext>
            </a:extLst>
          </p:cNvPr>
          <p:cNvGrpSpPr>
            <a:grpSpLocks/>
          </p:cNvGrpSpPr>
          <p:nvPr/>
        </p:nvGrpSpPr>
        <p:grpSpPr bwMode="auto">
          <a:xfrm>
            <a:off x="4451350" y="5959476"/>
            <a:ext cx="623888" cy="41592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3808EEBD-7EF1-4349-AAA4-82ED430F19F1}"/>
                </a:ext>
              </a:extLst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78" name="Picture 131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245A6C6B-1949-4F94-B257-1CDAAF67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5" t="24368" r="16081" b="32681"/>
            <a:stretch>
              <a:fillRect/>
            </a:stretch>
          </p:blipFill>
          <p:spPr bwMode="auto">
            <a:xfrm>
              <a:off x="-1670217" y="3446042"/>
              <a:ext cx="1203735" cy="46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27" name="AskAudience" hidden="1">
            <a:extLst>
              <a:ext uri="{FF2B5EF4-FFF2-40B4-BE49-F238E27FC236}">
                <a16:creationId xmlns:a16="http://schemas.microsoft.com/office/drawing/2014/main" id="{48029415-9DCD-4CEF-943F-40F95E2B21E5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959476"/>
            <a:ext cx="623888" cy="41592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A026C5D5-CF1C-4CDD-9F60-797AFC16E7B9}"/>
                </a:ext>
              </a:extLst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74" name="Picture 134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F4AD9C06-C8E5-454F-9B25-76BF02D4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1" t="15137" r="19424" b="32640"/>
            <a:stretch>
              <a:fillRect/>
            </a:stretch>
          </p:blipFill>
          <p:spPr bwMode="auto">
            <a:xfrm>
              <a:off x="-1567615" y="347158"/>
              <a:ext cx="998530" cy="61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28" name="PlusOne" hidden="1">
            <a:extLst>
              <a:ext uri="{FF2B5EF4-FFF2-40B4-BE49-F238E27FC236}">
                <a16:creationId xmlns:a16="http://schemas.microsoft.com/office/drawing/2014/main" id="{79F24155-47CA-45FD-8150-47689206F940}"/>
              </a:ext>
            </a:extLst>
          </p:cNvPr>
          <p:cNvGrpSpPr>
            <a:grpSpLocks/>
          </p:cNvGrpSpPr>
          <p:nvPr/>
        </p:nvGrpSpPr>
        <p:grpSpPr bwMode="auto">
          <a:xfrm>
            <a:off x="5802314" y="5959476"/>
            <a:ext cx="623887" cy="41592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7C8BF3C3-B9EA-4ABB-94C1-C4EE2B824585}"/>
                </a:ext>
              </a:extLst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70" name="Picture 148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3518F5F1-D759-4A06-8C22-9E399BE7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69" r="25336" b="40810"/>
            <a:stretch>
              <a:fillRect/>
            </a:stretch>
          </p:blipFill>
          <p:spPr bwMode="auto">
            <a:xfrm>
              <a:off x="-1471602" y="4401428"/>
              <a:ext cx="806505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29" name="LL1X" hidden="1">
            <a:extLst>
              <a:ext uri="{FF2B5EF4-FFF2-40B4-BE49-F238E27FC236}">
                <a16:creationId xmlns:a16="http://schemas.microsoft.com/office/drawing/2014/main" id="{8415AC81-2906-4999-ABFA-1DC856B3B38F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5805488"/>
            <a:ext cx="685800" cy="722312"/>
            <a:chOff x="3862334" y="5805934"/>
            <a:chExt cx="914400" cy="721578"/>
          </a:xfrm>
        </p:grpSpPr>
        <p:sp>
          <p:nvSpPr>
            <p:cNvPr id="151" name="shape" hidden="1">
              <a:extLst>
                <a:ext uri="{FF2B5EF4-FFF2-40B4-BE49-F238E27FC236}">
                  <a16:creationId xmlns:a16="http://schemas.microsoft.com/office/drawing/2014/main" id="{23F956A2-0975-42AD-87A4-74E01338CF12}"/>
                </a:ext>
              </a:extLst>
            </p:cNvPr>
            <p:cNvSpPr/>
            <p:nvPr/>
          </p:nvSpPr>
          <p:spPr>
            <a:xfrm>
              <a:off x="3862334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>
              <a:extLst>
                <a:ext uri="{FF2B5EF4-FFF2-40B4-BE49-F238E27FC236}">
                  <a16:creationId xmlns:a16="http://schemas.microsoft.com/office/drawing/2014/main" id="{13DDA244-1B62-4D16-BD83-7C943DE8373C}"/>
                </a:ext>
              </a:extLst>
            </p:cNvPr>
            <p:cNvSpPr/>
            <p:nvPr/>
          </p:nvSpPr>
          <p:spPr>
            <a:xfrm rot="18900000">
              <a:off x="396816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530" name="LL2X" hidden="1">
            <a:extLst>
              <a:ext uri="{FF2B5EF4-FFF2-40B4-BE49-F238E27FC236}">
                <a16:creationId xmlns:a16="http://schemas.microsoft.com/office/drawing/2014/main" id="{001D5137-EB3A-4F19-972A-D06F7D230459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5805488"/>
            <a:ext cx="685800" cy="722312"/>
            <a:chOff x="4764298" y="5805934"/>
            <a:chExt cx="914400" cy="721578"/>
          </a:xfrm>
        </p:grpSpPr>
        <p:sp>
          <p:nvSpPr>
            <p:cNvPr id="154" name="shape" hidden="1">
              <a:extLst>
                <a:ext uri="{FF2B5EF4-FFF2-40B4-BE49-F238E27FC236}">
                  <a16:creationId xmlns:a16="http://schemas.microsoft.com/office/drawing/2014/main" id="{965ABC3C-8782-4AA5-9B64-5D6E10A152E4}"/>
                </a:ext>
              </a:extLst>
            </p:cNvPr>
            <p:cNvSpPr/>
            <p:nvPr/>
          </p:nvSpPr>
          <p:spPr>
            <a:xfrm>
              <a:off x="4764298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>
              <a:extLst>
                <a:ext uri="{FF2B5EF4-FFF2-40B4-BE49-F238E27FC236}">
                  <a16:creationId xmlns:a16="http://schemas.microsoft.com/office/drawing/2014/main" id="{CEAE9DBD-708C-486F-84D1-FB0ED1C0BE8C}"/>
                </a:ext>
              </a:extLst>
            </p:cNvPr>
            <p:cNvSpPr/>
            <p:nvPr/>
          </p:nvSpPr>
          <p:spPr>
            <a:xfrm rot="18900000">
              <a:off x="487224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531" name="LL3X" hidden="1">
            <a:extLst>
              <a:ext uri="{FF2B5EF4-FFF2-40B4-BE49-F238E27FC236}">
                <a16:creationId xmlns:a16="http://schemas.microsoft.com/office/drawing/2014/main" id="{5D8E4794-D919-48DC-89DF-C00207266F6E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5805488"/>
            <a:ext cx="685800" cy="722312"/>
            <a:chOff x="5663236" y="5805934"/>
            <a:chExt cx="914400" cy="721578"/>
          </a:xfrm>
        </p:grpSpPr>
        <p:sp>
          <p:nvSpPr>
            <p:cNvPr id="157" name="shape" hidden="1">
              <a:extLst>
                <a:ext uri="{FF2B5EF4-FFF2-40B4-BE49-F238E27FC236}">
                  <a16:creationId xmlns:a16="http://schemas.microsoft.com/office/drawing/2014/main" id="{8585F52A-3BFD-410E-AD17-B302463DA9D2}"/>
                </a:ext>
              </a:extLst>
            </p:cNvPr>
            <p:cNvSpPr/>
            <p:nvPr/>
          </p:nvSpPr>
          <p:spPr>
            <a:xfrm>
              <a:off x="5663236" y="5915360"/>
              <a:ext cx="914400" cy="456735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>
              <a:extLst>
                <a:ext uri="{FF2B5EF4-FFF2-40B4-BE49-F238E27FC236}">
                  <a16:creationId xmlns:a16="http://schemas.microsoft.com/office/drawing/2014/main" id="{EED8A87D-4DD0-4A30-BB81-EE34B0987D54}"/>
                </a:ext>
              </a:extLst>
            </p:cNvPr>
            <p:cNvSpPr/>
            <p:nvPr/>
          </p:nvSpPr>
          <p:spPr>
            <a:xfrm rot="18900000">
              <a:off x="5762720" y="5805934"/>
              <a:ext cx="721783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>
            <a:extLst>
              <a:ext uri="{FF2B5EF4-FFF2-40B4-BE49-F238E27FC236}">
                <a16:creationId xmlns:a16="http://schemas.microsoft.com/office/drawing/2014/main" id="{33A82A05-8373-4C1D-B300-9F6F1F3F38F4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>
            <a:extLst>
              <a:ext uri="{FF2B5EF4-FFF2-40B4-BE49-F238E27FC236}">
                <a16:creationId xmlns:a16="http://schemas.microsoft.com/office/drawing/2014/main" id="{DD23E6CD-EC09-450E-8CC3-F8C2A398ED51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8534" name="ContinueWon" hidden="1">
            <a:extLst>
              <a:ext uri="{FF2B5EF4-FFF2-40B4-BE49-F238E27FC236}">
                <a16:creationId xmlns:a16="http://schemas.microsoft.com/office/drawing/2014/main" id="{7E7551AB-DEFC-499B-A2B5-2460558D4F09}"/>
              </a:ext>
            </a:extLst>
          </p:cNvPr>
          <p:cNvGrpSpPr>
            <a:grpSpLocks/>
          </p:cNvGrpSpPr>
          <p:nvPr/>
        </p:nvGrpSpPr>
        <p:grpSpPr bwMode="auto">
          <a:xfrm>
            <a:off x="3971926" y="3587750"/>
            <a:ext cx="2930525" cy="615950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  <a:extLst>
                <a:ext uri="{FF2B5EF4-FFF2-40B4-BE49-F238E27FC236}">
                  <a16:creationId xmlns:a16="http://schemas.microsoft.com/office/drawing/2014/main" id="{5C133C30-8123-4FD4-9526-7DDD03138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sz="4400" b="1">
                  <a:solidFill>
                    <a:srgbClr val="FFFFFF"/>
                  </a:solidFill>
                  <a:latin typeface="Arial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559" name="AutoShape 80" hidden="1">
              <a:extLst>
                <a:ext uri="{FF2B5EF4-FFF2-40B4-BE49-F238E27FC236}">
                  <a16:creationId xmlns:a16="http://schemas.microsoft.com/office/drawing/2014/main" id="{4C187D96-84A7-4B83-9232-E8B9934453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18560" name="AutoShape 81" hidden="1">
              <a:extLst>
                <a:ext uri="{FF2B5EF4-FFF2-40B4-BE49-F238E27FC236}">
                  <a16:creationId xmlns:a16="http://schemas.microsoft.com/office/drawing/2014/main" id="{5F8986EE-0E8C-4A66-88A4-B665F3CE53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8535" name="FinalAnswer" hidden="1">
            <a:extLst>
              <a:ext uri="{FF2B5EF4-FFF2-40B4-BE49-F238E27FC236}">
                <a16:creationId xmlns:a16="http://schemas.microsoft.com/office/drawing/2014/main" id="{2A204C9B-96EC-4FF5-876F-FC3C2C507A5C}"/>
              </a:ext>
            </a:extLst>
          </p:cNvPr>
          <p:cNvGrpSpPr>
            <a:grpSpLocks/>
          </p:cNvGrpSpPr>
          <p:nvPr/>
        </p:nvGrpSpPr>
        <p:grpSpPr bwMode="auto">
          <a:xfrm>
            <a:off x="3360739" y="3200400"/>
            <a:ext cx="4175125" cy="1060450"/>
            <a:chOff x="2448982" y="3199770"/>
            <a:chExt cx="5567268" cy="1060523"/>
          </a:xfrm>
        </p:grpSpPr>
        <p:sp>
          <p:nvSpPr>
            <p:cNvPr id="119" name="Hexagon 118" hidden="1">
              <a:extLst>
                <a:ext uri="{FF2B5EF4-FFF2-40B4-BE49-F238E27FC236}">
                  <a16:creationId xmlns:a16="http://schemas.microsoft.com/office/drawing/2014/main" id="{E01781E7-A434-4343-BC44-B7C29418D9D8}"/>
                </a:ext>
              </a:extLst>
            </p:cNvPr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19" hidden="1">
              <a:extLst>
                <a:ext uri="{FF2B5EF4-FFF2-40B4-BE49-F238E27FC236}">
                  <a16:creationId xmlns:a16="http://schemas.microsoft.com/office/drawing/2014/main" id="{C7CC0D2B-435E-4DC3-9545-2EEF4BC83FEA}"/>
                </a:ext>
              </a:extLst>
            </p:cNvPr>
            <p:cNvSpPr/>
            <p:nvPr/>
          </p:nvSpPr>
          <p:spPr>
            <a:xfrm>
              <a:off x="2514603" y="3199770"/>
              <a:ext cx="5436024" cy="400078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084634B1-51A5-48EE-AF4A-D195E6DF4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27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EA435311-F4D9-46CC-B822-9AF71E1A9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025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4B8ECB59-50C1-4B63-8636-646F7ABA7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2FC31545-C263-4E1A-84ED-AB1E964C2CF7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 rotWithShape="1">
          <a:blip r:embed="rId15" cstate="print"/>
          <a:srcRect l="21738" r="21801"/>
          <a:stretch/>
        </p:blipFill>
        <p:spPr>
          <a:xfrm>
            <a:off x="9403774" y="5549990"/>
            <a:ext cx="1039091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BACF47AF-1745-4F1C-986C-75AB2F5C1FF2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>
          <a:blip r:embed="rId16"/>
          <a:stretch>
            <a:fillRect/>
          </a:stretch>
        </p:blipFill>
        <p:spPr>
          <a:xfrm>
            <a:off x="10320338" y="7167563"/>
            <a:ext cx="279400" cy="3730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8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6A919741-1797-4877-9997-A800963A6CA2}"/>
              </a:ext>
            </a:extLst>
          </p:cNvPr>
          <p:cNvSpPr/>
          <p:nvPr/>
        </p:nvSpPr>
        <p:spPr>
          <a:xfrm>
            <a:off x="4547843" y="5863110"/>
            <a:ext cx="76374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sz="2000" b="1" spc="-300" dirty="0">
                <a:solidFill>
                  <a:prstClr val="white"/>
                </a:solidFill>
              </a:rPr>
              <a:t>50/50</a:t>
            </a:r>
          </a:p>
        </p:txBody>
      </p:sp>
      <p:grpSp>
        <p:nvGrpSpPr>
          <p:cNvPr id="18544" name="ykienkhangia">
            <a:extLst>
              <a:ext uri="{FF2B5EF4-FFF2-40B4-BE49-F238E27FC236}">
                <a16:creationId xmlns:a16="http://schemas.microsoft.com/office/drawing/2014/main" id="{AC5068A5-85E3-44A1-BD0E-B818861A354B}"/>
              </a:ext>
            </a:extLst>
          </p:cNvPr>
          <p:cNvGrpSpPr>
            <a:grpSpLocks/>
          </p:cNvGrpSpPr>
          <p:nvPr/>
        </p:nvGrpSpPr>
        <p:grpSpPr bwMode="auto">
          <a:xfrm>
            <a:off x="5727700" y="5918200"/>
            <a:ext cx="693738" cy="546100"/>
            <a:chOff x="5605406" y="5918808"/>
            <a:chExt cx="925226" cy="545219"/>
          </a:xfrm>
        </p:grpSpPr>
        <p:sp>
          <p:nvSpPr>
            <p:cNvPr id="110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8C5EA509-00A5-4F3F-A7E9-52EED1524EF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51" name="Graphic 2" descr="Group">
              <a:extLst>
                <a:ext uri="{FF2B5EF4-FFF2-40B4-BE49-F238E27FC236}">
                  <a16:creationId xmlns:a16="http://schemas.microsoft.com/office/drawing/2014/main" id="{B7266226-A324-46CD-AD2A-2BEC30B9C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296" y="5923838"/>
              <a:ext cx="540189" cy="54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1" name="AnswerB">
            <a:extLst>
              <a:ext uri="{FF2B5EF4-FFF2-40B4-BE49-F238E27FC236}">
                <a16:creationId xmlns:a16="http://schemas.microsoft.com/office/drawing/2014/main" id="{918F6224-01FD-4E17-ACEB-4B9AB6BFB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776" y="4343402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Loạn 12 sứ quân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88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video>
              <p:cMediaNode vol="57576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</p:childTnLst>
        </p:cTn>
      </p:par>
    </p:tnLst>
    <p:bldLst>
      <p:bldP spid="7788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>
            <a:extLst>
              <a:ext uri="{FF2B5EF4-FFF2-40B4-BE49-F238E27FC236}">
                <a16:creationId xmlns:a16="http://schemas.microsoft.com/office/drawing/2014/main" id="{D8FC43E8-4DA1-4D08-9D16-ABCE1D494F0A}"/>
              </a:ext>
            </a:extLst>
          </p:cNvPr>
          <p:cNvSpPr/>
          <p:nvPr/>
        </p:nvSpPr>
        <p:spPr>
          <a:xfrm>
            <a:off x="7758113" y="696913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5" name="11 $100-$1000 Questions.wav"/>
            </a:hlinkClick>
            <a:extLst>
              <a:ext uri="{FF2B5EF4-FFF2-40B4-BE49-F238E27FC236}">
                <a16:creationId xmlns:a16="http://schemas.microsoft.com/office/drawing/2014/main" id="{97CEF0DB-5AA8-4032-B6A9-7B0100A9AA59}"/>
              </a:ext>
            </a:extLst>
          </p:cNvPr>
          <p:cNvSpPr/>
          <p:nvPr/>
        </p:nvSpPr>
        <p:spPr>
          <a:xfrm>
            <a:off x="7758113" y="10795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6" name="16 $2,000 Lose.wav"/>
            </a:hlinkClick>
            <a:extLst>
              <a:ext uri="{FF2B5EF4-FFF2-40B4-BE49-F238E27FC236}">
                <a16:creationId xmlns:a16="http://schemas.microsoft.com/office/drawing/2014/main" id="{A9730F59-D49D-48C7-ABA6-E6BE9BAC033D}"/>
              </a:ext>
            </a:extLst>
          </p:cNvPr>
          <p:cNvSpPr/>
          <p:nvPr/>
        </p:nvSpPr>
        <p:spPr>
          <a:xfrm>
            <a:off x="7759701" y="1898650"/>
            <a:ext cx="1389063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  <a:extLst>
              <a:ext uri="{FF2B5EF4-FFF2-40B4-BE49-F238E27FC236}">
                <a16:creationId xmlns:a16="http://schemas.microsoft.com/office/drawing/2014/main" id="{9875396D-0656-4C6E-A2F1-D45320937A96}"/>
              </a:ext>
            </a:extLst>
          </p:cNvPr>
          <p:cNvSpPr/>
          <p:nvPr/>
        </p:nvSpPr>
        <p:spPr>
          <a:xfrm>
            <a:off x="7766050" y="1308100"/>
            <a:ext cx="1390650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D64B5575-7E07-4F3D-BC0A-CBDA81E737B1}"/>
              </a:ext>
            </a:extLst>
          </p:cNvPr>
          <p:cNvSpPr/>
          <p:nvPr/>
        </p:nvSpPr>
        <p:spPr>
          <a:xfrm>
            <a:off x="9053514" y="1657351"/>
            <a:ext cx="1622425" cy="214947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7156DDE5-395E-4CCF-B8EE-677B77F77669}"/>
              </a:ext>
            </a:extLst>
          </p:cNvPr>
          <p:cNvSpPr/>
          <p:nvPr/>
        </p:nvSpPr>
        <p:spPr>
          <a:xfrm rot="18900000">
            <a:off x="8132764" y="146050"/>
            <a:ext cx="2674937" cy="1993900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A81D8EBD-A558-4C37-B840-ADEB65A7DC40}"/>
              </a:ext>
            </a:extLst>
          </p:cNvPr>
          <p:cNvSpPr/>
          <p:nvPr/>
        </p:nvSpPr>
        <p:spPr>
          <a:xfrm rot="13500000">
            <a:off x="7673183" y="3594895"/>
            <a:ext cx="3627437" cy="1495425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454086E9-4B69-481C-A921-9ED601D07F69}"/>
              </a:ext>
            </a:extLst>
          </p:cNvPr>
          <p:cNvSpPr/>
          <p:nvPr/>
        </p:nvSpPr>
        <p:spPr>
          <a:xfrm rot="1800000">
            <a:off x="8494713" y="2833688"/>
            <a:ext cx="2481262" cy="209550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>
            <a:extLst>
              <a:ext uri="{FF2B5EF4-FFF2-40B4-BE49-F238E27FC236}">
                <a16:creationId xmlns:a16="http://schemas.microsoft.com/office/drawing/2014/main" id="{4C78D1F6-B860-4D00-9302-0C7866B3A238}"/>
              </a:ext>
            </a:extLst>
          </p:cNvPr>
          <p:cNvSpPr/>
          <p:nvPr/>
        </p:nvSpPr>
        <p:spPr>
          <a:xfrm rot="18000000">
            <a:off x="7600156" y="623094"/>
            <a:ext cx="3114676" cy="110966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>
            <a:extLst>
              <a:ext uri="{FF2B5EF4-FFF2-40B4-BE49-F238E27FC236}">
                <a16:creationId xmlns:a16="http://schemas.microsoft.com/office/drawing/2014/main" id="{043BECB3-82BE-444A-8AC0-BEC1CE6A0B7F}"/>
              </a:ext>
            </a:extLst>
          </p:cNvPr>
          <p:cNvSpPr/>
          <p:nvPr/>
        </p:nvSpPr>
        <p:spPr>
          <a:xfrm rot="20700000">
            <a:off x="8812213" y="1095376"/>
            <a:ext cx="2012950" cy="2136775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B455EBFD-B0F7-4BAD-9FDF-ACF11B6B4ED2}"/>
              </a:ext>
            </a:extLst>
          </p:cNvPr>
          <p:cNvSpPr/>
          <p:nvPr/>
        </p:nvSpPr>
        <p:spPr>
          <a:xfrm rot="15300000">
            <a:off x="7184232" y="4431507"/>
            <a:ext cx="3740150" cy="750887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BA364E4-CC7D-4169-9DAA-F47A332CEB74}"/>
              </a:ext>
            </a:extLst>
          </p:cNvPr>
          <p:cNvSpPr/>
          <p:nvPr/>
        </p:nvSpPr>
        <p:spPr>
          <a:xfrm rot="900000">
            <a:off x="8812213" y="2232026"/>
            <a:ext cx="2012950" cy="2136775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>
            <a:extLst>
              <a:ext uri="{FF2B5EF4-FFF2-40B4-BE49-F238E27FC236}">
                <a16:creationId xmlns:a16="http://schemas.microsoft.com/office/drawing/2014/main" id="{CFB4F1B8-80F4-4F87-8D91-BE3486DFF937}"/>
              </a:ext>
            </a:extLst>
          </p:cNvPr>
          <p:cNvSpPr/>
          <p:nvPr/>
        </p:nvSpPr>
        <p:spPr>
          <a:xfrm rot="17100000">
            <a:off x="7735094" y="964406"/>
            <a:ext cx="2654300" cy="515938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>
            <a:extLst>
              <a:ext uri="{FF2B5EF4-FFF2-40B4-BE49-F238E27FC236}">
                <a16:creationId xmlns:a16="http://schemas.microsoft.com/office/drawing/2014/main" id="{43F2D89C-B33A-4308-9DEE-0B468196A7A0}"/>
              </a:ext>
            </a:extLst>
          </p:cNvPr>
          <p:cNvSpPr/>
          <p:nvPr/>
        </p:nvSpPr>
        <p:spPr>
          <a:xfrm rot="19800000">
            <a:off x="8494713" y="534988"/>
            <a:ext cx="2481262" cy="2095500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>
            <a:extLst>
              <a:ext uri="{FF2B5EF4-FFF2-40B4-BE49-F238E27FC236}">
                <a16:creationId xmlns:a16="http://schemas.microsoft.com/office/drawing/2014/main" id="{67D5D3C0-B35C-4A10-8E9C-D25BEE3C7342}"/>
              </a:ext>
            </a:extLst>
          </p:cNvPr>
          <p:cNvSpPr/>
          <p:nvPr/>
        </p:nvSpPr>
        <p:spPr>
          <a:xfrm rot="14400000">
            <a:off x="7315995" y="3972720"/>
            <a:ext cx="3749675" cy="1309687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>
            <a:extLst>
              <a:ext uri="{FF2B5EF4-FFF2-40B4-BE49-F238E27FC236}">
                <a16:creationId xmlns:a16="http://schemas.microsoft.com/office/drawing/2014/main" id="{2AA0CFE3-B72A-4FB9-A608-8C4561E18DA3}"/>
              </a:ext>
            </a:extLst>
          </p:cNvPr>
          <p:cNvSpPr/>
          <p:nvPr/>
        </p:nvSpPr>
        <p:spPr>
          <a:xfrm rot="1351054">
            <a:off x="8664576" y="2533651"/>
            <a:ext cx="2239963" cy="2119313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>
            <a:extLst>
              <a:ext uri="{FF2B5EF4-FFF2-40B4-BE49-F238E27FC236}">
                <a16:creationId xmlns:a16="http://schemas.microsoft.com/office/drawing/2014/main" id="{7C4B6406-370B-4440-B08D-B7EC6534E456}"/>
              </a:ext>
            </a:extLst>
          </p:cNvPr>
          <p:cNvSpPr/>
          <p:nvPr/>
        </p:nvSpPr>
        <p:spPr>
          <a:xfrm rot="17551054">
            <a:off x="7658101" y="814389"/>
            <a:ext cx="2868613" cy="808037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>
            <a:extLst>
              <a:ext uri="{FF2B5EF4-FFF2-40B4-BE49-F238E27FC236}">
                <a16:creationId xmlns:a16="http://schemas.microsoft.com/office/drawing/2014/main" id="{C928DCEB-27AB-4E4B-9A5C-25E31F9ACCBE}"/>
              </a:ext>
            </a:extLst>
          </p:cNvPr>
          <p:cNvSpPr/>
          <p:nvPr/>
        </p:nvSpPr>
        <p:spPr>
          <a:xfrm rot="20251054">
            <a:off x="8664576" y="815976"/>
            <a:ext cx="2239963" cy="2119313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A94AD89A-7145-425B-8701-433F1398E89B}"/>
              </a:ext>
            </a:extLst>
          </p:cNvPr>
          <p:cNvSpPr/>
          <p:nvPr/>
        </p:nvSpPr>
        <p:spPr>
          <a:xfrm rot="14851054">
            <a:off x="7204869" y="4185444"/>
            <a:ext cx="3759200" cy="1100138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87EE421D-1BB2-4A0A-91BE-DE617552B875}"/>
              </a:ext>
            </a:extLst>
          </p:cNvPr>
          <p:cNvSpPr/>
          <p:nvPr/>
        </p:nvSpPr>
        <p:spPr>
          <a:xfrm rot="3151054">
            <a:off x="7489826" y="3798888"/>
            <a:ext cx="3679825" cy="1422400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:a16="http://schemas.microsoft.com/office/drawing/2014/main" id="{133824B1-5D25-4753-914E-3F1F7DA50F65}"/>
              </a:ext>
            </a:extLst>
          </p:cNvPr>
          <p:cNvSpPr/>
          <p:nvPr/>
        </p:nvSpPr>
        <p:spPr>
          <a:xfrm rot="19351054">
            <a:off x="8312150" y="288925"/>
            <a:ext cx="2654300" cy="2052638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10A42606-D8B3-47EF-838F-B1675140F009}"/>
              </a:ext>
            </a:extLst>
          </p:cNvPr>
          <p:cNvSpPr/>
          <p:nvPr/>
        </p:nvSpPr>
        <p:spPr>
          <a:xfrm rot="451054">
            <a:off x="8940800" y="1947864"/>
            <a:ext cx="1804988" cy="2143125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6A16523F-F0BA-446A-B58F-4336192D6EC4}"/>
              </a:ext>
            </a:extLst>
          </p:cNvPr>
          <p:cNvSpPr/>
          <p:nvPr/>
        </p:nvSpPr>
        <p:spPr>
          <a:xfrm rot="2251054">
            <a:off x="8310563" y="3127375"/>
            <a:ext cx="2654300" cy="205263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28A1FA79-602A-45EA-8210-9D5717F1B21E}"/>
              </a:ext>
            </a:extLst>
          </p:cNvPr>
          <p:cNvSpPr/>
          <p:nvPr/>
        </p:nvSpPr>
        <p:spPr>
          <a:xfrm rot="18451054">
            <a:off x="7593013" y="404813"/>
            <a:ext cx="3340101" cy="1397000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>
            <a:extLst>
              <a:ext uri="{FF2B5EF4-FFF2-40B4-BE49-F238E27FC236}">
                <a16:creationId xmlns:a16="http://schemas.microsoft.com/office/drawing/2014/main" id="{837F717B-5259-4DFE-84D9-6484AA4A3376}"/>
              </a:ext>
            </a:extLst>
          </p:cNvPr>
          <p:cNvSpPr/>
          <p:nvPr/>
        </p:nvSpPr>
        <p:spPr>
          <a:xfrm rot="21151054">
            <a:off x="8942388" y="1376363"/>
            <a:ext cx="1803400" cy="214471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459" name="Oval 7">
            <a:extLst>
              <a:ext uri="{FF2B5EF4-FFF2-40B4-BE49-F238E27FC236}">
                <a16:creationId xmlns:a16="http://schemas.microsoft.com/office/drawing/2014/main" id="{66BE9812-FDF7-4784-809A-36DC25E63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0" name="Oval 2">
            <a:extLst>
              <a:ext uri="{FF2B5EF4-FFF2-40B4-BE49-F238E27FC236}">
                <a16:creationId xmlns:a16="http://schemas.microsoft.com/office/drawing/2014/main" id="{FC6A9376-7E8B-4222-AC22-CCC33EE90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-466725"/>
            <a:ext cx="4572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1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1" name="Oval 3">
            <a:extLst>
              <a:ext uri="{FF2B5EF4-FFF2-40B4-BE49-F238E27FC236}">
                <a16:creationId xmlns:a16="http://schemas.microsoft.com/office/drawing/2014/main" id="{DA095111-8C00-4B23-90FE-4663C3DE838F}"/>
              </a:ext>
            </a:extLst>
          </p:cNvPr>
          <p:cNvSpPr>
            <a:spLocks noChangeArrowheads="1"/>
          </p:cNvSpPr>
          <p:nvPr/>
        </p:nvSpPr>
        <p:spPr bwMode="auto">
          <a:xfrm rot="19800000">
            <a:off x="6010275" y="2047875"/>
            <a:ext cx="5715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2" name="Oval 4">
            <a:extLst>
              <a:ext uri="{FF2B5EF4-FFF2-40B4-BE49-F238E27FC236}">
                <a16:creationId xmlns:a16="http://schemas.microsoft.com/office/drawing/2014/main" id="{C8D05AE6-5169-4CCE-BB5F-5F2AF2A1EC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57775" y="2333625"/>
            <a:ext cx="7620000" cy="3429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3" name="Oval 5">
            <a:extLst>
              <a:ext uri="{FF2B5EF4-FFF2-40B4-BE49-F238E27FC236}">
                <a16:creationId xmlns:a16="http://schemas.microsoft.com/office/drawing/2014/main" id="{A849D377-F9BF-49F1-9477-55D4EE7E1B32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057775" y="2162175"/>
            <a:ext cx="7620000" cy="685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64" name="Oval 6">
            <a:extLst>
              <a:ext uri="{FF2B5EF4-FFF2-40B4-BE49-F238E27FC236}">
                <a16:creationId xmlns:a16="http://schemas.microsoft.com/office/drawing/2014/main" id="{2DAE16CB-C535-4059-ACCA-CA1EAA581DE7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67425" y="2276475"/>
            <a:ext cx="5715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31" name="Oval 7">
            <a:extLst>
              <a:ext uri="{FF2B5EF4-FFF2-40B4-BE49-F238E27FC236}">
                <a16:creationId xmlns:a16="http://schemas.microsoft.com/office/drawing/2014/main" id="{9ADFEB24-3B62-4337-82C0-05959F631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3713" y="2238445"/>
            <a:ext cx="5715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468" name="Picture 2" descr="https://onwardigo.files.wordpress.com/2016/05/millionaire02a.jpg">
            <a:extLst>
              <a:ext uri="{FF2B5EF4-FFF2-40B4-BE49-F238E27FC236}">
                <a16:creationId xmlns:a16="http://schemas.microsoft.com/office/drawing/2014/main" id="{B5F2E993-4CA8-4E36-AC11-9EEE9919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68301"/>
            <a:ext cx="7767637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9" name="Rectangle 83">
            <a:extLst>
              <a:ext uri="{FF2B5EF4-FFF2-40B4-BE49-F238E27FC236}">
                <a16:creationId xmlns:a16="http://schemas.microsoft.com/office/drawing/2014/main" id="{E40DDBC9-3C3A-4159-BC73-EE8074768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988" y="1"/>
            <a:ext cx="7689850" cy="17176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70" name="Rectangle 34">
            <a:extLst>
              <a:ext uri="{FF2B5EF4-FFF2-40B4-BE49-F238E27FC236}">
                <a16:creationId xmlns:a16="http://schemas.microsoft.com/office/drawing/2014/main" id="{65827928-D2DE-495D-9FA3-29D292568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21164"/>
            <a:ext cx="9144000" cy="1743075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id="{DF56CC50-7992-4ACD-B86D-29849192D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843" y="-317355"/>
            <a:ext cx="2178748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881" name="AutoShape 57">
            <a:extLst>
              <a:ext uri="{FF2B5EF4-FFF2-40B4-BE49-F238E27FC236}">
                <a16:creationId xmlns:a16="http://schemas.microsoft.com/office/drawing/2014/main" id="{96640ECC-3E2F-43B2-89B6-C0D5B583F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2125" y="3071813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18475" name="AutoShape 58">
            <a:extLst>
              <a:ext uri="{FF2B5EF4-FFF2-40B4-BE49-F238E27FC236}">
                <a16:creationId xmlns:a16="http://schemas.microsoft.com/office/drawing/2014/main" id="{11334CB7-2D8C-4F1E-9C22-8B83F5AA9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873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18476" name="AutoShape 59">
            <a:extLst>
              <a:ext uri="{FF2B5EF4-FFF2-40B4-BE49-F238E27FC236}">
                <a16:creationId xmlns:a16="http://schemas.microsoft.com/office/drawing/2014/main" id="{4E6A622E-8DD4-44A0-A92B-4CEBD8232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568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18477" name="AutoShape 60">
            <a:extLst>
              <a:ext uri="{FF2B5EF4-FFF2-40B4-BE49-F238E27FC236}">
                <a16:creationId xmlns:a16="http://schemas.microsoft.com/office/drawing/2014/main" id="{4DEB8706-9F30-4110-B82D-80EFE6CD2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4264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18478" name="AutoShape 61">
            <a:extLst>
              <a:ext uri="{FF2B5EF4-FFF2-40B4-BE49-F238E27FC236}">
                <a16:creationId xmlns:a16="http://schemas.microsoft.com/office/drawing/2014/main" id="{4C84B04B-B558-4974-AF92-ADE7DEDD1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959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</a:t>
            </a:r>
          </a:p>
        </p:txBody>
      </p:sp>
      <p:sp>
        <p:nvSpPr>
          <p:cNvPr id="18479" name="AutoShape 62">
            <a:extLst>
              <a:ext uri="{FF2B5EF4-FFF2-40B4-BE49-F238E27FC236}">
                <a16:creationId xmlns:a16="http://schemas.microsoft.com/office/drawing/2014/main" id="{767DF7F1-D260-4A2A-8883-D7FAFA948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654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$2,000</a:t>
            </a:r>
          </a:p>
        </p:txBody>
      </p:sp>
      <p:sp>
        <p:nvSpPr>
          <p:cNvPr id="18480" name="AutoShape 63">
            <a:extLst>
              <a:ext uri="{FF2B5EF4-FFF2-40B4-BE49-F238E27FC236}">
                <a16:creationId xmlns:a16="http://schemas.microsoft.com/office/drawing/2014/main" id="{C3520B21-5780-4A9C-B6EA-FC3B7D797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349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18481" name="AutoShape 64">
            <a:extLst>
              <a:ext uri="{FF2B5EF4-FFF2-40B4-BE49-F238E27FC236}">
                <a16:creationId xmlns:a16="http://schemas.microsoft.com/office/drawing/2014/main" id="{38F04F3C-CD98-4BAD-97D0-26995854C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3044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18482" name="AutoShape 65">
            <a:extLst>
              <a:ext uri="{FF2B5EF4-FFF2-40B4-BE49-F238E27FC236}">
                <a16:creationId xmlns:a16="http://schemas.microsoft.com/office/drawing/2014/main" id="{79BA2B1D-2E68-4AF1-AA37-9FD922D97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740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$16,000</a:t>
            </a:r>
          </a:p>
        </p:txBody>
      </p:sp>
      <p:sp>
        <p:nvSpPr>
          <p:cNvPr id="18483" name="AutoShape 66">
            <a:extLst>
              <a:ext uri="{FF2B5EF4-FFF2-40B4-BE49-F238E27FC236}">
                <a16:creationId xmlns:a16="http://schemas.microsoft.com/office/drawing/2014/main" id="{27B618C7-889E-4A5D-83F1-7494D1AD2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435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$25,000</a:t>
            </a:r>
          </a:p>
        </p:txBody>
      </p:sp>
      <p:sp>
        <p:nvSpPr>
          <p:cNvPr id="18484" name="AutoShape 67">
            <a:extLst>
              <a:ext uri="{FF2B5EF4-FFF2-40B4-BE49-F238E27FC236}">
                <a16:creationId xmlns:a16="http://schemas.microsoft.com/office/drawing/2014/main" id="{2E92AC68-7FBE-4565-80D7-199EE0DA4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21304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$50,000</a:t>
            </a:r>
          </a:p>
        </p:txBody>
      </p:sp>
      <p:sp>
        <p:nvSpPr>
          <p:cNvPr id="18485" name="AutoShape 68">
            <a:extLst>
              <a:ext uri="{FF2B5EF4-FFF2-40B4-BE49-F238E27FC236}">
                <a16:creationId xmlns:a16="http://schemas.microsoft.com/office/drawing/2014/main" id="{E3FE1046-08B2-4392-8474-066B94097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8256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$100,000</a:t>
            </a:r>
          </a:p>
        </p:txBody>
      </p:sp>
      <p:sp>
        <p:nvSpPr>
          <p:cNvPr id="18486" name="AutoShape 69">
            <a:extLst>
              <a:ext uri="{FF2B5EF4-FFF2-40B4-BE49-F238E27FC236}">
                <a16:creationId xmlns:a16="http://schemas.microsoft.com/office/drawing/2014/main" id="{6F33D790-88F9-40A5-9D19-086DB8AAD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5208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$250,000</a:t>
            </a:r>
          </a:p>
        </p:txBody>
      </p:sp>
      <p:sp>
        <p:nvSpPr>
          <p:cNvPr id="18487" name="AutoShape 70">
            <a:extLst>
              <a:ext uri="{FF2B5EF4-FFF2-40B4-BE49-F238E27FC236}">
                <a16:creationId xmlns:a16="http://schemas.microsoft.com/office/drawing/2014/main" id="{A3036036-67B7-4C7F-8F93-5807D689C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12160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$500,000</a:t>
            </a:r>
          </a:p>
        </p:txBody>
      </p:sp>
      <p:sp>
        <p:nvSpPr>
          <p:cNvPr id="18488" name="AutoShape 71">
            <a:extLst>
              <a:ext uri="{FF2B5EF4-FFF2-40B4-BE49-F238E27FC236}">
                <a16:creationId xmlns:a16="http://schemas.microsoft.com/office/drawing/2014/main" id="{A8DBE57B-97F5-4AFF-B26B-F6E50696D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950" y="911225"/>
            <a:ext cx="1028700" cy="285750"/>
          </a:xfrm>
          <a:prstGeom prst="hexagon">
            <a:avLst>
              <a:gd name="adj" fmla="val 34850"/>
              <a:gd name="vf" fmla="val 115470"/>
            </a:avLst>
          </a:prstGeom>
          <a:solidFill>
            <a:srgbClr val="111128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</a:p>
        </p:txBody>
      </p:sp>
      <p:sp>
        <p:nvSpPr>
          <p:cNvPr id="18489" name="Rectangle 83">
            <a:extLst>
              <a:ext uri="{FF2B5EF4-FFF2-40B4-BE49-F238E27FC236}">
                <a16:creationId xmlns:a16="http://schemas.microsoft.com/office/drawing/2014/main" id="{5D88B28C-D99E-4A08-B115-99CFE5102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26138"/>
            <a:ext cx="9144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  <a:extLst>
              <a:ext uri="{FF2B5EF4-FFF2-40B4-BE49-F238E27FC236}">
                <a16:creationId xmlns:a16="http://schemas.microsoft.com/office/drawing/2014/main" id="{C0CC48D5-60D8-43F1-AA47-4C7C0FDFC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  <a:extLst>
              <a:ext uri="{FF2B5EF4-FFF2-40B4-BE49-F238E27FC236}">
                <a16:creationId xmlns:a16="http://schemas.microsoft.com/office/drawing/2014/main" id="{675A1B56-4218-43C5-9420-884FAB025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>
            <a:extLst>
              <a:ext uri="{FF2B5EF4-FFF2-40B4-BE49-F238E27FC236}">
                <a16:creationId xmlns:a16="http://schemas.microsoft.com/office/drawing/2014/main" id="{03B4AD6D-8F57-4295-9D3E-BA7EC9479135}"/>
              </a:ext>
            </a:extLst>
          </p:cNvPr>
          <p:cNvSpPr txBox="1"/>
          <p:nvPr/>
        </p:nvSpPr>
        <p:spPr>
          <a:xfrm>
            <a:off x="4677708" y="2383185"/>
            <a:ext cx="147668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>
              <a:defRPr/>
            </a:pPr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>
            <a:extLst>
              <a:ext uri="{FF2B5EF4-FFF2-40B4-BE49-F238E27FC236}">
                <a16:creationId xmlns:a16="http://schemas.microsoft.com/office/drawing/2014/main" id="{F65C7306-ED8F-4DC2-9450-9E306947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62" y="11113"/>
            <a:ext cx="2179638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Continue" hidden="1">
            <a:hlinkClick r:id="" action="ppaction://macro?name=NextQuestion"/>
            <a:extLst>
              <a:ext uri="{FF2B5EF4-FFF2-40B4-BE49-F238E27FC236}">
                <a16:creationId xmlns:a16="http://schemas.microsoft.com/office/drawing/2014/main" id="{74B515A6-F67C-4195-8484-BDCE0CD4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6462714"/>
            <a:ext cx="1885950" cy="274637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8501" name="AskAudienceChart" hidden="1">
            <a:extLst>
              <a:ext uri="{FF2B5EF4-FFF2-40B4-BE49-F238E27FC236}">
                <a16:creationId xmlns:a16="http://schemas.microsoft.com/office/drawing/2014/main" id="{820003BE-A029-4F21-BAFE-339C543D269A}"/>
              </a:ext>
            </a:extLst>
          </p:cNvPr>
          <p:cNvGraphicFramePr>
            <a:graphicFrameLocks/>
          </p:cNvGraphicFramePr>
          <p:nvPr/>
        </p:nvGraphicFramePr>
        <p:xfrm>
          <a:off x="3284538" y="1757363"/>
          <a:ext cx="4572000" cy="248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r:id="rId9" imgW="4572396" imgH="2487384" progId="Excel.Chart.8">
                  <p:embed/>
                </p:oleObj>
              </mc:Choice>
              <mc:Fallback>
                <p:oleObj r:id="rId9" imgW="4572396" imgH="2487384" progId="Excel.Chart.8">
                  <p:embed/>
                  <p:pic>
                    <p:nvPicPr>
                      <p:cNvPr id="18501" name="AskAudienceChart" hidden="1">
                        <a:extLst>
                          <a:ext uri="{FF2B5EF4-FFF2-40B4-BE49-F238E27FC236}">
                            <a16:creationId xmlns:a16="http://schemas.microsoft.com/office/drawing/2014/main" id="{820003BE-A029-4F21-BAFE-339C543D269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8" y="1757363"/>
                        <a:ext cx="4572000" cy="248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902" name="QuestionText">
            <a:hlinkClick r:id="" action="ppaction://macro?name=ShowAnswers"/>
            <a:extLst>
              <a:ext uri="{FF2B5EF4-FFF2-40B4-BE49-F238E27FC236}">
                <a16:creationId xmlns:a16="http://schemas.microsoft.com/office/drawing/2014/main" id="{21330A07-8AD5-46C9-A096-86FBA240C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88" y="206377"/>
            <a:ext cx="6737707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 phụ nữ làm hoàng hậu</a:t>
            </a:r>
          </a:p>
          <a:p>
            <a:pPr algn="ctr">
              <a:defRPr/>
            </a:pP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2 triều đại là ai?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05" name="AutoShape 80">
            <a:extLst>
              <a:ext uri="{FF2B5EF4-FFF2-40B4-BE49-F238E27FC236}">
                <a16:creationId xmlns:a16="http://schemas.microsoft.com/office/drawing/2014/main" id="{ECF8C6B8-0406-4F9D-B8D9-33BCD45BF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6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506" name="AutoShape 81">
            <a:extLst>
              <a:ext uri="{FF2B5EF4-FFF2-40B4-BE49-F238E27FC236}">
                <a16:creationId xmlns:a16="http://schemas.microsoft.com/office/drawing/2014/main" id="{187A2335-9A47-4B81-9728-DCBEBADED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838200"/>
            <a:ext cx="125413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7862" name="AnswerD">
            <a:extLst>
              <a:ext uri="{FF2B5EF4-FFF2-40B4-BE49-F238E27FC236}">
                <a16:creationId xmlns:a16="http://schemas.microsoft.com/office/drawing/2014/main" id="{4ABEEBA5-0A47-4BA8-9821-AB2FF0504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423" y="5118898"/>
            <a:ext cx="332613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 Thị Dung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1" name="AnswerC">
            <a:extLst>
              <a:ext uri="{FF2B5EF4-FFF2-40B4-BE49-F238E27FC236}">
                <a16:creationId xmlns:a16="http://schemas.microsoft.com/office/drawing/2014/main" id="{7E90F56F-CC6B-401C-8D50-FD863DD14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5118898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Lý Chiêu Hoàng</a:t>
            </a:r>
            <a:endParaRPr lang="nl-NL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4" name="AnswerB">
            <a:extLst>
              <a:ext uri="{FF2B5EF4-FFF2-40B4-BE49-F238E27FC236}">
                <a16:creationId xmlns:a16="http://schemas.microsoft.com/office/drawing/2014/main" id="{FF433257-C2B5-4A7B-9660-C04E62676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904" y="4322911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 Vân Nga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63" name="AnswerA">
            <a:extLst>
              <a:ext uri="{FF2B5EF4-FFF2-40B4-BE49-F238E27FC236}">
                <a16:creationId xmlns:a16="http://schemas.microsoft.com/office/drawing/2014/main" id="{C7536678-986A-4D29-9731-4ED8BD9A7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848" y="4343482"/>
            <a:ext cx="332806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 Bà Trưng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19" name="AutoShape 53">
            <a:extLst>
              <a:ext uri="{FF2B5EF4-FFF2-40B4-BE49-F238E27FC236}">
                <a16:creationId xmlns:a16="http://schemas.microsoft.com/office/drawing/2014/main" id="{69231A0A-3F0F-445B-8915-1C75ECFE7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B</a:t>
            </a:r>
            <a:r>
              <a:rPr lang="vi-VN" altLang="en-US" sz="2800" b="1">
                <a:solidFill>
                  <a:srgbClr val="FFFFFF"/>
                </a:solidFill>
              </a:rPr>
              <a:t>  </a:t>
            </a:r>
            <a:endParaRPr lang="en-US" altLang="en-US" sz="2800" b="1">
              <a:solidFill>
                <a:srgbClr val="FFFFFF"/>
              </a:solidFill>
            </a:endParaRPr>
          </a:p>
        </p:txBody>
      </p:sp>
      <p:sp>
        <p:nvSpPr>
          <p:cNvPr id="18520" name="AutoShape 54">
            <a:extLst>
              <a:ext uri="{FF2B5EF4-FFF2-40B4-BE49-F238E27FC236}">
                <a16:creationId xmlns:a16="http://schemas.microsoft.com/office/drawing/2014/main" id="{4D729AE2-F351-4A8E-9CC4-173A1662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18521" name="AutoShape 55">
            <a:extLst>
              <a:ext uri="{FF2B5EF4-FFF2-40B4-BE49-F238E27FC236}">
                <a16:creationId xmlns:a16="http://schemas.microsoft.com/office/drawing/2014/main" id="{A69DCF2B-1253-4D1B-BA3E-CCAAA029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656139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A</a:t>
            </a:r>
            <a:endParaRPr lang="en-US" altLang="en-US" sz="1200" b="1">
              <a:solidFill>
                <a:srgbClr val="FFFFFF"/>
              </a:solidFill>
            </a:endParaRPr>
          </a:p>
        </p:txBody>
      </p:sp>
      <p:sp>
        <p:nvSpPr>
          <p:cNvPr id="18522" name="AutoShape 56">
            <a:extLst>
              <a:ext uri="{FF2B5EF4-FFF2-40B4-BE49-F238E27FC236}">
                <a16:creationId xmlns:a16="http://schemas.microsoft.com/office/drawing/2014/main" id="{84EDEBE6-1F06-4549-8102-A31CD2B15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5432426"/>
            <a:ext cx="88900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  <a:extLst>
              <a:ext uri="{FF2B5EF4-FFF2-40B4-BE49-F238E27FC236}">
                <a16:creationId xmlns:a16="http://schemas.microsoft.com/office/drawing/2014/main" id="{BE3F712D-B1EB-42E3-92B1-482B371770DB}"/>
              </a:ext>
            </a:extLst>
          </p:cNvPr>
          <p:cNvSpPr/>
          <p:nvPr/>
        </p:nvSpPr>
        <p:spPr>
          <a:xfrm>
            <a:off x="5087938" y="2557463"/>
            <a:ext cx="6858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EBDE1CE6-35F0-4A7C-B26B-A541DDC73A61}"/>
              </a:ext>
            </a:extLst>
          </p:cNvPr>
          <p:cNvSpPr/>
          <p:nvPr/>
        </p:nvSpPr>
        <p:spPr>
          <a:xfrm>
            <a:off x="7334250" y="1687514"/>
            <a:ext cx="617538" cy="24447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  <a:extLst>
              <a:ext uri="{FF2B5EF4-FFF2-40B4-BE49-F238E27FC236}">
                <a16:creationId xmlns:a16="http://schemas.microsoft.com/office/drawing/2014/main" id="{FE6286AF-281D-4949-85A0-6533537E9F1A}"/>
              </a:ext>
            </a:extLst>
          </p:cNvPr>
          <p:cNvSpPr/>
          <p:nvPr/>
        </p:nvSpPr>
        <p:spPr>
          <a:xfrm>
            <a:off x="5159376" y="3429001"/>
            <a:ext cx="549275" cy="244475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8526" name="FiftyFifty" hidden="1">
            <a:extLst>
              <a:ext uri="{FF2B5EF4-FFF2-40B4-BE49-F238E27FC236}">
                <a16:creationId xmlns:a16="http://schemas.microsoft.com/office/drawing/2014/main" id="{4898C606-F10E-42AE-B3B8-A82A7CE5A7D3}"/>
              </a:ext>
            </a:extLst>
          </p:cNvPr>
          <p:cNvGrpSpPr>
            <a:grpSpLocks/>
          </p:cNvGrpSpPr>
          <p:nvPr/>
        </p:nvGrpSpPr>
        <p:grpSpPr bwMode="auto">
          <a:xfrm>
            <a:off x="4451350" y="5959476"/>
            <a:ext cx="623888" cy="415925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3808EEBD-7EF1-4349-AAA4-82ED430F19F1}"/>
                </a:ext>
              </a:extLst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78" name="Picture 131" hidden="1">
              <a:hlinkClick r:id="" action="ppaction://macro?name=FiftyFifty"/>
              <a:extLst>
                <a:ext uri="{FF2B5EF4-FFF2-40B4-BE49-F238E27FC236}">
                  <a16:creationId xmlns:a16="http://schemas.microsoft.com/office/drawing/2014/main" id="{245A6C6B-1949-4F94-B257-1CDAAF67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5" t="24368" r="16081" b="32681"/>
            <a:stretch>
              <a:fillRect/>
            </a:stretch>
          </p:blipFill>
          <p:spPr bwMode="auto">
            <a:xfrm>
              <a:off x="-1670217" y="3446042"/>
              <a:ext cx="1203735" cy="460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27" name="AskAudience" hidden="1">
            <a:extLst>
              <a:ext uri="{FF2B5EF4-FFF2-40B4-BE49-F238E27FC236}">
                <a16:creationId xmlns:a16="http://schemas.microsoft.com/office/drawing/2014/main" id="{48029415-9DCD-4CEF-943F-40F95E2B21E5}"/>
              </a:ext>
            </a:extLst>
          </p:cNvPr>
          <p:cNvGrpSpPr>
            <a:grpSpLocks/>
          </p:cNvGrpSpPr>
          <p:nvPr/>
        </p:nvGrpSpPr>
        <p:grpSpPr bwMode="auto">
          <a:xfrm>
            <a:off x="5127625" y="5959476"/>
            <a:ext cx="623888" cy="415925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A026C5D5-CF1C-4CDD-9F60-797AFC16E7B9}"/>
                </a:ext>
              </a:extLst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74" name="Picture 134" hidden="1">
              <a:hlinkClick r:id="" action="ppaction://macro?name=AskAudience"/>
              <a:extLst>
                <a:ext uri="{FF2B5EF4-FFF2-40B4-BE49-F238E27FC236}">
                  <a16:creationId xmlns:a16="http://schemas.microsoft.com/office/drawing/2014/main" id="{F4AD9C06-C8E5-454F-9B25-76BF02D4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1" t="15137" r="19424" b="32640"/>
            <a:stretch>
              <a:fillRect/>
            </a:stretch>
          </p:blipFill>
          <p:spPr bwMode="auto">
            <a:xfrm>
              <a:off x="-1567615" y="347158"/>
              <a:ext cx="998530" cy="614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28" name="PlusOne" hidden="1">
            <a:extLst>
              <a:ext uri="{FF2B5EF4-FFF2-40B4-BE49-F238E27FC236}">
                <a16:creationId xmlns:a16="http://schemas.microsoft.com/office/drawing/2014/main" id="{79F24155-47CA-45FD-8150-47689206F940}"/>
              </a:ext>
            </a:extLst>
          </p:cNvPr>
          <p:cNvGrpSpPr>
            <a:grpSpLocks/>
          </p:cNvGrpSpPr>
          <p:nvPr/>
        </p:nvGrpSpPr>
        <p:grpSpPr bwMode="auto">
          <a:xfrm>
            <a:off x="5802314" y="5959476"/>
            <a:ext cx="623887" cy="415925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7C8BF3C3-B9EA-4ABB-94C1-C4EE2B824585}"/>
                </a:ext>
              </a:extLst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70" name="Picture 148" hidden="1">
              <a:hlinkClick r:id="" action="ppaction://macro?name=PlusOne"/>
              <a:extLst>
                <a:ext uri="{FF2B5EF4-FFF2-40B4-BE49-F238E27FC236}">
                  <a16:creationId xmlns:a16="http://schemas.microsoft.com/office/drawing/2014/main" id="{3518F5F1-D759-4A06-8C22-9E399BE7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69" r="25336" b="40810"/>
            <a:stretch>
              <a:fillRect/>
            </a:stretch>
          </p:blipFill>
          <p:spPr bwMode="auto">
            <a:xfrm>
              <a:off x="-1471602" y="4401428"/>
              <a:ext cx="806505" cy="499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529" name="LL1X" hidden="1">
            <a:extLst>
              <a:ext uri="{FF2B5EF4-FFF2-40B4-BE49-F238E27FC236}">
                <a16:creationId xmlns:a16="http://schemas.microsoft.com/office/drawing/2014/main" id="{8415AC81-2906-4999-ABFA-1DC856B3B38F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5805488"/>
            <a:ext cx="685800" cy="722312"/>
            <a:chOff x="3862334" y="5805934"/>
            <a:chExt cx="914400" cy="721578"/>
          </a:xfrm>
        </p:grpSpPr>
        <p:sp>
          <p:nvSpPr>
            <p:cNvPr id="151" name="shape" hidden="1">
              <a:extLst>
                <a:ext uri="{FF2B5EF4-FFF2-40B4-BE49-F238E27FC236}">
                  <a16:creationId xmlns:a16="http://schemas.microsoft.com/office/drawing/2014/main" id="{23F956A2-0975-42AD-87A4-74E01338CF12}"/>
                </a:ext>
              </a:extLst>
            </p:cNvPr>
            <p:cNvSpPr/>
            <p:nvPr/>
          </p:nvSpPr>
          <p:spPr>
            <a:xfrm>
              <a:off x="3862334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>
              <a:extLst>
                <a:ext uri="{FF2B5EF4-FFF2-40B4-BE49-F238E27FC236}">
                  <a16:creationId xmlns:a16="http://schemas.microsoft.com/office/drawing/2014/main" id="{13DDA244-1B62-4D16-BD83-7C943DE8373C}"/>
                </a:ext>
              </a:extLst>
            </p:cNvPr>
            <p:cNvSpPr/>
            <p:nvPr/>
          </p:nvSpPr>
          <p:spPr>
            <a:xfrm rot="18900000">
              <a:off x="396816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530" name="LL2X" hidden="1">
            <a:extLst>
              <a:ext uri="{FF2B5EF4-FFF2-40B4-BE49-F238E27FC236}">
                <a16:creationId xmlns:a16="http://schemas.microsoft.com/office/drawing/2014/main" id="{001D5137-EB3A-4F19-972A-D06F7D230459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5805488"/>
            <a:ext cx="685800" cy="722312"/>
            <a:chOff x="4764298" y="5805934"/>
            <a:chExt cx="914400" cy="721578"/>
          </a:xfrm>
        </p:grpSpPr>
        <p:sp>
          <p:nvSpPr>
            <p:cNvPr id="154" name="shape" hidden="1">
              <a:extLst>
                <a:ext uri="{FF2B5EF4-FFF2-40B4-BE49-F238E27FC236}">
                  <a16:creationId xmlns:a16="http://schemas.microsoft.com/office/drawing/2014/main" id="{965ABC3C-8782-4AA5-9B64-5D6E10A152E4}"/>
                </a:ext>
              </a:extLst>
            </p:cNvPr>
            <p:cNvSpPr/>
            <p:nvPr/>
          </p:nvSpPr>
          <p:spPr>
            <a:xfrm>
              <a:off x="4764298" y="5935977"/>
              <a:ext cx="914400" cy="458321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>
              <a:extLst>
                <a:ext uri="{FF2B5EF4-FFF2-40B4-BE49-F238E27FC236}">
                  <a16:creationId xmlns:a16="http://schemas.microsoft.com/office/drawing/2014/main" id="{CEAE9DBD-708C-486F-84D1-FB0ED1C0BE8C}"/>
                </a:ext>
              </a:extLst>
            </p:cNvPr>
            <p:cNvSpPr/>
            <p:nvPr/>
          </p:nvSpPr>
          <p:spPr>
            <a:xfrm rot="18900000">
              <a:off x="4872247" y="5805934"/>
              <a:ext cx="719667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531" name="LL3X" hidden="1">
            <a:extLst>
              <a:ext uri="{FF2B5EF4-FFF2-40B4-BE49-F238E27FC236}">
                <a16:creationId xmlns:a16="http://schemas.microsoft.com/office/drawing/2014/main" id="{5D8E4794-D919-48DC-89DF-C00207266F6E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5805488"/>
            <a:ext cx="685800" cy="722312"/>
            <a:chOff x="5663236" y="5805934"/>
            <a:chExt cx="914400" cy="721578"/>
          </a:xfrm>
        </p:grpSpPr>
        <p:sp>
          <p:nvSpPr>
            <p:cNvPr id="157" name="shape" hidden="1">
              <a:extLst>
                <a:ext uri="{FF2B5EF4-FFF2-40B4-BE49-F238E27FC236}">
                  <a16:creationId xmlns:a16="http://schemas.microsoft.com/office/drawing/2014/main" id="{8585F52A-3BFD-410E-AD17-B302463DA9D2}"/>
                </a:ext>
              </a:extLst>
            </p:cNvPr>
            <p:cNvSpPr/>
            <p:nvPr/>
          </p:nvSpPr>
          <p:spPr>
            <a:xfrm>
              <a:off x="5663236" y="5915360"/>
              <a:ext cx="914400" cy="456735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>
              <a:extLst>
                <a:ext uri="{FF2B5EF4-FFF2-40B4-BE49-F238E27FC236}">
                  <a16:creationId xmlns:a16="http://schemas.microsoft.com/office/drawing/2014/main" id="{EED8A87D-4DD0-4A30-BB81-EE34B0987D54}"/>
                </a:ext>
              </a:extLst>
            </p:cNvPr>
            <p:cNvSpPr/>
            <p:nvPr/>
          </p:nvSpPr>
          <p:spPr>
            <a:xfrm rot="18900000">
              <a:off x="5762720" y="5805934"/>
              <a:ext cx="721783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>
            <a:extLst>
              <a:ext uri="{FF2B5EF4-FFF2-40B4-BE49-F238E27FC236}">
                <a16:creationId xmlns:a16="http://schemas.microsoft.com/office/drawing/2014/main" id="{33A82A05-8373-4C1D-B300-9F6F1F3F38F4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>
            <a:extLst>
              <a:ext uri="{FF2B5EF4-FFF2-40B4-BE49-F238E27FC236}">
                <a16:creationId xmlns:a16="http://schemas.microsoft.com/office/drawing/2014/main" id="{DD23E6CD-EC09-450E-8CC3-F8C2A398ED51}"/>
              </a:ext>
            </a:extLst>
          </p:cNvPr>
          <p:cNvSpPr txBox="1"/>
          <p:nvPr/>
        </p:nvSpPr>
        <p:spPr>
          <a:xfrm>
            <a:off x="5037138" y="4795839"/>
            <a:ext cx="787400" cy="59372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8534" name="ContinueWon" hidden="1">
            <a:extLst>
              <a:ext uri="{FF2B5EF4-FFF2-40B4-BE49-F238E27FC236}">
                <a16:creationId xmlns:a16="http://schemas.microsoft.com/office/drawing/2014/main" id="{7E7551AB-DEFC-499B-A2B5-2460558D4F09}"/>
              </a:ext>
            </a:extLst>
          </p:cNvPr>
          <p:cNvGrpSpPr>
            <a:grpSpLocks/>
          </p:cNvGrpSpPr>
          <p:nvPr/>
        </p:nvGrpSpPr>
        <p:grpSpPr bwMode="auto">
          <a:xfrm>
            <a:off x="3971926" y="3587750"/>
            <a:ext cx="2930525" cy="615950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  <a:extLst>
                <a:ext uri="{FF2B5EF4-FFF2-40B4-BE49-F238E27FC236}">
                  <a16:creationId xmlns:a16="http://schemas.microsoft.com/office/drawing/2014/main" id="{5C133C30-8123-4FD4-9526-7DDD03138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>
                <a:defRPr/>
              </a:pPr>
              <a:r>
                <a:rPr lang="en-US" sz="4400" b="1">
                  <a:solidFill>
                    <a:srgbClr val="FFFFFF"/>
                  </a:solidFill>
                  <a:latin typeface="Arial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559" name="AutoShape 80" hidden="1">
              <a:extLst>
                <a:ext uri="{FF2B5EF4-FFF2-40B4-BE49-F238E27FC236}">
                  <a16:creationId xmlns:a16="http://schemas.microsoft.com/office/drawing/2014/main" id="{4C187D96-84A7-4B83-9232-E8B9934453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  <p:sp>
          <p:nvSpPr>
            <p:cNvPr id="18560" name="AutoShape 81" hidden="1">
              <a:extLst>
                <a:ext uri="{FF2B5EF4-FFF2-40B4-BE49-F238E27FC236}">
                  <a16:creationId xmlns:a16="http://schemas.microsoft.com/office/drawing/2014/main" id="{5F8986EE-0E8C-4A66-88A4-B665F3CE53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8535" name="FinalAnswer" hidden="1">
            <a:extLst>
              <a:ext uri="{FF2B5EF4-FFF2-40B4-BE49-F238E27FC236}">
                <a16:creationId xmlns:a16="http://schemas.microsoft.com/office/drawing/2014/main" id="{2A204C9B-96EC-4FF5-876F-FC3C2C507A5C}"/>
              </a:ext>
            </a:extLst>
          </p:cNvPr>
          <p:cNvGrpSpPr>
            <a:grpSpLocks/>
          </p:cNvGrpSpPr>
          <p:nvPr/>
        </p:nvGrpSpPr>
        <p:grpSpPr bwMode="auto">
          <a:xfrm>
            <a:off x="3360739" y="3200400"/>
            <a:ext cx="4175125" cy="1060450"/>
            <a:chOff x="2448982" y="3199770"/>
            <a:chExt cx="5567268" cy="1060523"/>
          </a:xfrm>
        </p:grpSpPr>
        <p:sp>
          <p:nvSpPr>
            <p:cNvPr id="119" name="Hexagon 118" hidden="1">
              <a:extLst>
                <a:ext uri="{FF2B5EF4-FFF2-40B4-BE49-F238E27FC236}">
                  <a16:creationId xmlns:a16="http://schemas.microsoft.com/office/drawing/2014/main" id="{E01781E7-A434-4343-BC44-B7C29418D9D8}"/>
                </a:ext>
              </a:extLst>
            </p:cNvPr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0" name="Freeform 119" hidden="1">
              <a:extLst>
                <a:ext uri="{FF2B5EF4-FFF2-40B4-BE49-F238E27FC236}">
                  <a16:creationId xmlns:a16="http://schemas.microsoft.com/office/drawing/2014/main" id="{C7CC0D2B-435E-4DC3-9545-2EEF4BC83FEA}"/>
                </a:ext>
              </a:extLst>
            </p:cNvPr>
            <p:cNvSpPr/>
            <p:nvPr/>
          </p:nvSpPr>
          <p:spPr>
            <a:xfrm>
              <a:off x="2514603" y="3199770"/>
              <a:ext cx="5436024" cy="400078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084634B1-51A5-48EE-AF4A-D195E6DF4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27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  <a:extLst>
                <a:ext uri="{FF2B5EF4-FFF2-40B4-BE49-F238E27FC236}">
                  <a16:creationId xmlns:a16="http://schemas.microsoft.com/office/drawing/2014/main" id="{EA435311-F4D9-46CC-B822-9AF71E1A9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4025" y="3701455"/>
              <a:ext cx="2286178" cy="457231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4B8ECB59-50C1-4B63-8636-646F7ABA7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55" y="6579136"/>
            <a:ext cx="188595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2FC31545-C263-4E1A-84ED-AB1E964C2CF7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 rotWithShape="1">
          <a:blip r:embed="rId15" cstate="print"/>
          <a:srcRect l="21738" r="21801"/>
          <a:stretch/>
        </p:blipFill>
        <p:spPr>
          <a:xfrm>
            <a:off x="9403774" y="5549990"/>
            <a:ext cx="1039091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BACF47AF-1745-4F1C-986C-75AB2F5C1FF2}"/>
              </a:ext>
            </a:extLst>
          </p:cNvPr>
          <p:cNvPicPr>
            <a:picLocks noChangeAspect="1"/>
          </p:cNvPicPr>
          <p:nvPr>
            <a:videoFile r:link="rId2"/>
          </p:nvPr>
        </p:nvPicPr>
        <p:blipFill>
          <a:blip r:embed="rId16"/>
          <a:stretch>
            <a:fillRect/>
          </a:stretch>
        </p:blipFill>
        <p:spPr>
          <a:xfrm>
            <a:off x="10320338" y="7167563"/>
            <a:ext cx="279400" cy="3730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8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6A919741-1797-4877-9997-A800963A6CA2}"/>
              </a:ext>
            </a:extLst>
          </p:cNvPr>
          <p:cNvSpPr/>
          <p:nvPr/>
        </p:nvSpPr>
        <p:spPr>
          <a:xfrm>
            <a:off x="4547843" y="5863110"/>
            <a:ext cx="76374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/>
          <a:p>
            <a:pPr algn="ctr">
              <a:defRPr/>
            </a:pPr>
            <a:r>
              <a:rPr lang="en-US" sz="2000" b="1" spc="-300" dirty="0">
                <a:solidFill>
                  <a:prstClr val="white"/>
                </a:solidFill>
              </a:rPr>
              <a:t>50/50</a:t>
            </a:r>
          </a:p>
        </p:txBody>
      </p:sp>
      <p:grpSp>
        <p:nvGrpSpPr>
          <p:cNvPr id="18544" name="ykienkhangia">
            <a:extLst>
              <a:ext uri="{FF2B5EF4-FFF2-40B4-BE49-F238E27FC236}">
                <a16:creationId xmlns:a16="http://schemas.microsoft.com/office/drawing/2014/main" id="{AC5068A5-85E3-44A1-BD0E-B818861A354B}"/>
              </a:ext>
            </a:extLst>
          </p:cNvPr>
          <p:cNvGrpSpPr>
            <a:grpSpLocks/>
          </p:cNvGrpSpPr>
          <p:nvPr/>
        </p:nvGrpSpPr>
        <p:grpSpPr bwMode="auto">
          <a:xfrm>
            <a:off x="5727700" y="5918200"/>
            <a:ext cx="693738" cy="546100"/>
            <a:chOff x="5605406" y="5918808"/>
            <a:chExt cx="925226" cy="545219"/>
          </a:xfrm>
        </p:grpSpPr>
        <p:sp>
          <p:nvSpPr>
            <p:cNvPr id="110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8C5EA509-00A5-4F3F-A7E9-52EED1524EF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/>
            <a:lstStyle/>
            <a:p>
              <a:pPr algn="ctr">
                <a:defRPr/>
              </a:pPr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8551" name="Graphic 2" descr="Group">
              <a:extLst>
                <a:ext uri="{FF2B5EF4-FFF2-40B4-BE49-F238E27FC236}">
                  <a16:creationId xmlns:a16="http://schemas.microsoft.com/office/drawing/2014/main" id="{B7266226-A324-46CD-AD2A-2BEC30B9C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296" y="5923838"/>
              <a:ext cx="540189" cy="54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1" name="AnswerB">
            <a:extLst>
              <a:ext uri="{FF2B5EF4-FFF2-40B4-BE49-F238E27FC236}">
                <a16:creationId xmlns:a16="http://schemas.microsoft.com/office/drawing/2014/main" id="{918F6224-01FD-4E17-ACEB-4B9AB6BFB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776" y="4290390"/>
            <a:ext cx="3328061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Dương Vân Nga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88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video>
              <p:cMediaNode vol="57576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</p:childTnLst>
        </p:cTn>
      </p:par>
    </p:tnLst>
    <p:bldLst>
      <p:bldP spid="7788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lo001_L">
            <a:extLst>
              <a:ext uri="{FF2B5EF4-FFF2-40B4-BE49-F238E27FC236}">
                <a16:creationId xmlns:a16="http://schemas.microsoft.com/office/drawing/2014/main" id="{40F737F3-432C-4F44-9C47-B5E99F8ED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56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AutoShape 4">
            <a:extLst>
              <a:ext uri="{FF2B5EF4-FFF2-40B4-BE49-F238E27FC236}">
                <a16:creationId xmlns:a16="http://schemas.microsoft.com/office/drawing/2014/main" id="{15E5F253-5F1E-42BA-BC1B-F427D099F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AutoShape 5">
            <a:extLst>
              <a:ext uri="{FF2B5EF4-FFF2-40B4-BE49-F238E27FC236}">
                <a16:creationId xmlns:a16="http://schemas.microsoft.com/office/drawing/2014/main" id="{3188ADF8-B1CF-4E6A-9940-3D85D760C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228600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AutoShape 6">
            <a:extLst>
              <a:ext uri="{FF2B5EF4-FFF2-40B4-BE49-F238E27FC236}">
                <a16:creationId xmlns:a16="http://schemas.microsoft.com/office/drawing/2014/main" id="{69F1CAB1-2AD4-4F1E-9D28-F4A493BFB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90800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AutoShape 7">
            <a:extLst>
              <a:ext uri="{FF2B5EF4-FFF2-40B4-BE49-F238E27FC236}">
                <a16:creationId xmlns:a16="http://schemas.microsoft.com/office/drawing/2014/main" id="{0D2682D1-D6BF-41FF-973E-54FD673A9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04800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2713" name="Picture 9" descr="quocky">
            <a:extLst>
              <a:ext uri="{FF2B5EF4-FFF2-40B4-BE49-F238E27FC236}">
                <a16:creationId xmlns:a16="http://schemas.microsoft.com/office/drawing/2014/main" id="{8B254843-63D4-440E-BD2A-9609AAD99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3048000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5" name="Bai hat  Bac Ho mot tinh yeu bao la.mp3">
            <a:hlinkClick r:id="" action="ppaction://media"/>
            <a:extLst>
              <a:ext uri="{FF2B5EF4-FFF2-40B4-BE49-F238E27FC236}">
                <a16:creationId xmlns:a16="http://schemas.microsoft.com/office/drawing/2014/main" id="{30FEAC0B-B22C-44E5-8521-F8088F224D0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716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11796817-892C-4933-9C0F-4F956CE68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1" y="93133"/>
            <a:ext cx="6073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altLang="en-US" sz="2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MINH </a:t>
            </a:r>
            <a:r>
              <a:rPr lang="en-US" alt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altLang="en-US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C7BDE93-E9D6-47AA-9BA1-9CC716CF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9072" y="6365212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3B8C7555-A03C-422A-9D85-90D0D943B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93" y="3892758"/>
            <a:ext cx="982545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vi-VN" alt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</a:t>
            </a:r>
            <a:r>
              <a:rPr lang="vi-VN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GIÁO, CÔ GIÁO LUÔN MẠNH KHỎE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  <a:endParaRPr lang="en-US" alt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BB02406E-672C-4EC6-8EE4-0133DE5EA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4862693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04076342-8D4A-4AC6-B544-E5CCF7F83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548" y="4761092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17664D20-A5D0-4711-BF6F-A38D961BB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699" y="2687306"/>
            <a:ext cx="990600" cy="990600"/>
          </a:xfrm>
          <a:prstGeom prst="star32">
            <a:avLst>
              <a:gd name="adj" fmla="val 0"/>
            </a:avLst>
          </a:prstGeom>
          <a:solidFill>
            <a:srgbClr val="FFFF00"/>
          </a:solidFill>
          <a:ln w="9525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2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6337" fill="hold"/>
                                        <p:tgtEl>
                                          <p:spTgt spid="72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06A769-F320-4DC3-A26B-5CC9292E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8" y="1"/>
            <a:ext cx="12019722" cy="6421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DA869D-6281-41C2-91AA-FEB5DABEB07E}"/>
              </a:ext>
            </a:extLst>
          </p:cNvPr>
          <p:cNvSpPr txBox="1"/>
          <p:nvPr/>
        </p:nvSpPr>
        <p:spPr>
          <a:xfrm>
            <a:off x="2927648" y="642108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+mj-lt"/>
              </a:rPr>
              <a:t>NGÔ QUYỀN VÀ CHIẾN THẮNG BẠCH ĐẰNG NĂM 938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66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2D4A47-9906-4CA7-A7AF-8B8AE40A9904}"/>
              </a:ext>
            </a:extLst>
          </p:cNvPr>
          <p:cNvSpPr/>
          <p:nvPr/>
        </p:nvSpPr>
        <p:spPr>
          <a:xfrm>
            <a:off x="2362200" y="1122680"/>
            <a:ext cx="6758136" cy="119936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TextBox 7">
            <a:extLst>
              <a:ext uri="{FF2B5EF4-FFF2-40B4-BE49-F238E27FC236}">
                <a16:creationId xmlns:a16="http://schemas.microsoft.com/office/drawing/2014/main" id="{8BA7D031-E560-41C8-A186-64CB11009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904" y="1029272"/>
            <a:ext cx="6248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nl-NL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Đất nước buổi đầu độc lập (939-967)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NL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Đại Cồ Việt thời Đinh và Tiền Lê (968-1009)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CB6F073-C720-4935-99A4-914FC18FC06D}"/>
              </a:ext>
            </a:extLst>
          </p:cNvPr>
          <p:cNvSpPr/>
          <p:nvPr/>
        </p:nvSpPr>
        <p:spPr>
          <a:xfrm>
            <a:off x="278295" y="3976650"/>
            <a:ext cx="11251095" cy="755935"/>
          </a:xfrm>
          <a:prstGeom prst="rightArrow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BF86CA45-062E-4635-8CAA-88EF298FC4DC}"/>
              </a:ext>
            </a:extLst>
          </p:cNvPr>
          <p:cNvGrpSpPr>
            <a:grpSpLocks/>
          </p:cNvGrpSpPr>
          <p:nvPr/>
        </p:nvGrpSpPr>
        <p:grpSpPr bwMode="auto">
          <a:xfrm>
            <a:off x="1454428" y="2460644"/>
            <a:ext cx="1005158" cy="1800200"/>
            <a:chOff x="1708796" y="2390800"/>
            <a:chExt cx="587363" cy="1800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F339409-0B9D-4357-8125-505B81C06F2D}"/>
                </a:ext>
              </a:extLst>
            </p:cNvPr>
            <p:cNvCxnSpPr>
              <a:cxnSpLocks/>
            </p:cNvCxnSpPr>
            <p:nvPr/>
          </p:nvCxnSpPr>
          <p:spPr>
            <a:xfrm>
              <a:off x="2002753" y="2903786"/>
              <a:ext cx="588" cy="12872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E5FBA5-A758-4181-AF2F-2C8EC6F7C0FD}"/>
                </a:ext>
              </a:extLst>
            </p:cNvPr>
            <p:cNvSpPr/>
            <p:nvPr/>
          </p:nvSpPr>
          <p:spPr>
            <a:xfrm>
              <a:off x="1708796" y="2390800"/>
              <a:ext cx="587363" cy="51298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939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6A175DC-B5AB-4860-A051-4E3637DF3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34" y="2845904"/>
            <a:ext cx="16400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56385E63-6FE7-436A-8923-4E800A9F06E2}"/>
              </a:ext>
            </a:extLst>
          </p:cNvPr>
          <p:cNvGrpSpPr>
            <a:grpSpLocks/>
          </p:cNvGrpSpPr>
          <p:nvPr/>
        </p:nvGrpSpPr>
        <p:grpSpPr bwMode="auto">
          <a:xfrm>
            <a:off x="4926498" y="2564904"/>
            <a:ext cx="1250948" cy="1702296"/>
            <a:chOff x="5181600" y="2819400"/>
            <a:chExt cx="533400" cy="13716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2D265B1-65EE-46B4-9616-EDB54B5D8688}"/>
                </a:ext>
              </a:extLst>
            </p:cNvPr>
            <p:cNvCxnSpPr/>
            <p:nvPr/>
          </p:nvCxnSpPr>
          <p:spPr>
            <a:xfrm rot="5400000">
              <a:off x="4877594" y="3656806"/>
              <a:ext cx="10668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5660BE-2ECE-45A3-8D33-D918560DF315}"/>
                </a:ext>
              </a:extLst>
            </p:cNvPr>
            <p:cNvSpPr/>
            <p:nvPr/>
          </p:nvSpPr>
          <p:spPr>
            <a:xfrm>
              <a:off x="5181600" y="2819400"/>
              <a:ext cx="5334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968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5E7D4D-8670-49B0-A6EE-BDCFE7DFE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728" y="3152900"/>
            <a:ext cx="18242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C5C82302-EE9E-4D19-821F-2D6883A1428D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2564904"/>
            <a:ext cx="914400" cy="1702296"/>
            <a:chOff x="5181600" y="2819400"/>
            <a:chExt cx="533400" cy="13716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A6AFDE-9D2E-42D5-B144-CBFEF18E9A41}"/>
                </a:ext>
              </a:extLst>
            </p:cNvPr>
            <p:cNvCxnSpPr/>
            <p:nvPr/>
          </p:nvCxnSpPr>
          <p:spPr>
            <a:xfrm rot="5400000">
              <a:off x="4877594" y="3656806"/>
              <a:ext cx="10668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011309C-061B-4A8E-AB6C-B02C251F5EE1}"/>
                </a:ext>
              </a:extLst>
            </p:cNvPr>
            <p:cNvSpPr/>
            <p:nvPr/>
          </p:nvSpPr>
          <p:spPr>
            <a:xfrm>
              <a:off x="5181600" y="2819400"/>
              <a:ext cx="5334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981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6ACF33-C2DD-48AB-A8AC-E1956734C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819401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7538605F-F207-4CC9-A7AC-3ECC4FA110D0}"/>
              </a:ext>
            </a:extLst>
          </p:cNvPr>
          <p:cNvGrpSpPr>
            <a:grpSpLocks/>
          </p:cNvGrpSpPr>
          <p:nvPr/>
        </p:nvGrpSpPr>
        <p:grpSpPr bwMode="auto">
          <a:xfrm>
            <a:off x="3343879" y="4437112"/>
            <a:ext cx="994910" cy="1390972"/>
            <a:chOff x="3200400" y="4267994"/>
            <a:chExt cx="533400" cy="121840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1CFB0B-8AC3-44AE-A91D-F09662ACB063}"/>
                </a:ext>
              </a:extLst>
            </p:cNvPr>
            <p:cNvCxnSpPr/>
            <p:nvPr/>
          </p:nvCxnSpPr>
          <p:spPr>
            <a:xfrm rot="5400000">
              <a:off x="2933378" y="4762029"/>
              <a:ext cx="991246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0285E0D-145C-4DBA-864A-2750D2F7D864}"/>
                </a:ext>
              </a:extLst>
            </p:cNvPr>
            <p:cNvSpPr/>
            <p:nvPr/>
          </p:nvSpPr>
          <p:spPr>
            <a:xfrm>
              <a:off x="3200400" y="5181401"/>
              <a:ext cx="533400" cy="30499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965</a:t>
              </a:r>
            </a:p>
          </p:txBody>
        </p:sp>
      </p:grp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8F69856-AEAD-4AD3-B367-33C164B9BCA3}"/>
              </a:ext>
            </a:extLst>
          </p:cNvPr>
          <p:cNvGrpSpPr>
            <a:grpSpLocks/>
          </p:cNvGrpSpPr>
          <p:nvPr/>
        </p:nvGrpSpPr>
        <p:grpSpPr bwMode="auto">
          <a:xfrm>
            <a:off x="6854080" y="4443636"/>
            <a:ext cx="988988" cy="1217613"/>
            <a:chOff x="3200400" y="4267994"/>
            <a:chExt cx="533400" cy="121840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820BFD-D15D-4503-AF85-68C9E50D2E54}"/>
                </a:ext>
              </a:extLst>
            </p:cNvPr>
            <p:cNvCxnSpPr/>
            <p:nvPr/>
          </p:nvCxnSpPr>
          <p:spPr>
            <a:xfrm rot="5400000">
              <a:off x="2933378" y="4762029"/>
              <a:ext cx="991245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69F669E-2100-4116-9F26-BD22787A9F23}"/>
                </a:ext>
              </a:extLst>
            </p:cNvPr>
            <p:cNvSpPr/>
            <p:nvPr/>
          </p:nvSpPr>
          <p:spPr>
            <a:xfrm>
              <a:off x="3200400" y="5181401"/>
              <a:ext cx="533400" cy="30499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980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B24059A-2704-4915-A6A2-0A4167F05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076" y="4869161"/>
            <a:ext cx="17011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546630-8FE4-431F-886D-E8C254FAE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339" y="4953001"/>
            <a:ext cx="19377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2F0EB2A-D50A-4AA8-B48F-DC595719707E}"/>
              </a:ext>
            </a:extLst>
          </p:cNvPr>
          <p:cNvSpPr/>
          <p:nvPr/>
        </p:nvSpPr>
        <p:spPr>
          <a:xfrm>
            <a:off x="-12719" y="74013"/>
            <a:ext cx="12180425" cy="93169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CHƯƠNG IV. ĐẤT NƯỚC DƯỚI THỜI CÁC VƯƠNG TRIỀU NGÔ – ĐINH - TIỀN LÊ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(939 - 1009)</a:t>
            </a:r>
          </a:p>
        </p:txBody>
      </p:sp>
      <p:pic>
        <p:nvPicPr>
          <p:cNvPr id="30" name="Picture 20" descr="CRNRC195">
            <a:extLst>
              <a:ext uri="{FF2B5EF4-FFF2-40B4-BE49-F238E27FC236}">
                <a16:creationId xmlns:a16="http://schemas.microsoft.com/office/drawing/2014/main" id="{A3AB5E1A-03F0-4774-A443-C9F10DDBF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9" y="6029326"/>
            <a:ext cx="838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1" descr="CRNRC196">
            <a:extLst>
              <a:ext uri="{FF2B5EF4-FFF2-40B4-BE49-F238E27FC236}">
                <a16:creationId xmlns:a16="http://schemas.microsoft.com/office/drawing/2014/main" id="{E022ECED-D404-46C2-8CE2-B2320E86F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94849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2" grpId="0"/>
      <p:bldP spid="18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71" y="106018"/>
            <a:ext cx="11966713" cy="6672470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ần thể di tích Cố đô Hoa Lư (Ninh Bình) – TOP 10 khu di tích có giá trị  lịch sử của Việt Nam được nhiều người biết đến (P.5) – [VIETKINGS-TOPPLUS –">
            <a:extLst>
              <a:ext uri="{FF2B5EF4-FFF2-40B4-BE49-F238E27FC236}">
                <a16:creationId xmlns:a16="http://schemas.microsoft.com/office/drawing/2014/main" id="{E31C378E-FF2D-479B-8A19-1E91FE4A0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76562"/>
            <a:ext cx="11781182" cy="630476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B25FB-BAC9-4C5F-B241-ABDD1214C426}"/>
              </a:ext>
            </a:extLst>
          </p:cNvPr>
          <p:cNvSpPr txBox="1"/>
          <p:nvPr/>
        </p:nvSpPr>
        <p:spPr>
          <a:xfrm>
            <a:off x="1991544" y="638132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KHU DI TÍCH HOA LƯ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337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94A9E5-BCC0-4740-9C72-9EEC0288D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" y="132522"/>
            <a:ext cx="11675166" cy="660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19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2513</Words>
  <Application>Microsoft Office PowerPoint</Application>
  <PresentationFormat>Widescreen</PresentationFormat>
  <Paragraphs>783</Paragraphs>
  <Slides>42</Slides>
  <Notes>11</Notes>
  <HiddenSlides>0</HiddenSlides>
  <MMClips>25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Arial Black</vt:lpstr>
      <vt:lpstr>Bebas Neue</vt:lpstr>
      <vt:lpstr>Calibri</vt:lpstr>
      <vt:lpstr>Calibri Light</vt:lpstr>
      <vt:lpstr>Times New Roman</vt:lpstr>
      <vt:lpstr>VNI-Times</vt:lpstr>
      <vt:lpstr>Wingdings 2</vt:lpstr>
      <vt:lpstr>Office Theme</vt:lpstr>
      <vt:lpstr>Microsoft Excel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PKComputer</cp:lastModifiedBy>
  <cp:revision>130</cp:revision>
  <cp:lastPrinted>2024-12-09T14:31:48Z</cp:lastPrinted>
  <dcterms:created xsi:type="dcterms:W3CDTF">2023-02-18T22:57:27Z</dcterms:created>
  <dcterms:modified xsi:type="dcterms:W3CDTF">2026-01-29T03:28:31Z</dcterms:modified>
</cp:coreProperties>
</file>