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media/image16.jpg" ContentType="image/png"/>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40" r:id="rId2"/>
    <p:sldId id="442" r:id="rId3"/>
    <p:sldId id="452" r:id="rId4"/>
    <p:sldId id="256" r:id="rId5"/>
    <p:sldId id="449" r:id="rId6"/>
    <p:sldId id="450" r:id="rId7"/>
    <p:sldId id="262" r:id="rId8"/>
    <p:sldId id="451" r:id="rId9"/>
    <p:sldId id="511" r:id="rId10"/>
    <p:sldId id="512" r:id="rId11"/>
    <p:sldId id="510" r:id="rId12"/>
    <p:sldId id="514" r:id="rId13"/>
    <p:sldId id="515" r:id="rId14"/>
    <p:sldId id="516" r:id="rId15"/>
    <p:sldId id="517" r:id="rId16"/>
    <p:sldId id="509" r:id="rId17"/>
    <p:sldId id="518" r:id="rId18"/>
    <p:sldId id="519" r:id="rId19"/>
    <p:sldId id="521" r:id="rId20"/>
    <p:sldId id="528" r:id="rId21"/>
    <p:sldId id="523" r:id="rId22"/>
    <p:sldId id="524" r:id="rId23"/>
    <p:sldId id="525" r:id="rId24"/>
    <p:sldId id="474" r:id="rId25"/>
    <p:sldId id="530" r:id="rId26"/>
    <p:sldId id="500" r:id="rId27"/>
    <p:sldId id="468" r:id="rId28"/>
    <p:sldId id="503" r:id="rId29"/>
    <p:sldId id="497" r:id="rId30"/>
    <p:sldId id="501" r:id="rId31"/>
    <p:sldId id="499" r:id="rId32"/>
    <p:sldId id="498" r:id="rId33"/>
    <p:sldId id="502" r:id="rId34"/>
    <p:sldId id="469" r:id="rId35"/>
    <p:sldId id="470" r:id="rId36"/>
    <p:sldId id="264" r:id="rId37"/>
    <p:sldId id="270"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424"/>
    <a:srgbClr val="00FF00"/>
    <a:srgbClr val="33CC33"/>
    <a:srgbClr val="FF99CC"/>
    <a:srgbClr val="CC66FF"/>
    <a:srgbClr val="CC99FF"/>
    <a:srgbClr val="2C4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660"/>
  </p:normalViewPr>
  <p:slideViewPr>
    <p:cSldViewPr snapToGrid="0">
      <p:cViewPr varScale="1">
        <p:scale>
          <a:sx n="70" d="100"/>
          <a:sy n="70" d="100"/>
        </p:scale>
        <p:origin x="720" y="60"/>
      </p:cViewPr>
      <p:guideLst>
        <p:guide orient="horz" pos="218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4892-A01E-48F7-9DDE-91D3DEA02632}" type="datetimeFigureOut">
              <a:rPr lang="en-US" smtClean="0"/>
              <a:t>29/01/2026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6657A-8266-457C-ADAE-E37F9448BA7B}" type="slidenum">
              <a:rPr lang="en-US" smtClean="0"/>
              <a:t>‹#›</a:t>
            </a:fld>
            <a:endParaRPr lang="en-US"/>
          </a:p>
        </p:txBody>
      </p:sp>
    </p:spTree>
    <p:extLst>
      <p:ext uri="{BB962C8B-B14F-4D97-AF65-F5344CB8AC3E}">
        <p14:creationId xmlns:p14="http://schemas.microsoft.com/office/powerpoint/2010/main" val="137178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B6657A-8266-457C-ADAE-E37F9448BA7B}" type="slidenum">
              <a:rPr lang="en-US" smtClean="0"/>
              <a:t>1</a:t>
            </a:fld>
            <a:endParaRPr lang="en-US"/>
          </a:p>
        </p:txBody>
      </p:sp>
    </p:spTree>
    <p:extLst>
      <p:ext uri="{BB962C8B-B14F-4D97-AF65-F5344CB8AC3E}">
        <p14:creationId xmlns:p14="http://schemas.microsoft.com/office/powerpoint/2010/main" val="55405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5" name="Chỗ dành sẵn cho Chân trang 4">
            <a:extLst>
              <a:ext uri="{FF2B5EF4-FFF2-40B4-BE49-F238E27FC236}">
                <a16:creationId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5" name="Chỗ dành sẵn cho Chân trang 4">
            <a:extLst>
              <a:ext uri="{FF2B5EF4-FFF2-40B4-BE49-F238E27FC236}">
                <a16:creationId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5" name="Chỗ dành sẵn cho Chân trang 4">
            <a:extLst>
              <a:ext uri="{FF2B5EF4-FFF2-40B4-BE49-F238E27FC236}">
                <a16:creationId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5" name="Chỗ dành sẵn cho Chân trang 4">
            <a:extLst>
              <a:ext uri="{FF2B5EF4-FFF2-40B4-BE49-F238E27FC236}">
                <a16:creationId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5" name="Chỗ dành sẵn cho Chân trang 4">
            <a:extLst>
              <a:ext uri="{FF2B5EF4-FFF2-40B4-BE49-F238E27FC236}">
                <a16:creationId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6" name="Chỗ dành sẵn cho Chân trang 5">
            <a:extLst>
              <a:ext uri="{FF2B5EF4-FFF2-40B4-BE49-F238E27FC236}">
                <a16:creationId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8" name="Chỗ dành sẵn cho Chân trang 7">
            <a:extLst>
              <a:ext uri="{FF2B5EF4-FFF2-40B4-BE49-F238E27FC236}">
                <a16:creationId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4" name="Chỗ dành sẵn cho Chân trang 3">
            <a:extLst>
              <a:ext uri="{FF2B5EF4-FFF2-40B4-BE49-F238E27FC236}">
                <a16:creationId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3" name="Chỗ dành sẵn cho Chân trang 2">
            <a:extLst>
              <a:ext uri="{FF2B5EF4-FFF2-40B4-BE49-F238E27FC236}">
                <a16:creationId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6" name="Chỗ dành sẵn cho Chân trang 5">
            <a:extLst>
              <a:ext uri="{FF2B5EF4-FFF2-40B4-BE49-F238E27FC236}">
                <a16:creationId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29/01/2026</a:t>
            </a:fld>
            <a:endParaRPr lang="en-BZ"/>
          </a:p>
        </p:txBody>
      </p:sp>
      <p:sp>
        <p:nvSpPr>
          <p:cNvPr id="6" name="Chỗ dành sẵn cho Chân trang 5">
            <a:extLst>
              <a:ext uri="{FF2B5EF4-FFF2-40B4-BE49-F238E27FC236}">
                <a16:creationId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29/01/2026</a:t>
            </a:fld>
            <a:endParaRPr lang="en-BZ"/>
          </a:p>
        </p:txBody>
      </p:sp>
      <p:sp>
        <p:nvSpPr>
          <p:cNvPr id="5" name="Chỗ dành sẵn cho Chân trang 4">
            <a:extLst>
              <a:ext uri="{FF2B5EF4-FFF2-40B4-BE49-F238E27FC236}">
                <a16:creationId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9.wmf"/><Relationship Id="rId5" Type="http://schemas.openxmlformats.org/officeDocument/2006/relationships/oleObject" Target="../embeddings/oleObject2.bin"/><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gif"/><Relationship Id="rId12"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1.wmf"/><Relationship Id="rId11" Type="http://schemas.openxmlformats.org/officeDocument/2006/relationships/image" Target="../media/image23.wmf"/><Relationship Id="rId5" Type="http://schemas.openxmlformats.org/officeDocument/2006/relationships/oleObject" Target="../embeddings/oleObject1.bin"/><Relationship Id="rId10" Type="http://schemas.openxmlformats.org/officeDocument/2006/relationships/oleObject" Target="../embeddings/oleObject5.bin"/><Relationship Id="rId4" Type="http://schemas.openxmlformats.org/officeDocument/2006/relationships/image" Target="../media/image10.gif"/><Relationship Id="rId9"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oleObject" Target="../embeddings/oleObject7.bin"/><Relationship Id="rId5" Type="http://schemas.openxmlformats.org/officeDocument/2006/relationships/image" Target="../media/image26.wmf"/><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3.gif"/><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3.gif"/><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oleObject" Target="../embeddings/oleObject8.bin"/><Relationship Id="rId5" Type="http://schemas.openxmlformats.org/officeDocument/2006/relationships/image" Target="../media/image33.gif"/><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3.gif"/><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6.w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7.png"/><Relationship Id="rId7" Type="http://schemas.openxmlformats.org/officeDocument/2006/relationships/image" Target="../media/image38.emf"/><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7.wmf"/><Relationship Id="rId5" Type="http://schemas.openxmlformats.org/officeDocument/2006/relationships/oleObject" Target="../embeddings/oleObject10.bin"/><Relationship Id="rId4" Type="http://schemas.openxmlformats.org/officeDocument/2006/relationships/image" Target="../media/image280.png"/><Relationship Id="rId9" Type="http://schemas.openxmlformats.org/officeDocument/2006/relationships/image" Target="../media/image36.wmf"/></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3" Type="http://schemas.openxmlformats.org/officeDocument/2006/relationships/image" Target="../media/image40.emf"/><Relationship Id="rId7" Type="http://schemas.openxmlformats.org/officeDocument/2006/relationships/image" Target="../media/image44.emf"/><Relationship Id="rId12" Type="http://schemas.openxmlformats.org/officeDocument/2006/relationships/image" Target="../media/image49.emf"/><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42.emf"/><Relationship Id="rId15" Type="http://schemas.openxmlformats.org/officeDocument/2006/relationships/image" Target="../media/image5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 Id="rId14" Type="http://schemas.openxmlformats.org/officeDocument/2006/relationships/image" Target="../media/image51.em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2.mp3"/><Relationship Id="rId4" Type="http://schemas.microsoft.com/office/2007/relationships/media" Target="../media/media2.mp3"/><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30.png"/><Relationship Id="rId5" Type="http://schemas.openxmlformats.org/officeDocument/2006/relationships/image" Target="../media/image54.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55.wmf"/><Relationship Id="rId4" Type="http://schemas.openxmlformats.org/officeDocument/2006/relationships/oleObject" Target="../embeddings/oleObject12.bin"/></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video" Target="../media/media7.mp4"/><Relationship Id="rId7" Type="http://schemas.openxmlformats.org/officeDocument/2006/relationships/image" Target="../media/image54.png"/><Relationship Id="rId2" Type="http://schemas.microsoft.com/office/2007/relationships/media" Target="../media/media7.mp4"/><Relationship Id="rId1" Type="http://schemas.openxmlformats.org/officeDocument/2006/relationships/tags" Target="../tags/tag35.xml"/><Relationship Id="rId6" Type="http://schemas.openxmlformats.org/officeDocument/2006/relationships/slideLayout" Target="../slideLayouts/slideLayout1.xml"/><Relationship Id="rId5" Type="http://schemas.openxmlformats.org/officeDocument/2006/relationships/audio" Target="../media/media8.mp3"/><Relationship Id="rId4" Type="http://schemas.microsoft.com/office/2007/relationships/media" Target="../media/media8.mp3"/><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8.wmf"/><Relationship Id="rId5" Type="http://schemas.openxmlformats.org/officeDocument/2006/relationships/oleObject" Target="../embeddings/oleObject14.bin"/><Relationship Id="rId10" Type="http://schemas.openxmlformats.org/officeDocument/2006/relationships/image" Target="../media/image370.png"/><Relationship Id="rId4" Type="http://schemas.openxmlformats.org/officeDocument/2006/relationships/image" Target="../media/image57.wmf"/><Relationship Id="rId9" Type="http://schemas.openxmlformats.org/officeDocument/2006/relationships/image" Target="../media/image36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slide" Target="slide6.xml"/><Relationship Id="rId3" Type="http://schemas.openxmlformats.org/officeDocument/2006/relationships/video" Target="../media/media3.mp4"/><Relationship Id="rId7" Type="http://schemas.openxmlformats.org/officeDocument/2006/relationships/image" Target="../media/image5.png"/><Relationship Id="rId12" Type="http://schemas.openxmlformats.org/officeDocument/2006/relationships/slide" Target="slide5.xml"/><Relationship Id="rId2" Type="http://schemas.microsoft.com/office/2007/relationships/media" Target="../media/media3.mp4"/><Relationship Id="rId16" Type="http://schemas.openxmlformats.org/officeDocument/2006/relationships/slide" Target="slide3.xml"/><Relationship Id="rId1" Type="http://schemas.openxmlformats.org/officeDocument/2006/relationships/tags" Target="../tags/tag5.xml"/><Relationship Id="rId6" Type="http://schemas.openxmlformats.org/officeDocument/2006/relationships/slideLayout" Target="../slideLayouts/slideLayout1.xml"/><Relationship Id="rId11" Type="http://schemas.openxmlformats.org/officeDocument/2006/relationships/image" Target="../media/image8.png"/><Relationship Id="rId5" Type="http://schemas.microsoft.com/office/2007/relationships/media" Target="../media/media4.WAV"/><Relationship Id="rId15" Type="http://schemas.openxmlformats.org/officeDocument/2006/relationships/slide" Target="slide8.xml"/><Relationship Id="rId10" Type="http://schemas.openxmlformats.org/officeDocument/2006/relationships/image" Target="../media/image7.gif"/><Relationship Id="rId4" Type="http://schemas.openxmlformats.org/officeDocument/2006/relationships/audio" Target="NULL" TargetMode="External"/><Relationship Id="rId9" Type="http://schemas.openxmlformats.org/officeDocument/2006/relationships/slide" Target="slide9.xml"/><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9.emf"/><Relationship Id="rId2" Type="http://schemas.microsoft.com/office/2007/relationships/media" Target="../media/media5.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slide" Target="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5.WAV"/><Relationship Id="rId7" Type="http://schemas.openxmlformats.org/officeDocument/2006/relationships/image" Target="../media/image15.png"/><Relationship Id="rId2" Type="http://schemas.microsoft.com/office/2007/relationships/media" Target="../media/media5.WAV"/><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slide" Target="slide4.xml"/><Relationship Id="rId4" Type="http://schemas.openxmlformats.org/officeDocument/2006/relationships/slideLayout" Target="../slideLayouts/slideLayout2.xml"/><Relationship Id="rId9" Type="http://schemas.openxmlformats.org/officeDocument/2006/relationships/image" Target="../media/image9.em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5.WAV"/><Relationship Id="rId7" Type="http://schemas.openxmlformats.org/officeDocument/2006/relationships/image" Target="../media/image3.png"/><Relationship Id="rId2" Type="http://schemas.microsoft.com/office/2007/relationships/media" Target="../media/media5.WAV"/><Relationship Id="rId1" Type="http://schemas.openxmlformats.org/officeDocument/2006/relationships/tags" Target="../tags/tag8.xml"/><Relationship Id="rId6" Type="http://schemas.openxmlformats.org/officeDocument/2006/relationships/slide" Target="slide4.xml"/><Relationship Id="rId5"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audio" Target="../media/media5.WAV"/><Relationship Id="rId7" Type="http://schemas.openxmlformats.org/officeDocument/2006/relationships/image" Target="../media/image3.png"/><Relationship Id="rId2" Type="http://schemas.microsoft.com/office/2007/relationships/media" Target="../media/media5.WAV"/><Relationship Id="rId1" Type="http://schemas.openxmlformats.org/officeDocument/2006/relationships/tags" Target="../tags/tag9.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967" y="4726547"/>
            <a:ext cx="10759874" cy="1794933"/>
          </a:xfrm>
        </p:spPr>
        <p:txBody>
          <a:bodyPr>
            <a:prstTxWarp prst="textWave1">
              <a:avLst/>
            </a:prstTxWarp>
            <a:normAutofit/>
          </a:bodyPr>
          <a:lstStyle/>
          <a:p>
            <a:r>
              <a:rPr lang="en-US" b="1" dirty="0">
                <a:solidFill>
                  <a:srgbClr val="FF0000"/>
                </a:solidFill>
                <a:latin typeface="Times New Roman" panose="02020603050405020304" pitchFamily="18" charset="0"/>
                <a:cs typeface="Times New Roman" panose="02020603050405020304" pitchFamily="18" charset="0"/>
              </a:rPr>
              <a:t>Chương IV</a:t>
            </a:r>
            <a:r>
              <a:rPr lang="en-US" b="1" dirty="0">
                <a:solidFill>
                  <a:srgbClr val="7030A0"/>
                </a:solidFill>
                <a:latin typeface="Times New Roman" panose="02020603050405020304" pitchFamily="18" charset="0"/>
                <a:cs typeface="Times New Roman" panose="02020603050405020304" pitchFamily="18" charset="0"/>
              </a:rPr>
              <a:t>. HỆ THỨC LƯỢNG TRONG TAM GIÁC VUÔNG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726547"/>
          </a:xfrm>
          <a:prstGeom prst="rect">
            <a:avLst/>
          </a:prstGeom>
        </p:spPr>
      </p:pic>
    </p:spTree>
    <p:custDataLst>
      <p:tags r:id="rId1"/>
    </p:custDataLst>
    <p:extLst>
      <p:ext uri="{BB962C8B-B14F-4D97-AF65-F5344CB8AC3E}">
        <p14:creationId xmlns:p14="http://schemas.microsoft.com/office/powerpoint/2010/main" val="225244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CBD9BA-E836-40AB-AE07-0EF8D1E5FD14}"/>
              </a:ext>
            </a:extLst>
          </p:cNvPr>
          <p:cNvSpPr/>
          <p:nvPr/>
        </p:nvSpPr>
        <p:spPr>
          <a:xfrm>
            <a:off x="334851" y="0"/>
            <a:ext cx="11153104" cy="1538883"/>
          </a:xfrm>
          <a:prstGeom prst="rect">
            <a:avLst/>
          </a:prstGeom>
          <a:solidFill>
            <a:schemeClr val="bg1"/>
          </a:solidFill>
        </p:spPr>
        <p:txBody>
          <a:bodyPr wrap="square" lIns="91440" tIns="45720" rIns="91440" bIns="45720">
            <a:spAutoFit/>
          </a:bodyPr>
          <a:lstStyle/>
          <a:p>
            <a:pPr algn="ctr"/>
            <a:r>
              <a:rPr lang="en-US" sz="5400" b="1" dirty="0">
                <a:solidFill>
                  <a:srgbClr val="104424"/>
                </a:solidFill>
                <a:latin typeface="Times New Roman" panose="02020603050405020304" pitchFamily="18" charset="0"/>
                <a:cs typeface="Times New Roman" panose="02020603050405020304" pitchFamily="18" charset="0"/>
              </a:rPr>
              <a:t>Bài 3:</a:t>
            </a:r>
            <a:r>
              <a:rPr lang="en-US" sz="5400" b="1" dirty="0">
                <a:solidFill>
                  <a:srgbClr val="FF0000"/>
                </a:solidFill>
                <a:latin typeface="Times New Roman" panose="02020603050405020304" pitchFamily="18" charset="0"/>
                <a:cs typeface="Times New Roman" panose="02020603050405020304" pitchFamily="18" charset="0"/>
              </a:rPr>
              <a:t> </a:t>
            </a:r>
            <a:r>
              <a:rPr lang="en-US" sz="4000" b="1" i="1" dirty="0">
                <a:solidFill>
                  <a:srgbClr val="FF0000"/>
                </a:solidFill>
                <a:latin typeface="Times New Roman" panose="02020603050405020304" pitchFamily="18" charset="0"/>
                <a:cs typeface="Times New Roman" panose="02020603050405020304" pitchFamily="18" charset="0"/>
              </a:rPr>
              <a:t>ỨNG DỤNG CỦA TỈ SỐ L</a:t>
            </a:r>
            <a:r>
              <a:rPr lang="vi-VN" sz="4000" b="1" i="1" dirty="0">
                <a:solidFill>
                  <a:srgbClr val="FF0000"/>
                </a:solidFill>
                <a:latin typeface="Times New Roman" panose="02020603050405020304" pitchFamily="18" charset="0"/>
                <a:cs typeface="Times New Roman" panose="02020603050405020304" pitchFamily="18" charset="0"/>
              </a:rPr>
              <a:t>Ư</a:t>
            </a:r>
            <a:r>
              <a:rPr lang="en-US" sz="4000" b="1" i="1" dirty="0">
                <a:solidFill>
                  <a:srgbClr val="FF0000"/>
                </a:solidFill>
                <a:latin typeface="Times New Roman" panose="02020603050405020304" pitchFamily="18" charset="0"/>
                <a:cs typeface="Times New Roman" panose="02020603050405020304" pitchFamily="18" charset="0"/>
              </a:rPr>
              <a:t>ỢNG GIÁC </a:t>
            </a:r>
          </a:p>
          <a:p>
            <a:pPr algn="ctr"/>
            <a:r>
              <a:rPr lang="en-US" sz="4000" b="1" i="1" dirty="0">
                <a:solidFill>
                  <a:srgbClr val="FF0000"/>
                </a:solidFill>
                <a:latin typeface="Times New Roman" panose="02020603050405020304" pitchFamily="18" charset="0"/>
                <a:cs typeface="Times New Roman" panose="02020603050405020304" pitchFamily="18" charset="0"/>
              </a:rPr>
              <a:t>CỦA GÓC NHỌN</a:t>
            </a:r>
          </a:p>
        </p:txBody>
      </p:sp>
      <p:sp>
        <p:nvSpPr>
          <p:cNvPr id="6" name="AutoShape 30"/>
          <p:cNvSpPr>
            <a:spLocks noChangeArrowheads="1"/>
          </p:cNvSpPr>
          <p:nvPr/>
        </p:nvSpPr>
        <p:spPr bwMode="auto">
          <a:xfrm>
            <a:off x="334851" y="1391426"/>
            <a:ext cx="11513711" cy="2860358"/>
          </a:xfrm>
          <a:prstGeom prst="roundRect">
            <a:avLst>
              <a:gd name="adj" fmla="val 16667"/>
            </a:avLst>
          </a:prstGeom>
          <a:solidFill>
            <a:schemeClr val="accent4">
              <a:lumMod val="40000"/>
              <a:lumOff val="60000"/>
            </a:schemeClr>
          </a:solidFill>
          <a:ln w="6350" algn="ctr">
            <a:solidFill>
              <a:srgbClr val="0000FF"/>
            </a:solidFill>
            <a:round/>
            <a:headEnd/>
            <a:tailEnd/>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600" b="1" dirty="0">
                <a:solidFill>
                  <a:srgbClr val="002060"/>
                </a:solidFill>
                <a:latin typeface="Times New Roman" panose="02020603050405020304" pitchFamily="18" charset="0"/>
              </a:rPr>
              <a:t>Nhờ tỉ số lượng giác của góc nhọn, ta có thể tính được chiều cao của các công trình lớn và khoảng cách giữa hai điểm mà không thể đo trực tiếp được.</a:t>
            </a:r>
          </a:p>
          <a:p>
            <a:pPr algn="just">
              <a:spcBef>
                <a:spcPct val="50000"/>
              </a:spcBef>
            </a:pPr>
            <a:endParaRPr lang="en-US" altLang="en-US" sz="3600" dirty="0">
              <a:solidFill>
                <a:srgbClr val="002060"/>
              </a:solidFill>
              <a:latin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31" y="4450656"/>
            <a:ext cx="2619375" cy="1743075"/>
          </a:xfrm>
          <a:prstGeom prst="rect">
            <a:avLst/>
          </a:prstGeom>
        </p:spPr>
      </p:pic>
      <p:sp>
        <p:nvSpPr>
          <p:cNvPr id="7" name="AutoShape 2" descr="Hình dưới đây mô tả cách đo chiều cao của cây. Các thông số đo đạc được như  sau: AB = 1 m; AA' = 4,5 m; CA = 1,2 m. Chiều cao của cây là"/>
          <p:cNvSpPr>
            <a:spLocks noChangeAspect="1" noChangeArrowheads="1"/>
          </p:cNvSpPr>
          <p:nvPr/>
        </p:nvSpPr>
        <p:spPr bwMode="auto">
          <a:xfrm>
            <a:off x="1134369" y="8035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994" y="4388334"/>
            <a:ext cx="3876541" cy="196095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8808" y="4388333"/>
            <a:ext cx="3271570" cy="1960951"/>
          </a:xfrm>
          <a:prstGeom prst="rect">
            <a:avLst/>
          </a:prstGeom>
        </p:spPr>
      </p:pic>
    </p:spTree>
    <p:custDataLst>
      <p:tags r:id="rId1"/>
    </p:custDataLst>
    <p:extLst>
      <p:ext uri="{BB962C8B-B14F-4D97-AF65-F5344CB8AC3E}">
        <p14:creationId xmlns:p14="http://schemas.microsoft.com/office/powerpoint/2010/main" val="1334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667" y="708338"/>
            <a:ext cx="10410423" cy="579549"/>
          </a:xfrm>
        </p:spPr>
        <p:txBody>
          <a:bodyPr>
            <a:noAutofit/>
          </a:bodyPr>
          <a:lstStyle/>
          <a:p>
            <a:pPr algn="l"/>
            <a:br>
              <a:rPr lang="en-US" sz="3600" dirty="0">
                <a:solidFill>
                  <a:srgbClr val="FF0000"/>
                </a:solidFill>
                <a:latin typeface="Times New Roman" panose="02020603050405020304" pitchFamily="18" charset="0"/>
                <a:cs typeface="Times New Roman" panose="02020603050405020304" pitchFamily="18" charset="0"/>
              </a:rPr>
            </a:br>
            <a:br>
              <a:rPr lang="en-US" sz="3600" dirty="0">
                <a:solidFill>
                  <a:srgbClr val="FF0000"/>
                </a:solidFill>
                <a:latin typeface="Times New Roman" panose="02020603050405020304" pitchFamily="18" charset="0"/>
                <a:cs typeface="Times New Roman" panose="02020603050405020304" pitchFamily="18" charset="0"/>
              </a:rPr>
            </a:br>
            <a:br>
              <a:rPr lang="en-US" sz="3600" dirty="0">
                <a:solidFill>
                  <a:srgbClr val="FF0000"/>
                </a:solidFill>
                <a:latin typeface="Times New Roman" panose="02020603050405020304" pitchFamily="18" charset="0"/>
                <a:cs typeface="Times New Roman" panose="02020603050405020304" pitchFamily="18" charset="0"/>
              </a:rPr>
            </a:br>
            <a:r>
              <a:rPr lang="en-US" sz="3600" b="1" u="sng" dirty="0">
                <a:solidFill>
                  <a:srgbClr val="FF0000"/>
                </a:solidFill>
                <a:latin typeface="Times New Roman" panose="02020603050405020304" pitchFamily="18" charset="0"/>
                <a:cs typeface="Times New Roman" panose="02020603050405020304" pitchFamily="18" charset="0"/>
              </a:rPr>
              <a:t>I. ƯỚC LƯỢNG KHOẢNG CÁCH</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45206" y="768686"/>
            <a:ext cx="11110174" cy="2180576"/>
          </a:xfrm>
          <a:solidFill>
            <a:schemeClr val="accent4">
              <a:lumMod val="60000"/>
              <a:lumOff val="40000"/>
            </a:schemeClr>
          </a:solidFill>
        </p:spPr>
        <p:txBody>
          <a:bodyPr>
            <a:noAutofit/>
          </a:bodyPr>
          <a:lstStyle/>
          <a:p>
            <a:pPr algn="just"/>
            <a:r>
              <a:rPr lang="en-US" sz="3600" dirty="0">
                <a:latin typeface="Times New Roman" panose="02020603050405020304" pitchFamily="18" charset="0"/>
                <a:cs typeface="Times New Roman" panose="02020603050405020304" pitchFamily="18" charset="0"/>
              </a:rPr>
              <a:t>Từ xưa, người ta đã biết cách ứng dụng lượng giác để ước lượng khoảng cách. Bằng cách sử dụng tỉ số lượng giác của góc nhọn, ta có thể ước lượng khoảng cách giữa hai vị trí khi khó đo trực tiếp khoảng cách giữa hai vị trí đó.</a:t>
            </a:r>
          </a:p>
          <a:p>
            <a:pPr algn="just">
              <a:spcBef>
                <a:spcPct val="50000"/>
              </a:spcBef>
              <a:defRPr/>
            </a:pPr>
            <a:r>
              <a:rPr lang="en-US" sz="3600" b="1" dirty="0">
                <a:solidFill>
                  <a:srgbClr val="00B0F0"/>
                </a:solidFill>
                <a:latin typeface="Times New Roman" panose="02020603050405020304" pitchFamily="18" charset="0"/>
                <a:cs typeface="Times New Roman" panose="02020603050405020304" pitchFamily="18" charset="0"/>
              </a:rPr>
              <a:t>Ví dụ 1: </a:t>
            </a:r>
            <a:r>
              <a:rPr lang="en-US" sz="3600" dirty="0">
                <a:latin typeface="Times New Roman" panose="02020603050405020304" pitchFamily="18" charset="0"/>
                <a:cs typeface="Times New Roman" panose="02020603050405020304" pitchFamily="18" charset="0"/>
              </a:rPr>
              <a:t>Xác định khoảng cách hai điểm B, C mà việc đo đạc chỉ tiến hành trên một bờ sông.</a:t>
            </a:r>
          </a:p>
          <a:p>
            <a:pPr algn="just">
              <a:spcBef>
                <a:spcPct val="50000"/>
              </a:spcBef>
              <a:defRPr/>
            </a:pPr>
            <a:endParaRPr lang="en-US" sz="3600" dirty="0">
              <a:latin typeface="Times New Roman" panose="02020603050405020304" pitchFamily="18" charset="0"/>
              <a:cs typeface="Times New Roman" panose="02020603050405020304" pitchFamily="18" charset="0"/>
            </a:endParaRPr>
          </a:p>
        </p:txBody>
      </p:sp>
      <p:pic>
        <p:nvPicPr>
          <p:cNvPr id="4" name="Picture 12" descr="1118690_dvo_mua_lua_chin_Tam_coc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037" y="4172755"/>
            <a:ext cx="10702343" cy="249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AutoShape 6"/>
          <p:cNvCxnSpPr>
            <a:cxnSpLocks noChangeShapeType="1"/>
          </p:cNvCxnSpPr>
          <p:nvPr/>
        </p:nvCxnSpPr>
        <p:spPr bwMode="auto">
          <a:xfrm rot="10800000" flipV="1">
            <a:off x="4024648" y="5609489"/>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6" name="Text Box 11"/>
          <p:cNvSpPr txBox="1">
            <a:spLocks noChangeArrowheads="1"/>
          </p:cNvSpPr>
          <p:nvPr/>
        </p:nvSpPr>
        <p:spPr bwMode="auto">
          <a:xfrm>
            <a:off x="3796047" y="576189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7" name="Text Box 12"/>
          <p:cNvSpPr txBox="1">
            <a:spLocks noChangeArrowheads="1"/>
          </p:cNvSpPr>
          <p:nvPr/>
        </p:nvSpPr>
        <p:spPr bwMode="auto">
          <a:xfrm>
            <a:off x="8063248" y="522775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B</a:t>
            </a:r>
          </a:p>
        </p:txBody>
      </p:sp>
      <p:sp>
        <p:nvSpPr>
          <p:cNvPr id="8" name="AutoShape 4"/>
          <p:cNvSpPr>
            <a:spLocks noChangeArrowheads="1"/>
          </p:cNvSpPr>
          <p:nvPr/>
        </p:nvSpPr>
        <p:spPr bwMode="auto">
          <a:xfrm flipH="1" flipV="1">
            <a:off x="7987048" y="5533289"/>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9" name="AutoShape 5"/>
          <p:cNvSpPr>
            <a:spLocks noChangeArrowheads="1"/>
          </p:cNvSpPr>
          <p:nvPr/>
        </p:nvSpPr>
        <p:spPr bwMode="auto">
          <a:xfrm flipH="1">
            <a:off x="3948447" y="5700715"/>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ustDataLst>
      <p:tags r:id="rId1"/>
    </p:custDataLst>
    <p:extLst>
      <p:ext uri="{BB962C8B-B14F-4D97-AF65-F5344CB8AC3E}">
        <p14:creationId xmlns:p14="http://schemas.microsoft.com/office/powerpoint/2010/main" val="40808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1118690_dvo_mua_lua_chin_Tam_coc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9144000" cy="5654899"/>
          </a:xfrm>
          <a:prstGeom prst="rect">
            <a:avLst/>
          </a:prstGeom>
          <a:solidFill>
            <a:srgbClr val="FF0000"/>
          </a:solidFill>
          <a:ln>
            <a:noFill/>
          </a:ln>
        </p:spPr>
      </p:pic>
      <p:sp>
        <p:nvSpPr>
          <p:cNvPr id="23555"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a:stCxn id="23555" idx="6"/>
            <a:endCxn id="23563" idx="2"/>
          </p:cNvCxnSpPr>
          <p:nvPr/>
        </p:nvCxnSpPr>
        <p:spPr bwMode="auto">
          <a:xfrm rot="10800000" flipV="1">
            <a:off x="32766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3557"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3558" name="Text Box 12"/>
          <p:cNvSpPr txBox="1">
            <a:spLocks noChangeArrowheads="1"/>
          </p:cNvSpPr>
          <p:nvPr/>
        </p:nvSpPr>
        <p:spPr bwMode="auto">
          <a:xfrm>
            <a:off x="7315200" y="446405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0000"/>
                </a:solidFill>
              </a:rPr>
              <a:t>B</a:t>
            </a:r>
          </a:p>
        </p:txBody>
      </p:sp>
      <p:cxnSp>
        <p:nvCxnSpPr>
          <p:cNvPr id="12" name="Straight Connector 11"/>
          <p:cNvCxnSpPr/>
          <p:nvPr/>
        </p:nvCxnSpPr>
        <p:spPr>
          <a:xfrm>
            <a:off x="1524000" y="962025"/>
            <a:ext cx="91440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560" name="TextBox 12"/>
          <p:cNvSpPr txBox="1">
            <a:spLocks noChangeArrowheads="1"/>
          </p:cNvSpPr>
          <p:nvPr/>
        </p:nvSpPr>
        <p:spPr bwMode="auto">
          <a:xfrm>
            <a:off x="1592263" y="388939"/>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 TIẾN HÀNH</a:t>
            </a:r>
          </a:p>
        </p:txBody>
      </p:sp>
      <p:cxnSp>
        <p:nvCxnSpPr>
          <p:cNvPr id="14" name="AutoShape 7"/>
          <p:cNvCxnSpPr>
            <a:cxnSpLocks noChangeShapeType="1"/>
            <a:stCxn id="23563"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p:nvPr/>
        </p:nvSpPr>
        <p:spPr>
          <a:xfrm>
            <a:off x="3200400" y="4419600"/>
            <a:ext cx="304800" cy="228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3"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11" name="Picture 20" descr="Hinh_40_trang_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4306889"/>
            <a:ext cx="8382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4"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sp>
        <p:nvSpPr>
          <p:cNvPr id="25" name="AutoShape 17"/>
          <p:cNvSpPr>
            <a:spLocks noChangeArrowheads="1"/>
          </p:cNvSpPr>
          <p:nvPr/>
        </p:nvSpPr>
        <p:spPr bwMode="auto">
          <a:xfrm>
            <a:off x="1752600" y="1219200"/>
            <a:ext cx="3200400" cy="2286000"/>
          </a:xfrm>
          <a:prstGeom prst="wave">
            <a:avLst>
              <a:gd name="adj1" fmla="val 11626"/>
              <a:gd name="adj2" fmla="val 2069"/>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round/>
            <a:headEnd/>
            <a:tailEnd/>
          </a:ln>
        </p:spPr>
        <p:txBody>
          <a:bodyPr wrap="none" anchor="ctr"/>
          <a:lstStyle/>
          <a:p>
            <a:pPr algn="ctr">
              <a:defRPr/>
            </a:pPr>
            <a:endParaRPr lang="en-US" dirty="0">
              <a:latin typeface="Arial" charset="0"/>
            </a:endParaRPr>
          </a:p>
          <a:p>
            <a:pPr algn="ctr">
              <a:defRPr/>
            </a:pPr>
            <a:r>
              <a:rPr lang="en-US" sz="2400" dirty="0" err="1">
                <a:solidFill>
                  <a:srgbClr val="000099"/>
                </a:solidFill>
                <a:latin typeface="Tahoma" pitchFamily="34" charset="0"/>
                <a:cs typeface="Tahoma" pitchFamily="34" charset="0"/>
              </a:rPr>
              <a:t>Dùng</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giác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kế</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đo</a:t>
            </a:r>
            <a:endParaRPr lang="en-US" sz="2400" dirty="0">
              <a:solidFill>
                <a:srgbClr val="000099"/>
              </a:solidFill>
              <a:latin typeface="Tahoma" pitchFamily="34" charset="0"/>
              <a:cs typeface="Tahoma" pitchFamily="34" charset="0"/>
            </a:endParaRPr>
          </a:p>
          <a:p>
            <a:pPr algn="ctr">
              <a:defRPr/>
            </a:pPr>
            <a:r>
              <a:rPr lang="en-US" sz="2400" dirty="0" err="1">
                <a:solidFill>
                  <a:srgbClr val="000099"/>
                </a:solidFill>
                <a:latin typeface="Tahoma" pitchFamily="34" charset="0"/>
                <a:cs typeface="Tahoma" pitchFamily="34" charset="0"/>
              </a:rPr>
              <a:t>góc</a:t>
            </a:r>
            <a:r>
              <a:rPr lang="en-US" sz="2400" dirty="0">
                <a:solidFill>
                  <a:srgbClr val="000099"/>
                </a:solidFill>
                <a:latin typeface="Tahoma" pitchFamily="34" charset="0"/>
                <a:cs typeface="Tahoma" pitchFamily="34" charset="0"/>
              </a:rPr>
              <a:t> 90</a:t>
            </a:r>
            <a:r>
              <a:rPr lang="en-US" sz="2400" baseline="30000" dirty="0">
                <a:solidFill>
                  <a:srgbClr val="000099"/>
                </a:solidFill>
                <a:latin typeface="Tahoma" pitchFamily="34" charset="0"/>
                <a:cs typeface="Tahoma" pitchFamily="34" charset="0"/>
              </a:rPr>
              <a:t>o</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tạo</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một</a:t>
            </a:r>
            <a:endParaRPr lang="en-US" sz="2400" dirty="0">
              <a:solidFill>
                <a:srgbClr val="000099"/>
              </a:solidFill>
              <a:latin typeface="Tahoma" pitchFamily="34" charset="0"/>
              <a:cs typeface="Tahoma" pitchFamily="34" charset="0"/>
            </a:endParaRPr>
          </a:p>
          <a:p>
            <a:pPr algn="ctr">
              <a:defRPr/>
            </a:pPr>
            <a:r>
              <a:rPr lang="en-US" sz="2400" dirty="0">
                <a:solidFill>
                  <a:srgbClr val="000099"/>
                </a:solidFill>
                <a:latin typeface="Tahoma" pitchFamily="34" charset="0"/>
                <a:cs typeface="Tahoma" pitchFamily="34" charset="0"/>
              </a:rPr>
              <a:t>tam </a:t>
            </a:r>
            <a:r>
              <a:rPr lang="en-US" sz="2400" dirty="0" err="1">
                <a:solidFill>
                  <a:srgbClr val="000099"/>
                </a:solidFill>
                <a:latin typeface="Tahoma" pitchFamily="34" charset="0"/>
                <a:cs typeface="Tahoma" pitchFamily="34" charset="0"/>
              </a:rPr>
              <a:t>giác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vuông</a:t>
            </a:r>
            <a:endParaRPr lang="en-US" sz="2400" dirty="0">
              <a:solidFill>
                <a:srgbClr val="000099"/>
              </a:solidFill>
              <a:latin typeface="Tahoma" pitchFamily="34" charset="0"/>
              <a:cs typeface="Tahoma" pitchFamily="34" charset="0"/>
            </a:endParaRPr>
          </a:p>
          <a:p>
            <a:pPr algn="ctr">
              <a:defRPr/>
            </a:pPr>
            <a:endParaRPr lang="en-US" dirty="0">
              <a:latin typeface="Arial" charset="0"/>
            </a:endParaRPr>
          </a:p>
          <a:p>
            <a:pPr algn="ctr">
              <a:defRPr/>
            </a:pPr>
            <a:endParaRPr lang="en-US" baseline="30000" dirty="0">
              <a:latin typeface="Arial" charset="0"/>
            </a:endParaRPr>
          </a:p>
        </p:txBody>
      </p:sp>
    </p:spTree>
    <p:custDataLst>
      <p:tags r:id="rId1"/>
    </p:custDataLst>
    <p:extLst>
      <p:ext uri="{BB962C8B-B14F-4D97-AF65-F5344CB8AC3E}">
        <p14:creationId xmlns:p14="http://schemas.microsoft.com/office/powerpoint/2010/main" val="548516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ppt_x"/>
                                          </p:val>
                                        </p:tav>
                                        <p:tav tm="100000">
                                          <p:val>
                                            <p:strVal val="#ppt_x"/>
                                          </p:val>
                                        </p:tav>
                                      </p:tavLst>
                                    </p:anim>
                                    <p:anim calcmode="lin" valueType="num">
                                      <p:cBhvr additive="base">
                                        <p:cTn id="14" dur="2000" fill="hold"/>
                                        <p:tgtEl>
                                          <p:spTgt spid="11"/>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xit" presetSubtype="4" fill="hold" nodeType="afterEffect">
                                  <p:stCondLst>
                                    <p:cond delay="0"/>
                                  </p:stCondLst>
                                  <p:childTnLst>
                                    <p:anim calcmode="lin" valueType="num">
                                      <p:cBhvr additive="base">
                                        <p:cTn id="17" dur="2000"/>
                                        <p:tgtEl>
                                          <p:spTgt spid="11"/>
                                        </p:tgtEl>
                                        <p:attrNameLst>
                                          <p:attrName>ppt_x</p:attrName>
                                        </p:attrNameLst>
                                      </p:cBhvr>
                                      <p:tavLst>
                                        <p:tav tm="0">
                                          <p:val>
                                            <p:strVal val="ppt_x"/>
                                          </p:val>
                                        </p:tav>
                                        <p:tav tm="100000">
                                          <p:val>
                                            <p:strVal val="ppt_x"/>
                                          </p:val>
                                        </p:tav>
                                      </p:tavLst>
                                    </p:anim>
                                    <p:anim calcmode="lin" valueType="num">
                                      <p:cBhvr additive="base">
                                        <p:cTn id="18" dur="2000"/>
                                        <p:tgtEl>
                                          <p:spTgt spid="11"/>
                                        </p:tgtEl>
                                        <p:attrNameLst>
                                          <p:attrName>ppt_y</p:attrName>
                                        </p:attrNameLst>
                                      </p:cBhvr>
                                      <p:tavLst>
                                        <p:tav tm="0">
                                          <p:val>
                                            <p:strVal val="ppt_y"/>
                                          </p:val>
                                        </p:tav>
                                        <p:tav tm="100000">
                                          <p:val>
                                            <p:strVal val="1+ppt_h/2"/>
                                          </p:val>
                                        </p:tav>
                                      </p:tavLst>
                                    </p:anim>
                                    <p:set>
                                      <p:cBhvr>
                                        <p:cTn id="19" dur="1" fill="hold">
                                          <p:stCondLst>
                                            <p:cond delay="1999"/>
                                          </p:stCondLst>
                                        </p:cTn>
                                        <p:tgtEl>
                                          <p:spTgt spid="11"/>
                                        </p:tgtEl>
                                        <p:attrNameLst>
                                          <p:attrName>style.visibility</p:attrName>
                                        </p:attrNameLst>
                                      </p:cBhvr>
                                      <p:to>
                                        <p:strVal val="hidden"/>
                                      </p:to>
                                    </p:set>
                                  </p:childTnLst>
                                </p:cTn>
                              </p:par>
                            </p:childTnLst>
                          </p:cTn>
                        </p:par>
                        <p:par>
                          <p:cTn id="20" fill="hold" nodeType="afterGroup">
                            <p:stCondLst>
                              <p:cond delay="4000"/>
                            </p:stCondLst>
                            <p:childTnLst>
                              <p:par>
                                <p:cTn id="21" presetID="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0"/>
                            </p:stCondLst>
                            <p:childTnLst>
                              <p:par>
                                <p:cTn id="26" presetID="25"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1" dur="1000" fill="hold"/>
                                        <p:tgtEl>
                                          <p:spTgt spid="21"/>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1"/>
                                        </p:tgtEl>
                                      </p:cBhvr>
                                    </p:animEffect>
                                  </p:childTnLst>
                                </p:cTn>
                              </p:par>
                            </p:childTnLst>
                          </p:cTn>
                        </p:par>
                        <p:par>
                          <p:cTn id="36" fill="hold" nodeType="afterGroup">
                            <p:stCondLst>
                              <p:cond delay="6000"/>
                            </p:stCondLst>
                            <p:childTnLst>
                              <p:par>
                                <p:cTn id="37" presetID="2" presetClass="entr" presetSubtype="4"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6500"/>
                            </p:stCondLst>
                            <p:childTnLst>
                              <p:par>
                                <p:cTn id="42" presetID="2" presetClass="entr" presetSubtype="4"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1000" fill="hold"/>
                                        <p:tgtEl>
                                          <p:spTgt spid="24"/>
                                        </p:tgtEl>
                                        <p:attrNameLst>
                                          <p:attrName>ppt_x</p:attrName>
                                        </p:attrNameLst>
                                      </p:cBhvr>
                                      <p:tavLst>
                                        <p:tav tm="0">
                                          <p:val>
                                            <p:strVal val="#ppt_x"/>
                                          </p:val>
                                        </p:tav>
                                        <p:tav tm="100000">
                                          <p:val>
                                            <p:strVal val="#ppt_x"/>
                                          </p:val>
                                        </p:tav>
                                      </p:tavLst>
                                    </p:anim>
                                    <p:anim calcmode="lin" valueType="num">
                                      <p:cBhvr additive="base">
                                        <p:cTn id="45"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xit" presetSubtype="4" fill="hold" grpId="1" nodeType="clickEffect">
                                  <p:stCondLst>
                                    <p:cond delay="0"/>
                                  </p:stCondLst>
                                  <p:childTnLst>
                                    <p:anim calcmode="lin" valueType="num">
                                      <p:cBhvr additive="base">
                                        <p:cTn id="49" dur="1000"/>
                                        <p:tgtEl>
                                          <p:spTgt spid="25"/>
                                        </p:tgtEl>
                                        <p:attrNameLst>
                                          <p:attrName>ppt_x</p:attrName>
                                        </p:attrNameLst>
                                      </p:cBhvr>
                                      <p:tavLst>
                                        <p:tav tm="0">
                                          <p:val>
                                            <p:strVal val="ppt_x"/>
                                          </p:val>
                                        </p:tav>
                                        <p:tav tm="100000">
                                          <p:val>
                                            <p:strVal val="ppt_x"/>
                                          </p:val>
                                        </p:tav>
                                      </p:tavLst>
                                    </p:anim>
                                    <p:anim calcmode="lin" valueType="num">
                                      <p:cBhvr additive="base">
                                        <p:cTn id="50" dur="1000"/>
                                        <p:tgtEl>
                                          <p:spTgt spid="25"/>
                                        </p:tgtEl>
                                        <p:attrNameLst>
                                          <p:attrName>ppt_y</p:attrName>
                                        </p:attrNameLst>
                                      </p:cBhvr>
                                      <p:tavLst>
                                        <p:tav tm="0">
                                          <p:val>
                                            <p:strVal val="ppt_y"/>
                                          </p:val>
                                        </p:tav>
                                        <p:tav tm="100000">
                                          <p:val>
                                            <p:strVal val="1+ppt_h/2"/>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p:bldP spid="25" grpId="0" animBg="1"/>
      <p:bldP spid="2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1118690_dvo_mua_lua_chin_Tam_coc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p:cNvCxnSpPr>
          <p:nvPr/>
        </p:nvCxnSpPr>
        <p:spPr bwMode="auto">
          <a:xfrm rot="10800000" flipV="1">
            <a:off x="33528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4581"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4582" name="Text Box 12"/>
          <p:cNvSpPr txBox="1">
            <a:spLocks noChangeArrowheads="1"/>
          </p:cNvSpPr>
          <p:nvPr/>
        </p:nvSpPr>
        <p:spPr bwMode="auto">
          <a:xfrm>
            <a:off x="7239000" y="373380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0000"/>
                </a:solidFill>
              </a:rPr>
              <a:t>B</a:t>
            </a:r>
          </a:p>
        </p:txBody>
      </p:sp>
      <p:cxnSp>
        <p:nvCxnSpPr>
          <p:cNvPr id="12" name="Straight Connector 11"/>
          <p:cNvCxnSpPr/>
          <p:nvPr/>
        </p:nvCxnSpPr>
        <p:spPr>
          <a:xfrm>
            <a:off x="1524000" y="962025"/>
            <a:ext cx="91440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584" name="TextBox 12"/>
          <p:cNvSpPr txBox="1">
            <a:spLocks noChangeArrowheads="1"/>
          </p:cNvSpPr>
          <p:nvPr/>
        </p:nvSpPr>
        <p:spPr bwMode="auto">
          <a:xfrm>
            <a:off x="1592263" y="388939"/>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 TIẾN HÀNH</a:t>
            </a:r>
          </a:p>
        </p:txBody>
      </p:sp>
      <p:cxnSp>
        <p:nvCxnSpPr>
          <p:cNvPr id="14" name="AutoShape 7"/>
          <p:cNvCxnSpPr>
            <a:cxnSpLocks noChangeShapeType="1"/>
            <a:stCxn id="24587"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p:nvPr/>
        </p:nvSpPr>
        <p:spPr>
          <a:xfrm>
            <a:off x="3200400" y="4419600"/>
            <a:ext cx="304800" cy="228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7"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4589"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sp>
        <p:nvSpPr>
          <p:cNvPr id="16" name="AutoShape 17"/>
          <p:cNvSpPr>
            <a:spLocks noChangeArrowheads="1"/>
          </p:cNvSpPr>
          <p:nvPr/>
        </p:nvSpPr>
        <p:spPr bwMode="auto">
          <a:xfrm>
            <a:off x="1828800" y="1447800"/>
            <a:ext cx="3429000" cy="1828800"/>
          </a:xfrm>
          <a:prstGeom prst="wave">
            <a:avLst>
              <a:gd name="adj1" fmla="val 13005"/>
              <a:gd name="adj2" fmla="val 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round/>
            <a:headEnd/>
            <a:tailEnd/>
          </a:ln>
        </p:spPr>
        <p:txBody>
          <a:bodyPr wrap="none" anchor="ctr"/>
          <a:lstStyle/>
          <a:p>
            <a:pPr algn="ctr">
              <a:defRPr/>
            </a:pPr>
            <a:endParaRPr lang="en-US" dirty="0">
              <a:latin typeface="Arial" charset="0"/>
            </a:endParaRPr>
          </a:p>
          <a:p>
            <a:pPr algn="ctr">
              <a:defRPr/>
            </a:pPr>
            <a:r>
              <a:rPr lang="en-US" sz="2400" dirty="0" err="1">
                <a:solidFill>
                  <a:srgbClr val="000099"/>
                </a:solidFill>
                <a:latin typeface="Tahoma" pitchFamily="34" charset="0"/>
                <a:cs typeface="Tahoma" pitchFamily="34" charset="0"/>
              </a:rPr>
              <a:t>Tiếp</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tục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dùng</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giác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kế</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vào</a:t>
            </a:r>
            <a:endParaRPr lang="en-US" sz="2400" dirty="0">
              <a:solidFill>
                <a:srgbClr val="000099"/>
              </a:solidFill>
              <a:latin typeface="Tahoma" pitchFamily="34" charset="0"/>
              <a:cs typeface="Tahoma" pitchFamily="34" charset="0"/>
            </a:endParaRPr>
          </a:p>
          <a:p>
            <a:pPr algn="ctr">
              <a:defRPr/>
            </a:pPr>
            <a:r>
              <a:rPr lang="en-US" sz="2400" dirty="0">
                <a:solidFill>
                  <a:srgbClr val="000099"/>
                </a:solidFill>
                <a:latin typeface="Tahoma" pitchFamily="34" charset="0"/>
                <a:cs typeface="Tahoma" pitchFamily="34" charset="0"/>
              </a:rPr>
              <a:t>A rồi đo góc BAC</a:t>
            </a:r>
          </a:p>
          <a:p>
            <a:pPr algn="ctr">
              <a:defRPr/>
            </a:pPr>
            <a:endParaRPr lang="en-US" baseline="30000" dirty="0">
              <a:latin typeface="Arial" charset="0"/>
            </a:endParaRPr>
          </a:p>
        </p:txBody>
      </p:sp>
      <p:cxnSp>
        <p:nvCxnSpPr>
          <p:cNvPr id="18" name="AutoShape 8"/>
          <p:cNvCxnSpPr>
            <a:cxnSpLocks noChangeShapeType="1"/>
            <a:stCxn id="24579" idx="7"/>
            <a:endCxn id="22" idx="6"/>
          </p:cNvCxnSpPr>
          <p:nvPr/>
        </p:nvCxnSpPr>
        <p:spPr bwMode="auto">
          <a:xfrm rot="5400000">
            <a:off x="4343401" y="3330576"/>
            <a:ext cx="2003425" cy="3984625"/>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30" name="Arc 29"/>
          <p:cNvSpPr/>
          <p:nvPr/>
        </p:nvSpPr>
        <p:spPr>
          <a:xfrm>
            <a:off x="2819400" y="5867400"/>
            <a:ext cx="914400" cy="533400"/>
          </a:xfrm>
          <a:prstGeom prst="arc">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32" name="Text Box 12"/>
          <p:cNvSpPr txBox="1">
            <a:spLocks noChangeArrowheads="1"/>
          </p:cNvSpPr>
          <p:nvPr/>
        </p:nvSpPr>
        <p:spPr bwMode="auto">
          <a:xfrm rot="16200000">
            <a:off x="3330158" y="5434807"/>
            <a:ext cx="677108" cy="520700"/>
          </a:xfrm>
          <a:prstGeom prst="rect">
            <a:avLst/>
          </a:prstGeom>
          <a:noFill/>
          <a:ln w="9525">
            <a:noFill/>
            <a:miter lim="800000"/>
            <a:headEnd/>
            <a:tailEnd/>
          </a:ln>
        </p:spPr>
        <p:txBody>
          <a:bodyPr vert="vert">
            <a:spAutoFit/>
          </a:bodyPr>
          <a:lstStyle/>
          <a:p>
            <a:pPr>
              <a:spcBef>
                <a:spcPct val="50000"/>
              </a:spcBef>
              <a:defRPr/>
            </a:pPr>
            <a:r>
              <a:rPr lang="el-GR" sz="3200" dirty="0">
                <a:solidFill>
                  <a:srgbClr val="FF0000"/>
                </a:solidFill>
                <a:latin typeface="Arial" charset="0"/>
                <a:cs typeface="Arial" charset="0"/>
              </a:rPr>
              <a:t>α</a:t>
            </a:r>
          </a:p>
        </p:txBody>
      </p:sp>
      <p:pic>
        <p:nvPicPr>
          <p:cNvPr id="17" name="Picture 18" descr="Hinh_40_trang_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487" y="5878513"/>
            <a:ext cx="749300" cy="609600"/>
          </a:xfrm>
          <a:prstGeom prst="rect">
            <a:avLst/>
          </a:prstGeom>
          <a:solidFill>
            <a:srgbClr val="FF0000"/>
          </a:solidFill>
          <a:ln>
            <a:noFill/>
          </a:ln>
        </p:spPr>
      </p:pic>
      <p:graphicFrame>
        <p:nvGraphicFramePr>
          <p:cNvPr id="24595" name="Object 1"/>
          <p:cNvGraphicFramePr>
            <a:graphicFrameLocks noChangeAspect="1"/>
          </p:cNvGraphicFramePr>
          <p:nvPr/>
        </p:nvGraphicFramePr>
        <p:xfrm>
          <a:off x="6019800" y="3359150"/>
          <a:ext cx="152400" cy="139700"/>
        </p:xfrm>
        <a:graphic>
          <a:graphicData uri="http://schemas.openxmlformats.org/presentationml/2006/ole">
            <mc:AlternateContent xmlns:mc="http://schemas.openxmlformats.org/markup-compatibility/2006">
              <mc:Choice xmlns:v="urn:schemas-microsoft-com:vml" Requires="v">
                <p:oleObj name="Equation" r:id="rId5" imgW="152280" imgH="139680" progId="Equation.DSMT4">
                  <p:embed/>
                </p:oleObj>
              </mc:Choice>
              <mc:Fallback>
                <p:oleObj name="Equation" r:id="rId5" imgW="152280" imgH="139680" progId="Equation.DSMT4">
                  <p:embed/>
                  <p:pic>
                    <p:nvPicPr>
                      <p:cNvPr id="24595"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359150"/>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4221847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2000" fill="hold"/>
                                        <p:tgtEl>
                                          <p:spTgt spid="17"/>
                                        </p:tgtEl>
                                        <p:attrNameLst>
                                          <p:attrName>ppt_x</p:attrName>
                                        </p:attrNameLst>
                                      </p:cBhvr>
                                      <p:tavLst>
                                        <p:tav tm="0">
                                          <p:val>
                                            <p:strVal val="#ppt_x"/>
                                          </p:val>
                                        </p:tav>
                                        <p:tav tm="100000">
                                          <p:val>
                                            <p:strVal val="#ppt_x"/>
                                          </p:val>
                                        </p:tav>
                                      </p:tavLst>
                                    </p:anim>
                                    <p:anim calcmode="lin" valueType="num">
                                      <p:cBhvr additive="base">
                                        <p:cTn id="14" dur="2000" fill="hold"/>
                                        <p:tgtEl>
                                          <p:spTgt spid="1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xit" presetSubtype="4" fill="hold" nodeType="afterEffect">
                                  <p:stCondLst>
                                    <p:cond delay="0"/>
                                  </p:stCondLst>
                                  <p:childTnLst>
                                    <p:anim calcmode="lin" valueType="num">
                                      <p:cBhvr additive="base">
                                        <p:cTn id="17" dur="2000"/>
                                        <p:tgtEl>
                                          <p:spTgt spid="17"/>
                                        </p:tgtEl>
                                        <p:attrNameLst>
                                          <p:attrName>ppt_x</p:attrName>
                                        </p:attrNameLst>
                                      </p:cBhvr>
                                      <p:tavLst>
                                        <p:tav tm="0">
                                          <p:val>
                                            <p:strVal val="ppt_x"/>
                                          </p:val>
                                        </p:tav>
                                        <p:tav tm="100000">
                                          <p:val>
                                            <p:strVal val="ppt_x"/>
                                          </p:val>
                                        </p:tav>
                                      </p:tavLst>
                                    </p:anim>
                                    <p:anim calcmode="lin" valueType="num">
                                      <p:cBhvr additive="base">
                                        <p:cTn id="18" dur="2000"/>
                                        <p:tgtEl>
                                          <p:spTgt spid="17"/>
                                        </p:tgtEl>
                                        <p:attrNameLst>
                                          <p:attrName>ppt_y</p:attrName>
                                        </p:attrNameLst>
                                      </p:cBhvr>
                                      <p:tavLst>
                                        <p:tav tm="0">
                                          <p:val>
                                            <p:strVal val="ppt_y"/>
                                          </p:val>
                                        </p:tav>
                                        <p:tav tm="100000">
                                          <p:val>
                                            <p:strVal val="1+ppt_h/2"/>
                                          </p:val>
                                        </p:tav>
                                      </p:tavLst>
                                    </p:anim>
                                    <p:set>
                                      <p:cBhvr>
                                        <p:cTn id="19" dur="1" fill="hold">
                                          <p:stCondLst>
                                            <p:cond delay="1999"/>
                                          </p:stCondLst>
                                        </p:cTn>
                                        <p:tgtEl>
                                          <p:spTgt spid="17"/>
                                        </p:tgtEl>
                                        <p:attrNameLst>
                                          <p:attrName>style.visibility</p:attrName>
                                        </p:attrNameLst>
                                      </p:cBhvr>
                                      <p:to>
                                        <p:strVal val="hidden"/>
                                      </p:to>
                                    </p:set>
                                  </p:childTnLst>
                                </p:cTn>
                              </p:par>
                            </p:childTnLst>
                          </p:cTn>
                        </p:par>
                        <p:par>
                          <p:cTn id="20" fill="hold" nodeType="afterGroup">
                            <p:stCondLst>
                              <p:cond delay="4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0"/>
                                        </p:tgtEl>
                                      </p:cBhvr>
                                    </p:animEffect>
                                  </p:childTnLst>
                                </p:cTn>
                              </p:par>
                            </p:childTnLst>
                          </p:cTn>
                        </p:par>
                        <p:par>
                          <p:cTn id="37" fill="hold" nodeType="afterGroup">
                            <p:stCondLst>
                              <p:cond delay="1000"/>
                            </p:stCondLst>
                            <p:childTnLst>
                              <p:par>
                                <p:cTn id="38" presetID="2" presetClass="entr" presetSubtype="4"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000" fill="hold"/>
                                        <p:tgtEl>
                                          <p:spTgt spid="32"/>
                                        </p:tgtEl>
                                        <p:attrNameLst>
                                          <p:attrName>ppt_x</p:attrName>
                                        </p:attrNameLst>
                                      </p:cBhvr>
                                      <p:tavLst>
                                        <p:tav tm="0">
                                          <p:val>
                                            <p:strVal val="#ppt_x"/>
                                          </p:val>
                                        </p:tav>
                                        <p:tav tm="100000">
                                          <p:val>
                                            <p:strVal val="#ppt_x"/>
                                          </p:val>
                                        </p:tav>
                                      </p:tavLst>
                                    </p:anim>
                                    <p:anim calcmode="lin" valueType="num">
                                      <p:cBhvr additive="base">
                                        <p:cTn id="41" dur="1000" fill="hold"/>
                                        <p:tgtEl>
                                          <p:spTgt spid="32"/>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2000"/>
                            </p:stCondLst>
                            <p:childTnLst>
                              <p:par>
                                <p:cTn id="43" presetID="2" presetClass="exit" presetSubtype="4" fill="hold" grpId="1" nodeType="afterEffect">
                                  <p:stCondLst>
                                    <p:cond delay="0"/>
                                  </p:stCondLst>
                                  <p:childTnLst>
                                    <p:anim calcmode="lin" valueType="num">
                                      <p:cBhvr additive="base">
                                        <p:cTn id="44" dur="1000"/>
                                        <p:tgtEl>
                                          <p:spTgt spid="16"/>
                                        </p:tgtEl>
                                        <p:attrNameLst>
                                          <p:attrName>ppt_x</p:attrName>
                                        </p:attrNameLst>
                                      </p:cBhvr>
                                      <p:tavLst>
                                        <p:tav tm="0">
                                          <p:val>
                                            <p:strVal val="ppt_x"/>
                                          </p:val>
                                        </p:tav>
                                        <p:tav tm="100000">
                                          <p:val>
                                            <p:strVal val="ppt_x"/>
                                          </p:val>
                                        </p:tav>
                                      </p:tavLst>
                                    </p:anim>
                                    <p:anim calcmode="lin" valueType="num">
                                      <p:cBhvr additive="base">
                                        <p:cTn id="45" dur="1000"/>
                                        <p:tgtEl>
                                          <p:spTgt spid="16"/>
                                        </p:tgtEl>
                                        <p:attrNameLst>
                                          <p:attrName>ppt_y</p:attrName>
                                        </p:attrNameLst>
                                      </p:cBhvr>
                                      <p:tavLst>
                                        <p:tav tm="0">
                                          <p:val>
                                            <p:strVal val="ppt_y"/>
                                          </p:val>
                                        </p:tav>
                                        <p:tav tm="100000">
                                          <p:val>
                                            <p:strVal val="1+ppt_h/2"/>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1118690_dvo_mua_lua_chin_Tam_coc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79488"/>
            <a:ext cx="9144000" cy="5867400"/>
          </a:xfrm>
          <a:prstGeom prst="rect">
            <a:avLst/>
          </a:prstGeom>
          <a:solidFill>
            <a:srgbClr val="FF0000"/>
          </a:solidFill>
          <a:ln>
            <a:noFill/>
          </a:ln>
        </p:spPr>
      </p:pic>
      <p:sp>
        <p:nvSpPr>
          <p:cNvPr id="25603"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p:cNvCxnSpPr>
          <p:nvPr/>
        </p:nvCxnSpPr>
        <p:spPr bwMode="auto">
          <a:xfrm rot="10800000" flipV="1">
            <a:off x="33528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5605"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5606" name="Text Box 12"/>
          <p:cNvSpPr txBox="1">
            <a:spLocks noChangeArrowheads="1"/>
          </p:cNvSpPr>
          <p:nvPr/>
        </p:nvSpPr>
        <p:spPr bwMode="auto">
          <a:xfrm>
            <a:off x="7239000" y="373380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B</a:t>
            </a:r>
          </a:p>
        </p:txBody>
      </p:sp>
      <p:cxnSp>
        <p:nvCxnSpPr>
          <p:cNvPr id="12" name="Straight Connector 11"/>
          <p:cNvCxnSpPr/>
          <p:nvPr/>
        </p:nvCxnSpPr>
        <p:spPr>
          <a:xfrm>
            <a:off x="1524000" y="962025"/>
            <a:ext cx="91440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608" name="TextBox 12"/>
          <p:cNvSpPr txBox="1">
            <a:spLocks noChangeArrowheads="1"/>
          </p:cNvSpPr>
          <p:nvPr/>
        </p:nvSpPr>
        <p:spPr bwMode="auto">
          <a:xfrm>
            <a:off x="1592263" y="388939"/>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 TIẾN HÀNH</a:t>
            </a:r>
          </a:p>
        </p:txBody>
      </p:sp>
      <p:cxnSp>
        <p:nvCxnSpPr>
          <p:cNvPr id="14" name="AutoShape 7"/>
          <p:cNvCxnSpPr>
            <a:cxnSpLocks noChangeShapeType="1"/>
            <a:stCxn id="25611"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p:nvPr/>
        </p:nvSpPr>
        <p:spPr>
          <a:xfrm>
            <a:off x="3200400" y="4419600"/>
            <a:ext cx="304800" cy="228600"/>
          </a:xfrm>
          <a:prstGeom prst="flowChartProcess">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1"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5613"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cxnSp>
        <p:nvCxnSpPr>
          <p:cNvPr id="18" name="AutoShape 8"/>
          <p:cNvCxnSpPr>
            <a:cxnSpLocks noChangeShapeType="1"/>
            <a:stCxn id="25603" idx="7"/>
            <a:endCxn id="22" idx="6"/>
          </p:cNvCxnSpPr>
          <p:nvPr/>
        </p:nvCxnSpPr>
        <p:spPr bwMode="auto">
          <a:xfrm rot="5400000">
            <a:off x="4343401" y="3330576"/>
            <a:ext cx="2003425" cy="3984625"/>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30" name="Arc 29"/>
          <p:cNvSpPr/>
          <p:nvPr/>
        </p:nvSpPr>
        <p:spPr>
          <a:xfrm>
            <a:off x="2819400" y="5867400"/>
            <a:ext cx="914400" cy="533400"/>
          </a:xfrm>
          <a:prstGeom prst="arc">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32" name="Text Box 12"/>
          <p:cNvSpPr txBox="1">
            <a:spLocks noChangeArrowheads="1"/>
          </p:cNvSpPr>
          <p:nvPr/>
        </p:nvSpPr>
        <p:spPr bwMode="auto">
          <a:xfrm rot="16200000">
            <a:off x="3285709" y="5480844"/>
            <a:ext cx="677108" cy="457200"/>
          </a:xfrm>
          <a:prstGeom prst="rect">
            <a:avLst/>
          </a:prstGeom>
          <a:noFill/>
          <a:ln w="9525">
            <a:noFill/>
            <a:miter lim="800000"/>
            <a:headEnd/>
            <a:tailEnd/>
          </a:ln>
        </p:spPr>
        <p:txBody>
          <a:bodyPr vert="vert">
            <a:spAutoFit/>
          </a:bodyPr>
          <a:lstStyle/>
          <a:p>
            <a:pPr>
              <a:spcBef>
                <a:spcPct val="50000"/>
              </a:spcBef>
              <a:defRPr/>
            </a:pPr>
            <a:r>
              <a:rPr lang="el-GR" sz="3200" dirty="0">
                <a:solidFill>
                  <a:srgbClr val="FF0000"/>
                </a:solidFill>
                <a:latin typeface="Arial" charset="0"/>
                <a:cs typeface="Arial" charset="0"/>
              </a:rPr>
              <a:t>α</a:t>
            </a:r>
          </a:p>
        </p:txBody>
      </p:sp>
      <p:sp>
        <p:nvSpPr>
          <p:cNvPr id="19" name="AutoShape 17"/>
          <p:cNvSpPr>
            <a:spLocks noChangeArrowheads="1"/>
          </p:cNvSpPr>
          <p:nvPr/>
        </p:nvSpPr>
        <p:spPr bwMode="auto">
          <a:xfrm>
            <a:off x="1592263" y="979488"/>
            <a:ext cx="2895600" cy="1828800"/>
          </a:xfrm>
          <a:prstGeom prst="wave">
            <a:avLst>
              <a:gd name="adj1" fmla="val 13005"/>
              <a:gd name="adj2" fmla="val 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round/>
            <a:headEnd/>
            <a:tailEnd/>
          </a:ln>
        </p:spPr>
        <p:txBody>
          <a:bodyPr wrap="none" anchor="ctr"/>
          <a:lstStyle/>
          <a:p>
            <a:pPr algn="ctr">
              <a:defRPr/>
            </a:pPr>
            <a:r>
              <a:rPr lang="en-US" sz="2400" dirty="0" err="1">
                <a:solidFill>
                  <a:srgbClr val="000099"/>
                </a:solidFill>
                <a:latin typeface="Tahoma" pitchFamily="34" charset="0"/>
                <a:cs typeface="Tahoma" pitchFamily="34" charset="0"/>
              </a:rPr>
              <a:t>Dùng</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thước</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cuộn</a:t>
            </a:r>
            <a:r>
              <a:rPr lang="en-US" sz="2400" dirty="0">
                <a:solidFill>
                  <a:srgbClr val="000099"/>
                </a:solidFill>
                <a:latin typeface="Tahoma" pitchFamily="34" charset="0"/>
                <a:cs typeface="Tahoma" pitchFamily="34" charset="0"/>
              </a:rPr>
              <a:t> </a:t>
            </a:r>
            <a:r>
              <a:rPr lang="en-US" sz="2400" dirty="0" err="1">
                <a:solidFill>
                  <a:srgbClr val="000099"/>
                </a:solidFill>
                <a:latin typeface="Tahoma" pitchFamily="34" charset="0"/>
                <a:cs typeface="Tahoma" pitchFamily="34" charset="0"/>
              </a:rPr>
              <a:t>đo</a:t>
            </a:r>
            <a:r>
              <a:rPr lang="en-US" sz="2400" dirty="0">
                <a:solidFill>
                  <a:srgbClr val="000099"/>
                </a:solidFill>
                <a:latin typeface="Tahoma" pitchFamily="34" charset="0"/>
                <a:cs typeface="Tahoma" pitchFamily="34" charset="0"/>
              </a:rPr>
              <a:t> </a:t>
            </a:r>
          </a:p>
          <a:p>
            <a:pPr algn="ctr">
              <a:defRPr/>
            </a:pPr>
            <a:r>
              <a:rPr lang="en-US" sz="2400" dirty="0">
                <a:solidFill>
                  <a:srgbClr val="000099"/>
                </a:solidFill>
                <a:latin typeface="Tahoma" pitchFamily="34" charset="0"/>
                <a:cs typeface="Tahoma" pitchFamily="34" charset="0"/>
              </a:rPr>
              <a:t>Khoảng cách A đến C</a:t>
            </a:r>
          </a:p>
        </p:txBody>
      </p:sp>
      <p:pic>
        <p:nvPicPr>
          <p:cNvPr id="20" name="Picture 19" descr="0005783_thc_cun_in_t_mitutoyo_216_452_55m01mm_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495800"/>
            <a:ext cx="1073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0776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ppt_x"/>
                                          </p:val>
                                        </p:tav>
                                        <p:tav tm="100000">
                                          <p:val>
                                            <p:strVal val="#ppt_x"/>
                                          </p:val>
                                        </p:tav>
                                      </p:tavLst>
                                    </p:anim>
                                    <p:anim calcmode="lin" valueType="num">
                                      <p:cBhvr additive="base">
                                        <p:cTn id="14" dur="2000" fill="hold"/>
                                        <p:tgtEl>
                                          <p:spTgt spid="20"/>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4" presetClass="exit" presetSubtype="16" fill="hold" grpId="1" nodeType="afterEffect">
                                  <p:stCondLst>
                                    <p:cond delay="0"/>
                                  </p:stCondLst>
                                  <p:childTnLst>
                                    <p:animEffect transition="out" filter="box(in)">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par>
                          <p:cTn id="19" fill="hold" nodeType="afterGroup">
                            <p:stCondLst>
                              <p:cond delay="2500"/>
                            </p:stCondLst>
                            <p:childTnLst>
                              <p:par>
                                <p:cTn id="20" presetID="52" presetClass="exit" presetSubtype="0" fill="hold" nodeType="afterEffect">
                                  <p:stCondLst>
                                    <p:cond delay="0"/>
                                  </p:stCondLst>
                                  <p:childTnLst>
                                    <p:animScale>
                                      <p:cBhvr>
                                        <p:cTn id="21" dur="1000" accel="50000">
                                          <p:stCondLst>
                                            <p:cond delay="0"/>
                                          </p:stCondLst>
                                        </p:cTn>
                                        <p:tgtEl>
                                          <p:spTgt spid="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 dur="1000" accel="50000">
                                          <p:stCondLst>
                                            <p:cond delay="0"/>
                                          </p:stCondLst>
                                        </p:cTn>
                                        <p:tgtEl>
                                          <p:spTgt spid="20"/>
                                        </p:tgtEl>
                                        <p:attrNameLst>
                                          <p:attrName>ppt_x</p:attrName>
                                          <p:attrName>ppt_y</p:attrName>
                                        </p:attrNameLst>
                                      </p:cBhvr>
                                    </p:animMotion>
                                    <p:animEffect transition="out" filter="fade">
                                      <p:cBhvr>
                                        <p:cTn id="23" dur="1000"/>
                                        <p:tgtEl>
                                          <p:spTgt spid="20"/>
                                        </p:tgtEl>
                                      </p:cBhvr>
                                    </p:animEffect>
                                    <p:set>
                                      <p:cBhvr>
                                        <p:cTn id="24"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1118690_dvo_mua_lua_chin_Tam_coc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093" y="605307"/>
            <a:ext cx="11882907" cy="6091707"/>
          </a:xfrm>
          <a:prstGeom prst="rect">
            <a:avLst/>
          </a:prstGeom>
          <a:solidFill>
            <a:srgbClr val="FF0000"/>
          </a:solidFill>
          <a:ln>
            <a:noFill/>
          </a:ln>
        </p:spPr>
      </p:pic>
      <p:sp>
        <p:nvSpPr>
          <p:cNvPr id="26627" name="AutoShape 4"/>
          <p:cNvSpPr>
            <a:spLocks noChangeArrowheads="1"/>
          </p:cNvSpPr>
          <p:nvPr/>
        </p:nvSpPr>
        <p:spPr bwMode="auto">
          <a:xfrm flipH="1" flipV="1">
            <a:off x="7315200" y="41910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9462" name="AutoShape 6"/>
          <p:cNvCxnSpPr>
            <a:cxnSpLocks noChangeShapeType="1"/>
          </p:cNvCxnSpPr>
          <p:nvPr/>
        </p:nvCxnSpPr>
        <p:spPr bwMode="auto">
          <a:xfrm rot="10800000" flipV="1">
            <a:off x="3352800" y="4267200"/>
            <a:ext cx="4038600" cy="1524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6629" name="Text Box 11"/>
          <p:cNvSpPr txBox="1">
            <a:spLocks noChangeArrowheads="1"/>
          </p:cNvSpPr>
          <p:nvPr/>
        </p:nvSpPr>
        <p:spPr bwMode="auto">
          <a:xfrm>
            <a:off x="2667000" y="3810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C</a:t>
            </a:r>
          </a:p>
        </p:txBody>
      </p:sp>
      <p:sp>
        <p:nvSpPr>
          <p:cNvPr id="26630" name="Text Box 12"/>
          <p:cNvSpPr txBox="1">
            <a:spLocks noChangeArrowheads="1"/>
          </p:cNvSpPr>
          <p:nvPr/>
        </p:nvSpPr>
        <p:spPr bwMode="auto">
          <a:xfrm>
            <a:off x="7239000" y="3733801"/>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B</a:t>
            </a:r>
          </a:p>
        </p:txBody>
      </p:sp>
      <p:sp>
        <p:nvSpPr>
          <p:cNvPr id="26632" name="TextBox 12"/>
          <p:cNvSpPr txBox="1">
            <a:spLocks noChangeArrowheads="1"/>
          </p:cNvSpPr>
          <p:nvPr/>
        </p:nvSpPr>
        <p:spPr bwMode="auto">
          <a:xfrm>
            <a:off x="1524000" y="119060"/>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99"/>
                </a:solidFill>
                <a:latin typeface="Tahoma" panose="020B0604030504040204" pitchFamily="34" charset="0"/>
                <a:cs typeface="Tahoma" panose="020B0604030504040204" pitchFamily="34" charset="0"/>
              </a:rPr>
              <a:t>TỔNG  KẾT</a:t>
            </a:r>
          </a:p>
        </p:txBody>
      </p:sp>
      <p:cxnSp>
        <p:nvCxnSpPr>
          <p:cNvPr id="14" name="AutoShape 7"/>
          <p:cNvCxnSpPr>
            <a:cxnSpLocks noChangeShapeType="1"/>
            <a:stCxn id="26635" idx="4"/>
          </p:cNvCxnSpPr>
          <p:nvPr/>
        </p:nvCxnSpPr>
        <p:spPr bwMode="auto">
          <a:xfrm rot="16200000" flipH="1">
            <a:off x="2362200" y="5334000"/>
            <a:ext cx="1752600" cy="76200"/>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21" name="Flowchart: Process 20"/>
          <p:cNvSpPr>
            <a:spLocks noChangeArrowheads="1"/>
          </p:cNvSpPr>
          <p:nvPr/>
        </p:nvSpPr>
        <p:spPr bwMode="auto">
          <a:xfrm>
            <a:off x="3200400" y="4419600"/>
            <a:ext cx="304800" cy="228600"/>
          </a:xfrm>
          <a:prstGeom prst="flowChartProcess">
            <a:avLst/>
          </a:prstGeom>
          <a:noFill/>
          <a:ln w="25400" algn="ctr">
            <a:solidFill>
              <a:schemeClr val="tx1"/>
            </a:solidFill>
            <a:miter lim="800000"/>
            <a:headEnd/>
            <a:tailEnd/>
          </a:ln>
        </p:spPr>
        <p:txBody>
          <a:bodyPr anchor="ctr"/>
          <a:lstStyle/>
          <a:p>
            <a:pPr algn="ctr">
              <a:defRPr/>
            </a:pPr>
            <a:endParaRPr lang="en-US">
              <a:solidFill>
                <a:schemeClr val="lt1"/>
              </a:solidFill>
            </a:endParaRPr>
          </a:p>
        </p:txBody>
      </p:sp>
      <p:sp>
        <p:nvSpPr>
          <p:cNvPr id="26635" name="AutoShape 5"/>
          <p:cNvSpPr>
            <a:spLocks noChangeArrowheads="1"/>
          </p:cNvSpPr>
          <p:nvPr/>
        </p:nvSpPr>
        <p:spPr bwMode="auto">
          <a:xfrm flipH="1">
            <a:off x="3124200" y="4343400"/>
            <a:ext cx="152400" cy="152400"/>
          </a:xfrm>
          <a:prstGeom prst="flowChartConnector">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2" name="Oval 9"/>
          <p:cNvSpPr>
            <a:spLocks noChangeArrowheads="1"/>
          </p:cNvSpPr>
          <p:nvPr/>
        </p:nvSpPr>
        <p:spPr bwMode="auto">
          <a:xfrm>
            <a:off x="3200400" y="6248400"/>
            <a:ext cx="152400" cy="152400"/>
          </a:xfrm>
          <a:prstGeom prst="ellipse">
            <a:avLst/>
          </a:prstGeom>
          <a:solidFill>
            <a:srgbClr val="FF0000"/>
          </a:solidFill>
          <a:ln w="9525">
            <a:solidFill>
              <a:schemeClr val="tx1"/>
            </a:solidFill>
            <a:round/>
            <a:headEnd/>
            <a:tailEnd/>
          </a:ln>
        </p:spPr>
        <p:txBody>
          <a:bodyPr wrap="none" anchor="ctr"/>
          <a:lstStyle/>
          <a:p>
            <a:pPr>
              <a:defRPr/>
            </a:pPr>
            <a:endParaRPr lang="en-US">
              <a:latin typeface="Arial" charset="0"/>
            </a:endParaRPr>
          </a:p>
        </p:txBody>
      </p:sp>
      <p:sp>
        <p:nvSpPr>
          <p:cNvPr id="26637" name="Text Box 16"/>
          <p:cNvSpPr txBox="1">
            <a:spLocks noChangeArrowheads="1"/>
          </p:cNvSpPr>
          <p:nvPr/>
        </p:nvSpPr>
        <p:spPr bwMode="auto">
          <a:xfrm>
            <a:off x="2438400" y="6172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dirty="0">
                <a:solidFill>
                  <a:srgbClr val="FF0000"/>
                </a:solidFill>
              </a:rPr>
              <a:t>A</a:t>
            </a:r>
          </a:p>
        </p:txBody>
      </p:sp>
      <p:cxnSp>
        <p:nvCxnSpPr>
          <p:cNvPr id="18" name="AutoShape 8"/>
          <p:cNvCxnSpPr>
            <a:cxnSpLocks noChangeShapeType="1"/>
            <a:stCxn id="26627" idx="7"/>
            <a:endCxn id="22" idx="6"/>
          </p:cNvCxnSpPr>
          <p:nvPr/>
        </p:nvCxnSpPr>
        <p:spPr bwMode="auto">
          <a:xfrm rot="5400000">
            <a:off x="4343401" y="3330576"/>
            <a:ext cx="2003425" cy="3984625"/>
          </a:xfrm>
          <a:prstGeom prst="straightConnector1">
            <a:avLst/>
          </a:prstGeom>
          <a:ln>
            <a:headEnd/>
            <a:tailEnd/>
          </a:ln>
        </p:spPr>
        <p:style>
          <a:lnRef idx="3">
            <a:schemeClr val="dk1"/>
          </a:lnRef>
          <a:fillRef idx="0">
            <a:schemeClr val="dk1"/>
          </a:fillRef>
          <a:effectRef idx="2">
            <a:schemeClr val="dk1"/>
          </a:effectRef>
          <a:fontRef idx="minor">
            <a:schemeClr val="tx1"/>
          </a:fontRef>
        </p:style>
      </p:cxnSp>
      <p:sp>
        <p:nvSpPr>
          <p:cNvPr id="30" name="Arc 29"/>
          <p:cNvSpPr/>
          <p:nvPr/>
        </p:nvSpPr>
        <p:spPr>
          <a:xfrm>
            <a:off x="2819400" y="5867400"/>
            <a:ext cx="914400" cy="533400"/>
          </a:xfrm>
          <a:prstGeom prst="arc">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20" name="Text Box 12"/>
          <p:cNvSpPr txBox="1">
            <a:spLocks noChangeArrowheads="1"/>
          </p:cNvSpPr>
          <p:nvPr/>
        </p:nvSpPr>
        <p:spPr bwMode="auto">
          <a:xfrm rot="16200000">
            <a:off x="3285709" y="5480844"/>
            <a:ext cx="677108" cy="457200"/>
          </a:xfrm>
          <a:prstGeom prst="rect">
            <a:avLst/>
          </a:prstGeom>
          <a:noFill/>
          <a:ln w="9525">
            <a:noFill/>
            <a:miter lim="800000"/>
            <a:headEnd/>
            <a:tailEnd/>
          </a:ln>
        </p:spPr>
        <p:txBody>
          <a:bodyPr vert="vert">
            <a:spAutoFit/>
          </a:bodyPr>
          <a:lstStyle/>
          <a:p>
            <a:pPr>
              <a:spcBef>
                <a:spcPct val="50000"/>
              </a:spcBef>
              <a:defRPr/>
            </a:pPr>
            <a:r>
              <a:rPr lang="el-GR" sz="3200" dirty="0">
                <a:solidFill>
                  <a:srgbClr val="FF0000"/>
                </a:solidFill>
                <a:latin typeface="Arial" charset="0"/>
                <a:cs typeface="Arial" charset="0"/>
              </a:rPr>
              <a:t>α</a:t>
            </a:r>
          </a:p>
        </p:txBody>
      </p:sp>
      <p:grpSp>
        <p:nvGrpSpPr>
          <p:cNvPr id="4" name="Group 3"/>
          <p:cNvGrpSpPr/>
          <p:nvPr/>
        </p:nvGrpSpPr>
        <p:grpSpPr>
          <a:xfrm>
            <a:off x="432472" y="623952"/>
            <a:ext cx="9497139" cy="2590734"/>
            <a:chOff x="432472" y="623952"/>
            <a:chExt cx="9497139" cy="2590734"/>
          </a:xfrm>
        </p:grpSpPr>
        <p:grpSp>
          <p:nvGrpSpPr>
            <p:cNvPr id="3" name="Group 2"/>
            <p:cNvGrpSpPr/>
            <p:nvPr/>
          </p:nvGrpSpPr>
          <p:grpSpPr>
            <a:xfrm>
              <a:off x="432472" y="623952"/>
              <a:ext cx="9497139" cy="2538347"/>
              <a:chOff x="432472" y="623952"/>
              <a:chExt cx="9497139" cy="2538347"/>
            </a:xfrm>
          </p:grpSpPr>
          <p:sp>
            <p:nvSpPr>
              <p:cNvPr id="27" name="TextBox 26"/>
              <p:cNvSpPr txBox="1"/>
              <p:nvPr/>
            </p:nvSpPr>
            <p:spPr>
              <a:xfrm>
                <a:off x="432472" y="623952"/>
                <a:ext cx="9497139" cy="2500248"/>
              </a:xfrm>
              <a:prstGeom prst="rect">
                <a:avLst/>
              </a:prstGeom>
              <a:solidFill>
                <a:schemeClr val="accent4">
                  <a:lumMod val="40000"/>
                  <a:lumOff val="60000"/>
                </a:schemeClr>
              </a:solidFill>
              <a:ln w="28575" cap="sq" cmpd="thickThin">
                <a:solidFill>
                  <a:schemeClr val="tx1"/>
                </a:solidFill>
                <a:prstDash val="solid"/>
                <a:bevel/>
              </a:ln>
            </p:spPr>
            <p:style>
              <a:lnRef idx="1">
                <a:schemeClr val="accent3"/>
              </a:lnRef>
              <a:fillRef idx="2">
                <a:schemeClr val="accent3"/>
              </a:fillRef>
              <a:effectRef idx="1">
                <a:schemeClr val="accent3"/>
              </a:effectRef>
              <a:fontRef idx="minor">
                <a:schemeClr val="dk1"/>
              </a:fontRef>
            </p:style>
            <p:txBody>
              <a:bodyPr/>
              <a:lstStyle/>
              <a:p>
                <a:pPr marL="457200" indent="-457200">
                  <a:spcBef>
                    <a:spcPct val="50000"/>
                  </a:spcBef>
                  <a:buFontTx/>
                  <a:buAutoNum type="arabicPeriod"/>
                  <a:defRPr/>
                </a:pPr>
                <a:r>
                  <a:rPr lang="en-US" sz="3200" b="1" dirty="0">
                    <a:solidFill>
                      <a:srgbClr val="000099"/>
                    </a:solidFill>
                    <a:latin typeface="Times New Roman" panose="02020603050405020304" pitchFamily="18" charset="0"/>
                    <a:cs typeface="Times New Roman" panose="02020603050405020304" pitchFamily="18" charset="0"/>
                  </a:rPr>
                  <a:t>Dùng giác kế đo góc </a:t>
                </a:r>
                <a:r>
                  <a:rPr lang="en-US" sz="3200" dirty="0">
                    <a:solidFill>
                      <a:srgbClr val="000099"/>
                    </a:solidFill>
                    <a:latin typeface="Times New Roman" panose="02020603050405020304" pitchFamily="18" charset="0"/>
                    <a:cs typeface="Times New Roman" panose="02020603050405020304" pitchFamily="18" charset="0"/>
                  </a:rPr>
                  <a:t>90</a:t>
                </a:r>
                <a:r>
                  <a:rPr lang="en-US" sz="3200" baseline="30000" dirty="0">
                    <a:solidFill>
                      <a:srgbClr val="000099"/>
                    </a:solidFill>
                    <a:latin typeface="Times New Roman" panose="02020603050405020304" pitchFamily="18" charset="0"/>
                    <a:cs typeface="Times New Roman" panose="02020603050405020304" pitchFamily="18" charset="0"/>
                  </a:rPr>
                  <a:t>o</a:t>
                </a:r>
                <a:r>
                  <a:rPr lang="en-US" sz="3200" b="1" dirty="0">
                    <a:solidFill>
                      <a:srgbClr val="000099"/>
                    </a:solidFill>
                    <a:latin typeface="Times New Roman" panose="02020603050405020304" pitchFamily="18" charset="0"/>
                    <a:cs typeface="Times New Roman" panose="02020603050405020304" pitchFamily="18" charset="0"/>
                  </a:rPr>
                  <a:t> tạo 1 tam giác vuông.</a:t>
                </a:r>
              </a:p>
              <a:p>
                <a:pPr marL="457200" indent="-457200">
                  <a:spcBef>
                    <a:spcPct val="50000"/>
                  </a:spcBef>
                  <a:buFontTx/>
                  <a:buAutoNum type="arabicPeriod"/>
                  <a:defRPr/>
                </a:pPr>
                <a:r>
                  <a:rPr lang="en-US" sz="3200" b="1" dirty="0" err="1">
                    <a:solidFill>
                      <a:srgbClr val="000099"/>
                    </a:solidFill>
                    <a:latin typeface="Times New Roman" panose="02020603050405020304" pitchFamily="18" charset="0"/>
                    <a:cs typeface="Times New Roman" panose="02020603050405020304" pitchFamily="18" charset="0"/>
                  </a:rPr>
                  <a:t>Tiếp</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tục</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đặt</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giác</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kế</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vào</a:t>
                </a:r>
                <a:r>
                  <a:rPr lang="en-US" sz="3200" b="1" dirty="0">
                    <a:solidFill>
                      <a:srgbClr val="000099"/>
                    </a:solidFill>
                    <a:latin typeface="Times New Roman" panose="02020603050405020304" pitchFamily="18" charset="0"/>
                    <a:cs typeface="Times New Roman" panose="02020603050405020304" pitchFamily="18" charset="0"/>
                  </a:rPr>
                  <a:t> C </a:t>
                </a:r>
                <a:r>
                  <a:rPr lang="en-US" sz="3200" b="1" dirty="0" err="1">
                    <a:solidFill>
                      <a:srgbClr val="000099"/>
                    </a:solidFill>
                    <a:latin typeface="Times New Roman" panose="02020603050405020304" pitchFamily="18" charset="0"/>
                    <a:cs typeface="Times New Roman" panose="02020603050405020304" pitchFamily="18" charset="0"/>
                  </a:rPr>
                  <a:t>rồi</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đo</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góc</a:t>
                </a:r>
                <a:r>
                  <a:rPr lang="en-US" sz="3200" b="1" dirty="0">
                    <a:solidFill>
                      <a:srgbClr val="000099"/>
                    </a:solidFill>
                    <a:latin typeface="Times New Roman" panose="02020603050405020304" pitchFamily="18" charset="0"/>
                    <a:cs typeface="Times New Roman" panose="02020603050405020304" pitchFamily="18" charset="0"/>
                  </a:rPr>
                  <a:t> </a:t>
                </a:r>
                <a:r>
                  <a:rPr lang="el-GR" sz="3200" b="1" dirty="0">
                    <a:solidFill>
                      <a:srgbClr val="000099"/>
                    </a:solidFill>
                    <a:latin typeface="Times New Roman" panose="02020603050405020304" pitchFamily="18" charset="0"/>
                    <a:cs typeface="Times New Roman" panose="02020603050405020304" pitchFamily="18" charset="0"/>
                  </a:rPr>
                  <a:t>α</a:t>
                </a:r>
                <a:r>
                  <a:rPr lang="en-US" sz="3200" b="1" dirty="0">
                    <a:solidFill>
                      <a:srgbClr val="000099"/>
                    </a:solidFill>
                    <a:latin typeface="Times New Roman" panose="02020603050405020304" pitchFamily="18" charset="0"/>
                    <a:cs typeface="Times New Roman" panose="02020603050405020304" pitchFamily="18" charset="0"/>
                  </a:rPr>
                  <a:t> = 81</a:t>
                </a:r>
                <a:r>
                  <a:rPr lang="en-US" sz="3200" b="1" baseline="30000" dirty="0">
                    <a:solidFill>
                      <a:srgbClr val="000099"/>
                    </a:solidFill>
                    <a:latin typeface="Times New Roman" panose="02020603050405020304" pitchFamily="18" charset="0"/>
                    <a:cs typeface="Times New Roman" panose="02020603050405020304" pitchFamily="18" charset="0"/>
                  </a:rPr>
                  <a:t>o</a:t>
                </a:r>
              </a:p>
              <a:p>
                <a:pPr marL="457200" indent="-457200">
                  <a:spcBef>
                    <a:spcPct val="50000"/>
                  </a:spcBef>
                  <a:buFontTx/>
                  <a:buAutoNum type="arabicPeriod"/>
                  <a:defRPr/>
                </a:pPr>
                <a:r>
                  <a:rPr lang="en-US" sz="3200" b="1" dirty="0">
                    <a:solidFill>
                      <a:srgbClr val="000099"/>
                    </a:solidFill>
                    <a:latin typeface="Times New Roman" panose="02020603050405020304" pitchFamily="18" charset="0"/>
                    <a:cs typeface="Times New Roman" panose="02020603050405020304" pitchFamily="18" charset="0"/>
                  </a:rPr>
                  <a:t>Đo khoảng cách AC = 4 m</a:t>
                </a:r>
              </a:p>
              <a:p>
                <a:pPr>
                  <a:defRPr/>
                </a:pPr>
                <a:endParaRPr lang="en-US" dirty="0"/>
              </a:p>
              <a:p>
                <a:pPr>
                  <a:defRPr/>
                </a:pPr>
                <a:endParaRPr lang="en-US" dirty="0"/>
              </a:p>
              <a:p>
                <a:pPr>
                  <a:defRPr/>
                </a:pPr>
                <a:endParaRPr lang="en-US" dirty="0"/>
              </a:p>
              <a:p>
                <a:pPr>
                  <a:defRPr/>
                </a:pPr>
                <a:endParaRPr lang="en-US" dirty="0"/>
              </a:p>
            </p:txBody>
          </p:sp>
          <p:sp>
            <p:nvSpPr>
              <p:cNvPr id="19" name="Text Box 19"/>
              <p:cNvSpPr txBox="1">
                <a:spLocks noChangeArrowheads="1"/>
              </p:cNvSpPr>
              <p:nvPr/>
            </p:nvSpPr>
            <p:spPr bwMode="auto">
              <a:xfrm>
                <a:off x="1087148" y="2577524"/>
                <a:ext cx="8489324" cy="584775"/>
              </a:xfrm>
              <a:prstGeom prst="rect">
                <a:avLst/>
              </a:prstGeom>
              <a:noFill/>
              <a:ln w="9525" cmpd="tri">
                <a:solidFill>
                  <a:schemeClr val="tx1"/>
                </a:solidFill>
                <a:miter lim="800000"/>
                <a:headEnd/>
                <a:tailEnd/>
              </a:ln>
            </p:spPr>
            <p:txBody>
              <a:bodyPr wrap="square">
                <a:spAutoFit/>
              </a:bodyPr>
              <a:lstStyle/>
              <a:p>
                <a:pPr>
                  <a:spcBef>
                    <a:spcPct val="50000"/>
                  </a:spcBef>
                  <a:defRPr/>
                </a:pPr>
                <a:r>
                  <a:rPr lang="en-US" sz="2800" b="1" u="sng" dirty="0">
                    <a:ln w="17780" cmpd="sng">
                      <a:solidFill>
                        <a:schemeClr val="accent1">
                          <a:tint val="3000"/>
                        </a:schemeClr>
                      </a:solidFill>
                      <a:prstDash val="solid"/>
                      <a:miter lim="800000"/>
                    </a:ln>
                    <a:latin typeface="Times New Roman" panose="02020603050405020304" pitchFamily="18" charset="0"/>
                    <a:cs typeface="Times New Roman" panose="02020603050405020304" pitchFamily="18" charset="0"/>
                  </a:rPr>
                  <a:t>Ta có:</a:t>
                </a:r>
                <a:r>
                  <a:rPr lang="en-US" sz="2800" b="1" dirty="0">
                    <a:ln w="17780" cmpd="sng">
                      <a:solidFill>
                        <a:schemeClr val="accent1">
                          <a:tint val="3000"/>
                        </a:schemeClr>
                      </a:solidFill>
                      <a:prstDash val="solid"/>
                      <a:miter lim="800000"/>
                    </a:ln>
                    <a:latin typeface="Times New Roman" panose="02020603050405020304" pitchFamily="18" charset="0"/>
                    <a:cs typeface="Times New Roman" panose="02020603050405020304" pitchFamily="18" charset="0"/>
                  </a:rPr>
                  <a:t> </a:t>
                </a:r>
                <a:r>
                  <a:rPr lang="en-US" sz="2800" dirty="0">
                    <a:ln w="17780" cmpd="sng">
                      <a:solidFill>
                        <a:sysClr val="windowText" lastClr="000000"/>
                      </a:solidFill>
                      <a:prstDash val="solid"/>
                      <a:miter lim="800000"/>
                    </a:ln>
                    <a:latin typeface="Times New Roman" panose="02020603050405020304" pitchFamily="18" charset="0"/>
                    <a:cs typeface="Times New Roman" panose="02020603050405020304" pitchFamily="18" charset="0"/>
                  </a:rPr>
                  <a:t>BC = </a:t>
                </a:r>
                <a:r>
                  <a:rPr lang="en-US" sz="2800" dirty="0" err="1">
                    <a:ln w="17780" cmpd="sng">
                      <a:solidFill>
                        <a:sysClr val="windowText" lastClr="000000"/>
                      </a:solidFill>
                      <a:prstDash val="solid"/>
                      <a:miter lim="800000"/>
                    </a:ln>
                    <a:latin typeface="Times New Roman" panose="02020603050405020304" pitchFamily="18" charset="0"/>
                    <a:cs typeface="Times New Roman" panose="02020603050405020304" pitchFamily="18" charset="0"/>
                  </a:rPr>
                  <a:t>AC.tanA</a:t>
                </a:r>
                <a:r>
                  <a:rPr lang="en-US" sz="2800" dirty="0">
                    <a:ln w="17780" cmpd="sng">
                      <a:solidFill>
                        <a:sysClr val="windowText" lastClr="000000"/>
                      </a:solidFill>
                      <a:prstDash val="solid"/>
                      <a:miter lim="800000"/>
                    </a:ln>
                    <a:latin typeface="Times New Roman" panose="02020603050405020304" pitchFamily="18" charset="0"/>
                    <a:cs typeface="Times New Roman" panose="02020603050405020304" pitchFamily="18" charset="0"/>
                  </a:rPr>
                  <a:t> = </a:t>
                </a:r>
                <a:r>
                  <a:rPr lang="en-US" sz="2800" spc="50" dirty="0">
                    <a:ln w="11430">
                      <a:solidFill>
                        <a:sysClr val="windowText" lastClr="000000"/>
                      </a:solidFill>
                    </a:ln>
                    <a:latin typeface="Times New Roman" panose="02020603050405020304" pitchFamily="18" charset="0"/>
                    <a:cs typeface="Times New Roman" panose="02020603050405020304" pitchFamily="18" charset="0"/>
                  </a:rPr>
                  <a:t>4.tan 81</a:t>
                </a:r>
                <a:r>
                  <a:rPr lang="en-US" sz="3200" spc="50" baseline="30000" dirty="0">
                    <a:ln w="11430">
                      <a:solidFill>
                        <a:sysClr val="windowText" lastClr="000000"/>
                      </a:solidFill>
                    </a:ln>
                    <a:latin typeface="Times New Roman" panose="02020603050405020304" pitchFamily="18" charset="0"/>
                    <a:cs typeface="Times New Roman" panose="02020603050405020304" pitchFamily="18" charset="0"/>
                  </a:rPr>
                  <a:t>o</a:t>
                </a:r>
                <a:r>
                  <a:rPr lang="en-US" sz="3200" spc="50" dirty="0">
                    <a:ln w="11430">
                      <a:solidFill>
                        <a:sysClr val="windowText" lastClr="000000"/>
                      </a:solidFill>
                    </a:ln>
                    <a:latin typeface="Tahoma" pitchFamily="34" charset="0"/>
                    <a:cs typeface="Tahoma" pitchFamily="34" charset="0"/>
                  </a:rPr>
                  <a:t>  </a:t>
                </a:r>
                <a:endParaRPr lang="en-US" sz="3200" spc="50" baseline="30000" dirty="0">
                  <a:ln w="11430">
                    <a:solidFill>
                      <a:sysClr val="windowText" lastClr="000000"/>
                    </a:solidFill>
                  </a:ln>
                  <a:latin typeface="Tahoma" pitchFamily="34" charset="0"/>
                  <a:cs typeface="Tahoma" pitchFamily="34" charset="0"/>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3227803299"/>
                </p:ext>
              </p:extLst>
            </p:nvPr>
          </p:nvGraphicFramePr>
          <p:xfrm>
            <a:off x="6125877" y="2680773"/>
            <a:ext cx="2335456" cy="533913"/>
          </p:xfrm>
          <a:graphic>
            <a:graphicData uri="http://schemas.openxmlformats.org/presentationml/2006/ole">
              <mc:AlternateContent xmlns:mc="http://schemas.openxmlformats.org/markup-compatibility/2006">
                <mc:Choice xmlns:v="urn:schemas-microsoft-com:vml" Requires="v">
                  <p:oleObj name="Equation" r:id="rId4" imgW="863280" imgH="228600" progId="Equation.DSMT4">
                    <p:embed/>
                  </p:oleObj>
                </mc:Choice>
                <mc:Fallback>
                  <p:oleObj name="Equation" r:id="rId4" imgW="863280" imgH="228600" progId="Equation.DSMT4">
                    <p:embed/>
                    <p:pic>
                      <p:nvPicPr>
                        <p:cNvPr id="0" name=""/>
                        <p:cNvPicPr/>
                        <p:nvPr/>
                      </p:nvPicPr>
                      <p:blipFill>
                        <a:blip r:embed="rId5"/>
                        <a:stretch>
                          <a:fillRect/>
                        </a:stretch>
                      </p:blipFill>
                      <p:spPr>
                        <a:xfrm>
                          <a:off x="6125877" y="2680773"/>
                          <a:ext cx="2335456" cy="533913"/>
                        </a:xfrm>
                        <a:prstGeom prst="rect">
                          <a:avLst/>
                        </a:prstGeom>
                      </p:spPr>
                    </p:pic>
                  </p:oleObj>
                </mc:Fallback>
              </mc:AlternateContent>
            </a:graphicData>
          </a:graphic>
        </p:graphicFrame>
      </p:grpSp>
    </p:spTree>
    <p:custDataLst>
      <p:tags r:id="rId1"/>
    </p:custDataLst>
    <p:extLst>
      <p:ext uri="{BB962C8B-B14F-4D97-AF65-F5344CB8AC3E}">
        <p14:creationId xmlns:p14="http://schemas.microsoft.com/office/powerpoint/2010/main" val="6675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6" descr="avion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143000"/>
            <a:ext cx="75438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99" name="Rectangle 63"/>
          <p:cNvSpPr>
            <a:spLocks noChangeArrowheads="1"/>
          </p:cNvSpPr>
          <p:nvPr/>
        </p:nvSpPr>
        <p:spPr bwMode="auto">
          <a:xfrm>
            <a:off x="2209800" y="1177926"/>
            <a:ext cx="7543800" cy="2022475"/>
          </a:xfrm>
          <a:prstGeom prst="rect">
            <a:avLst/>
          </a:prstGeom>
          <a:gradFill rotWithShape="1">
            <a:gsLst>
              <a:gs pos="0">
                <a:schemeClr val="bg1"/>
              </a:gs>
              <a:gs pos="50000">
                <a:srgbClr val="CCFFFF"/>
              </a:gs>
              <a:gs pos="100000">
                <a:schemeClr val="bg1"/>
              </a:gs>
            </a:gsLst>
            <a:lin ang="5400000" scaled="1"/>
          </a:gradFill>
          <a:ln w="9525">
            <a:noFill/>
            <a:miter lim="800000"/>
            <a:headEnd/>
            <a:tailEnd/>
          </a:ln>
          <a:effectLst/>
        </p:spPr>
        <p:txBody>
          <a:bodyPr wrap="none" anchor="ctr"/>
          <a:lstStyle/>
          <a:p>
            <a:pPr>
              <a:defRPr/>
            </a:pPr>
            <a:endParaRPr lang="en-US" sz="3200">
              <a:latin typeface="Times New Roman" panose="02020603050405020304" pitchFamily="18" charset="0"/>
              <a:cs typeface="Times New Roman" panose="02020603050405020304" pitchFamily="18" charset="0"/>
            </a:endParaRPr>
          </a:p>
        </p:txBody>
      </p:sp>
      <p:sp>
        <p:nvSpPr>
          <p:cNvPr id="11268" name="Text Box 2"/>
          <p:cNvSpPr txBox="1">
            <a:spLocks noChangeArrowheads="1"/>
          </p:cNvSpPr>
          <p:nvPr/>
        </p:nvSpPr>
        <p:spPr bwMode="auto">
          <a:xfrm>
            <a:off x="8915400" y="3955957"/>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a:latin typeface="Times New Roman" panose="02020603050405020304" pitchFamily="18" charset="0"/>
              <a:cs typeface="Times New Roman" panose="02020603050405020304" pitchFamily="18" charset="0"/>
            </a:endParaRPr>
          </a:p>
        </p:txBody>
      </p:sp>
      <p:sp>
        <p:nvSpPr>
          <p:cNvPr id="91150" name="Text Box 14"/>
          <p:cNvSpPr txBox="1">
            <a:spLocks noChangeArrowheads="1"/>
          </p:cNvSpPr>
          <p:nvPr/>
        </p:nvSpPr>
        <p:spPr bwMode="auto">
          <a:xfrm>
            <a:off x="22098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A</a:t>
            </a:r>
          </a:p>
        </p:txBody>
      </p:sp>
      <p:sp>
        <p:nvSpPr>
          <p:cNvPr id="91148" name="Line 12"/>
          <p:cNvSpPr>
            <a:spLocks noChangeShapeType="1"/>
          </p:cNvSpPr>
          <p:nvPr/>
        </p:nvSpPr>
        <p:spPr bwMode="auto">
          <a:xfrm>
            <a:off x="7867650" y="1676400"/>
            <a:ext cx="0" cy="1981200"/>
          </a:xfrm>
          <a:prstGeom prst="line">
            <a:avLst/>
          </a:prstGeom>
          <a:noFill/>
          <a:ln w="57150">
            <a:solidFill>
              <a:srgbClr val="FF33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3200"/>
          </a:p>
        </p:txBody>
      </p:sp>
      <p:sp>
        <p:nvSpPr>
          <p:cNvPr id="91151" name="Text Box 15"/>
          <p:cNvSpPr txBox="1">
            <a:spLocks noChangeArrowheads="1"/>
          </p:cNvSpPr>
          <p:nvPr/>
        </p:nvSpPr>
        <p:spPr bwMode="auto">
          <a:xfrm>
            <a:off x="7886700" y="14859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0000CC"/>
                </a:solidFill>
                <a:latin typeface="Times New Roman" panose="02020603050405020304" pitchFamily="18" charset="0"/>
                <a:cs typeface="Times New Roman" panose="02020603050405020304" pitchFamily="18" charset="0"/>
              </a:rPr>
              <a:t>B</a:t>
            </a:r>
          </a:p>
        </p:txBody>
      </p:sp>
      <p:sp>
        <p:nvSpPr>
          <p:cNvPr id="91157" name="Text Box 21"/>
          <p:cNvSpPr txBox="1">
            <a:spLocks noChangeArrowheads="1"/>
          </p:cNvSpPr>
          <p:nvPr/>
        </p:nvSpPr>
        <p:spPr bwMode="auto">
          <a:xfrm>
            <a:off x="76962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H</a:t>
            </a:r>
          </a:p>
        </p:txBody>
      </p:sp>
      <p:grpSp>
        <p:nvGrpSpPr>
          <p:cNvPr id="2" name="Group 17"/>
          <p:cNvGrpSpPr>
            <a:grpSpLocks/>
          </p:cNvGrpSpPr>
          <p:nvPr/>
        </p:nvGrpSpPr>
        <p:grpSpPr bwMode="auto">
          <a:xfrm>
            <a:off x="2514600" y="1733550"/>
            <a:ext cx="5334000" cy="1905000"/>
            <a:chOff x="528" y="768"/>
            <a:chExt cx="3360" cy="1200"/>
          </a:xfrm>
        </p:grpSpPr>
        <p:sp>
          <p:nvSpPr>
            <p:cNvPr id="11289" name="AutoShape 18"/>
            <p:cNvSpPr>
              <a:spLocks noChangeArrowheads="1"/>
            </p:cNvSpPr>
            <p:nvPr/>
          </p:nvSpPr>
          <p:spPr bwMode="auto">
            <a:xfrm flipH="1">
              <a:off x="528" y="768"/>
              <a:ext cx="3360" cy="1200"/>
            </a:xfrm>
            <a:prstGeom prst="rtTriangle">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11290" name="Line 19"/>
            <p:cNvSpPr>
              <a:spLocks noChangeShapeType="1"/>
            </p:cNvSpPr>
            <p:nvPr/>
          </p:nvSpPr>
          <p:spPr bwMode="auto">
            <a:xfrm flipH="1">
              <a:off x="3744" y="182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sp>
          <p:nvSpPr>
            <p:cNvPr id="11291" name="Line 20"/>
            <p:cNvSpPr>
              <a:spLocks noChangeShapeType="1"/>
            </p:cNvSpPr>
            <p:nvPr/>
          </p:nvSpPr>
          <p:spPr bwMode="auto">
            <a:xfrm>
              <a:off x="3744" y="182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grpSp>
      <p:sp>
        <p:nvSpPr>
          <p:cNvPr id="11275" name="Line 30"/>
          <p:cNvSpPr>
            <a:spLocks noChangeShapeType="1"/>
          </p:cNvSpPr>
          <p:nvPr/>
        </p:nvSpPr>
        <p:spPr bwMode="auto">
          <a:xfrm flipV="1">
            <a:off x="2667000" y="1711325"/>
            <a:ext cx="5257800" cy="1828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200"/>
          </a:p>
        </p:txBody>
      </p:sp>
      <p:sp>
        <p:nvSpPr>
          <p:cNvPr id="91167" name="Text Box 31"/>
          <p:cNvSpPr txBox="1">
            <a:spLocks noChangeArrowheads="1"/>
          </p:cNvSpPr>
          <p:nvPr/>
        </p:nvSpPr>
        <p:spPr bwMode="auto">
          <a:xfrm>
            <a:off x="1900578" y="4695712"/>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dirty="0">
                <a:solidFill>
                  <a:srgbClr val="FFFFFF"/>
                </a:solidFill>
                <a:latin typeface="Times New Roman" panose="02020603050405020304" pitchFamily="18" charset="0"/>
                <a:cs typeface="Times New Roman" panose="02020603050405020304" pitchFamily="18" charset="0"/>
              </a:rPr>
              <a:t>   </a:t>
            </a:r>
            <a:r>
              <a:rPr lang="en-US" altLang="en-US" dirty="0">
                <a:solidFill>
                  <a:srgbClr val="000000"/>
                </a:solidFill>
                <a:latin typeface="Times New Roman" panose="02020603050405020304" pitchFamily="18" charset="0"/>
                <a:cs typeface="Times New Roman" panose="02020603050405020304" pitchFamily="18" charset="0"/>
              </a:rPr>
              <a:t>Xét tam giác ABC vuông tại H có:</a:t>
            </a:r>
            <a:endParaRPr lang="vi-VN" altLang="en-US" dirty="0">
              <a:solidFill>
                <a:srgbClr val="000000"/>
              </a:solidFill>
              <a:latin typeface="Times New Roman" panose="02020603050405020304" pitchFamily="18" charset="0"/>
              <a:cs typeface="Times New Roman" panose="02020603050405020304" pitchFamily="18" charset="0"/>
            </a:endParaRPr>
          </a:p>
        </p:txBody>
      </p:sp>
      <p:grpSp>
        <p:nvGrpSpPr>
          <p:cNvPr id="3" name="Group 34"/>
          <p:cNvGrpSpPr>
            <a:grpSpLocks/>
          </p:cNvGrpSpPr>
          <p:nvPr/>
        </p:nvGrpSpPr>
        <p:grpSpPr bwMode="auto">
          <a:xfrm>
            <a:off x="2514601" y="3267078"/>
            <a:ext cx="1158875" cy="554038"/>
            <a:chOff x="588" y="1738"/>
            <a:chExt cx="730" cy="349"/>
          </a:xfrm>
        </p:grpSpPr>
        <p:graphicFrame>
          <p:nvGraphicFramePr>
            <p:cNvPr id="11287" name="Object 35"/>
            <p:cNvGraphicFramePr>
              <a:graphicFrameLocks noChangeAspect="1"/>
            </p:cNvGraphicFramePr>
            <p:nvPr>
              <p:extLst>
                <p:ext uri="{D42A27DB-BD31-4B8C-83A1-F6EECF244321}">
                  <p14:modId xmlns:p14="http://schemas.microsoft.com/office/powerpoint/2010/main" val="208360140"/>
                </p:ext>
              </p:extLst>
            </p:nvPr>
          </p:nvGraphicFramePr>
          <p:xfrm>
            <a:off x="1014" y="1738"/>
            <a:ext cx="304" cy="259"/>
          </p:xfrm>
          <a:graphic>
            <a:graphicData uri="http://schemas.openxmlformats.org/presentationml/2006/ole">
              <mc:AlternateContent xmlns:mc="http://schemas.openxmlformats.org/markup-compatibility/2006">
                <mc:Choice xmlns:v="urn:schemas-microsoft-com:vml" Requires="v">
                  <p:oleObj name="Equation" r:id="rId5" imgW="253800" imgH="215640" progId="Equation.DSMT4">
                    <p:embed/>
                  </p:oleObj>
                </mc:Choice>
                <mc:Fallback>
                  <p:oleObj name="Equation" r:id="rId5" imgW="253800" imgH="215640" progId="Equation.DSMT4">
                    <p:embed/>
                    <p:pic>
                      <p:nvPicPr>
                        <p:cNvPr id="11287" name="Object 35"/>
                        <p:cNvPicPr>
                          <a:picLocks noChangeAspect="1" noChangeArrowheads="1"/>
                        </p:cNvPicPr>
                        <p:nvPr/>
                      </p:nvPicPr>
                      <p:blipFill>
                        <a:blip r:embed="rId6"/>
                        <a:srcRect/>
                        <a:stretch>
                          <a:fillRect/>
                        </a:stretch>
                      </p:blipFill>
                      <p:spPr bwMode="auto">
                        <a:xfrm>
                          <a:off x="1014" y="1738"/>
                          <a:ext cx="304" cy="259"/>
                        </a:xfrm>
                        <a:prstGeom prst="rect">
                          <a:avLst/>
                        </a:prstGeom>
                        <a:noFill/>
                        <a:ln>
                          <a:noFill/>
                        </a:ln>
                        <a:effectLst/>
                      </p:spPr>
                    </p:pic>
                  </p:oleObj>
                </mc:Fallback>
              </mc:AlternateContent>
            </a:graphicData>
          </a:graphic>
        </p:graphicFrame>
        <p:sp>
          <p:nvSpPr>
            <p:cNvPr id="11288" name="Arc 36"/>
            <p:cNvSpPr>
              <a:spLocks/>
            </p:cNvSpPr>
            <p:nvPr/>
          </p:nvSpPr>
          <p:spPr bwMode="auto">
            <a:xfrm rot="2158733">
              <a:off x="588" y="1762"/>
              <a:ext cx="325" cy="325"/>
            </a:xfrm>
            <a:custGeom>
              <a:avLst/>
              <a:gdLst>
                <a:gd name="T0" fmla="*/ 0 w 17692"/>
                <a:gd name="T1" fmla="*/ 0 h 17518"/>
                <a:gd name="T2" fmla="*/ 0 w 17692"/>
                <a:gd name="T3" fmla="*/ 0 h 17518"/>
                <a:gd name="T4" fmla="*/ 0 w 17692"/>
                <a:gd name="T5" fmla="*/ 0 h 17518"/>
                <a:gd name="T6" fmla="*/ 0 60000 65536"/>
                <a:gd name="T7" fmla="*/ 0 60000 65536"/>
                <a:gd name="T8" fmla="*/ 0 60000 65536"/>
                <a:gd name="T9" fmla="*/ 0 w 17692"/>
                <a:gd name="T10" fmla="*/ 0 h 17518"/>
                <a:gd name="T11" fmla="*/ 17692 w 17692"/>
                <a:gd name="T12" fmla="*/ 17518 h 17518"/>
              </a:gdLst>
              <a:ahLst/>
              <a:cxnLst>
                <a:cxn ang="T6">
                  <a:pos x="T0" y="T1"/>
                </a:cxn>
                <a:cxn ang="T7">
                  <a:pos x="T2" y="T3"/>
                </a:cxn>
                <a:cxn ang="T8">
                  <a:pos x="T4" y="T5"/>
                </a:cxn>
              </a:cxnLst>
              <a:rect l="T9" t="T10" r="T11" b="T12"/>
              <a:pathLst>
                <a:path w="17692" h="17518" fill="none" extrusionOk="0">
                  <a:moveTo>
                    <a:pt x="12636" y="-1"/>
                  </a:moveTo>
                  <a:cubicBezTo>
                    <a:pt x="14596" y="1413"/>
                    <a:pt x="16305" y="3146"/>
                    <a:pt x="17691" y="5126"/>
                  </a:cubicBezTo>
                </a:path>
                <a:path w="17692" h="17518" stroke="0" extrusionOk="0">
                  <a:moveTo>
                    <a:pt x="12636" y="-1"/>
                  </a:moveTo>
                  <a:cubicBezTo>
                    <a:pt x="14596" y="1413"/>
                    <a:pt x="16305" y="3146"/>
                    <a:pt x="17691" y="5126"/>
                  </a:cubicBezTo>
                  <a:lnTo>
                    <a:pt x="0" y="17518"/>
                  </a:lnTo>
                  <a:lnTo>
                    <a:pt x="12636" y="-1"/>
                  </a:lnTo>
                  <a:close/>
                </a:path>
              </a:pathLst>
            </a:custGeom>
            <a:solidFill>
              <a:srgbClr val="FF6600"/>
            </a:solidFill>
            <a:ln w="57150">
              <a:solidFill>
                <a:schemeClr val="bg1"/>
              </a:solidFill>
              <a:round/>
              <a:headEnd/>
              <a:tailEnd/>
            </a:ln>
          </p:spPr>
          <p:txBody>
            <a:bodyPr wrap="none" anchor="ctr"/>
            <a:lstStyle/>
            <a:p>
              <a:endParaRPr lang="en-US" sz="3200"/>
            </a:p>
          </p:txBody>
        </p:sp>
      </p:grpSp>
      <p:sp>
        <p:nvSpPr>
          <p:cNvPr id="91173" name="Text Box 37"/>
          <p:cNvSpPr txBox="1">
            <a:spLocks noChangeArrowheads="1"/>
          </p:cNvSpPr>
          <p:nvPr/>
        </p:nvSpPr>
        <p:spPr bwMode="auto">
          <a:xfrm>
            <a:off x="1631918" y="6008113"/>
            <a:ext cx="8955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en-US" dirty="0">
                <a:solidFill>
                  <a:srgbClr val="FFFF00"/>
                </a:solidFill>
                <a:latin typeface="Times New Roman" panose="02020603050405020304" pitchFamily="18" charset="0"/>
                <a:cs typeface="Times New Roman" panose="02020603050405020304" pitchFamily="18" charset="0"/>
              </a:rPr>
              <a:t>   </a:t>
            </a:r>
            <a:r>
              <a:rPr lang="vi-VN" altLang="en-US" dirty="0">
                <a:solidFill>
                  <a:srgbClr val="000000"/>
                </a:solidFill>
                <a:latin typeface="Times New Roman" panose="02020603050405020304" pitchFamily="18" charset="0"/>
                <a:cs typeface="Times New Roman" panose="02020603050405020304" pitchFamily="18" charset="0"/>
              </a:rPr>
              <a:t>Vậy sau 1,2 phút máy lên cao được 5(km)</a:t>
            </a:r>
          </a:p>
        </p:txBody>
      </p:sp>
      <p:grpSp>
        <p:nvGrpSpPr>
          <p:cNvPr id="4" name="Group 65"/>
          <p:cNvGrpSpPr>
            <a:grpSpLocks/>
          </p:cNvGrpSpPr>
          <p:nvPr/>
        </p:nvGrpSpPr>
        <p:grpSpPr bwMode="auto">
          <a:xfrm>
            <a:off x="1936751" y="2247900"/>
            <a:ext cx="3568700" cy="1627188"/>
            <a:chOff x="248" y="1368"/>
            <a:chExt cx="2248" cy="1025"/>
          </a:xfrm>
        </p:grpSpPr>
        <p:pic>
          <p:nvPicPr>
            <p:cNvPr id="11285" name="Picture 57" descr="avion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0434036" flipH="1">
              <a:off x="451" y="1763"/>
              <a:ext cx="569"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AutoShape 60"/>
            <p:cNvSpPr>
              <a:spLocks noChangeArrowheads="1"/>
            </p:cNvSpPr>
            <p:nvPr/>
          </p:nvSpPr>
          <p:spPr bwMode="auto">
            <a:xfrm rot="20558388">
              <a:off x="248" y="1368"/>
              <a:ext cx="2248" cy="477"/>
            </a:xfrm>
            <a:prstGeom prst="cloudCallout">
              <a:avLst>
                <a:gd name="adj1" fmla="val 880755"/>
                <a:gd name="adj2" fmla="val -1293815"/>
              </a:avLst>
            </a:prstGeom>
            <a:gradFill rotWithShape="1">
              <a:gsLst>
                <a:gs pos="0">
                  <a:srgbClr val="CCFFFF"/>
                </a:gs>
                <a:gs pos="100000">
                  <a:schemeClr val="bg1"/>
                </a:gs>
              </a:gsLst>
              <a:path path="rect">
                <a:fillToRect t="100000" r="100000"/>
              </a:path>
            </a:gradFill>
            <a:ln w="9525">
              <a:solidFill>
                <a:schemeClr val="bg1"/>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dirty="0">
                  <a:latin typeface="Times New Roman" panose="02020603050405020304" pitchFamily="18" charset="0"/>
                  <a:cs typeface="Times New Roman" panose="02020603050405020304" pitchFamily="18" charset="0"/>
                </a:rPr>
                <a:t>V=500km/h</a:t>
              </a:r>
            </a:p>
          </p:txBody>
        </p:sp>
      </p:grpSp>
      <p:graphicFrame>
        <p:nvGraphicFramePr>
          <p:cNvPr id="91200" name="Object 64"/>
          <p:cNvGraphicFramePr>
            <a:graphicFrameLocks noChangeAspect="1"/>
          </p:cNvGraphicFramePr>
          <p:nvPr>
            <p:extLst>
              <p:ext uri="{D42A27DB-BD31-4B8C-83A1-F6EECF244321}">
                <p14:modId xmlns:p14="http://schemas.microsoft.com/office/powerpoint/2010/main" val="3105714404"/>
              </p:ext>
            </p:extLst>
          </p:nvPr>
        </p:nvGraphicFramePr>
        <p:xfrm>
          <a:off x="2667000" y="5172273"/>
          <a:ext cx="6243637" cy="838200"/>
        </p:xfrm>
        <a:graphic>
          <a:graphicData uri="http://schemas.openxmlformats.org/presentationml/2006/ole">
            <mc:AlternateContent xmlns:mc="http://schemas.openxmlformats.org/markup-compatibility/2006">
              <mc:Choice xmlns:v="urn:schemas-microsoft-com:vml" Requires="v">
                <p:oleObj name="Equation" r:id="rId8" imgW="3009900" imgH="393700" progId="Equation.DSMT4">
                  <p:embed/>
                </p:oleObj>
              </mc:Choice>
              <mc:Fallback>
                <p:oleObj name="Equation" r:id="rId8" imgW="3009900" imgH="393700" progId="Equation.DSMT4">
                  <p:embed/>
                  <p:pic>
                    <p:nvPicPr>
                      <p:cNvPr id="91200" name="Object 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5172273"/>
                        <a:ext cx="6243637"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202" name="Text Box 66"/>
          <p:cNvSpPr txBox="1">
            <a:spLocks noChangeArrowheads="1"/>
          </p:cNvSpPr>
          <p:nvPr/>
        </p:nvSpPr>
        <p:spPr bwMode="auto">
          <a:xfrm>
            <a:off x="4289612" y="1219201"/>
            <a:ext cx="2644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b="1" dirty="0">
                <a:latin typeface="Times New Roman" panose="02020603050405020304" pitchFamily="18" charset="0"/>
                <a:cs typeface="Times New Roman" panose="02020603050405020304" pitchFamily="18" charset="0"/>
              </a:rPr>
              <a:t>t = 1,2phút</a:t>
            </a:r>
          </a:p>
        </p:txBody>
      </p:sp>
      <p:graphicFrame>
        <p:nvGraphicFramePr>
          <p:cNvPr id="91203" name="Object 67"/>
          <p:cNvGraphicFramePr>
            <a:graphicFrameLocks noChangeAspect="1"/>
          </p:cNvGraphicFramePr>
          <p:nvPr>
            <p:extLst>
              <p:ext uri="{D42A27DB-BD31-4B8C-83A1-F6EECF244321}">
                <p14:modId xmlns:p14="http://schemas.microsoft.com/office/powerpoint/2010/main" val="2494982274"/>
              </p:ext>
            </p:extLst>
          </p:nvPr>
        </p:nvGraphicFramePr>
        <p:xfrm>
          <a:off x="2498809" y="3913518"/>
          <a:ext cx="7550150" cy="928687"/>
        </p:xfrm>
        <a:graphic>
          <a:graphicData uri="http://schemas.openxmlformats.org/presentationml/2006/ole">
            <mc:AlternateContent xmlns:mc="http://schemas.openxmlformats.org/markup-compatibility/2006">
              <mc:Choice xmlns:v="urn:schemas-microsoft-com:vml" Requires="v">
                <p:oleObj name="Equation" r:id="rId10" imgW="3314700" imgH="393700" progId="Equation.DSMT4">
                  <p:embed/>
                </p:oleObj>
              </mc:Choice>
              <mc:Fallback>
                <p:oleObj name="Equation" r:id="rId10" imgW="3314700" imgH="393700" progId="Equation.DSMT4">
                  <p:embed/>
                  <p:pic>
                    <p:nvPicPr>
                      <p:cNvPr id="91203" name="Object 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8809" y="3913518"/>
                        <a:ext cx="7550150" cy="92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83" name="Picture 68" descr="GUESTA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50388" y="6137276"/>
            <a:ext cx="129381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205" name="Picture 69" descr="Cau hoi"/>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29551" y="2324100"/>
            <a:ext cx="55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4732" y="300038"/>
            <a:ext cx="4118435" cy="707886"/>
          </a:xfrm>
          <a:prstGeom prst="rect">
            <a:avLst/>
          </a:prstGeom>
        </p:spPr>
        <p:txBody>
          <a:bodyPr wrap="none">
            <a:spAutoFit/>
          </a:bodyPr>
          <a:lstStyle/>
          <a:p>
            <a:r>
              <a:rPr lang="en-US" altLang="en-US" sz="4000" b="1" u="sng" dirty="0">
                <a:solidFill>
                  <a:srgbClr val="FF0000"/>
                </a:solidFill>
                <a:latin typeface="Times New Roman" panose="02020603050405020304" pitchFamily="18" charset="0"/>
                <a:cs typeface="Times New Roman" panose="02020603050405020304" pitchFamily="18" charset="0"/>
              </a:rPr>
              <a:t>Bài toán mở đầu</a:t>
            </a:r>
            <a:r>
              <a:rPr lang="vi-VN" altLang="en-US" sz="4000" b="1" u="sng" dirty="0">
                <a:solidFill>
                  <a:srgbClr val="FF0000"/>
                </a:solidFill>
                <a:latin typeface="Times New Roman" panose="02020603050405020304" pitchFamily="18" charset="0"/>
                <a:cs typeface="Times New Roman" panose="02020603050405020304" pitchFamily="18" charset="0"/>
              </a:rPr>
              <a:t>:</a:t>
            </a:r>
            <a:r>
              <a:rPr lang="vi-VN" altLang="en-US" sz="4000" b="1" dirty="0">
                <a:solidFill>
                  <a:srgbClr val="FF0000"/>
                </a:solidFill>
                <a:latin typeface="Times New Roman" panose="02020603050405020304" pitchFamily="18" charset="0"/>
                <a:cs typeface="Times New Roman" panose="02020603050405020304" pitchFamily="18" charset="0"/>
              </a:rPr>
              <a:t> </a:t>
            </a:r>
            <a:endParaRPr lang="en-US" sz="4000" dirty="0"/>
          </a:p>
        </p:txBody>
      </p:sp>
    </p:spTree>
    <p:custDataLst>
      <p:tags r:id="rId1"/>
    </p:custDataLst>
    <p:extLst>
      <p:ext uri="{BB962C8B-B14F-4D97-AF65-F5344CB8AC3E}">
        <p14:creationId xmlns:p14="http://schemas.microsoft.com/office/powerpoint/2010/main" val="2201037188"/>
      </p:ext>
    </p:extLst>
  </p:cSld>
  <p:clrMapOvr>
    <a:masterClrMapping/>
  </p:clrMapOvr>
  <p:transition spd="slow">
    <p:sndAc>
      <p:stSnd>
        <p:snd r:embed="rId3"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repeatCount="3000" accel="50000" decel="50000" fill="hold" nodeType="clickEffect">
                                  <p:stCondLst>
                                    <p:cond delay="0"/>
                                  </p:stCondLst>
                                  <p:childTnLst>
                                    <p:animMotion origin="layout" path="M 2.5E-6 -7.40741E-7 L 0.54114 -0.25463 " pathEditMode="relative" rAng="0" ptsTypes="AA">
                                      <p:cBhvr>
                                        <p:cTn id="6" dur="2000" fill="hold"/>
                                        <p:tgtEl>
                                          <p:spTgt spid="4"/>
                                        </p:tgtEl>
                                        <p:attrNameLst>
                                          <p:attrName>ppt_x</p:attrName>
                                          <p:attrName>ppt_y</p:attrName>
                                        </p:attrNameLst>
                                      </p:cBhvr>
                                      <p:rCtr x="27049" y="-12731"/>
                                    </p:animMotion>
                                  </p:childTnLst>
                                </p:cTn>
                              </p:par>
                              <p:par>
                                <p:cTn id="7" presetID="53" presetClass="entr" presetSubtype="0" repeatCount="3000" fill="hold" grpId="0" nodeType="withEffect">
                                  <p:stCondLst>
                                    <p:cond delay="0"/>
                                  </p:stCondLst>
                                  <p:childTnLst>
                                    <p:set>
                                      <p:cBhvr>
                                        <p:cTn id="8" dur="1" fill="hold">
                                          <p:stCondLst>
                                            <p:cond delay="0"/>
                                          </p:stCondLst>
                                        </p:cTn>
                                        <p:tgtEl>
                                          <p:spTgt spid="91202"/>
                                        </p:tgtEl>
                                        <p:attrNameLst>
                                          <p:attrName>style.visibility</p:attrName>
                                        </p:attrNameLst>
                                      </p:cBhvr>
                                      <p:to>
                                        <p:strVal val="visible"/>
                                      </p:to>
                                    </p:set>
                                    <p:anim calcmode="lin" valueType="num">
                                      <p:cBhvr>
                                        <p:cTn id="9" dur="2000" fill="hold"/>
                                        <p:tgtEl>
                                          <p:spTgt spid="91202"/>
                                        </p:tgtEl>
                                        <p:attrNameLst>
                                          <p:attrName>ppt_w</p:attrName>
                                        </p:attrNameLst>
                                      </p:cBhvr>
                                      <p:tavLst>
                                        <p:tav tm="0">
                                          <p:val>
                                            <p:fltVal val="0"/>
                                          </p:val>
                                        </p:tav>
                                        <p:tav tm="100000">
                                          <p:val>
                                            <p:strVal val="#ppt_w"/>
                                          </p:val>
                                        </p:tav>
                                      </p:tavLst>
                                    </p:anim>
                                    <p:anim calcmode="lin" valueType="num">
                                      <p:cBhvr>
                                        <p:cTn id="10" dur="2000" fill="hold"/>
                                        <p:tgtEl>
                                          <p:spTgt spid="91202"/>
                                        </p:tgtEl>
                                        <p:attrNameLst>
                                          <p:attrName>ppt_h</p:attrName>
                                        </p:attrNameLst>
                                      </p:cBhvr>
                                      <p:tavLst>
                                        <p:tav tm="0">
                                          <p:val>
                                            <p:fltVal val="0"/>
                                          </p:val>
                                        </p:tav>
                                        <p:tav tm="100000">
                                          <p:val>
                                            <p:strVal val="#ppt_h"/>
                                          </p:val>
                                        </p:tav>
                                      </p:tavLst>
                                    </p:anim>
                                    <p:animEffect transition="in" filter="fade">
                                      <p:cBhvr>
                                        <p:cTn id="11" dur="2000"/>
                                        <p:tgtEl>
                                          <p:spTgt spid="91202"/>
                                        </p:tgtEl>
                                      </p:cBhvr>
                                    </p:animEffect>
                                  </p:childTnLst>
                                </p:cTn>
                              </p:par>
                              <p:par>
                                <p:cTn id="12" presetID="53" presetClass="entr" presetSubtype="0" repeatCount="3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1205"/>
                                        </p:tgtEl>
                                        <p:attrNameLst>
                                          <p:attrName>style.visibility</p:attrName>
                                        </p:attrNameLst>
                                      </p:cBhvr>
                                      <p:to>
                                        <p:strVal val="visible"/>
                                      </p:to>
                                    </p:set>
                                  </p:childTnLst>
                                </p:cTn>
                              </p:par>
                              <p:par>
                                <p:cTn id="21" presetID="5" presetClass="entr" presetSubtype="5" fill="hold" nodeType="withEffect">
                                  <p:stCondLst>
                                    <p:cond delay="0"/>
                                  </p:stCondLst>
                                  <p:childTnLst>
                                    <p:set>
                                      <p:cBhvr>
                                        <p:cTn id="22" dur="1" fill="hold">
                                          <p:stCondLst>
                                            <p:cond delay="0"/>
                                          </p:stCondLst>
                                        </p:cTn>
                                        <p:tgtEl>
                                          <p:spTgt spid="91148"/>
                                        </p:tgtEl>
                                        <p:attrNameLst>
                                          <p:attrName>style.visibility</p:attrName>
                                        </p:attrNameLst>
                                      </p:cBhvr>
                                      <p:to>
                                        <p:strVal val="visible"/>
                                      </p:to>
                                    </p:set>
                                    <p:animEffect transition="in" filter="checkerboard(down)">
                                      <p:cBhvr>
                                        <p:cTn id="23" dur="500"/>
                                        <p:tgtEl>
                                          <p:spTgt spid="911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ppt_w</p:attrName>
                                        </p:attrNameLst>
                                      </p:cBhvr>
                                      <p:tavLst>
                                        <p:tav tm="0">
                                          <p:val>
                                            <p:fltVal val="0"/>
                                          </p:val>
                                        </p:tav>
                                        <p:tav tm="100000">
                                          <p:val>
                                            <p:strVal val="#ppt_w"/>
                                          </p:val>
                                        </p:tav>
                                      </p:tavLst>
                                    </p:anim>
                                    <p:anim calcmode="lin" valueType="num">
                                      <p:cBhvr>
                                        <p:cTn id="29" dur="2000" fill="hold"/>
                                        <p:tgtEl>
                                          <p:spTgt spid="2"/>
                                        </p:tgtEl>
                                        <p:attrNameLst>
                                          <p:attrName>ppt_h</p:attrName>
                                        </p:attrNameLst>
                                      </p:cBhvr>
                                      <p:tavLst>
                                        <p:tav tm="0">
                                          <p:val>
                                            <p:fltVal val="0"/>
                                          </p:val>
                                        </p:tav>
                                        <p:tav tm="100000">
                                          <p:val>
                                            <p:strVal val="#ppt_h"/>
                                          </p:val>
                                        </p:tav>
                                      </p:tavLst>
                                    </p:anim>
                                    <p:animEffect transition="in" filter="fade">
                                      <p:cBhvr>
                                        <p:cTn id="30" dur="2000"/>
                                        <p:tgtEl>
                                          <p:spTgt spid="2"/>
                                        </p:tgtEl>
                                      </p:cBhvr>
                                    </p:animEffect>
                                  </p:childTnLst>
                                </p:cTn>
                              </p:par>
                            </p:childTnLst>
                          </p:cTn>
                        </p:par>
                        <p:par>
                          <p:cTn id="31" fill="hold" nodeType="afterGroup">
                            <p:stCondLst>
                              <p:cond delay="2000"/>
                            </p:stCondLst>
                            <p:childTnLst>
                              <p:par>
                                <p:cTn id="32" presetID="4" presetClass="entr" presetSubtype="16" fill="hold" grpId="0" nodeType="afterEffect">
                                  <p:stCondLst>
                                    <p:cond delay="0"/>
                                  </p:stCondLst>
                                  <p:childTnLst>
                                    <p:set>
                                      <p:cBhvr>
                                        <p:cTn id="33" dur="1" fill="hold">
                                          <p:stCondLst>
                                            <p:cond delay="0"/>
                                          </p:stCondLst>
                                        </p:cTn>
                                        <p:tgtEl>
                                          <p:spTgt spid="91151"/>
                                        </p:tgtEl>
                                        <p:attrNameLst>
                                          <p:attrName>style.visibility</p:attrName>
                                        </p:attrNameLst>
                                      </p:cBhvr>
                                      <p:to>
                                        <p:strVal val="visible"/>
                                      </p:to>
                                    </p:set>
                                    <p:animEffect transition="in" filter="box(in)">
                                      <p:cBhvr>
                                        <p:cTn id="34" dur="500"/>
                                        <p:tgtEl>
                                          <p:spTgt spid="9115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91157"/>
                                        </p:tgtEl>
                                        <p:attrNameLst>
                                          <p:attrName>style.visibility</p:attrName>
                                        </p:attrNameLst>
                                      </p:cBhvr>
                                      <p:to>
                                        <p:strVal val="visible"/>
                                      </p:to>
                                    </p:set>
                                    <p:animEffect transition="in" filter="box(in)">
                                      <p:cBhvr>
                                        <p:cTn id="37" dur="500"/>
                                        <p:tgtEl>
                                          <p:spTgt spid="9115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1150"/>
                                        </p:tgtEl>
                                        <p:attrNameLst>
                                          <p:attrName>style.visibility</p:attrName>
                                        </p:attrNameLst>
                                      </p:cBhvr>
                                      <p:to>
                                        <p:strVal val="visible"/>
                                      </p:to>
                                    </p:set>
                                    <p:animEffect transition="in" filter="box(in)">
                                      <p:cBhvr>
                                        <p:cTn id="40" dur="500"/>
                                        <p:tgtEl>
                                          <p:spTgt spid="911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nodeType="clickEffect">
                                  <p:stCondLst>
                                    <p:cond delay="0"/>
                                  </p:stCondLst>
                                  <p:childTnLst>
                                    <p:set>
                                      <p:cBhvr>
                                        <p:cTn id="44" dur="1" fill="hold">
                                          <p:stCondLst>
                                            <p:cond delay="0"/>
                                          </p:stCondLst>
                                        </p:cTn>
                                        <p:tgtEl>
                                          <p:spTgt spid="91203"/>
                                        </p:tgtEl>
                                        <p:attrNameLst>
                                          <p:attrName>style.visibility</p:attrName>
                                        </p:attrNameLst>
                                      </p:cBhvr>
                                      <p:to>
                                        <p:strVal val="visible"/>
                                      </p:to>
                                    </p:set>
                                    <p:animEffect transition="in" filter="strips(downRight)">
                                      <p:cBhvr>
                                        <p:cTn id="45" dur="2000"/>
                                        <p:tgtEl>
                                          <p:spTgt spid="91203"/>
                                        </p:tgtEl>
                                      </p:cBhvr>
                                    </p:animEffect>
                                  </p:childTnLst>
                                </p:cTn>
                              </p:par>
                            </p:childTnLst>
                          </p:cTn>
                        </p:par>
                        <p:par>
                          <p:cTn id="46" fill="hold" nodeType="afterGroup">
                            <p:stCondLst>
                              <p:cond delay="2000"/>
                            </p:stCondLst>
                            <p:childTnLst>
                              <p:par>
                                <p:cTn id="47" presetID="18" presetClass="entr" presetSubtype="6" fill="hold" grpId="0" nodeType="afterEffect">
                                  <p:stCondLst>
                                    <p:cond delay="0"/>
                                  </p:stCondLst>
                                  <p:childTnLst>
                                    <p:set>
                                      <p:cBhvr>
                                        <p:cTn id="48" dur="1" fill="hold">
                                          <p:stCondLst>
                                            <p:cond delay="0"/>
                                          </p:stCondLst>
                                        </p:cTn>
                                        <p:tgtEl>
                                          <p:spTgt spid="91167"/>
                                        </p:tgtEl>
                                        <p:attrNameLst>
                                          <p:attrName>style.visibility</p:attrName>
                                        </p:attrNameLst>
                                      </p:cBhvr>
                                      <p:to>
                                        <p:strVal val="visible"/>
                                      </p:to>
                                    </p:set>
                                    <p:animEffect transition="in" filter="strips(downRight)">
                                      <p:cBhvr>
                                        <p:cTn id="49" dur="2000"/>
                                        <p:tgtEl>
                                          <p:spTgt spid="91167"/>
                                        </p:tgtEl>
                                      </p:cBhvr>
                                    </p:animEffect>
                                  </p:childTnLst>
                                </p:cTn>
                              </p:par>
                            </p:childTnLst>
                          </p:cTn>
                        </p:par>
                        <p:par>
                          <p:cTn id="50" fill="hold" nodeType="afterGroup">
                            <p:stCondLst>
                              <p:cond delay="4000"/>
                            </p:stCondLst>
                            <p:childTnLst>
                              <p:par>
                                <p:cTn id="51" presetID="18" presetClass="entr" presetSubtype="6" fill="hold" nodeType="afterEffect">
                                  <p:stCondLst>
                                    <p:cond delay="0"/>
                                  </p:stCondLst>
                                  <p:childTnLst>
                                    <p:set>
                                      <p:cBhvr>
                                        <p:cTn id="52" dur="1" fill="hold">
                                          <p:stCondLst>
                                            <p:cond delay="0"/>
                                          </p:stCondLst>
                                        </p:cTn>
                                        <p:tgtEl>
                                          <p:spTgt spid="91200"/>
                                        </p:tgtEl>
                                        <p:attrNameLst>
                                          <p:attrName>style.visibility</p:attrName>
                                        </p:attrNameLst>
                                      </p:cBhvr>
                                      <p:to>
                                        <p:strVal val="visible"/>
                                      </p:to>
                                    </p:set>
                                    <p:animEffect transition="in" filter="strips(downRight)">
                                      <p:cBhvr>
                                        <p:cTn id="53" dur="2000"/>
                                        <p:tgtEl>
                                          <p:spTgt spid="91200"/>
                                        </p:tgtEl>
                                      </p:cBhvr>
                                    </p:animEffect>
                                  </p:childTnLst>
                                </p:cTn>
                              </p:par>
                            </p:childTnLst>
                          </p:cTn>
                        </p:par>
                        <p:par>
                          <p:cTn id="54" fill="hold" nodeType="afterGroup">
                            <p:stCondLst>
                              <p:cond delay="6000"/>
                            </p:stCondLst>
                            <p:childTnLst>
                              <p:par>
                                <p:cTn id="55" presetID="18" presetClass="entr" presetSubtype="6" fill="hold" grpId="0" nodeType="afterEffect">
                                  <p:stCondLst>
                                    <p:cond delay="0"/>
                                  </p:stCondLst>
                                  <p:childTnLst>
                                    <p:set>
                                      <p:cBhvr>
                                        <p:cTn id="56" dur="1" fill="hold">
                                          <p:stCondLst>
                                            <p:cond delay="0"/>
                                          </p:stCondLst>
                                        </p:cTn>
                                        <p:tgtEl>
                                          <p:spTgt spid="91173"/>
                                        </p:tgtEl>
                                        <p:attrNameLst>
                                          <p:attrName>style.visibility</p:attrName>
                                        </p:attrNameLst>
                                      </p:cBhvr>
                                      <p:to>
                                        <p:strVal val="visible"/>
                                      </p:to>
                                    </p:set>
                                    <p:animEffect transition="in" filter="strips(downRight)">
                                      <p:cBhvr>
                                        <p:cTn id="57" dur="2000"/>
                                        <p:tgtEl>
                                          <p:spTgt spid="91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0" grpId="0"/>
      <p:bldP spid="91151" grpId="0"/>
      <p:bldP spid="91157" grpId="0"/>
      <p:bldP spid="91167" grpId="0"/>
      <p:bldP spid="91173" grpId="0"/>
      <p:bldP spid="912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38100"/>
            <a:ext cx="706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AutoShape 5"/>
          <p:cNvSpPr>
            <a:spLocks noChangeArrowheads="1"/>
          </p:cNvSpPr>
          <p:nvPr/>
        </p:nvSpPr>
        <p:spPr bwMode="auto">
          <a:xfrm>
            <a:off x="5410200" y="38100"/>
            <a:ext cx="6781800" cy="6819899"/>
          </a:xfrm>
          <a:prstGeom prst="wedgeEllipseCallout">
            <a:avLst>
              <a:gd name="adj1" fmla="val -55134"/>
              <a:gd name="adj2" fmla="val -27343"/>
            </a:avLst>
          </a:prstGeom>
          <a:solidFill>
            <a:srgbClr val="CCFFCC"/>
          </a:solidFill>
          <a:ln w="38100" cmpd="dbl">
            <a:solidFill>
              <a:srgbClr val="FF33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sz="3600" b="1" dirty="0">
                <a:solidFill>
                  <a:srgbClr val="000000"/>
                </a:solidFill>
                <a:latin typeface="Times New Roman" panose="02020603050405020304" pitchFamily="18" charset="0"/>
              </a:rPr>
              <a:t>Một chiếc thang dài 3m. Cần đặt chân thang cách chân tường một khoảng bằng bao nhiêu để nó tạo với mặt đất một góc “an toàn” 65</a:t>
            </a:r>
            <a:r>
              <a:rPr lang="vi-VN" altLang="en-US" sz="3600" b="1" baseline="30000" dirty="0">
                <a:solidFill>
                  <a:srgbClr val="000000"/>
                </a:solidFill>
                <a:latin typeface="Times New Roman" panose="02020603050405020304" pitchFamily="18" charset="0"/>
              </a:rPr>
              <a:t>0 </a:t>
            </a:r>
            <a:r>
              <a:rPr lang="vi-VN" altLang="en-US" sz="3600" b="1" dirty="0">
                <a:solidFill>
                  <a:srgbClr val="000000"/>
                </a:solidFill>
                <a:latin typeface="Times New Roman" panose="02020603050405020304" pitchFamily="18" charset="0"/>
              </a:rPr>
              <a:t>(tức là đảm bảo thang không bị đổ khi sử dụng) </a:t>
            </a:r>
          </a:p>
        </p:txBody>
      </p:sp>
      <p:sp>
        <p:nvSpPr>
          <p:cNvPr id="89099" name="Text Box 11"/>
          <p:cNvSpPr txBox="1">
            <a:spLocks noChangeArrowheads="1"/>
          </p:cNvSpPr>
          <p:nvPr/>
        </p:nvSpPr>
        <p:spPr bwMode="auto">
          <a:xfrm>
            <a:off x="4495801" y="6216650"/>
            <a:ext cx="1401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rgbClr val="003399"/>
                </a:solidFill>
                <a:latin typeface="VNI-Times" pitchFamily="2" charset="0"/>
              </a:rPr>
              <a:t>?</a:t>
            </a:r>
            <a:r>
              <a:rPr lang="en-US" altLang="en-US" sz="2800" b="1">
                <a:solidFill>
                  <a:srgbClr val="003399"/>
                </a:solidFill>
                <a:latin typeface="VNI-Times" pitchFamily="2" charset="0"/>
              </a:rPr>
              <a:t>(m)</a:t>
            </a:r>
          </a:p>
        </p:txBody>
      </p:sp>
      <p:sp>
        <p:nvSpPr>
          <p:cNvPr id="89098" name="Line 10"/>
          <p:cNvSpPr>
            <a:spLocks noChangeShapeType="1"/>
          </p:cNvSpPr>
          <p:nvPr/>
        </p:nvSpPr>
        <p:spPr bwMode="auto">
          <a:xfrm flipV="1">
            <a:off x="3943350" y="6038850"/>
            <a:ext cx="1346200" cy="533400"/>
          </a:xfrm>
          <a:prstGeom prst="line">
            <a:avLst/>
          </a:prstGeom>
          <a:noFill/>
          <a:ln w="57150">
            <a:solidFill>
              <a:schemeClr val="accent2"/>
            </a:solidFill>
            <a:prstDash val="sysDot"/>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grpSp>
        <p:nvGrpSpPr>
          <p:cNvPr id="2" name="Group 18"/>
          <p:cNvGrpSpPr>
            <a:grpSpLocks/>
          </p:cNvGrpSpPr>
          <p:nvPr/>
        </p:nvGrpSpPr>
        <p:grpSpPr bwMode="auto">
          <a:xfrm>
            <a:off x="4591050" y="1828800"/>
            <a:ext cx="990600" cy="4781550"/>
            <a:chOff x="1934" y="1187"/>
            <a:chExt cx="624" cy="2976"/>
          </a:xfrm>
        </p:grpSpPr>
        <p:sp>
          <p:nvSpPr>
            <p:cNvPr id="5131" name="AutoShape 12"/>
            <p:cNvSpPr>
              <a:spLocks noChangeArrowheads="1"/>
            </p:cNvSpPr>
            <p:nvPr/>
          </p:nvSpPr>
          <p:spPr bwMode="auto">
            <a:xfrm rot="6285157">
              <a:off x="758" y="2363"/>
              <a:ext cx="2976" cy="624"/>
            </a:xfrm>
            <a:prstGeom prst="triangle">
              <a:avLst>
                <a:gd name="adj" fmla="val 85514"/>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5132" name="Group 17"/>
            <p:cNvGrpSpPr>
              <a:grpSpLocks/>
            </p:cNvGrpSpPr>
            <p:nvPr/>
          </p:nvGrpSpPr>
          <p:grpSpPr bwMode="auto">
            <a:xfrm>
              <a:off x="2184" y="3660"/>
              <a:ext cx="96" cy="144"/>
              <a:chOff x="2196" y="3600"/>
              <a:chExt cx="96" cy="144"/>
            </a:xfrm>
          </p:grpSpPr>
          <p:sp>
            <p:nvSpPr>
              <p:cNvPr id="5133" name="Line 15"/>
              <p:cNvSpPr>
                <a:spLocks noChangeShapeType="1"/>
              </p:cNvSpPr>
              <p:nvPr/>
            </p:nvSpPr>
            <p:spPr bwMode="auto">
              <a:xfrm>
                <a:off x="2208" y="3648"/>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4" name="Line 16"/>
              <p:cNvSpPr>
                <a:spLocks noChangeShapeType="1"/>
              </p:cNvSpPr>
              <p:nvPr/>
            </p:nvSpPr>
            <p:spPr bwMode="auto">
              <a:xfrm flipV="1">
                <a:off x="2196" y="3600"/>
                <a:ext cx="96"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 name="Group 21"/>
          <p:cNvGrpSpPr>
            <a:grpSpLocks/>
          </p:cNvGrpSpPr>
          <p:nvPr/>
        </p:nvGrpSpPr>
        <p:grpSpPr bwMode="auto">
          <a:xfrm>
            <a:off x="3867150" y="5638801"/>
            <a:ext cx="1346200" cy="760413"/>
            <a:chOff x="1476" y="3552"/>
            <a:chExt cx="848" cy="479"/>
          </a:xfrm>
        </p:grpSpPr>
        <p:sp>
          <p:nvSpPr>
            <p:cNvPr id="5129" name="Arc 19"/>
            <p:cNvSpPr>
              <a:spLocks/>
            </p:cNvSpPr>
            <p:nvPr/>
          </p:nvSpPr>
          <p:spPr bwMode="auto">
            <a:xfrm rot="-367053">
              <a:off x="1512" y="3765"/>
              <a:ext cx="466" cy="266"/>
            </a:xfrm>
            <a:custGeom>
              <a:avLst/>
              <a:gdLst>
                <a:gd name="T0" fmla="*/ 0 w 19188"/>
                <a:gd name="T1" fmla="*/ 0 h 21064"/>
                <a:gd name="T2" fmla="*/ 0 w 19188"/>
                <a:gd name="T3" fmla="*/ 0 h 21064"/>
                <a:gd name="T4" fmla="*/ 0 w 19188"/>
                <a:gd name="T5" fmla="*/ 0 h 21064"/>
                <a:gd name="T6" fmla="*/ 0 60000 65536"/>
                <a:gd name="T7" fmla="*/ 0 60000 65536"/>
                <a:gd name="T8" fmla="*/ 0 60000 65536"/>
                <a:gd name="T9" fmla="*/ 0 w 19188"/>
                <a:gd name="T10" fmla="*/ 0 h 21064"/>
                <a:gd name="T11" fmla="*/ 19188 w 19188"/>
                <a:gd name="T12" fmla="*/ 21064 h 21064"/>
              </a:gdLst>
              <a:ahLst/>
              <a:cxnLst>
                <a:cxn ang="T6">
                  <a:pos x="T0" y="T1"/>
                </a:cxn>
                <a:cxn ang="T7">
                  <a:pos x="T2" y="T3"/>
                </a:cxn>
                <a:cxn ang="T8">
                  <a:pos x="T4" y="T5"/>
                </a:cxn>
              </a:cxnLst>
              <a:rect l="T9" t="T10" r="T11" b="T12"/>
              <a:pathLst>
                <a:path w="19188" h="21064" fill="none" extrusionOk="0">
                  <a:moveTo>
                    <a:pt x="4781" y="-1"/>
                  </a:moveTo>
                  <a:cubicBezTo>
                    <a:pt x="10991" y="1409"/>
                    <a:pt x="16263" y="5487"/>
                    <a:pt x="19187" y="11145"/>
                  </a:cubicBezTo>
                </a:path>
                <a:path w="19188" h="21064" stroke="0" extrusionOk="0">
                  <a:moveTo>
                    <a:pt x="4781" y="-1"/>
                  </a:moveTo>
                  <a:cubicBezTo>
                    <a:pt x="10991" y="1409"/>
                    <a:pt x="16263" y="5487"/>
                    <a:pt x="19187" y="11145"/>
                  </a:cubicBezTo>
                  <a:lnTo>
                    <a:pt x="0" y="21064"/>
                  </a:lnTo>
                  <a:lnTo>
                    <a:pt x="4781" y="-1"/>
                  </a:lnTo>
                  <a:close/>
                </a:path>
              </a:pathLst>
            </a:custGeom>
            <a:solidFill>
              <a:srgbClr val="FFFF00"/>
            </a:solidFill>
            <a:ln w="57150">
              <a:solidFill>
                <a:schemeClr val="bg1"/>
              </a:solidFill>
              <a:round/>
              <a:headEnd/>
              <a:tailEnd/>
            </a:ln>
          </p:spPr>
          <p:txBody>
            <a:bodyPr wrap="none" anchor="ctr"/>
            <a:lstStyle/>
            <a:p>
              <a:endParaRPr lang="en-US"/>
            </a:p>
          </p:txBody>
        </p:sp>
        <p:sp>
          <p:nvSpPr>
            <p:cNvPr id="5130" name="Rectangle 20"/>
            <p:cNvSpPr>
              <a:spLocks noChangeArrowheads="1"/>
            </p:cNvSpPr>
            <p:nvPr/>
          </p:nvSpPr>
          <p:spPr bwMode="auto">
            <a:xfrm>
              <a:off x="1476" y="3552"/>
              <a:ext cx="8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FF0000"/>
                  </a:solidFill>
                  <a:latin typeface="VNI-Times" pitchFamily="2" charset="0"/>
                </a:rPr>
                <a:t>65</a:t>
              </a:r>
              <a:r>
                <a:rPr lang="en-US" altLang="en-US" b="1" baseline="30000">
                  <a:solidFill>
                    <a:srgbClr val="FF0000"/>
                  </a:solidFill>
                  <a:latin typeface="VNI-Times" pitchFamily="2" charset="0"/>
                </a:rPr>
                <a:t>o</a:t>
              </a:r>
              <a:endParaRPr lang="en-US" altLang="en-US" b="1">
                <a:solidFill>
                  <a:srgbClr val="FF0000"/>
                </a:solidFill>
                <a:latin typeface="VNI-Times" pitchFamily="2" charset="0"/>
              </a:endParaRPr>
            </a:p>
          </p:txBody>
        </p:sp>
      </p:grpSp>
      <p:sp>
        <p:nvSpPr>
          <p:cNvPr id="89110" name="Rectangle 22"/>
          <p:cNvSpPr>
            <a:spLocks noChangeArrowheads="1"/>
          </p:cNvSpPr>
          <p:nvPr/>
        </p:nvSpPr>
        <p:spPr bwMode="auto">
          <a:xfrm rot="16859409">
            <a:off x="4138613" y="390048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0000"/>
                </a:solidFill>
                <a:latin typeface="VNI-Times" pitchFamily="2" charset="0"/>
              </a:rPr>
              <a:t>3m</a:t>
            </a:r>
          </a:p>
        </p:txBody>
      </p:sp>
    </p:spTree>
    <p:custDataLst>
      <p:tags r:id="rId1"/>
    </p:custDataLst>
    <p:extLst>
      <p:ext uri="{BB962C8B-B14F-4D97-AF65-F5344CB8AC3E}">
        <p14:creationId xmlns:p14="http://schemas.microsoft.com/office/powerpoint/2010/main" val="3078384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wedge">
                                      <p:cBhvr>
                                        <p:cTn id="7" dur="2000"/>
                                        <p:tgtEl>
                                          <p:spTgt spid="89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89098"/>
                                        </p:tgtEl>
                                        <p:attrNameLst>
                                          <p:attrName>style.visibility</p:attrName>
                                        </p:attrNameLst>
                                      </p:cBhvr>
                                      <p:to>
                                        <p:strVal val="visible"/>
                                      </p:to>
                                    </p:set>
                                    <p:anim calcmode="lin" valueType="num">
                                      <p:cBhvr>
                                        <p:cTn id="17" dur="2000" fill="hold"/>
                                        <p:tgtEl>
                                          <p:spTgt spid="89098"/>
                                        </p:tgtEl>
                                        <p:attrNameLst>
                                          <p:attrName>ppt_w</p:attrName>
                                        </p:attrNameLst>
                                      </p:cBhvr>
                                      <p:tavLst>
                                        <p:tav tm="0">
                                          <p:val>
                                            <p:fltVal val="0"/>
                                          </p:val>
                                        </p:tav>
                                        <p:tav tm="100000">
                                          <p:val>
                                            <p:strVal val="#ppt_w"/>
                                          </p:val>
                                        </p:tav>
                                      </p:tavLst>
                                    </p:anim>
                                    <p:anim calcmode="lin" valueType="num">
                                      <p:cBhvr>
                                        <p:cTn id="18" dur="2000" fill="hold"/>
                                        <p:tgtEl>
                                          <p:spTgt spid="89098"/>
                                        </p:tgtEl>
                                        <p:attrNameLst>
                                          <p:attrName>ppt_h</p:attrName>
                                        </p:attrNameLst>
                                      </p:cBhvr>
                                      <p:tavLst>
                                        <p:tav tm="0">
                                          <p:val>
                                            <p:fltVal val="0"/>
                                          </p:val>
                                        </p:tav>
                                        <p:tav tm="100000">
                                          <p:val>
                                            <p:strVal val="#ppt_h"/>
                                          </p:val>
                                        </p:tav>
                                      </p:tavLst>
                                    </p:anim>
                                    <p:animEffect transition="in" filter="fade">
                                      <p:cBhvr>
                                        <p:cTn id="19" dur="2000"/>
                                        <p:tgtEl>
                                          <p:spTgt spid="8909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9099"/>
                                        </p:tgtEl>
                                        <p:attrNameLst>
                                          <p:attrName>style.visibility</p:attrName>
                                        </p:attrNameLst>
                                      </p:cBhvr>
                                      <p:to>
                                        <p:strVal val="visible"/>
                                      </p:to>
                                    </p:set>
                                    <p:anim calcmode="lin" valueType="num">
                                      <p:cBhvr>
                                        <p:cTn id="22" dur="2000" fill="hold"/>
                                        <p:tgtEl>
                                          <p:spTgt spid="89099"/>
                                        </p:tgtEl>
                                        <p:attrNameLst>
                                          <p:attrName>ppt_w</p:attrName>
                                        </p:attrNameLst>
                                      </p:cBhvr>
                                      <p:tavLst>
                                        <p:tav tm="0">
                                          <p:val>
                                            <p:fltVal val="0"/>
                                          </p:val>
                                        </p:tav>
                                        <p:tav tm="100000">
                                          <p:val>
                                            <p:strVal val="#ppt_w"/>
                                          </p:val>
                                        </p:tav>
                                      </p:tavLst>
                                    </p:anim>
                                    <p:anim calcmode="lin" valueType="num">
                                      <p:cBhvr>
                                        <p:cTn id="23" dur="2000" fill="hold"/>
                                        <p:tgtEl>
                                          <p:spTgt spid="89099"/>
                                        </p:tgtEl>
                                        <p:attrNameLst>
                                          <p:attrName>ppt_h</p:attrName>
                                        </p:attrNameLst>
                                      </p:cBhvr>
                                      <p:tavLst>
                                        <p:tav tm="0">
                                          <p:val>
                                            <p:fltVal val="0"/>
                                          </p:val>
                                        </p:tav>
                                        <p:tav tm="100000">
                                          <p:val>
                                            <p:strVal val="#ppt_h"/>
                                          </p:val>
                                        </p:tav>
                                      </p:tavLst>
                                    </p:anim>
                                    <p:animEffect transition="in" filter="fade">
                                      <p:cBhvr>
                                        <p:cTn id="24" dur="2000"/>
                                        <p:tgtEl>
                                          <p:spTgt spid="890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2000"/>
                                        <p:tgtEl>
                                          <p:spTgt spid="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89110"/>
                                        </p:tgtEl>
                                        <p:attrNameLst>
                                          <p:attrName>style.visibility</p:attrName>
                                        </p:attrNameLst>
                                      </p:cBhvr>
                                      <p:to>
                                        <p:strVal val="visible"/>
                                      </p:to>
                                    </p:set>
                                    <p:anim calcmode="lin" valueType="num">
                                      <p:cBhvr>
                                        <p:cTn id="32" dur="2000" fill="hold"/>
                                        <p:tgtEl>
                                          <p:spTgt spid="89110"/>
                                        </p:tgtEl>
                                        <p:attrNameLst>
                                          <p:attrName>ppt_w</p:attrName>
                                        </p:attrNameLst>
                                      </p:cBhvr>
                                      <p:tavLst>
                                        <p:tav tm="0">
                                          <p:val>
                                            <p:fltVal val="0"/>
                                          </p:val>
                                        </p:tav>
                                        <p:tav tm="100000">
                                          <p:val>
                                            <p:strVal val="#ppt_w"/>
                                          </p:val>
                                        </p:tav>
                                      </p:tavLst>
                                    </p:anim>
                                    <p:anim calcmode="lin" valueType="num">
                                      <p:cBhvr>
                                        <p:cTn id="33" dur="2000" fill="hold"/>
                                        <p:tgtEl>
                                          <p:spTgt spid="89110"/>
                                        </p:tgtEl>
                                        <p:attrNameLst>
                                          <p:attrName>ppt_h</p:attrName>
                                        </p:attrNameLst>
                                      </p:cBhvr>
                                      <p:tavLst>
                                        <p:tav tm="0">
                                          <p:val>
                                            <p:fltVal val="0"/>
                                          </p:val>
                                        </p:tav>
                                        <p:tav tm="100000">
                                          <p:val>
                                            <p:strVal val="#ppt_h"/>
                                          </p:val>
                                        </p:tav>
                                      </p:tavLst>
                                    </p:anim>
                                    <p:animEffect transition="in" filter="fade">
                                      <p:cBhvr>
                                        <p:cTn id="34" dur="2000"/>
                                        <p:tgtEl>
                                          <p:spTgt spid="89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P spid="89099" grpId="0"/>
      <p:bldP spid="89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871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152401" y="1"/>
            <a:ext cx="11915104" cy="1569660"/>
          </a:xfrm>
          <a:prstGeom prst="rect">
            <a:avLst/>
          </a:prstGeom>
          <a:solidFill>
            <a:schemeClr val="accent4">
              <a:lumMod val="40000"/>
              <a:lumOff val="60000"/>
            </a:schemeClr>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b="1" dirty="0">
                <a:solidFill>
                  <a:srgbClr val="00B0F0"/>
                </a:solidFill>
                <a:latin typeface="Times New Roman" panose="02020603050405020304" pitchFamily="18" charset="0"/>
              </a:rPr>
              <a:t>Ví dụ 2: </a:t>
            </a:r>
            <a:r>
              <a:rPr lang="vi-VN" altLang="en-US" b="1" dirty="0">
                <a:solidFill>
                  <a:srgbClr val="000000"/>
                </a:solidFill>
                <a:latin typeface="Times New Roman" panose="02020603050405020304" pitchFamily="18" charset="0"/>
              </a:rPr>
              <a:t>Một chiếc thang dài 3m. Cần đặt chân thang cách chân tường một khoảng bằng bao nhiêu để nó tạo với mặt đất một góc “an toàn” 65</a:t>
            </a:r>
            <a:r>
              <a:rPr lang="vi-VN" altLang="en-US" b="1" baseline="30000" dirty="0">
                <a:solidFill>
                  <a:srgbClr val="000000"/>
                </a:solidFill>
                <a:latin typeface="Times New Roman" panose="02020603050405020304" pitchFamily="18" charset="0"/>
              </a:rPr>
              <a:t>o</a:t>
            </a:r>
            <a:r>
              <a:rPr lang="vi-VN" altLang="en-US" b="1" dirty="0">
                <a:solidFill>
                  <a:srgbClr val="000000"/>
                </a:solidFill>
                <a:latin typeface="Times New Roman" panose="02020603050405020304" pitchFamily="18" charset="0"/>
              </a:rPr>
              <a:t>  (tức là đảm bảo thang không bị đổ khi sử dụng) </a:t>
            </a:r>
            <a:endParaRPr lang="vi-VN" altLang="en-US" dirty="0">
              <a:solidFill>
                <a:srgbClr val="000000"/>
              </a:solidFill>
              <a:latin typeface="Times New Roman" panose="02020603050405020304" pitchFamily="18" charset="0"/>
            </a:endParaRPr>
          </a:p>
        </p:txBody>
      </p:sp>
      <p:sp>
        <p:nvSpPr>
          <p:cNvPr id="12292" name="Rectangle 7"/>
          <p:cNvSpPr>
            <a:spLocks noChangeArrowheads="1"/>
          </p:cNvSpPr>
          <p:nvPr/>
        </p:nvSpPr>
        <p:spPr bwMode="auto">
          <a:xfrm>
            <a:off x="5552393" y="1588710"/>
            <a:ext cx="6515111"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2293" name="Group 11"/>
          <p:cNvGrpSpPr>
            <a:grpSpLocks/>
          </p:cNvGrpSpPr>
          <p:nvPr/>
        </p:nvGrpSpPr>
        <p:grpSpPr bwMode="auto">
          <a:xfrm>
            <a:off x="4076700" y="2921794"/>
            <a:ext cx="1219200" cy="3871912"/>
            <a:chOff x="1946" y="1998"/>
            <a:chExt cx="768" cy="2439"/>
          </a:xfrm>
        </p:grpSpPr>
        <p:sp>
          <p:nvSpPr>
            <p:cNvPr id="12307" name="AutoShape 6"/>
            <p:cNvSpPr>
              <a:spLocks noChangeArrowheads="1"/>
            </p:cNvSpPr>
            <p:nvPr/>
          </p:nvSpPr>
          <p:spPr bwMode="auto">
            <a:xfrm rot="6843225">
              <a:off x="1110" y="2834"/>
              <a:ext cx="2439" cy="768"/>
            </a:xfrm>
            <a:prstGeom prst="triangle">
              <a:avLst>
                <a:gd name="adj" fmla="val 75051"/>
              </a:avLst>
            </a:prstGeom>
            <a:gradFill rotWithShape="1">
              <a:gsLst>
                <a:gs pos="0">
                  <a:schemeClr val="bg1"/>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308" name="Line 9"/>
            <p:cNvSpPr>
              <a:spLocks noChangeShapeType="1"/>
            </p:cNvSpPr>
            <p:nvPr/>
          </p:nvSpPr>
          <p:spPr bwMode="auto">
            <a:xfrm>
              <a:off x="2316" y="3816"/>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10"/>
            <p:cNvSpPr>
              <a:spLocks noChangeShapeType="1"/>
            </p:cNvSpPr>
            <p:nvPr/>
          </p:nvSpPr>
          <p:spPr bwMode="auto">
            <a:xfrm flipV="1">
              <a:off x="2316" y="3768"/>
              <a:ext cx="144"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294" name="Rectangle 8"/>
          <p:cNvSpPr>
            <a:spLocks noChangeArrowheads="1"/>
          </p:cNvSpPr>
          <p:nvPr/>
        </p:nvSpPr>
        <p:spPr bwMode="auto">
          <a:xfrm rot="17457975">
            <a:off x="3846965" y="4481707"/>
            <a:ext cx="70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003399"/>
                </a:solidFill>
                <a:latin typeface="VNI-Times" pitchFamily="2" charset="0"/>
              </a:rPr>
              <a:t>3m</a:t>
            </a:r>
          </a:p>
        </p:txBody>
      </p:sp>
      <p:grpSp>
        <p:nvGrpSpPr>
          <p:cNvPr id="12295" name="Group 15"/>
          <p:cNvGrpSpPr>
            <a:grpSpLocks/>
          </p:cNvGrpSpPr>
          <p:nvPr/>
        </p:nvGrpSpPr>
        <p:grpSpPr bwMode="auto">
          <a:xfrm>
            <a:off x="3321502" y="5654834"/>
            <a:ext cx="876300" cy="620713"/>
            <a:chOff x="1464" y="3732"/>
            <a:chExt cx="552" cy="391"/>
          </a:xfrm>
        </p:grpSpPr>
        <p:sp>
          <p:nvSpPr>
            <p:cNvPr id="12305" name="Arc 12"/>
            <p:cNvSpPr>
              <a:spLocks/>
            </p:cNvSpPr>
            <p:nvPr/>
          </p:nvSpPr>
          <p:spPr bwMode="auto">
            <a:xfrm rot="-601909">
              <a:off x="1464" y="3948"/>
              <a:ext cx="415" cy="175"/>
            </a:xfrm>
            <a:custGeom>
              <a:avLst/>
              <a:gdLst>
                <a:gd name="T0" fmla="*/ 0 w 21267"/>
                <a:gd name="T1" fmla="*/ 0 h 20718"/>
                <a:gd name="T2" fmla="*/ 0 w 21267"/>
                <a:gd name="T3" fmla="*/ 0 h 20718"/>
                <a:gd name="T4" fmla="*/ 0 w 21267"/>
                <a:gd name="T5" fmla="*/ 0 h 20718"/>
                <a:gd name="T6" fmla="*/ 0 60000 65536"/>
                <a:gd name="T7" fmla="*/ 0 60000 65536"/>
                <a:gd name="T8" fmla="*/ 0 60000 65536"/>
                <a:gd name="T9" fmla="*/ 0 w 21267"/>
                <a:gd name="T10" fmla="*/ 0 h 20718"/>
                <a:gd name="T11" fmla="*/ 21267 w 21267"/>
                <a:gd name="T12" fmla="*/ 20718 h 20718"/>
              </a:gdLst>
              <a:ahLst/>
              <a:cxnLst>
                <a:cxn ang="T6">
                  <a:pos x="T0" y="T1"/>
                </a:cxn>
                <a:cxn ang="T7">
                  <a:pos x="T2" y="T3"/>
                </a:cxn>
                <a:cxn ang="T8">
                  <a:pos x="T4" y="T5"/>
                </a:cxn>
              </a:cxnLst>
              <a:rect l="T9" t="T10" r="T11" b="T12"/>
              <a:pathLst>
                <a:path w="21267" h="20718" fill="none" extrusionOk="0">
                  <a:moveTo>
                    <a:pt x="6109" y="0"/>
                  </a:moveTo>
                  <a:cubicBezTo>
                    <a:pt x="13964" y="2316"/>
                    <a:pt x="19834" y="8876"/>
                    <a:pt x="21266" y="16939"/>
                  </a:cubicBezTo>
                </a:path>
                <a:path w="21267" h="20718" stroke="0" extrusionOk="0">
                  <a:moveTo>
                    <a:pt x="6109" y="0"/>
                  </a:moveTo>
                  <a:cubicBezTo>
                    <a:pt x="13964" y="2316"/>
                    <a:pt x="19834" y="8876"/>
                    <a:pt x="21266" y="16939"/>
                  </a:cubicBezTo>
                  <a:lnTo>
                    <a:pt x="0" y="20718"/>
                  </a:lnTo>
                  <a:lnTo>
                    <a:pt x="6109" y="0"/>
                  </a:lnTo>
                  <a:close/>
                </a:path>
              </a:pathLst>
            </a:custGeom>
            <a:solidFill>
              <a:srgbClr val="FF66FF"/>
            </a:solidFill>
            <a:ln w="57150">
              <a:solidFill>
                <a:schemeClr val="bg1"/>
              </a:solidFill>
              <a:round/>
              <a:headEnd/>
              <a:tailEnd/>
            </a:ln>
          </p:spPr>
          <p:txBody>
            <a:bodyPr wrap="none" anchor="ctr"/>
            <a:lstStyle/>
            <a:p>
              <a:endParaRPr lang="en-US"/>
            </a:p>
          </p:txBody>
        </p:sp>
        <p:sp>
          <p:nvSpPr>
            <p:cNvPr id="12306" name="Rectangle 13"/>
            <p:cNvSpPr>
              <a:spLocks noChangeArrowheads="1"/>
            </p:cNvSpPr>
            <p:nvPr/>
          </p:nvSpPr>
          <p:spPr bwMode="auto">
            <a:xfrm>
              <a:off x="1584" y="373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3399"/>
                  </a:solidFill>
                  <a:latin typeface="VNI-Times" pitchFamily="2" charset="0"/>
                </a:rPr>
                <a:t>65</a:t>
              </a:r>
              <a:r>
                <a:rPr lang="en-US" altLang="en-US" sz="2400" b="1" baseline="30000">
                  <a:solidFill>
                    <a:srgbClr val="003399"/>
                  </a:solidFill>
                  <a:latin typeface="VNI-Times" pitchFamily="2" charset="0"/>
                </a:rPr>
                <a:t>o</a:t>
              </a:r>
              <a:endParaRPr lang="en-US" altLang="en-US" sz="2400" b="1">
                <a:solidFill>
                  <a:srgbClr val="003399"/>
                </a:solidFill>
                <a:latin typeface="VNI-Times" pitchFamily="2" charset="0"/>
              </a:endParaRPr>
            </a:p>
          </p:txBody>
        </p:sp>
      </p:grpSp>
      <p:sp>
        <p:nvSpPr>
          <p:cNvPr id="96273" name="Text Box 17"/>
          <p:cNvSpPr txBox="1">
            <a:spLocks noChangeArrowheads="1"/>
          </p:cNvSpPr>
          <p:nvPr/>
        </p:nvSpPr>
        <p:spPr bwMode="auto">
          <a:xfrm>
            <a:off x="6031254" y="3351873"/>
            <a:ext cx="6036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dirty="0">
                <a:solidFill>
                  <a:srgbClr val="000000"/>
                </a:solidFill>
                <a:latin typeface="Times New Roman" panose="02020603050405020304" pitchFamily="18" charset="0"/>
              </a:rPr>
              <a:t>Chân chiếc thang cần phải đặt cách chân tường một khoảng gần bằng 1,27(m)</a:t>
            </a:r>
          </a:p>
        </p:txBody>
      </p:sp>
      <p:graphicFrame>
        <p:nvGraphicFramePr>
          <p:cNvPr id="96274" name="Object 18"/>
          <p:cNvGraphicFramePr>
            <a:graphicFrameLocks noChangeAspect="1"/>
          </p:cNvGraphicFramePr>
          <p:nvPr>
            <p:extLst>
              <p:ext uri="{D42A27DB-BD31-4B8C-83A1-F6EECF244321}">
                <p14:modId xmlns:p14="http://schemas.microsoft.com/office/powerpoint/2010/main" val="3190068119"/>
              </p:ext>
            </p:extLst>
          </p:nvPr>
        </p:nvGraphicFramePr>
        <p:xfrm>
          <a:off x="6539822" y="2230816"/>
          <a:ext cx="2536825" cy="373063"/>
        </p:xfrm>
        <a:graphic>
          <a:graphicData uri="http://schemas.openxmlformats.org/presentationml/2006/ole">
            <mc:AlternateContent xmlns:mc="http://schemas.openxmlformats.org/markup-compatibility/2006">
              <mc:Choice xmlns:v="urn:schemas-microsoft-com:vml" Requires="v">
                <p:oleObj name="Equation" r:id="rId4" imgW="1066337" imgH="177723" progId="Equation.DSMT4">
                  <p:embed/>
                </p:oleObj>
              </mc:Choice>
              <mc:Fallback>
                <p:oleObj name="Equation" r:id="rId4" imgW="1066337" imgH="177723" progId="Equation.DSMT4">
                  <p:embed/>
                  <p:pic>
                    <p:nvPicPr>
                      <p:cNvPr id="96274"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822" y="2230816"/>
                        <a:ext cx="2536825"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75" name="Text Box 19"/>
          <p:cNvSpPr txBox="1">
            <a:spLocks noChangeArrowheads="1"/>
          </p:cNvSpPr>
          <p:nvPr/>
        </p:nvSpPr>
        <p:spPr bwMode="auto">
          <a:xfrm>
            <a:off x="6172200" y="5049838"/>
            <a:ext cx="601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dirty="0">
                <a:solidFill>
                  <a:srgbClr val="0000FF"/>
                </a:solidFill>
                <a:latin typeface="Times New Roman" panose="02020603050405020304" pitchFamily="18" charset="0"/>
              </a:rPr>
              <a:t>Chân chiếc thang cần phải đặt cách chân tường một khoảng gần bằng nửa chiều dài thân thang . </a:t>
            </a:r>
          </a:p>
        </p:txBody>
      </p:sp>
      <p:sp>
        <p:nvSpPr>
          <p:cNvPr id="96276" name="Text Box 20"/>
          <p:cNvSpPr txBox="1">
            <a:spLocks noChangeArrowheads="1"/>
          </p:cNvSpPr>
          <p:nvPr/>
        </p:nvSpPr>
        <p:spPr bwMode="auto">
          <a:xfrm>
            <a:off x="4892675" y="5634038"/>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solidFill>
                  <a:srgbClr val="FF0000"/>
                </a:solidFill>
                <a:latin typeface="VNI-Times" pitchFamily="2" charset="0"/>
              </a:rPr>
              <a:t>A</a:t>
            </a:r>
          </a:p>
        </p:txBody>
      </p:sp>
      <p:sp>
        <p:nvSpPr>
          <p:cNvPr id="96277" name="Text Box 21"/>
          <p:cNvSpPr txBox="1">
            <a:spLocks noChangeArrowheads="1"/>
          </p:cNvSpPr>
          <p:nvPr/>
        </p:nvSpPr>
        <p:spPr bwMode="auto">
          <a:xfrm>
            <a:off x="3155779" y="6275547"/>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dirty="0">
                <a:solidFill>
                  <a:srgbClr val="FF0000"/>
                </a:solidFill>
                <a:latin typeface="VNI-Times" pitchFamily="2" charset="0"/>
              </a:rPr>
              <a:t>B</a:t>
            </a:r>
          </a:p>
        </p:txBody>
      </p:sp>
      <p:sp>
        <p:nvSpPr>
          <p:cNvPr id="96278" name="Text Box 22"/>
          <p:cNvSpPr txBox="1">
            <a:spLocks noChangeArrowheads="1"/>
          </p:cNvSpPr>
          <p:nvPr/>
        </p:nvSpPr>
        <p:spPr bwMode="auto">
          <a:xfrm>
            <a:off x="4876800" y="2590801"/>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dirty="0">
                <a:solidFill>
                  <a:srgbClr val="FF0000"/>
                </a:solidFill>
                <a:latin typeface="VNI-Times" pitchFamily="2" charset="0"/>
              </a:rPr>
              <a:t>C</a:t>
            </a:r>
          </a:p>
        </p:txBody>
      </p:sp>
      <p:sp>
        <p:nvSpPr>
          <p:cNvPr id="96279" name="Text Box 23"/>
          <p:cNvSpPr txBox="1">
            <a:spLocks noChangeArrowheads="1"/>
          </p:cNvSpPr>
          <p:nvPr/>
        </p:nvSpPr>
        <p:spPr bwMode="auto">
          <a:xfrm>
            <a:off x="6085792" y="1569661"/>
            <a:ext cx="59817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dirty="0">
                <a:latin typeface="Times New Roman" panose="02020603050405020304" pitchFamily="18" charset="0"/>
                <a:cs typeface="Times New Roman" panose="02020603050405020304" pitchFamily="18" charset="0"/>
              </a:rPr>
              <a:t>Xét tam giác  ABC vuông tại A có: </a:t>
            </a:r>
            <a:endParaRPr lang="vi-VN" altLang="en-US" dirty="0">
              <a:latin typeface="Times New Roman" panose="02020603050405020304" pitchFamily="18" charset="0"/>
              <a:cs typeface="Times New Roman" panose="02020603050405020304" pitchFamily="18" charset="0"/>
            </a:endParaRPr>
          </a:p>
        </p:txBody>
      </p:sp>
      <p:graphicFrame>
        <p:nvGraphicFramePr>
          <p:cNvPr id="96281" name="Object 25"/>
          <p:cNvGraphicFramePr>
            <a:graphicFrameLocks noChangeAspect="1"/>
          </p:cNvGraphicFramePr>
          <p:nvPr>
            <p:extLst>
              <p:ext uri="{D42A27DB-BD31-4B8C-83A1-F6EECF244321}">
                <p14:modId xmlns:p14="http://schemas.microsoft.com/office/powerpoint/2010/main" val="2786421041"/>
              </p:ext>
            </p:extLst>
          </p:nvPr>
        </p:nvGraphicFramePr>
        <p:xfrm>
          <a:off x="7149423" y="2763262"/>
          <a:ext cx="3321050" cy="619125"/>
        </p:xfrm>
        <a:graphic>
          <a:graphicData uri="http://schemas.openxmlformats.org/presentationml/2006/ole">
            <mc:AlternateContent xmlns:mc="http://schemas.openxmlformats.org/markup-compatibility/2006">
              <mc:Choice xmlns:v="urn:schemas-microsoft-com:vml" Requires="v">
                <p:oleObj name="Equation" r:id="rId6" imgW="1396394" imgH="253890" progId="Equation.DSMT4">
                  <p:embed/>
                </p:oleObj>
              </mc:Choice>
              <mc:Fallback>
                <p:oleObj name="Equation" r:id="rId6" imgW="1396394" imgH="253890" progId="Equation.DSMT4">
                  <p:embed/>
                  <p:pic>
                    <p:nvPicPr>
                      <p:cNvPr id="96281"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9423" y="2763262"/>
                        <a:ext cx="3321050"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extLst>
      <p:ext uri="{BB962C8B-B14F-4D97-AF65-F5344CB8AC3E}">
        <p14:creationId xmlns:p14="http://schemas.microsoft.com/office/powerpoint/2010/main" val="125647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6278"/>
                                        </p:tgtEl>
                                        <p:attrNameLst>
                                          <p:attrName>style.visibility</p:attrName>
                                        </p:attrNameLst>
                                      </p:cBhvr>
                                      <p:to>
                                        <p:strVal val="visible"/>
                                      </p:to>
                                    </p:set>
                                    <p:animEffect transition="in" filter="box(in)">
                                      <p:cBhvr>
                                        <p:cTn id="7" dur="500"/>
                                        <p:tgtEl>
                                          <p:spTgt spid="9627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6276"/>
                                        </p:tgtEl>
                                        <p:attrNameLst>
                                          <p:attrName>style.visibility</p:attrName>
                                        </p:attrNameLst>
                                      </p:cBhvr>
                                      <p:to>
                                        <p:strVal val="visible"/>
                                      </p:to>
                                    </p:set>
                                    <p:animEffect transition="in" filter="box(in)">
                                      <p:cBhvr>
                                        <p:cTn id="10" dur="500"/>
                                        <p:tgtEl>
                                          <p:spTgt spid="9627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6277"/>
                                        </p:tgtEl>
                                        <p:attrNameLst>
                                          <p:attrName>style.visibility</p:attrName>
                                        </p:attrNameLst>
                                      </p:cBhvr>
                                      <p:to>
                                        <p:strVal val="visible"/>
                                      </p:to>
                                    </p:set>
                                    <p:animEffect transition="in" filter="box(in)">
                                      <p:cBhvr>
                                        <p:cTn id="13" dur="500"/>
                                        <p:tgtEl>
                                          <p:spTgt spid="9627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96279"/>
                                        </p:tgtEl>
                                        <p:attrNameLst>
                                          <p:attrName>style.visibility</p:attrName>
                                        </p:attrNameLst>
                                      </p:cBhvr>
                                      <p:to>
                                        <p:strVal val="visible"/>
                                      </p:to>
                                    </p:set>
                                    <p:animEffect transition="in" filter="strips(downRight)">
                                      <p:cBhvr>
                                        <p:cTn id="18" dur="2000"/>
                                        <p:tgtEl>
                                          <p:spTgt spid="96279"/>
                                        </p:tgtEl>
                                      </p:cBhvr>
                                    </p:animEffect>
                                  </p:childTnLst>
                                </p:cTn>
                              </p:par>
                            </p:childTnLst>
                          </p:cTn>
                        </p:par>
                        <p:par>
                          <p:cTn id="19" fill="hold" nodeType="afterGroup">
                            <p:stCondLst>
                              <p:cond delay="2000"/>
                            </p:stCondLst>
                            <p:childTnLst>
                              <p:par>
                                <p:cTn id="20" presetID="18" presetClass="entr" presetSubtype="6" fill="hold" nodeType="afterEffect">
                                  <p:stCondLst>
                                    <p:cond delay="0"/>
                                  </p:stCondLst>
                                  <p:childTnLst>
                                    <p:set>
                                      <p:cBhvr>
                                        <p:cTn id="21" dur="1" fill="hold">
                                          <p:stCondLst>
                                            <p:cond delay="0"/>
                                          </p:stCondLst>
                                        </p:cTn>
                                        <p:tgtEl>
                                          <p:spTgt spid="96274"/>
                                        </p:tgtEl>
                                        <p:attrNameLst>
                                          <p:attrName>style.visibility</p:attrName>
                                        </p:attrNameLst>
                                      </p:cBhvr>
                                      <p:to>
                                        <p:strVal val="visible"/>
                                      </p:to>
                                    </p:set>
                                    <p:animEffect transition="in" filter="strips(downRight)">
                                      <p:cBhvr>
                                        <p:cTn id="22" dur="2000"/>
                                        <p:tgtEl>
                                          <p:spTgt spid="96274"/>
                                        </p:tgtEl>
                                      </p:cBhvr>
                                    </p:animEffect>
                                  </p:childTnLst>
                                </p:cTn>
                              </p:par>
                            </p:childTnLst>
                          </p:cTn>
                        </p:par>
                        <p:par>
                          <p:cTn id="23" fill="hold" nodeType="afterGroup">
                            <p:stCondLst>
                              <p:cond delay="4000"/>
                            </p:stCondLst>
                            <p:childTnLst>
                              <p:par>
                                <p:cTn id="24" presetID="18" presetClass="entr" presetSubtype="6" fill="hold" nodeType="afterEffect">
                                  <p:stCondLst>
                                    <p:cond delay="0"/>
                                  </p:stCondLst>
                                  <p:childTnLst>
                                    <p:set>
                                      <p:cBhvr>
                                        <p:cTn id="25" dur="1" fill="hold">
                                          <p:stCondLst>
                                            <p:cond delay="0"/>
                                          </p:stCondLst>
                                        </p:cTn>
                                        <p:tgtEl>
                                          <p:spTgt spid="96281"/>
                                        </p:tgtEl>
                                        <p:attrNameLst>
                                          <p:attrName>style.visibility</p:attrName>
                                        </p:attrNameLst>
                                      </p:cBhvr>
                                      <p:to>
                                        <p:strVal val="visible"/>
                                      </p:to>
                                    </p:set>
                                    <p:animEffect transition="in" filter="strips(downRight)">
                                      <p:cBhvr>
                                        <p:cTn id="26" dur="2000"/>
                                        <p:tgtEl>
                                          <p:spTgt spid="96281"/>
                                        </p:tgtEl>
                                      </p:cBhvr>
                                    </p:animEffect>
                                  </p:childTnLst>
                                </p:cTn>
                              </p:par>
                            </p:childTnLst>
                          </p:cTn>
                        </p:par>
                        <p:par>
                          <p:cTn id="27" fill="hold" nodeType="afterGroup">
                            <p:stCondLst>
                              <p:cond delay="6000"/>
                            </p:stCondLst>
                            <p:childTnLst>
                              <p:par>
                                <p:cTn id="28" presetID="18" presetClass="entr" presetSubtype="6" fill="hold" grpId="0" nodeType="afterEffect">
                                  <p:stCondLst>
                                    <p:cond delay="0"/>
                                  </p:stCondLst>
                                  <p:childTnLst>
                                    <p:set>
                                      <p:cBhvr>
                                        <p:cTn id="29" dur="1" fill="hold">
                                          <p:stCondLst>
                                            <p:cond delay="0"/>
                                          </p:stCondLst>
                                        </p:cTn>
                                        <p:tgtEl>
                                          <p:spTgt spid="96273"/>
                                        </p:tgtEl>
                                        <p:attrNameLst>
                                          <p:attrName>style.visibility</p:attrName>
                                        </p:attrNameLst>
                                      </p:cBhvr>
                                      <p:to>
                                        <p:strVal val="visible"/>
                                      </p:to>
                                    </p:set>
                                    <p:animEffect transition="in" filter="strips(downRight)">
                                      <p:cBhvr>
                                        <p:cTn id="30" dur="2000"/>
                                        <p:tgtEl>
                                          <p:spTgt spid="9627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96275"/>
                                        </p:tgtEl>
                                        <p:attrNameLst>
                                          <p:attrName>style.visibility</p:attrName>
                                        </p:attrNameLst>
                                      </p:cBhvr>
                                      <p:to>
                                        <p:strVal val="visible"/>
                                      </p:to>
                                    </p:set>
                                    <p:animEffect transition="in" filter="strips(downRight)">
                                      <p:cBhvr>
                                        <p:cTn id="35" dur="2000"/>
                                        <p:tgtEl>
                                          <p:spTgt spid="96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3" grpId="0"/>
      <p:bldP spid="96275" grpId="0"/>
      <p:bldP spid="96276" grpId="0"/>
      <p:bldP spid="96277" grpId="0"/>
      <p:bldP spid="96278" grpId="0"/>
      <p:bldP spid="9627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8014" y="4800600"/>
            <a:ext cx="106997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7188" y="2557464"/>
            <a:ext cx="25908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Freeform 23"/>
          <p:cNvSpPr>
            <a:spLocks/>
          </p:cNvSpPr>
          <p:nvPr/>
        </p:nvSpPr>
        <p:spPr bwMode="auto">
          <a:xfrm>
            <a:off x="3451226" y="1770063"/>
            <a:ext cx="493713" cy="369332"/>
          </a:xfrm>
          <a:custGeom>
            <a:avLst/>
            <a:gdLst>
              <a:gd name="T0" fmla="*/ 196311 w 493655"/>
              <a:gd name="T1" fmla="*/ 1771396 h 2405314"/>
              <a:gd name="T2" fmla="*/ 490786 w 493655"/>
              <a:gd name="T3" fmla="*/ 2325638 h 2405314"/>
              <a:gd name="T4" fmla="*/ 10902 w 493655"/>
              <a:gd name="T5" fmla="*/ 293418 h 2405314"/>
              <a:gd name="T6" fmla="*/ 0 w 493655"/>
              <a:gd name="T7" fmla="*/ 0 h 2405314"/>
              <a:gd name="T8" fmla="*/ 0 60000 65536"/>
              <a:gd name="T9" fmla="*/ 0 60000 65536"/>
              <a:gd name="T10" fmla="*/ 0 60000 65536"/>
              <a:gd name="T11" fmla="*/ 0 60000 65536"/>
              <a:gd name="T12" fmla="*/ 0 w 493655"/>
              <a:gd name="T13" fmla="*/ 0 h 2405314"/>
              <a:gd name="T14" fmla="*/ 493655 w 493655"/>
              <a:gd name="T15" fmla="*/ 2405314 h 2405314"/>
            </a:gdLst>
            <a:ahLst/>
            <a:cxnLst>
              <a:cxn ang="T8">
                <a:pos x="T0" y="T1"/>
              </a:cxn>
              <a:cxn ang="T9">
                <a:pos x="T2" y="T3"/>
              </a:cxn>
              <a:cxn ang="T10">
                <a:pos x="T4" y="T5"/>
              </a:cxn>
              <a:cxn ang="T11">
                <a:pos x="T6" y="T7"/>
              </a:cxn>
            </a:cxnLst>
            <a:rect l="T12" t="T13" r="T14" b="T15"/>
            <a:pathLst>
              <a:path w="493655" h="2405314">
                <a:moveTo>
                  <a:pt x="195943" y="1774372"/>
                </a:moveTo>
                <a:cubicBezTo>
                  <a:pt x="358322" y="2175329"/>
                  <a:pt x="520701" y="2576286"/>
                  <a:pt x="489858" y="2329543"/>
                </a:cubicBezTo>
                <a:cubicBezTo>
                  <a:pt x="459015" y="2082800"/>
                  <a:pt x="92529" y="682171"/>
                  <a:pt x="10886" y="293914"/>
                </a:cubicBezTo>
                <a:cubicBezTo>
                  <a:pt x="-70757" y="-94343"/>
                  <a:pt x="567871" y="558800"/>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25" name="Text Box 8"/>
          <p:cNvSpPr txBox="1">
            <a:spLocks noChangeArrowheads="1"/>
          </p:cNvSpPr>
          <p:nvPr/>
        </p:nvSpPr>
        <p:spPr bwMode="auto">
          <a:xfrm>
            <a:off x="414857" y="1450974"/>
            <a:ext cx="84151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dirty="0">
                <a:solidFill>
                  <a:srgbClr val="002060"/>
                </a:solidFill>
                <a:latin typeface="Times New Roman" panose="02020603050405020304" pitchFamily="18" charset="0"/>
                <a:cs typeface="Times New Roman" panose="02020603050405020304" pitchFamily="18" charset="0"/>
              </a:rPr>
              <a:t>*</a:t>
            </a:r>
            <a:r>
              <a:rPr lang="en-US" altLang="en-US" sz="4400" b="1" u="sng" dirty="0">
                <a:solidFill>
                  <a:srgbClr val="002060"/>
                </a:solidFill>
                <a:latin typeface="Times New Roman" panose="02020603050405020304" pitchFamily="18" charset="0"/>
                <a:cs typeface="Times New Roman" panose="02020603050405020304" pitchFamily="18" charset="0"/>
              </a:rPr>
              <a:t> Dụng cụ cần chuẩn bị:</a:t>
            </a:r>
          </a:p>
        </p:txBody>
      </p:sp>
      <p:sp>
        <p:nvSpPr>
          <p:cNvPr id="10" name="TextBox 9"/>
          <p:cNvSpPr txBox="1">
            <a:spLocks noChangeArrowheads="1"/>
          </p:cNvSpPr>
          <p:nvPr/>
        </p:nvSpPr>
        <p:spPr bwMode="auto">
          <a:xfrm>
            <a:off x="4888222" y="4206378"/>
            <a:ext cx="15183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rgbClr val="FF0000"/>
                </a:solidFill>
                <a:latin typeface="Times New Roman" panose="02020603050405020304" pitchFamily="18" charset="0"/>
              </a:rPr>
              <a:t>Giác kế</a:t>
            </a:r>
          </a:p>
        </p:txBody>
      </p:sp>
      <p:sp>
        <p:nvSpPr>
          <p:cNvPr id="12" name="TextBox 11"/>
          <p:cNvSpPr txBox="1">
            <a:spLocks noChangeArrowheads="1"/>
          </p:cNvSpPr>
          <p:nvPr/>
        </p:nvSpPr>
        <p:spPr bwMode="auto">
          <a:xfrm>
            <a:off x="7523163" y="1863726"/>
            <a:ext cx="2289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rgbClr val="FF0000"/>
                </a:solidFill>
                <a:latin typeface="Times New Roman" panose="02020603050405020304" pitchFamily="18" charset="0"/>
              </a:rPr>
              <a:t>Thước cuộn</a:t>
            </a:r>
            <a:endParaRPr lang="vi-VN" altLang="en-US" sz="3200" b="1" dirty="0">
              <a:solidFill>
                <a:srgbClr val="FF0000"/>
              </a:solidFill>
              <a:latin typeface="Times New Roman" panose="02020603050405020304" pitchFamily="18" charset="0"/>
            </a:endParaRPr>
          </a:p>
        </p:txBody>
      </p:sp>
      <p:sp>
        <p:nvSpPr>
          <p:cNvPr id="14" name="TextBox 13"/>
          <p:cNvSpPr txBox="1">
            <a:spLocks noChangeArrowheads="1"/>
          </p:cNvSpPr>
          <p:nvPr/>
        </p:nvSpPr>
        <p:spPr bwMode="auto">
          <a:xfrm>
            <a:off x="4570724" y="5934040"/>
            <a:ext cx="4259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dirty="0" err="1">
                <a:solidFill>
                  <a:srgbClr val="FF0000"/>
                </a:solidFill>
                <a:latin typeface=".VnTime" panose="020B7200000000000000" pitchFamily="34" charset="0"/>
              </a:rPr>
              <a:t>M¸y</a:t>
            </a:r>
            <a:r>
              <a:rPr lang="en-US" altLang="en-US" sz="3200" b="1" dirty="0">
                <a:solidFill>
                  <a:srgbClr val="FF0000"/>
                </a:solidFill>
                <a:latin typeface=".VnTime" panose="020B7200000000000000" pitchFamily="34" charset="0"/>
              </a:rPr>
              <a:t> </a:t>
            </a:r>
            <a:r>
              <a:rPr lang="en-US" altLang="en-US" sz="3200" b="1" dirty="0" err="1">
                <a:solidFill>
                  <a:srgbClr val="FF0000"/>
                </a:solidFill>
                <a:latin typeface=".VnTime" panose="020B7200000000000000" pitchFamily="34" charset="0"/>
              </a:rPr>
              <a:t>tÝnh</a:t>
            </a:r>
            <a:r>
              <a:rPr lang="en-US" altLang="en-US" sz="3200" b="1" dirty="0">
                <a:solidFill>
                  <a:srgbClr val="FF0000"/>
                </a:solidFill>
                <a:latin typeface=".VnTime" panose="020B7200000000000000" pitchFamily="34" charset="0"/>
              </a:rPr>
              <a:t> bá tói</a:t>
            </a:r>
            <a:endParaRPr lang="vi-VN" altLang="en-US" sz="3200" b="1" dirty="0">
              <a:solidFill>
                <a:srgbClr val="FF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286000"/>
            <a:ext cx="1905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2208" y="3235325"/>
            <a:ext cx="29527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a:xfrm>
            <a:off x="344556" y="119214"/>
            <a:ext cx="11847444" cy="4808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solidFill>
                  <a:srgbClr val="FF0000"/>
                </a:solidFill>
                <a:latin typeface="Times New Roman" panose="02020603050405020304" pitchFamily="18" charset="0"/>
                <a:cs typeface="Times New Roman" panose="02020603050405020304" pitchFamily="18" charset="0"/>
              </a:rPr>
              <a:t>II. ƯỚC LƯỢNG CHIỀU CAO</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43947" y="746342"/>
            <a:ext cx="11648661" cy="646331"/>
          </a:xfrm>
          <a:prstGeom prst="rect">
            <a:avLst/>
          </a:prstGeom>
          <a:solidFill>
            <a:schemeClr val="accent4">
              <a:lumMod val="40000"/>
              <a:lumOff val="60000"/>
            </a:schemeClr>
          </a:solidFill>
        </p:spPr>
        <p:txBody>
          <a:bodyPr wrap="square">
            <a:spAutoFit/>
          </a:bodyPr>
          <a:lstStyle/>
          <a:p>
            <a:pPr>
              <a:defRPr/>
            </a:pPr>
            <a:r>
              <a:rPr lang="en-US" sz="3600" b="1" dirty="0">
                <a:solidFill>
                  <a:srgbClr val="00B0F0"/>
                </a:solidFill>
                <a:latin typeface="Times New Roman" panose="02020603050405020304" pitchFamily="18" charset="0"/>
                <a:cs typeface="Times New Roman" panose="02020603050405020304" pitchFamily="18" charset="0"/>
              </a:rPr>
              <a:t>Ví dụ 3</a:t>
            </a:r>
            <a:r>
              <a:rPr lang="en-US" sz="3600" dirty="0">
                <a:latin typeface="Times New Roman" panose="02020603050405020304" pitchFamily="18" charset="0"/>
                <a:cs typeface="Times New Roman" panose="02020603050405020304" pitchFamily="18" charset="0"/>
              </a:rPr>
              <a:t>: Xác định chiều cao của cột cờ không cần lên đỉnh cột</a:t>
            </a:r>
            <a:endParaRPr lang="vi-VN"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48869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7452"/>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Subtitle 2"/>
          <p:cNvSpPr>
            <a:spLocks noGrp="1"/>
          </p:cNvSpPr>
          <p:nvPr>
            <p:ph type="subTitle" idx="1"/>
          </p:nvPr>
        </p:nvSpPr>
        <p:spPr>
          <a:xfrm>
            <a:off x="260826" y="805396"/>
            <a:ext cx="11931174" cy="5772321"/>
          </a:xfrm>
        </p:spPr>
        <p:txBody>
          <a:bodyPr>
            <a:normAutofit fontScale="92500" lnSpcReduction="20000"/>
          </a:bodyPr>
          <a:lstStyle/>
          <a:p>
            <a:r>
              <a:rPr lang="en-US" sz="4000" b="1" dirty="0">
                <a:solidFill>
                  <a:srgbClr val="00FF00"/>
                </a:solidFill>
                <a:latin typeface="Times New Roman" panose="02020603050405020304" pitchFamily="18" charset="0"/>
                <a:cs typeface="Times New Roman" panose="02020603050405020304" pitchFamily="18" charset="0"/>
              </a:rPr>
              <a:t>THỂ LỆ TRÒ CHƠI: </a:t>
            </a:r>
            <a:r>
              <a:rPr lang="en-US" sz="4000" b="1" dirty="0">
                <a:solidFill>
                  <a:srgbClr val="0070C0"/>
                </a:solidFill>
                <a:latin typeface="Times New Roman" panose="02020603050405020304" pitchFamily="18" charset="0"/>
                <a:cs typeface="Times New Roman" panose="02020603050405020304" pitchFamily="18" charset="0"/>
              </a:rPr>
              <a:t>“AI NHANH HƠN?”</a:t>
            </a:r>
            <a:r>
              <a:rPr lang="en-US" dirty="0">
                <a:solidFill>
                  <a:srgbClr val="0070C0"/>
                </a:solidFill>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 </a:t>
            </a:r>
          </a:p>
          <a:p>
            <a:pPr marL="457200" indent="-457200" algn="just">
              <a:lnSpc>
                <a:spcPct val="107000"/>
              </a:lnSpc>
              <a:spcAft>
                <a:spcPts val="800"/>
              </a:spcAft>
              <a:buFont typeface="Wingdings" panose="05000000000000000000" pitchFamily="2" charset="2"/>
              <a:buChar char="Ø"/>
            </a:pPr>
            <a:r>
              <a:rPr lang="en-US" sz="4800" dirty="0">
                <a:latin typeface="Times New Roman" panose="02020603050405020304" pitchFamily="18" charset="0"/>
                <a:cs typeface="Times New Roman" panose="02020603050405020304" pitchFamily="18" charset="0"/>
              </a:rPr>
              <a:t>Quay </a:t>
            </a:r>
            <a:r>
              <a:rPr lang="en-US" sz="4800" dirty="0" err="1">
                <a:latin typeface="Times New Roman" panose="02020603050405020304" pitchFamily="18" charset="0"/>
                <a:cs typeface="Times New Roman" panose="02020603050405020304" pitchFamily="18" charset="0"/>
              </a:rPr>
              <a:t>vòng</a:t>
            </a:r>
            <a:r>
              <a:rPr lang="en-US" sz="4800" dirty="0">
                <a:latin typeface="Times New Roman" panose="02020603050405020304" pitchFamily="18" charset="0"/>
                <a:cs typeface="Times New Roman" panose="02020603050405020304" pitchFamily="18" charset="0"/>
              </a:rPr>
              <a:t> may </a:t>
            </a:r>
            <a:r>
              <a:rPr lang="en-US" sz="4800" dirty="0" err="1">
                <a:latin typeface="Times New Roman" panose="02020603050405020304" pitchFamily="18" charset="0"/>
                <a:cs typeface="Times New Roman" panose="02020603050405020304" pitchFamily="18" charset="0"/>
              </a:rPr>
              <a:t>mắn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ngay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ghép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a:t>
            </a:r>
          </a:p>
          <a:p>
            <a:pPr marL="457200" indent="-457200" algn="just">
              <a:lnSpc>
                <a:spcPct val="107000"/>
              </a:lnSpc>
              <a:spcAft>
                <a:spcPts val="800"/>
              </a:spcAft>
              <a:buFont typeface="Wingdings" panose="05000000000000000000" pitchFamily="2" charset="2"/>
              <a:buChar char="Ø"/>
            </a:pP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khoảng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a:t>
            </a:r>
          </a:p>
          <a:p>
            <a:pPr marL="457200" indent="-457200" algn="just">
              <a:lnSpc>
                <a:spcPct val="107000"/>
              </a:lnSpc>
              <a:spcAft>
                <a:spcPts val="800"/>
              </a:spcAft>
              <a:buFont typeface="Wingdings" panose="05000000000000000000" pitchFamily="2" charset="2"/>
              <a:buChar char="Ø"/>
            </a:pPr>
            <a:r>
              <a:rPr lang="en-US" sz="4800" dirty="0">
                <a:latin typeface="Times New Roman" panose="02020603050405020304" pitchFamily="18" charset="0"/>
                <a:cs typeface="Times New Roman" panose="02020603050405020304" pitchFamily="18" charset="0"/>
              </a:rPr>
              <a:t>Bạn trả lời nhanh và đúng nhất sẽ được tích 1 điểm cộng và lật 1 mảnh ghép. </a:t>
            </a:r>
          </a:p>
          <a:p>
            <a:pPr marL="457200" indent="-457200" algn="just">
              <a:lnSpc>
                <a:spcPct val="107000"/>
              </a:lnSpc>
              <a:spcAft>
                <a:spcPts val="800"/>
              </a:spcAft>
              <a:buFont typeface="Wingdings" panose="05000000000000000000" pitchFamily="2" charset="2"/>
              <a:buChar char="Ø"/>
            </a:pPr>
            <a:r>
              <a:rPr lang="en-US" sz="4800" dirty="0">
                <a:latin typeface="Times New Roman" panose="02020603050405020304" pitchFamily="18" charset="0"/>
                <a:cs typeface="Times New Roman" panose="02020603050405020304" pitchFamily="18" charset="0"/>
              </a:rPr>
              <a:t>Bạn trả lời đúng câu hỏi lớn sẽ được tặng cộng 1 điểm.</a:t>
            </a:r>
          </a:p>
          <a:p>
            <a:pPr marL="457200" indent="-457200" algn="l">
              <a:lnSpc>
                <a:spcPct val="107000"/>
              </a:lnSpc>
              <a:spcAft>
                <a:spcPts val="800"/>
              </a:spcAf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8324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a:extLst>
              <a:ext uri="{28A0092B-C50C-407E-A947-70E740481C1C}">
                <a14:useLocalDpi xmlns:a14="http://schemas.microsoft.com/office/drawing/2010/main" val="0"/>
              </a:ext>
            </a:extLst>
          </a:blip>
          <a:srcRect l="34599" r="12451"/>
          <a:stretch>
            <a:fillRect/>
          </a:stretch>
        </p:blipFill>
        <p:spPr bwMode="auto">
          <a:xfrm>
            <a:off x="6705600" y="1219201"/>
            <a:ext cx="40386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8915401" y="1371600"/>
            <a:ext cx="60325" cy="369332"/>
          </a:xfrm>
          <a:prstGeom prst="rect">
            <a:avLst/>
          </a:prstGeom>
          <a:solidFill>
            <a:srgbClr val="FF0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 name="TextBox 3"/>
          <p:cNvSpPr txBox="1"/>
          <p:nvPr/>
        </p:nvSpPr>
        <p:spPr>
          <a:xfrm>
            <a:off x="8299451" y="1246188"/>
            <a:ext cx="481013" cy="584200"/>
          </a:xfrm>
          <a:prstGeom prst="rect">
            <a:avLst/>
          </a:prstGeom>
          <a:noFill/>
        </p:spPr>
        <p:txBody>
          <a:bodyPr wrap="none">
            <a:spAutoFit/>
          </a:bodyPr>
          <a:lstStyle/>
          <a:p>
            <a:pPr>
              <a:defRPr/>
            </a:pPr>
            <a:r>
              <a:rPr lang="en-US" sz="3200" b="1">
                <a:solidFill>
                  <a:schemeClr val="accent6"/>
                </a:solidFill>
                <a:latin typeface="Arial" charset="0"/>
              </a:rPr>
              <a:t>A</a:t>
            </a:r>
            <a:endParaRPr lang="vi-VN" sz="3200" b="1">
              <a:solidFill>
                <a:schemeClr val="accent6"/>
              </a:solidFill>
              <a:latin typeface="Arial" charset="0"/>
            </a:endParaRPr>
          </a:p>
        </p:txBody>
      </p:sp>
      <p:sp>
        <p:nvSpPr>
          <p:cNvPr id="5" name="TextBox 4"/>
          <p:cNvSpPr txBox="1"/>
          <p:nvPr/>
        </p:nvSpPr>
        <p:spPr>
          <a:xfrm>
            <a:off x="5553076" y="5770563"/>
            <a:ext cx="441325" cy="646112"/>
          </a:xfrm>
          <a:prstGeom prst="rect">
            <a:avLst/>
          </a:prstGeom>
          <a:noFill/>
        </p:spPr>
        <p:txBody>
          <a:bodyPr wrap="none">
            <a:spAutoFit/>
          </a:bodyPr>
          <a:lstStyle/>
          <a:p>
            <a:pPr>
              <a:defRPr/>
            </a:pPr>
            <a:r>
              <a:rPr lang="en-US" sz="3600" b="1">
                <a:solidFill>
                  <a:schemeClr val="accent6"/>
                </a:solidFill>
                <a:latin typeface="Arial" charset="0"/>
              </a:rPr>
              <a:t>a</a:t>
            </a:r>
            <a:endParaRPr lang="vi-VN" sz="3600" b="1">
              <a:solidFill>
                <a:schemeClr val="accent6"/>
              </a:solidFill>
              <a:latin typeface="Arial" charset="0"/>
            </a:endParaRPr>
          </a:p>
        </p:txBody>
      </p:sp>
      <p:sp>
        <p:nvSpPr>
          <p:cNvPr id="7" name="TextBox 6"/>
          <p:cNvSpPr txBox="1"/>
          <p:nvPr/>
        </p:nvSpPr>
        <p:spPr>
          <a:xfrm>
            <a:off x="2185988" y="6194425"/>
            <a:ext cx="481012" cy="584200"/>
          </a:xfrm>
          <a:prstGeom prst="rect">
            <a:avLst/>
          </a:prstGeom>
          <a:noFill/>
        </p:spPr>
        <p:txBody>
          <a:bodyPr wrap="none">
            <a:spAutoFit/>
          </a:bodyPr>
          <a:lstStyle/>
          <a:p>
            <a:pPr>
              <a:defRPr/>
            </a:pPr>
            <a:r>
              <a:rPr lang="en-US" sz="3200" b="1">
                <a:solidFill>
                  <a:schemeClr val="accent6"/>
                </a:solidFill>
                <a:latin typeface="Arial" charset="0"/>
              </a:rPr>
              <a:t>C</a:t>
            </a:r>
            <a:endParaRPr lang="vi-VN" sz="3200" b="1">
              <a:solidFill>
                <a:schemeClr val="accent6"/>
              </a:solidFill>
              <a:latin typeface="Arial" charset="0"/>
            </a:endParaRPr>
          </a:p>
        </p:txBody>
      </p:sp>
      <p:sp>
        <p:nvSpPr>
          <p:cNvPr id="8" name="TextBox 7"/>
          <p:cNvSpPr txBox="1"/>
          <p:nvPr/>
        </p:nvSpPr>
        <p:spPr>
          <a:xfrm>
            <a:off x="8994776" y="6273800"/>
            <a:ext cx="481013" cy="584200"/>
          </a:xfrm>
          <a:prstGeom prst="rect">
            <a:avLst/>
          </a:prstGeom>
          <a:noFill/>
        </p:spPr>
        <p:txBody>
          <a:bodyPr wrap="none">
            <a:spAutoFit/>
          </a:bodyPr>
          <a:lstStyle/>
          <a:p>
            <a:pPr>
              <a:defRPr/>
            </a:pPr>
            <a:r>
              <a:rPr lang="en-US" sz="3200" b="1">
                <a:solidFill>
                  <a:schemeClr val="accent6"/>
                </a:solidFill>
                <a:latin typeface="Arial" charset="0"/>
              </a:rPr>
              <a:t>D</a:t>
            </a:r>
            <a:endParaRPr lang="vi-VN" sz="3200" b="1">
              <a:solidFill>
                <a:schemeClr val="accent6"/>
              </a:solidFill>
              <a:latin typeface="Arial"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t="4330"/>
          <a:stretch>
            <a:fillRect/>
          </a:stretch>
        </p:blipFill>
        <p:spPr bwMode="auto">
          <a:xfrm>
            <a:off x="1752600" y="4546600"/>
            <a:ext cx="17526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cxnSpLocks noChangeShapeType="1"/>
          </p:cNvCxnSpPr>
          <p:nvPr/>
        </p:nvCxnSpPr>
        <p:spPr bwMode="auto">
          <a:xfrm>
            <a:off x="2632076" y="6486525"/>
            <a:ext cx="6283325" cy="0"/>
          </a:xfrm>
          <a:prstGeom prst="straightConnector1">
            <a:avLst/>
          </a:prstGeom>
          <a:noFill/>
          <a:ln w="508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1274" name="Freeform 23"/>
          <p:cNvSpPr>
            <a:spLocks/>
          </p:cNvSpPr>
          <p:nvPr/>
        </p:nvSpPr>
        <p:spPr bwMode="auto">
          <a:xfrm>
            <a:off x="3451226" y="2395538"/>
            <a:ext cx="493713" cy="369332"/>
          </a:xfrm>
          <a:custGeom>
            <a:avLst/>
            <a:gdLst>
              <a:gd name="T0" fmla="*/ 196311 w 493655"/>
              <a:gd name="T1" fmla="*/ 1771396 h 2405314"/>
              <a:gd name="T2" fmla="*/ 490786 w 493655"/>
              <a:gd name="T3" fmla="*/ 2325638 h 2405314"/>
              <a:gd name="T4" fmla="*/ 10902 w 493655"/>
              <a:gd name="T5" fmla="*/ 293418 h 2405314"/>
              <a:gd name="T6" fmla="*/ 0 w 493655"/>
              <a:gd name="T7" fmla="*/ 0 h 2405314"/>
              <a:gd name="T8" fmla="*/ 0 60000 65536"/>
              <a:gd name="T9" fmla="*/ 0 60000 65536"/>
              <a:gd name="T10" fmla="*/ 0 60000 65536"/>
              <a:gd name="T11" fmla="*/ 0 60000 65536"/>
              <a:gd name="T12" fmla="*/ 0 w 493655"/>
              <a:gd name="T13" fmla="*/ 0 h 2405314"/>
              <a:gd name="T14" fmla="*/ 493655 w 493655"/>
              <a:gd name="T15" fmla="*/ 2405314 h 2405314"/>
            </a:gdLst>
            <a:ahLst/>
            <a:cxnLst>
              <a:cxn ang="T8">
                <a:pos x="T0" y="T1"/>
              </a:cxn>
              <a:cxn ang="T9">
                <a:pos x="T2" y="T3"/>
              </a:cxn>
              <a:cxn ang="T10">
                <a:pos x="T4" y="T5"/>
              </a:cxn>
              <a:cxn ang="T11">
                <a:pos x="T6" y="T7"/>
              </a:cxn>
            </a:cxnLst>
            <a:rect l="T12" t="T13" r="T14" b="T15"/>
            <a:pathLst>
              <a:path w="493655" h="2405314">
                <a:moveTo>
                  <a:pt x="195943" y="1774372"/>
                </a:moveTo>
                <a:cubicBezTo>
                  <a:pt x="358322" y="2175329"/>
                  <a:pt x="520701" y="2576286"/>
                  <a:pt x="489858" y="2329543"/>
                </a:cubicBezTo>
                <a:cubicBezTo>
                  <a:pt x="459015" y="2082800"/>
                  <a:pt x="92529" y="682171"/>
                  <a:pt x="10886" y="293914"/>
                </a:cubicBezTo>
                <a:cubicBezTo>
                  <a:pt x="-70757" y="-94343"/>
                  <a:pt x="567871" y="558800"/>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11276" name="TextBox 28"/>
          <p:cNvSpPr txBox="1">
            <a:spLocks noChangeArrowheads="1"/>
          </p:cNvSpPr>
          <p:nvPr/>
        </p:nvSpPr>
        <p:spPr bwMode="auto">
          <a:xfrm>
            <a:off x="6037263" y="1"/>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sz="2800" b="1">
              <a:latin typeface="Times New Roman" panose="02020603050405020304" pitchFamily="18" charset="0"/>
            </a:endParaRPr>
          </a:p>
        </p:txBody>
      </p:sp>
      <p:sp>
        <p:nvSpPr>
          <p:cNvPr id="31" name="Rectangle 30"/>
          <p:cNvSpPr>
            <a:spLocks noChangeArrowheads="1"/>
          </p:cNvSpPr>
          <p:nvPr/>
        </p:nvSpPr>
        <p:spPr bwMode="auto">
          <a:xfrm>
            <a:off x="2667000" y="6324600"/>
            <a:ext cx="6248400" cy="369332"/>
          </a:xfrm>
          <a:prstGeom prst="rect">
            <a:avLst/>
          </a:prstGeom>
          <a:solidFill>
            <a:srgbClr val="0000FF"/>
          </a:solidFill>
          <a:ln w="15875" algn="ctr">
            <a:solidFill>
              <a:srgbClr val="660033"/>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35" name="TextBox 34"/>
          <p:cNvSpPr txBox="1">
            <a:spLocks noChangeArrowheads="1"/>
          </p:cNvSpPr>
          <p:nvPr/>
        </p:nvSpPr>
        <p:spPr bwMode="auto">
          <a:xfrm>
            <a:off x="334412" y="2265351"/>
            <a:ext cx="74861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u="sng" dirty="0">
                <a:latin typeface="Times New Roman" panose="02020603050405020304" pitchFamily="18" charset="0"/>
                <a:cs typeface="Times New Roman" panose="02020603050405020304" pitchFamily="18" charset="0"/>
              </a:rPr>
              <a:t>Bước 1:</a:t>
            </a:r>
            <a:r>
              <a:rPr lang="en-US" altLang="en-US" sz="3600" dirty="0">
                <a:latin typeface="Times New Roman" panose="02020603050405020304" pitchFamily="18" charset="0"/>
                <a:cs typeface="Times New Roman" panose="02020603050405020304" pitchFamily="18" charset="0"/>
              </a:rPr>
              <a:t> Chọn điểm (C) đặt giác kế </a:t>
            </a:r>
          </a:p>
          <a:p>
            <a:r>
              <a:rPr lang="en-US" altLang="en-US" sz="3600" dirty="0">
                <a:latin typeface="Times New Roman" panose="02020603050405020304" pitchFamily="18" charset="0"/>
                <a:cs typeface="Times New Roman" panose="02020603050405020304" pitchFamily="18" charset="0"/>
              </a:rPr>
              <a:t>thẳng đứng, cách chân cột cờ (D) </a:t>
            </a:r>
          </a:p>
          <a:p>
            <a:r>
              <a:rPr lang="en-US" altLang="en-US" sz="3600" dirty="0">
                <a:latin typeface="Times New Roman" panose="02020603050405020304" pitchFamily="18" charset="0"/>
                <a:cs typeface="Times New Roman" panose="02020603050405020304" pitchFamily="18" charset="0"/>
              </a:rPr>
              <a:t>một khoảng bằng a. </a:t>
            </a:r>
          </a:p>
        </p:txBody>
      </p:sp>
      <p:sp>
        <p:nvSpPr>
          <p:cNvPr id="36" name="Rectangle 35"/>
          <p:cNvSpPr>
            <a:spLocks noChangeArrowheads="1"/>
          </p:cNvSpPr>
          <p:nvPr/>
        </p:nvSpPr>
        <p:spPr bwMode="auto">
          <a:xfrm>
            <a:off x="8724901" y="6194425"/>
            <a:ext cx="220663"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37" name="TextBox 36"/>
          <p:cNvSpPr txBox="1">
            <a:spLocks noChangeArrowheads="1"/>
          </p:cNvSpPr>
          <p:nvPr/>
        </p:nvSpPr>
        <p:spPr bwMode="auto">
          <a:xfrm>
            <a:off x="334412" y="655778"/>
            <a:ext cx="71681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latin typeface="Times New Roman" panose="02020603050405020304" pitchFamily="18" charset="0"/>
              </a:rPr>
              <a:t>Hướng dẫn thực hiện:</a:t>
            </a:r>
          </a:p>
          <a:p>
            <a:r>
              <a:rPr lang="en-US" altLang="en-US" sz="3600" dirty="0">
                <a:latin typeface="Times New Roman" panose="02020603050405020304" pitchFamily="18" charset="0"/>
              </a:rPr>
              <a:t>Xác định chiều cao AD của cột cờ</a:t>
            </a:r>
            <a:endParaRPr lang="vi-VN" altLang="en-US" sz="3600" dirty="0">
              <a:latin typeface="Times New Roman" panose="02020603050405020304" pitchFamily="18" charset="0"/>
            </a:endParaRPr>
          </a:p>
        </p:txBody>
      </p:sp>
      <p:pic>
        <p:nvPicPr>
          <p:cNvPr id="1128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9163" y="117633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TextBox 28"/>
          <p:cNvSpPr txBox="1">
            <a:spLocks noChangeArrowheads="1"/>
          </p:cNvSpPr>
          <p:nvPr/>
        </p:nvSpPr>
        <p:spPr bwMode="auto">
          <a:xfrm>
            <a:off x="636589" y="253388"/>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sz="2400" b="1">
              <a:latin typeface="Times New Roman" panose="02020603050405020304" pitchFamily="18" charset="0"/>
            </a:endParaRPr>
          </a:p>
        </p:txBody>
      </p:sp>
      <p:sp>
        <p:nvSpPr>
          <p:cNvPr id="20" name="TextBox 19"/>
          <p:cNvSpPr txBox="1"/>
          <p:nvPr/>
        </p:nvSpPr>
        <p:spPr>
          <a:xfrm>
            <a:off x="170070" y="97413"/>
            <a:ext cx="11648661" cy="646331"/>
          </a:xfrm>
          <a:prstGeom prst="rect">
            <a:avLst/>
          </a:prstGeom>
          <a:solidFill>
            <a:schemeClr val="accent4">
              <a:lumMod val="40000"/>
              <a:lumOff val="60000"/>
            </a:schemeClr>
          </a:solidFill>
        </p:spPr>
        <p:txBody>
          <a:bodyPr wrap="square">
            <a:spAutoFit/>
          </a:bodyPr>
          <a:lstStyle/>
          <a:p>
            <a:pPr>
              <a:defRPr/>
            </a:pPr>
            <a:r>
              <a:rPr lang="en-US" sz="3600" b="1" dirty="0">
                <a:solidFill>
                  <a:srgbClr val="00B0F0"/>
                </a:solidFill>
                <a:latin typeface="Times New Roman" panose="02020603050405020304" pitchFamily="18" charset="0"/>
                <a:cs typeface="Times New Roman" panose="02020603050405020304" pitchFamily="18" charset="0"/>
              </a:rPr>
              <a:t>Ví dụ 3</a:t>
            </a:r>
            <a:r>
              <a:rPr lang="en-US" sz="3600" dirty="0">
                <a:latin typeface="Times New Roman" panose="02020603050405020304" pitchFamily="18" charset="0"/>
                <a:cs typeface="Times New Roman" panose="02020603050405020304" pitchFamily="18" charset="0"/>
              </a:rPr>
              <a:t>: Xác định chiều cao của cột cờ không cần lên đỉnh cột</a:t>
            </a:r>
            <a:endParaRPr lang="vi-VN"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91189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6" presetClass="emph" presetSubtype="0" repeatCount="indefinite" fill="hold" grpId="1" nodeType="withEffect">
                                  <p:stCondLst>
                                    <p:cond delay="0"/>
                                  </p:stCondLst>
                                  <p:childTnLst>
                                    <p:animScale>
                                      <p:cBhvr>
                                        <p:cTn id="15" dur="2000" fill="hold"/>
                                        <p:tgtEl>
                                          <p:spTgt spid="8"/>
                                        </p:tgtEl>
                                      </p:cBhvr>
                                      <p:by x="150000" y="150000"/>
                                    </p:animScale>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10" presetClass="entr" presetSubtype="0" fill="hold" grpId="2"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6" presetClass="emph" presetSubtype="0" repeatCount="indefinite" fill="hold" grpId="1" nodeType="withEffect">
                                  <p:stCondLst>
                                    <p:cond delay="0"/>
                                  </p:stCondLst>
                                  <p:childTnLst>
                                    <p:animScale>
                                      <p:cBhvr>
                                        <p:cTn id="24" dur="2000" fill="hold"/>
                                        <p:tgtEl>
                                          <p:spTgt spid="4"/>
                                        </p:tgtEl>
                                      </p:cBhvr>
                                      <p:by x="150000" y="150000"/>
                                    </p:animScale>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0-#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par>
                                <p:cTn id="40" presetID="21" presetClass="emph" presetSubtype="0" repeatCount="indefinite" fill="hold" grpId="1" nodeType="withEffect">
                                  <p:stCondLst>
                                    <p:cond delay="0"/>
                                  </p:stCondLst>
                                  <p:childTnLst>
                                    <p:animClr clrSpc="hsl" dir="cw">
                                      <p:cBhvr override="childStyle">
                                        <p:cTn id="41" dur="500" fill="hold"/>
                                        <p:tgtEl>
                                          <p:spTgt spid="31"/>
                                        </p:tgtEl>
                                        <p:attrNameLst>
                                          <p:attrName>style.color</p:attrName>
                                        </p:attrNameLst>
                                      </p:cBhvr>
                                      <p:by>
                                        <p:hsl h="7200000" s="0" l="0"/>
                                      </p:by>
                                    </p:animClr>
                                    <p:animClr clrSpc="hsl" dir="cw">
                                      <p:cBhvr>
                                        <p:cTn id="42" dur="500" fill="hold"/>
                                        <p:tgtEl>
                                          <p:spTgt spid="31"/>
                                        </p:tgtEl>
                                        <p:attrNameLst>
                                          <p:attrName>fillcolor</p:attrName>
                                        </p:attrNameLst>
                                      </p:cBhvr>
                                      <p:by>
                                        <p:hsl h="7200000" s="0" l="0"/>
                                      </p:by>
                                    </p:animClr>
                                    <p:animClr clrSpc="hsl" dir="cw">
                                      <p:cBhvr>
                                        <p:cTn id="43" dur="500" fill="hold"/>
                                        <p:tgtEl>
                                          <p:spTgt spid="31"/>
                                        </p:tgtEl>
                                        <p:attrNameLst>
                                          <p:attrName>stroke.color</p:attrName>
                                        </p:attrNameLst>
                                      </p:cBhvr>
                                      <p:by>
                                        <p:hsl h="7200000" s="0" l="0"/>
                                      </p:by>
                                    </p:animClr>
                                    <p:set>
                                      <p:cBhvr>
                                        <p:cTn id="44" dur="500" fill="hold"/>
                                        <p:tgtEl>
                                          <p:spTgt spid="31"/>
                                        </p:tgtEl>
                                        <p:attrNameLst>
                                          <p:attrName>fill.type</p:attrName>
                                        </p:attrNameLst>
                                      </p:cBhvr>
                                      <p:to>
                                        <p:strVal val="solid"/>
                                      </p:to>
                                    </p:se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47"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37"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outVertical)">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par>
                                <p:cTn id="61" presetID="10" presetClass="emph" presetSubtype="0" repeatCount="indefinite" fill="hold" grpId="1" nodeType="withEffect">
                                  <p:stCondLst>
                                    <p:cond delay="0"/>
                                  </p:stCondLst>
                                  <p:childTnLst>
                                    <p:anim calcmode="discrete" valueType="str">
                                      <p:cBhvr override="childStyle">
                                        <p:cTn id="62" dur="2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63" presetID="21" presetClass="emph" presetSubtype="0" repeatCount="indefinite" fill="hold" grpId="2" nodeType="withEffect">
                                  <p:stCondLst>
                                    <p:cond delay="0"/>
                                  </p:stCondLst>
                                  <p:childTnLst>
                                    <p:animClr clrSpc="hsl" dir="cw">
                                      <p:cBhvr override="childStyle">
                                        <p:cTn id="64" dur="500" fill="hold"/>
                                        <p:tgtEl>
                                          <p:spTgt spid="5"/>
                                        </p:tgtEl>
                                        <p:attrNameLst>
                                          <p:attrName>style.color</p:attrName>
                                        </p:attrNameLst>
                                      </p:cBhvr>
                                      <p:by>
                                        <p:hsl h="7200000" s="0" l="0"/>
                                      </p:by>
                                    </p:animClr>
                                    <p:animClr clrSpc="hsl" dir="cw">
                                      <p:cBhvr>
                                        <p:cTn id="65" dur="500" fill="hold"/>
                                        <p:tgtEl>
                                          <p:spTgt spid="5"/>
                                        </p:tgtEl>
                                        <p:attrNameLst>
                                          <p:attrName>fillcolor</p:attrName>
                                        </p:attrNameLst>
                                      </p:cBhvr>
                                      <p:by>
                                        <p:hsl h="7200000" s="0" l="0"/>
                                      </p:by>
                                    </p:animClr>
                                    <p:animClr clrSpc="hsl" dir="cw">
                                      <p:cBhvr>
                                        <p:cTn id="66" dur="500" fill="hold"/>
                                        <p:tgtEl>
                                          <p:spTgt spid="5"/>
                                        </p:tgtEl>
                                        <p:attrNameLst>
                                          <p:attrName>stroke.color</p:attrName>
                                        </p:attrNameLst>
                                      </p:cBhvr>
                                      <p:by>
                                        <p:hsl h="7200000" s="0" l="0"/>
                                      </p:by>
                                    </p:animClr>
                                    <p:set>
                                      <p:cBhvr>
                                        <p:cTn id="67" dur="500" fill="hold"/>
                                        <p:tgtEl>
                                          <p:spTgt spid="5"/>
                                        </p:tgtEl>
                                        <p:attrNameLst>
                                          <p:attrName>fill.type</p:attrName>
                                        </p:attrNameLst>
                                      </p:cBhvr>
                                      <p:to>
                                        <p:strVal val="solid"/>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4" grpId="2"/>
      <p:bldP spid="5" grpId="0"/>
      <p:bldP spid="5" grpId="1"/>
      <p:bldP spid="5" grpId="2"/>
      <p:bldP spid="7" grpId="0"/>
      <p:bldP spid="8" grpId="0"/>
      <p:bldP spid="8" grpId="1"/>
      <p:bldP spid="31" grpId="0" animBg="1"/>
      <p:bldP spid="31" grpId="1" animBg="1"/>
      <p:bldP spid="35" grpId="0"/>
      <p:bldP spid="36"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extLst>
              <a:ext uri="{28A0092B-C50C-407E-A947-70E740481C1C}">
                <a14:useLocalDpi xmlns:a14="http://schemas.microsoft.com/office/drawing/2010/main" val="0"/>
              </a:ext>
            </a:extLst>
          </a:blip>
          <a:srcRect l="34599" r="12451"/>
          <a:stretch>
            <a:fillRect/>
          </a:stretch>
        </p:blipFill>
        <p:spPr bwMode="auto">
          <a:xfrm>
            <a:off x="6705600" y="1219201"/>
            <a:ext cx="40386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ChangeArrowheads="1"/>
          </p:cNvSpPr>
          <p:nvPr/>
        </p:nvSpPr>
        <p:spPr bwMode="auto">
          <a:xfrm>
            <a:off x="8915401" y="1371600"/>
            <a:ext cx="60325" cy="369332"/>
          </a:xfrm>
          <a:prstGeom prst="rect">
            <a:avLst/>
          </a:prstGeom>
          <a:solidFill>
            <a:srgbClr val="FF0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 name="TextBox 3"/>
          <p:cNvSpPr txBox="1"/>
          <p:nvPr/>
        </p:nvSpPr>
        <p:spPr>
          <a:xfrm>
            <a:off x="8286751" y="1189038"/>
            <a:ext cx="481013" cy="584200"/>
          </a:xfrm>
          <a:prstGeom prst="rect">
            <a:avLst/>
          </a:prstGeom>
          <a:noFill/>
        </p:spPr>
        <p:txBody>
          <a:bodyPr wrap="none">
            <a:spAutoFit/>
          </a:bodyPr>
          <a:lstStyle/>
          <a:p>
            <a:pPr>
              <a:defRPr/>
            </a:pPr>
            <a:r>
              <a:rPr lang="en-US" sz="3200" b="1">
                <a:solidFill>
                  <a:schemeClr val="accent6"/>
                </a:solidFill>
                <a:latin typeface="Arial" charset="0"/>
              </a:rPr>
              <a:t>A</a:t>
            </a:r>
            <a:endParaRPr lang="vi-VN" sz="3200" b="1">
              <a:solidFill>
                <a:schemeClr val="accent6"/>
              </a:solidFill>
              <a:latin typeface="Arial" charset="0"/>
            </a:endParaRPr>
          </a:p>
        </p:txBody>
      </p:sp>
      <p:sp>
        <p:nvSpPr>
          <p:cNvPr id="8" name="TextBox 7"/>
          <p:cNvSpPr txBox="1"/>
          <p:nvPr/>
        </p:nvSpPr>
        <p:spPr>
          <a:xfrm>
            <a:off x="9120188" y="6273800"/>
            <a:ext cx="481012" cy="584200"/>
          </a:xfrm>
          <a:prstGeom prst="rect">
            <a:avLst/>
          </a:prstGeom>
          <a:noFill/>
        </p:spPr>
        <p:txBody>
          <a:bodyPr wrap="none">
            <a:spAutoFit/>
          </a:bodyPr>
          <a:lstStyle/>
          <a:p>
            <a:pPr>
              <a:defRPr/>
            </a:pPr>
            <a:r>
              <a:rPr lang="en-US" sz="3200" b="1">
                <a:solidFill>
                  <a:schemeClr val="accent6"/>
                </a:solidFill>
                <a:latin typeface="Arial" charset="0"/>
              </a:rPr>
              <a:t>D</a:t>
            </a:r>
            <a:endParaRPr lang="vi-VN" sz="3200" b="1">
              <a:solidFill>
                <a:schemeClr val="accent6"/>
              </a:solidFill>
              <a:latin typeface="Arial" charset="0"/>
            </a:endParaRPr>
          </a:p>
        </p:txBody>
      </p:sp>
      <p:pic>
        <p:nvPicPr>
          <p:cNvPr id="12294" name="Picture 8"/>
          <p:cNvPicPr>
            <a:picLocks noChangeAspect="1"/>
          </p:cNvPicPr>
          <p:nvPr/>
        </p:nvPicPr>
        <p:blipFill>
          <a:blip r:embed="rId4">
            <a:extLst>
              <a:ext uri="{28A0092B-C50C-407E-A947-70E740481C1C}">
                <a14:useLocalDpi xmlns:a14="http://schemas.microsoft.com/office/drawing/2010/main" val="0"/>
              </a:ext>
            </a:extLst>
          </a:blip>
          <a:srcRect t="4330"/>
          <a:stretch>
            <a:fillRect/>
          </a:stretch>
        </p:blipFill>
        <p:spPr bwMode="auto">
          <a:xfrm>
            <a:off x="1752600" y="4546600"/>
            <a:ext cx="17526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2628900" y="4724400"/>
            <a:ext cx="84138" cy="369332"/>
          </a:xfrm>
          <a:prstGeom prst="rect">
            <a:avLst/>
          </a:prstGeom>
          <a:solidFill>
            <a:srgbClr val="C00000"/>
          </a:solidFill>
          <a:ln w="9525" algn="ctr">
            <a:solidFill>
              <a:srgbClr val="C0000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7" name="Left Brace 16"/>
          <p:cNvSpPr/>
          <p:nvPr/>
        </p:nvSpPr>
        <p:spPr bwMode="auto">
          <a:xfrm>
            <a:off x="2286000" y="4724400"/>
            <a:ext cx="228600" cy="380048"/>
          </a:xfrm>
          <a:prstGeom prst="leftBrace">
            <a:avLst/>
          </a:prstGeom>
          <a:noFill/>
          <a:ln w="53975" cap="flat" cmpd="sng" algn="ctr">
            <a:solidFill>
              <a:schemeClr val="tx1"/>
            </a:solidFill>
            <a:prstDash val="solid"/>
            <a:round/>
            <a:headEnd type="none" w="med" len="med"/>
            <a:tailEnd type="none" w="med" len="med"/>
          </a:ln>
          <a:effectLst>
            <a:outerShdw blurRad="50800" dist="50800" dir="5400000" algn="ctr" rotWithShape="0">
              <a:schemeClr val="bg1"/>
            </a:outerShdw>
          </a:effectLst>
        </p:spPr>
        <p:txBody>
          <a:bodyPr>
            <a:spAutoFit/>
          </a:bodyPr>
          <a:lstStyle/>
          <a:p>
            <a:pPr>
              <a:defRPr/>
            </a:pPr>
            <a:endParaRPr lang="vi-VN">
              <a:latin typeface="Arial" charset="0"/>
            </a:endParaRPr>
          </a:p>
        </p:txBody>
      </p:sp>
      <p:cxnSp>
        <p:nvCxnSpPr>
          <p:cNvPr id="12297" name="Straight Arrow Connector 21"/>
          <p:cNvCxnSpPr>
            <a:cxnSpLocks noChangeShapeType="1"/>
          </p:cNvCxnSpPr>
          <p:nvPr/>
        </p:nvCxnSpPr>
        <p:spPr bwMode="auto">
          <a:xfrm>
            <a:off x="2632076" y="6486525"/>
            <a:ext cx="6283325" cy="0"/>
          </a:xfrm>
          <a:prstGeom prst="straightConnector1">
            <a:avLst/>
          </a:prstGeom>
          <a:noFill/>
          <a:ln w="508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2298" name="Freeform 23"/>
          <p:cNvSpPr>
            <a:spLocks/>
          </p:cNvSpPr>
          <p:nvPr/>
        </p:nvSpPr>
        <p:spPr bwMode="auto">
          <a:xfrm>
            <a:off x="3451226" y="2395538"/>
            <a:ext cx="493713" cy="369332"/>
          </a:xfrm>
          <a:custGeom>
            <a:avLst/>
            <a:gdLst>
              <a:gd name="T0" fmla="*/ 196311 w 493655"/>
              <a:gd name="T1" fmla="*/ 1771396 h 2405314"/>
              <a:gd name="T2" fmla="*/ 490786 w 493655"/>
              <a:gd name="T3" fmla="*/ 2325638 h 2405314"/>
              <a:gd name="T4" fmla="*/ 10902 w 493655"/>
              <a:gd name="T5" fmla="*/ 293418 h 2405314"/>
              <a:gd name="T6" fmla="*/ 0 w 493655"/>
              <a:gd name="T7" fmla="*/ 0 h 2405314"/>
              <a:gd name="T8" fmla="*/ 0 60000 65536"/>
              <a:gd name="T9" fmla="*/ 0 60000 65536"/>
              <a:gd name="T10" fmla="*/ 0 60000 65536"/>
              <a:gd name="T11" fmla="*/ 0 60000 65536"/>
              <a:gd name="T12" fmla="*/ 0 w 493655"/>
              <a:gd name="T13" fmla="*/ 0 h 2405314"/>
              <a:gd name="T14" fmla="*/ 493655 w 493655"/>
              <a:gd name="T15" fmla="*/ 2405314 h 2405314"/>
            </a:gdLst>
            <a:ahLst/>
            <a:cxnLst>
              <a:cxn ang="T8">
                <a:pos x="T0" y="T1"/>
              </a:cxn>
              <a:cxn ang="T9">
                <a:pos x="T2" y="T3"/>
              </a:cxn>
              <a:cxn ang="T10">
                <a:pos x="T4" y="T5"/>
              </a:cxn>
              <a:cxn ang="T11">
                <a:pos x="T6" y="T7"/>
              </a:cxn>
            </a:cxnLst>
            <a:rect l="T12" t="T13" r="T14" b="T15"/>
            <a:pathLst>
              <a:path w="493655" h="2405314">
                <a:moveTo>
                  <a:pt x="195943" y="1774372"/>
                </a:moveTo>
                <a:cubicBezTo>
                  <a:pt x="358322" y="2175329"/>
                  <a:pt x="520701" y="2576286"/>
                  <a:pt x="489858" y="2329543"/>
                </a:cubicBezTo>
                <a:cubicBezTo>
                  <a:pt x="459015" y="2082800"/>
                  <a:pt x="92529" y="682171"/>
                  <a:pt x="10886" y="293914"/>
                </a:cubicBezTo>
                <a:cubicBezTo>
                  <a:pt x="-70757" y="-94343"/>
                  <a:pt x="567871" y="558800"/>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12300" name="TextBox 28"/>
          <p:cNvSpPr txBox="1">
            <a:spLocks noChangeArrowheads="1"/>
          </p:cNvSpPr>
          <p:nvPr/>
        </p:nvSpPr>
        <p:spPr bwMode="auto">
          <a:xfrm>
            <a:off x="6037263" y="1"/>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sz="2800" b="1">
              <a:latin typeface="Times New Roman" panose="02020603050405020304" pitchFamily="18" charset="0"/>
            </a:endParaRPr>
          </a:p>
        </p:txBody>
      </p:sp>
      <p:sp>
        <p:nvSpPr>
          <p:cNvPr id="12302" name="Rectangle 30"/>
          <p:cNvSpPr>
            <a:spLocks noChangeArrowheads="1"/>
          </p:cNvSpPr>
          <p:nvPr/>
        </p:nvSpPr>
        <p:spPr bwMode="auto">
          <a:xfrm>
            <a:off x="2667000" y="6324600"/>
            <a:ext cx="6248400" cy="369332"/>
          </a:xfrm>
          <a:prstGeom prst="rect">
            <a:avLst/>
          </a:prstGeom>
          <a:solidFill>
            <a:srgbClr val="0000FF"/>
          </a:solidFill>
          <a:ln w="15875" algn="ctr">
            <a:solidFill>
              <a:srgbClr val="660033"/>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7" name="TextBox 6"/>
          <p:cNvSpPr txBox="1"/>
          <p:nvPr/>
        </p:nvSpPr>
        <p:spPr>
          <a:xfrm>
            <a:off x="2185988" y="6194425"/>
            <a:ext cx="481012" cy="584200"/>
          </a:xfrm>
          <a:prstGeom prst="rect">
            <a:avLst/>
          </a:prstGeom>
          <a:noFill/>
        </p:spPr>
        <p:txBody>
          <a:bodyPr wrap="none">
            <a:spAutoFit/>
          </a:bodyPr>
          <a:lstStyle/>
          <a:p>
            <a:pPr>
              <a:defRPr/>
            </a:pPr>
            <a:r>
              <a:rPr lang="en-US" sz="3200" b="1">
                <a:solidFill>
                  <a:schemeClr val="accent6"/>
                </a:solidFill>
                <a:latin typeface="Arial" charset="0"/>
              </a:rPr>
              <a:t>C</a:t>
            </a:r>
            <a:endParaRPr lang="vi-VN" sz="3200" b="1">
              <a:solidFill>
                <a:schemeClr val="accent6"/>
              </a:solidFill>
              <a:latin typeface="Arial" charset="0"/>
            </a:endParaRPr>
          </a:p>
        </p:txBody>
      </p:sp>
      <p:sp>
        <p:nvSpPr>
          <p:cNvPr id="25" name="TextBox 24"/>
          <p:cNvSpPr txBox="1">
            <a:spLocks noChangeArrowheads="1"/>
          </p:cNvSpPr>
          <p:nvPr/>
        </p:nvSpPr>
        <p:spPr bwMode="auto">
          <a:xfrm>
            <a:off x="1919289" y="5270501"/>
            <a:ext cx="49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rPr>
              <a:t>b</a:t>
            </a:r>
            <a:endParaRPr lang="vi-VN" altLang="en-US" sz="4000" b="1" dirty="0">
              <a:solidFill>
                <a:srgbClr val="FF0000"/>
              </a:solidFill>
            </a:endParaRPr>
          </a:p>
        </p:txBody>
      </p:sp>
      <p:sp>
        <p:nvSpPr>
          <p:cNvPr id="10" name="TextBox 9"/>
          <p:cNvSpPr txBox="1"/>
          <p:nvPr/>
        </p:nvSpPr>
        <p:spPr>
          <a:xfrm>
            <a:off x="1770063" y="1762125"/>
            <a:ext cx="6589712" cy="585788"/>
          </a:xfrm>
          <a:prstGeom prst="rect">
            <a:avLst/>
          </a:prstGeom>
          <a:noFill/>
        </p:spPr>
        <p:txBody>
          <a:bodyPr wrap="none">
            <a:spAutoFit/>
          </a:bodyPr>
          <a:lstStyle/>
          <a:p>
            <a:pPr>
              <a:defRPr/>
            </a:pPr>
            <a:r>
              <a:rPr lang="en-US" sz="3200" b="1" u="sng" dirty="0">
                <a:latin typeface="+mj-lt"/>
              </a:rPr>
              <a:t>Bước 1</a:t>
            </a:r>
            <a:r>
              <a:rPr lang="en-US" sz="3200" dirty="0">
                <a:latin typeface="+mj-lt"/>
              </a:rPr>
              <a:t>:  Đo </a:t>
            </a:r>
            <a:r>
              <a:rPr lang="en-US" sz="3200" dirty="0" err="1">
                <a:latin typeface=".VnTime" pitchFamily="34" charset="0"/>
              </a:rPr>
              <a:t>chiÒu</a:t>
            </a:r>
            <a:r>
              <a:rPr lang="en-US" sz="3200" dirty="0">
                <a:latin typeface=".VnTime" pitchFamily="34" charset="0"/>
              </a:rPr>
              <a:t> cao </a:t>
            </a:r>
            <a:r>
              <a:rPr lang="en-US" sz="3200" dirty="0" err="1">
                <a:latin typeface=".VnTime" pitchFamily="34" charset="0"/>
              </a:rPr>
              <a:t>gi¸c</a:t>
            </a:r>
            <a:r>
              <a:rPr lang="en-US" sz="3200" dirty="0">
                <a:latin typeface=".VnTime" pitchFamily="34" charset="0"/>
              </a:rPr>
              <a:t> </a:t>
            </a:r>
            <a:r>
              <a:rPr lang="en-US" sz="3200" dirty="0" err="1">
                <a:latin typeface=".VnTime" pitchFamily="34" charset="0"/>
              </a:rPr>
              <a:t>kÕ</a:t>
            </a:r>
            <a:r>
              <a:rPr lang="en-US" sz="3200" dirty="0">
                <a:latin typeface=".VnTime" pitchFamily="34" charset="0"/>
              </a:rPr>
              <a:t> OC = b.</a:t>
            </a:r>
          </a:p>
        </p:txBody>
      </p:sp>
      <p:sp>
        <p:nvSpPr>
          <p:cNvPr id="12306" name="Rectangle 31"/>
          <p:cNvSpPr>
            <a:spLocks noChangeArrowheads="1"/>
          </p:cNvSpPr>
          <p:nvPr/>
        </p:nvSpPr>
        <p:spPr bwMode="auto">
          <a:xfrm>
            <a:off x="8724901" y="6194425"/>
            <a:ext cx="220663"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33" name="TextBox 32"/>
          <p:cNvSpPr txBox="1"/>
          <p:nvPr/>
        </p:nvSpPr>
        <p:spPr>
          <a:xfrm>
            <a:off x="2209800" y="4092575"/>
            <a:ext cx="503238" cy="585788"/>
          </a:xfrm>
          <a:prstGeom prst="rect">
            <a:avLst/>
          </a:prstGeom>
          <a:noFill/>
        </p:spPr>
        <p:txBody>
          <a:bodyPr wrap="none">
            <a:spAutoFit/>
          </a:bodyPr>
          <a:lstStyle/>
          <a:p>
            <a:pPr>
              <a:defRPr/>
            </a:pPr>
            <a:r>
              <a:rPr lang="en-US" sz="3200" b="1">
                <a:solidFill>
                  <a:schemeClr val="accent6"/>
                </a:solidFill>
                <a:latin typeface="Arial" charset="0"/>
              </a:rPr>
              <a:t>O</a:t>
            </a:r>
            <a:endParaRPr lang="vi-VN" sz="3200" b="1">
              <a:solidFill>
                <a:schemeClr val="accent6"/>
              </a:solidFill>
              <a:latin typeface="Arial" charset="0"/>
            </a:endParaRPr>
          </a:p>
        </p:txBody>
      </p:sp>
      <p:sp>
        <p:nvSpPr>
          <p:cNvPr id="34" name="TextBox 33"/>
          <p:cNvSpPr txBox="1"/>
          <p:nvPr/>
        </p:nvSpPr>
        <p:spPr>
          <a:xfrm>
            <a:off x="5534025" y="5680076"/>
            <a:ext cx="469900" cy="708025"/>
          </a:xfrm>
          <a:prstGeom prst="rect">
            <a:avLst/>
          </a:prstGeom>
          <a:noFill/>
        </p:spPr>
        <p:txBody>
          <a:bodyPr wrap="none">
            <a:spAutoFit/>
          </a:bodyPr>
          <a:lstStyle/>
          <a:p>
            <a:pPr>
              <a:defRPr/>
            </a:pPr>
            <a:r>
              <a:rPr lang="en-US" sz="4000" b="1">
                <a:solidFill>
                  <a:schemeClr val="accent6"/>
                </a:solidFill>
                <a:latin typeface="Arial" charset="0"/>
              </a:rPr>
              <a:t>a</a:t>
            </a:r>
            <a:endParaRPr lang="vi-VN" sz="4000" b="1">
              <a:solidFill>
                <a:schemeClr val="accent6"/>
              </a:solidFill>
              <a:latin typeface="Arial" charset="0"/>
            </a:endParaRPr>
          </a:p>
        </p:txBody>
      </p:sp>
      <p:sp>
        <p:nvSpPr>
          <p:cNvPr id="35" name="Rectangle 34"/>
          <p:cNvSpPr>
            <a:spLocks noChangeArrowheads="1"/>
          </p:cNvSpPr>
          <p:nvPr/>
        </p:nvSpPr>
        <p:spPr bwMode="auto">
          <a:xfrm>
            <a:off x="2632075" y="6194425"/>
            <a:ext cx="222250"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pic>
        <p:nvPicPr>
          <p:cNvPr id="12310"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9163" y="117633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TextBox 28"/>
          <p:cNvSpPr txBox="1">
            <a:spLocks noChangeArrowheads="1"/>
          </p:cNvSpPr>
          <p:nvPr/>
        </p:nvSpPr>
        <p:spPr bwMode="auto">
          <a:xfrm>
            <a:off x="1828800" y="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sz="2400" b="1">
              <a:latin typeface="Times New Roman" panose="02020603050405020304" pitchFamily="18" charset="0"/>
            </a:endParaRPr>
          </a:p>
        </p:txBody>
      </p:sp>
      <p:sp>
        <p:nvSpPr>
          <p:cNvPr id="27" name="TextBox 26"/>
          <p:cNvSpPr txBox="1"/>
          <p:nvPr/>
        </p:nvSpPr>
        <p:spPr>
          <a:xfrm>
            <a:off x="305007" y="138005"/>
            <a:ext cx="11648661" cy="646331"/>
          </a:xfrm>
          <a:prstGeom prst="rect">
            <a:avLst/>
          </a:prstGeom>
          <a:solidFill>
            <a:schemeClr val="accent4">
              <a:lumMod val="40000"/>
              <a:lumOff val="60000"/>
            </a:schemeClr>
          </a:solidFill>
        </p:spPr>
        <p:txBody>
          <a:bodyPr wrap="square">
            <a:spAutoFit/>
          </a:bodyPr>
          <a:lstStyle/>
          <a:p>
            <a:pPr>
              <a:defRPr/>
            </a:pPr>
            <a:r>
              <a:rPr lang="en-US" sz="3600" b="1" dirty="0">
                <a:solidFill>
                  <a:srgbClr val="00B0F0"/>
                </a:solidFill>
                <a:latin typeface="Times New Roman" panose="02020603050405020304" pitchFamily="18" charset="0"/>
                <a:cs typeface="Times New Roman" panose="02020603050405020304" pitchFamily="18" charset="0"/>
              </a:rPr>
              <a:t>Ví dụ 3</a:t>
            </a:r>
            <a:r>
              <a:rPr lang="en-US" sz="3600" dirty="0">
                <a:latin typeface="Times New Roman" panose="02020603050405020304" pitchFamily="18" charset="0"/>
                <a:cs typeface="Times New Roman" panose="02020603050405020304" pitchFamily="18" charset="0"/>
              </a:rPr>
              <a:t>: Xác định chiều cao của cột cờ không cần lên đỉnh cột</a:t>
            </a:r>
            <a:endParaRPr lang="vi-VN"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5408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grpId="0" nodeType="withEffect">
                                  <p:stCondLst>
                                    <p:cond delay="0"/>
                                  </p:stCondLst>
                                  <p:childTnLst>
                                    <p:animScale>
                                      <p:cBhvr>
                                        <p:cTn id="6" dur="2000" fill="hold"/>
                                        <p:tgtEl>
                                          <p:spTgt spid="34"/>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1" presetClass="emph" presetSubtype="0" repeatCount="indefinite" fill="hold" grpId="1" nodeType="withEffect">
                                  <p:stCondLst>
                                    <p:cond delay="0"/>
                                  </p:stCondLst>
                                  <p:childTnLst>
                                    <p:animClr clrSpc="hsl" dir="cw">
                                      <p:cBhvr override="childStyle">
                                        <p:cTn id="21" dur="500" fill="hold"/>
                                        <p:tgtEl>
                                          <p:spTgt spid="11"/>
                                        </p:tgtEl>
                                        <p:attrNameLst>
                                          <p:attrName>style.color</p:attrName>
                                        </p:attrNameLst>
                                      </p:cBhvr>
                                      <p:by>
                                        <p:hsl h="7200000" s="0" l="0"/>
                                      </p:by>
                                    </p:animClr>
                                    <p:animClr clrSpc="hsl" dir="cw">
                                      <p:cBhvr>
                                        <p:cTn id="22" dur="500" fill="hold"/>
                                        <p:tgtEl>
                                          <p:spTgt spid="11"/>
                                        </p:tgtEl>
                                        <p:attrNameLst>
                                          <p:attrName>fillcolor</p:attrName>
                                        </p:attrNameLst>
                                      </p:cBhvr>
                                      <p:by>
                                        <p:hsl h="7200000" s="0" l="0"/>
                                      </p:by>
                                    </p:animClr>
                                    <p:animClr clrSpc="hsl" dir="cw">
                                      <p:cBhvr>
                                        <p:cTn id="23" dur="500" fill="hold"/>
                                        <p:tgtEl>
                                          <p:spTgt spid="11"/>
                                        </p:tgtEl>
                                        <p:attrNameLst>
                                          <p:attrName>stroke.color</p:attrName>
                                        </p:attrNameLst>
                                      </p:cBhvr>
                                      <p:by>
                                        <p:hsl h="7200000" s="0" l="0"/>
                                      </p:by>
                                    </p:animClr>
                                    <p:set>
                                      <p:cBhvr>
                                        <p:cTn id="24" dur="500" fill="hold"/>
                                        <p:tgtEl>
                                          <p:spTgt spid="11"/>
                                        </p:tgtEl>
                                        <p:attrNameLst>
                                          <p:attrName>fill.type</p:attrName>
                                        </p:attrNameLst>
                                      </p:cBhvr>
                                      <p:to>
                                        <p:strVal val="solid"/>
                                      </p:to>
                                    </p:se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47"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par>
                                <p:cTn id="39" presetID="6" presetClass="emph" presetSubtype="0" repeatCount="indefinite" fill="hold" grpId="1" nodeType="withEffect">
                                  <p:stCondLst>
                                    <p:cond delay="0"/>
                                  </p:stCondLst>
                                  <p:childTnLst>
                                    <p:animScale>
                                      <p:cBhvr>
                                        <p:cTn id="40"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7" grpId="0" animBg="1"/>
      <p:bldP spid="25" grpId="0"/>
      <p:bldP spid="25" grpId="1"/>
      <p:bldP spid="10" grpId="0"/>
      <p:bldP spid="33" grpId="0"/>
      <p:bldP spid="34" grpId="0"/>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a:extLst>
              <a:ext uri="{28A0092B-C50C-407E-A947-70E740481C1C}">
                <a14:useLocalDpi xmlns:a14="http://schemas.microsoft.com/office/drawing/2010/main" val="0"/>
              </a:ext>
            </a:extLst>
          </a:blip>
          <a:srcRect l="34599" r="12451"/>
          <a:stretch>
            <a:fillRect/>
          </a:stretch>
        </p:blipFill>
        <p:spPr bwMode="auto">
          <a:xfrm>
            <a:off x="6705600" y="1219201"/>
            <a:ext cx="40386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8915401" y="1371600"/>
            <a:ext cx="60325" cy="369332"/>
          </a:xfrm>
          <a:prstGeom prst="rect">
            <a:avLst/>
          </a:prstGeom>
          <a:solidFill>
            <a:srgbClr val="FF0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 name="TextBox 3"/>
          <p:cNvSpPr txBox="1"/>
          <p:nvPr/>
        </p:nvSpPr>
        <p:spPr>
          <a:xfrm>
            <a:off x="8243888" y="1079500"/>
            <a:ext cx="481012" cy="584200"/>
          </a:xfrm>
          <a:prstGeom prst="rect">
            <a:avLst/>
          </a:prstGeom>
          <a:noFill/>
        </p:spPr>
        <p:txBody>
          <a:bodyPr wrap="none">
            <a:spAutoFit/>
          </a:bodyPr>
          <a:lstStyle/>
          <a:p>
            <a:pPr>
              <a:defRPr/>
            </a:pPr>
            <a:r>
              <a:rPr lang="en-US" sz="3200" b="1">
                <a:solidFill>
                  <a:schemeClr val="accent6"/>
                </a:solidFill>
                <a:latin typeface="Arial" charset="0"/>
              </a:rPr>
              <a:t>A</a:t>
            </a:r>
            <a:endParaRPr lang="vi-VN" sz="3200" b="1">
              <a:solidFill>
                <a:schemeClr val="accent6"/>
              </a:solidFill>
              <a:latin typeface="Arial" charset="0"/>
            </a:endParaRPr>
          </a:p>
        </p:txBody>
      </p:sp>
      <p:sp>
        <p:nvSpPr>
          <p:cNvPr id="5" name="TextBox 4"/>
          <p:cNvSpPr txBox="1"/>
          <p:nvPr/>
        </p:nvSpPr>
        <p:spPr>
          <a:xfrm>
            <a:off x="9042401" y="4384675"/>
            <a:ext cx="481013" cy="585788"/>
          </a:xfrm>
          <a:prstGeom prst="rect">
            <a:avLst/>
          </a:prstGeom>
          <a:noFill/>
        </p:spPr>
        <p:txBody>
          <a:bodyPr wrap="none">
            <a:spAutoFit/>
          </a:bodyPr>
          <a:lstStyle/>
          <a:p>
            <a:pPr>
              <a:defRPr/>
            </a:pPr>
            <a:r>
              <a:rPr lang="en-US" sz="3200" b="1">
                <a:solidFill>
                  <a:schemeClr val="accent6"/>
                </a:solidFill>
                <a:latin typeface="Arial" charset="0"/>
              </a:rPr>
              <a:t>B</a:t>
            </a:r>
            <a:endParaRPr lang="vi-VN" sz="3200" b="1">
              <a:solidFill>
                <a:schemeClr val="accent6"/>
              </a:solidFill>
              <a:latin typeface="Arial" charset="0"/>
            </a:endParaRPr>
          </a:p>
        </p:txBody>
      </p:sp>
      <p:sp>
        <p:nvSpPr>
          <p:cNvPr id="7" name="TextBox 6"/>
          <p:cNvSpPr txBox="1"/>
          <p:nvPr/>
        </p:nvSpPr>
        <p:spPr>
          <a:xfrm>
            <a:off x="2185988" y="6194425"/>
            <a:ext cx="481012" cy="584200"/>
          </a:xfrm>
          <a:prstGeom prst="rect">
            <a:avLst/>
          </a:prstGeom>
          <a:noFill/>
        </p:spPr>
        <p:txBody>
          <a:bodyPr wrap="none">
            <a:spAutoFit/>
          </a:bodyPr>
          <a:lstStyle/>
          <a:p>
            <a:pPr>
              <a:defRPr/>
            </a:pPr>
            <a:r>
              <a:rPr lang="en-US" sz="3200" b="1">
                <a:solidFill>
                  <a:schemeClr val="accent6"/>
                </a:solidFill>
                <a:latin typeface="Arial" charset="0"/>
              </a:rPr>
              <a:t>C</a:t>
            </a:r>
            <a:endParaRPr lang="vi-VN" sz="3200" b="1">
              <a:solidFill>
                <a:schemeClr val="accent6"/>
              </a:solidFill>
              <a:latin typeface="Arial" charset="0"/>
            </a:endParaRPr>
          </a:p>
        </p:txBody>
      </p:sp>
      <p:sp>
        <p:nvSpPr>
          <p:cNvPr id="8" name="TextBox 7"/>
          <p:cNvSpPr txBox="1"/>
          <p:nvPr/>
        </p:nvSpPr>
        <p:spPr>
          <a:xfrm>
            <a:off x="9120188" y="6273800"/>
            <a:ext cx="481012" cy="584200"/>
          </a:xfrm>
          <a:prstGeom prst="rect">
            <a:avLst/>
          </a:prstGeom>
          <a:noFill/>
        </p:spPr>
        <p:txBody>
          <a:bodyPr wrap="none">
            <a:spAutoFit/>
          </a:bodyPr>
          <a:lstStyle/>
          <a:p>
            <a:pPr>
              <a:defRPr/>
            </a:pPr>
            <a:r>
              <a:rPr lang="en-US" sz="3200" b="1">
                <a:solidFill>
                  <a:schemeClr val="accent6"/>
                </a:solidFill>
                <a:latin typeface="Arial" charset="0"/>
              </a:rPr>
              <a:t>D</a:t>
            </a:r>
            <a:endParaRPr lang="vi-VN" sz="3200" b="1">
              <a:solidFill>
                <a:schemeClr val="accent6"/>
              </a:solidFill>
              <a:latin typeface="Arial" charset="0"/>
            </a:endParaRPr>
          </a:p>
        </p:txBody>
      </p:sp>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t="4330"/>
          <a:stretch>
            <a:fillRect/>
          </a:stretch>
        </p:blipFill>
        <p:spPr bwMode="auto">
          <a:xfrm>
            <a:off x="1752600" y="4546600"/>
            <a:ext cx="17526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Rectangle 10"/>
          <p:cNvSpPr>
            <a:spLocks noChangeArrowheads="1"/>
          </p:cNvSpPr>
          <p:nvPr/>
        </p:nvSpPr>
        <p:spPr bwMode="auto">
          <a:xfrm>
            <a:off x="2628900" y="4724400"/>
            <a:ext cx="46038" cy="369332"/>
          </a:xfrm>
          <a:prstGeom prst="rect">
            <a:avLst/>
          </a:prstGeom>
          <a:solidFill>
            <a:srgbClr val="C00000"/>
          </a:solidFill>
          <a:ln w="9525" algn="ctr">
            <a:solidFill>
              <a:srgbClr val="C0000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cxnSp>
        <p:nvCxnSpPr>
          <p:cNvPr id="13" name="Straight Connector 12"/>
          <p:cNvCxnSpPr>
            <a:cxnSpLocks noChangeShapeType="1"/>
          </p:cNvCxnSpPr>
          <p:nvPr/>
        </p:nvCxnSpPr>
        <p:spPr bwMode="auto">
          <a:xfrm>
            <a:off x="2651126" y="4699000"/>
            <a:ext cx="6226175" cy="0"/>
          </a:xfrm>
          <a:prstGeom prst="line">
            <a:avLst/>
          </a:prstGeom>
          <a:noFill/>
          <a:ln w="69850" algn="ctr">
            <a:solidFill>
              <a:srgbClr val="002060"/>
            </a:solidFill>
            <a:prstDash val="lgDash"/>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a:endCxn id="13315" idx="0"/>
          </p:cNvCxnSpPr>
          <p:nvPr/>
        </p:nvCxnSpPr>
        <p:spPr bwMode="auto">
          <a:xfrm flipV="1">
            <a:off x="2674939" y="1371601"/>
            <a:ext cx="6270625" cy="3306763"/>
          </a:xfrm>
          <a:prstGeom prst="line">
            <a:avLst/>
          </a:prstGeom>
          <a:noFill/>
          <a:ln w="69850" algn="ctr">
            <a:solidFill>
              <a:schemeClr val="tx1"/>
            </a:solidFill>
            <a:round/>
            <a:headEnd/>
            <a:tailEnd/>
          </a:ln>
          <a:extLst>
            <a:ext uri="{909E8E84-426E-40DD-AFC4-6F175D3DCCD1}">
              <a14:hiddenFill xmlns:a14="http://schemas.microsoft.com/office/drawing/2010/main">
                <a:noFill/>
              </a14:hiddenFill>
            </a:ext>
          </a:extLst>
        </p:spPr>
      </p:cxnSp>
      <p:cxnSp>
        <p:nvCxnSpPr>
          <p:cNvPr id="13324" name="Straight Arrow Connector 21"/>
          <p:cNvCxnSpPr>
            <a:cxnSpLocks noChangeShapeType="1"/>
          </p:cNvCxnSpPr>
          <p:nvPr/>
        </p:nvCxnSpPr>
        <p:spPr bwMode="auto">
          <a:xfrm>
            <a:off x="2632076" y="6486525"/>
            <a:ext cx="6283325" cy="0"/>
          </a:xfrm>
          <a:prstGeom prst="straightConnector1">
            <a:avLst/>
          </a:prstGeom>
          <a:noFill/>
          <a:ln w="508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3325" name="Freeform 23"/>
          <p:cNvSpPr>
            <a:spLocks/>
          </p:cNvSpPr>
          <p:nvPr/>
        </p:nvSpPr>
        <p:spPr bwMode="auto">
          <a:xfrm>
            <a:off x="3451226" y="2395538"/>
            <a:ext cx="493713" cy="369332"/>
          </a:xfrm>
          <a:custGeom>
            <a:avLst/>
            <a:gdLst>
              <a:gd name="T0" fmla="*/ 196311 w 493655"/>
              <a:gd name="T1" fmla="*/ 1771396 h 2405314"/>
              <a:gd name="T2" fmla="*/ 490786 w 493655"/>
              <a:gd name="T3" fmla="*/ 2325638 h 2405314"/>
              <a:gd name="T4" fmla="*/ 10902 w 493655"/>
              <a:gd name="T5" fmla="*/ 293418 h 2405314"/>
              <a:gd name="T6" fmla="*/ 0 w 493655"/>
              <a:gd name="T7" fmla="*/ 0 h 2405314"/>
              <a:gd name="T8" fmla="*/ 0 60000 65536"/>
              <a:gd name="T9" fmla="*/ 0 60000 65536"/>
              <a:gd name="T10" fmla="*/ 0 60000 65536"/>
              <a:gd name="T11" fmla="*/ 0 60000 65536"/>
              <a:gd name="T12" fmla="*/ 0 w 493655"/>
              <a:gd name="T13" fmla="*/ 0 h 2405314"/>
              <a:gd name="T14" fmla="*/ 493655 w 493655"/>
              <a:gd name="T15" fmla="*/ 2405314 h 2405314"/>
            </a:gdLst>
            <a:ahLst/>
            <a:cxnLst>
              <a:cxn ang="T8">
                <a:pos x="T0" y="T1"/>
              </a:cxn>
              <a:cxn ang="T9">
                <a:pos x="T2" y="T3"/>
              </a:cxn>
              <a:cxn ang="T10">
                <a:pos x="T4" y="T5"/>
              </a:cxn>
              <a:cxn ang="T11">
                <a:pos x="T6" y="T7"/>
              </a:cxn>
            </a:cxnLst>
            <a:rect l="T12" t="T13" r="T14" b="T15"/>
            <a:pathLst>
              <a:path w="493655" h="2405314">
                <a:moveTo>
                  <a:pt x="195943" y="1774372"/>
                </a:moveTo>
                <a:cubicBezTo>
                  <a:pt x="358322" y="2175329"/>
                  <a:pt x="520701" y="2576286"/>
                  <a:pt x="489858" y="2329543"/>
                </a:cubicBezTo>
                <a:cubicBezTo>
                  <a:pt x="459015" y="2082800"/>
                  <a:pt x="92529" y="682171"/>
                  <a:pt x="10886" y="293914"/>
                </a:cubicBezTo>
                <a:cubicBezTo>
                  <a:pt x="-70757" y="-94343"/>
                  <a:pt x="567871" y="558800"/>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26" name="Arc 25"/>
          <p:cNvSpPr/>
          <p:nvPr/>
        </p:nvSpPr>
        <p:spPr bwMode="auto">
          <a:xfrm>
            <a:off x="3606801" y="4152901"/>
            <a:ext cx="112713" cy="733663"/>
          </a:xfrm>
          <a:prstGeom prst="arc">
            <a:avLst/>
          </a:prstGeom>
          <a:noFill/>
          <a:ln w="47625" cap="flat" cmpd="sng" algn="ctr">
            <a:solidFill>
              <a:schemeClr val="tx1"/>
            </a:solidFill>
            <a:prstDash val="solid"/>
            <a:round/>
            <a:headEnd type="none" w="med" len="med"/>
            <a:tailEnd type="none" w="med" len="med"/>
          </a:ln>
          <a:effectLst/>
        </p:spPr>
        <p:txBody>
          <a:bodyPr>
            <a:spAutoFit/>
          </a:bodyPr>
          <a:lstStyle/>
          <a:p>
            <a:pPr>
              <a:defRPr/>
            </a:pPr>
            <a:endParaRPr lang="vi-VN">
              <a:latin typeface="Arial" charset="0"/>
            </a:endParaRPr>
          </a:p>
        </p:txBody>
      </p:sp>
      <p:sp>
        <p:nvSpPr>
          <p:cNvPr id="27" name="Rectangle 26"/>
          <p:cNvSpPr>
            <a:spLocks noChangeArrowheads="1"/>
          </p:cNvSpPr>
          <p:nvPr/>
        </p:nvSpPr>
        <p:spPr bwMode="auto">
          <a:xfrm>
            <a:off x="3719514" y="3733800"/>
            <a:ext cx="612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0" b="1" dirty="0">
                <a:latin typeface="Book Antiqua" panose="02040602050305030304" pitchFamily="18" charset="0"/>
              </a:rPr>
              <a:t></a:t>
            </a:r>
            <a:endParaRPr lang="vi-VN" altLang="en-US" sz="6000" b="1" dirty="0"/>
          </a:p>
        </p:txBody>
      </p:sp>
      <p:sp>
        <p:nvSpPr>
          <p:cNvPr id="13329" name="Rectangle 30"/>
          <p:cNvSpPr>
            <a:spLocks noChangeArrowheads="1"/>
          </p:cNvSpPr>
          <p:nvPr/>
        </p:nvSpPr>
        <p:spPr bwMode="auto">
          <a:xfrm>
            <a:off x="2667000" y="6324600"/>
            <a:ext cx="6248400" cy="369332"/>
          </a:xfrm>
          <a:prstGeom prst="rect">
            <a:avLst/>
          </a:prstGeom>
          <a:solidFill>
            <a:srgbClr val="0000FF"/>
          </a:solidFill>
          <a:ln w="15875" algn="ctr">
            <a:solidFill>
              <a:srgbClr val="660033"/>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3331" name="Rectangle 24"/>
          <p:cNvSpPr>
            <a:spLocks noChangeArrowheads="1"/>
          </p:cNvSpPr>
          <p:nvPr/>
        </p:nvSpPr>
        <p:spPr bwMode="auto">
          <a:xfrm>
            <a:off x="8724901" y="6194425"/>
            <a:ext cx="220663"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32" name="Rectangle 31"/>
          <p:cNvSpPr>
            <a:spLocks noChangeArrowheads="1"/>
          </p:cNvSpPr>
          <p:nvPr/>
        </p:nvSpPr>
        <p:spPr bwMode="auto">
          <a:xfrm>
            <a:off x="8656638" y="4492625"/>
            <a:ext cx="220662"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33" name="TextBox 32"/>
          <p:cNvSpPr txBox="1"/>
          <p:nvPr/>
        </p:nvSpPr>
        <p:spPr>
          <a:xfrm>
            <a:off x="2209800" y="4092575"/>
            <a:ext cx="503238" cy="585788"/>
          </a:xfrm>
          <a:prstGeom prst="rect">
            <a:avLst/>
          </a:prstGeom>
          <a:noFill/>
        </p:spPr>
        <p:txBody>
          <a:bodyPr wrap="none">
            <a:spAutoFit/>
          </a:bodyPr>
          <a:lstStyle/>
          <a:p>
            <a:pPr>
              <a:defRPr/>
            </a:pPr>
            <a:r>
              <a:rPr lang="en-US" sz="3200" b="1">
                <a:solidFill>
                  <a:schemeClr val="accent6"/>
                </a:solidFill>
                <a:latin typeface="Arial" charset="0"/>
              </a:rPr>
              <a:t>O</a:t>
            </a:r>
            <a:endParaRPr lang="vi-VN" sz="3200" b="1">
              <a:solidFill>
                <a:schemeClr val="accent6"/>
              </a:solidFill>
              <a:latin typeface="Arial" charset="0"/>
            </a:endParaRPr>
          </a:p>
        </p:txBody>
      </p:sp>
      <p:sp>
        <p:nvSpPr>
          <p:cNvPr id="11287" name="TextBox 33"/>
          <p:cNvSpPr txBox="1">
            <a:spLocks noChangeArrowheads="1"/>
          </p:cNvSpPr>
          <p:nvPr/>
        </p:nvSpPr>
        <p:spPr bwMode="auto">
          <a:xfrm>
            <a:off x="2093914" y="5270501"/>
            <a:ext cx="49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a:solidFill>
                  <a:srgbClr val="FF0000"/>
                </a:solidFill>
              </a:rPr>
              <a:t>b</a:t>
            </a:r>
            <a:endParaRPr lang="vi-VN" altLang="en-US" sz="4000" b="1">
              <a:solidFill>
                <a:srgbClr val="FF0000"/>
              </a:solidFill>
            </a:endParaRPr>
          </a:p>
        </p:txBody>
      </p:sp>
      <p:sp>
        <p:nvSpPr>
          <p:cNvPr id="35" name="TextBox 34"/>
          <p:cNvSpPr txBox="1"/>
          <p:nvPr/>
        </p:nvSpPr>
        <p:spPr>
          <a:xfrm>
            <a:off x="5567364" y="5686426"/>
            <a:ext cx="471487" cy="708025"/>
          </a:xfrm>
          <a:prstGeom prst="rect">
            <a:avLst/>
          </a:prstGeom>
          <a:noFill/>
        </p:spPr>
        <p:txBody>
          <a:bodyPr wrap="none">
            <a:spAutoFit/>
          </a:bodyPr>
          <a:lstStyle/>
          <a:p>
            <a:pPr>
              <a:defRPr/>
            </a:pPr>
            <a:r>
              <a:rPr lang="en-US" sz="4000" b="1">
                <a:solidFill>
                  <a:schemeClr val="accent6"/>
                </a:solidFill>
                <a:latin typeface="Arial" charset="0"/>
              </a:rPr>
              <a:t>a</a:t>
            </a:r>
            <a:endParaRPr lang="vi-VN" sz="4000" b="1">
              <a:solidFill>
                <a:schemeClr val="accent6"/>
              </a:solidFill>
              <a:latin typeface="Arial" charset="0"/>
            </a:endParaRPr>
          </a:p>
        </p:txBody>
      </p:sp>
      <p:sp>
        <p:nvSpPr>
          <p:cNvPr id="13336" name="Rectangle 35"/>
          <p:cNvSpPr>
            <a:spLocks noChangeArrowheads="1"/>
          </p:cNvSpPr>
          <p:nvPr/>
        </p:nvSpPr>
        <p:spPr bwMode="auto">
          <a:xfrm>
            <a:off x="2632075" y="6194425"/>
            <a:ext cx="222250"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pic>
        <p:nvPicPr>
          <p:cNvPr id="13337"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9163" y="117633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214520" y="33779"/>
            <a:ext cx="11648661" cy="646331"/>
          </a:xfrm>
          <a:prstGeom prst="rect">
            <a:avLst/>
          </a:prstGeom>
          <a:solidFill>
            <a:schemeClr val="accent4">
              <a:lumMod val="40000"/>
              <a:lumOff val="60000"/>
            </a:schemeClr>
          </a:solidFill>
        </p:spPr>
        <p:txBody>
          <a:bodyPr wrap="square">
            <a:spAutoFit/>
          </a:bodyPr>
          <a:lstStyle/>
          <a:p>
            <a:pPr>
              <a:defRPr/>
            </a:pPr>
            <a:r>
              <a:rPr lang="en-US" sz="3600" b="1" dirty="0">
                <a:solidFill>
                  <a:srgbClr val="00B0F0"/>
                </a:solidFill>
                <a:latin typeface="Times New Roman" panose="02020603050405020304" pitchFamily="18" charset="0"/>
                <a:cs typeface="Times New Roman" panose="02020603050405020304" pitchFamily="18" charset="0"/>
              </a:rPr>
              <a:t>Ví dụ 3</a:t>
            </a:r>
            <a:r>
              <a:rPr lang="en-US" sz="3600" dirty="0">
                <a:latin typeface="Times New Roman" panose="02020603050405020304" pitchFamily="18" charset="0"/>
                <a:cs typeface="Times New Roman" panose="02020603050405020304" pitchFamily="18" charset="0"/>
              </a:rPr>
              <a:t>: Xác định chiều cao của cột cờ không cần lên đỉnh cột</a:t>
            </a:r>
            <a:endParaRPr lang="vi-VN" sz="36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214519" y="685800"/>
            <a:ext cx="11648661" cy="1446550"/>
            <a:chOff x="214519" y="685800"/>
            <a:chExt cx="11648661" cy="1446550"/>
          </a:xfrm>
        </p:grpSpPr>
        <p:sp>
          <p:nvSpPr>
            <p:cNvPr id="10" name="TextBox 9"/>
            <p:cNvSpPr txBox="1">
              <a:spLocks noChangeArrowheads="1"/>
            </p:cNvSpPr>
            <p:nvPr/>
          </p:nvSpPr>
          <p:spPr bwMode="auto">
            <a:xfrm>
              <a:off x="214519" y="685800"/>
              <a:ext cx="116486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u="sng" dirty="0">
                  <a:latin typeface="Times New Roman" panose="02020603050405020304" pitchFamily="18" charset="0"/>
                  <a:cs typeface="Times New Roman" panose="02020603050405020304" pitchFamily="18" charset="0"/>
                </a:rPr>
                <a:t>Bước 2:</a:t>
              </a:r>
              <a:r>
                <a:rPr lang="en-US" altLang="en-US" sz="3200" dirty="0">
                  <a:latin typeface="Times New Roman" panose="02020603050405020304" pitchFamily="18" charset="0"/>
                  <a:cs typeface="Times New Roman" panose="02020603050405020304" pitchFamily="18" charset="0"/>
                </a:rPr>
                <a:t> Quay thanh giác kế sao cho khi ngắm thanh này ta nhìn được cột cờ A . Xác định số đo     của góc AOB. </a:t>
              </a:r>
            </a:p>
            <a:p>
              <a:endParaRPr lang="vi-VN" altLang="en-US" sz="2400" dirty="0"/>
            </a:p>
          </p:txBody>
        </p:sp>
        <p:graphicFrame>
          <p:nvGraphicFramePr>
            <p:cNvPr id="2" name="Object 1"/>
            <p:cNvGraphicFramePr>
              <a:graphicFrameLocks noChangeAspect="1"/>
            </p:cNvGraphicFramePr>
            <p:nvPr>
              <p:extLst>
                <p:ext uri="{D42A27DB-BD31-4B8C-83A1-F6EECF244321}">
                  <p14:modId xmlns:p14="http://schemas.microsoft.com/office/powerpoint/2010/main" val="2747445611"/>
                </p:ext>
              </p:extLst>
            </p:nvPr>
          </p:nvGraphicFramePr>
          <p:xfrm>
            <a:off x="4461807" y="1314806"/>
            <a:ext cx="500500" cy="345416"/>
          </p:xfrm>
          <a:graphic>
            <a:graphicData uri="http://schemas.openxmlformats.org/presentationml/2006/ole">
              <mc:AlternateContent xmlns:mc="http://schemas.openxmlformats.org/markup-compatibility/2006">
                <mc:Choice xmlns:v="urn:schemas-microsoft-com:vml" Requires="v">
                  <p:oleObj name="Equation" r:id="rId6" imgW="164880" imgH="152280" progId="Equation.DSMT4">
                    <p:embed/>
                  </p:oleObj>
                </mc:Choice>
                <mc:Fallback>
                  <p:oleObj name="Equation" r:id="rId6" imgW="164880" imgH="152280" progId="Equation.DSMT4">
                    <p:embed/>
                    <p:pic>
                      <p:nvPicPr>
                        <p:cNvPr id="0" name=""/>
                        <p:cNvPicPr/>
                        <p:nvPr/>
                      </p:nvPicPr>
                      <p:blipFill>
                        <a:blip r:embed="rId7"/>
                        <a:stretch>
                          <a:fillRect/>
                        </a:stretch>
                      </p:blipFill>
                      <p:spPr>
                        <a:xfrm>
                          <a:off x="4461807" y="1314806"/>
                          <a:ext cx="500500" cy="345416"/>
                        </a:xfrm>
                        <a:prstGeom prst="rect">
                          <a:avLst/>
                        </a:prstGeom>
                      </p:spPr>
                    </p:pic>
                  </p:oleObj>
                </mc:Fallback>
              </mc:AlternateContent>
            </a:graphicData>
          </a:graphic>
        </p:graphicFrame>
      </p:grpSp>
    </p:spTree>
    <p:custDataLst>
      <p:tags r:id="rId1"/>
    </p:custDataLst>
    <p:extLst>
      <p:ext uri="{BB962C8B-B14F-4D97-AF65-F5344CB8AC3E}">
        <p14:creationId xmlns:p14="http://schemas.microsoft.com/office/powerpoint/2010/main" val="1607791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grpId="0" nodeType="withEffect">
                                  <p:stCondLst>
                                    <p:cond delay="0"/>
                                  </p:stCondLst>
                                  <p:childTnLst>
                                    <p:animScale>
                                      <p:cBhvr>
                                        <p:cTn id="6" dur="2000" fill="hold"/>
                                        <p:tgtEl>
                                          <p:spTgt spid="11287"/>
                                        </p:tgtEl>
                                      </p:cBhvr>
                                      <p:by x="150000" y="150000"/>
                                    </p:animScale>
                                  </p:childTnLst>
                                </p:cTn>
                              </p:par>
                              <p:par>
                                <p:cTn id="7" presetID="6" presetClass="emph" presetSubtype="0" repeatCount="indefinite" fill="hold" grpId="0" nodeType="withEffect">
                                  <p:stCondLst>
                                    <p:cond delay="0"/>
                                  </p:stCondLst>
                                  <p:childTnLst>
                                    <p:animScale>
                                      <p:cBhvr>
                                        <p:cTn id="8" dur="2000" fill="hold"/>
                                        <p:tgtEl>
                                          <p:spTgt spid="35"/>
                                        </p:tgtEl>
                                      </p:cBhvr>
                                      <p:by x="150000" y="150000"/>
                                    </p:animScale>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1" presetClass="emph" presetSubtype="0" repeatCount="indefinite" fill="hold" nodeType="withEffect">
                                  <p:stCondLst>
                                    <p:cond delay="0"/>
                                  </p:stCondLst>
                                  <p:childTnLst>
                                    <p:animClr clrSpc="hsl" dir="cw">
                                      <p:cBhvr override="childStyle">
                                        <p:cTn id="30" dur="500" fill="hold"/>
                                        <p:tgtEl>
                                          <p:spTgt spid="15"/>
                                        </p:tgtEl>
                                        <p:attrNameLst>
                                          <p:attrName>style.color</p:attrName>
                                        </p:attrNameLst>
                                      </p:cBhvr>
                                      <p:by>
                                        <p:hsl h="7200000" s="0" l="0"/>
                                      </p:by>
                                    </p:animClr>
                                    <p:animClr clrSpc="hsl" dir="cw">
                                      <p:cBhvr>
                                        <p:cTn id="31" dur="500" fill="hold"/>
                                        <p:tgtEl>
                                          <p:spTgt spid="15"/>
                                        </p:tgtEl>
                                        <p:attrNameLst>
                                          <p:attrName>fillcolor</p:attrName>
                                        </p:attrNameLst>
                                      </p:cBhvr>
                                      <p:by>
                                        <p:hsl h="7200000" s="0" l="0"/>
                                      </p:by>
                                    </p:animClr>
                                    <p:animClr clrSpc="hsl" dir="cw">
                                      <p:cBhvr>
                                        <p:cTn id="32" dur="500" fill="hold"/>
                                        <p:tgtEl>
                                          <p:spTgt spid="15"/>
                                        </p:tgtEl>
                                        <p:attrNameLst>
                                          <p:attrName>stroke.color</p:attrName>
                                        </p:attrNameLst>
                                      </p:cBhvr>
                                      <p:by>
                                        <p:hsl h="7200000" s="0" l="0"/>
                                      </p:by>
                                    </p:animClr>
                                    <p:set>
                                      <p:cBhvr>
                                        <p:cTn id="33" dur="500" fill="hold"/>
                                        <p:tgtEl>
                                          <p:spTgt spid="15"/>
                                        </p:tgtEl>
                                        <p:attrNameLst>
                                          <p:attrName>fill.type</p:attrName>
                                        </p:attrNameLst>
                                      </p:cBhvr>
                                      <p:to>
                                        <p:strVal val="solid"/>
                                      </p:to>
                                    </p:set>
                                  </p:childTnLst>
                                </p:cTn>
                              </p:par>
                              <p:par>
                                <p:cTn id="34" presetID="21" presetClass="emph" presetSubtype="0" repeatCount="indefinite" fill="hold" nodeType="withEffect">
                                  <p:stCondLst>
                                    <p:cond delay="0"/>
                                  </p:stCondLst>
                                  <p:childTnLst>
                                    <p:animClr clrSpc="hsl" dir="cw">
                                      <p:cBhvr override="childStyle">
                                        <p:cTn id="35" dur="500" fill="hold"/>
                                        <p:tgtEl>
                                          <p:spTgt spid="13"/>
                                        </p:tgtEl>
                                        <p:attrNameLst>
                                          <p:attrName>style.color</p:attrName>
                                        </p:attrNameLst>
                                      </p:cBhvr>
                                      <p:by>
                                        <p:hsl h="7200000" s="0" l="0"/>
                                      </p:by>
                                    </p:animClr>
                                    <p:animClr clrSpc="hsl" dir="cw">
                                      <p:cBhvr>
                                        <p:cTn id="36" dur="500" fill="hold"/>
                                        <p:tgtEl>
                                          <p:spTgt spid="13"/>
                                        </p:tgtEl>
                                        <p:attrNameLst>
                                          <p:attrName>fillcolor</p:attrName>
                                        </p:attrNameLst>
                                      </p:cBhvr>
                                      <p:by>
                                        <p:hsl h="7200000" s="0" l="0"/>
                                      </p:by>
                                    </p:animClr>
                                    <p:animClr clrSpc="hsl" dir="cw">
                                      <p:cBhvr>
                                        <p:cTn id="37" dur="500" fill="hold"/>
                                        <p:tgtEl>
                                          <p:spTgt spid="13"/>
                                        </p:tgtEl>
                                        <p:attrNameLst>
                                          <p:attrName>stroke.color</p:attrName>
                                        </p:attrNameLst>
                                      </p:cBhvr>
                                      <p:by>
                                        <p:hsl h="7200000" s="0" l="0"/>
                                      </p:by>
                                    </p:animClr>
                                    <p:set>
                                      <p:cBhvr>
                                        <p:cTn id="38" dur="500" fill="hold"/>
                                        <p:tgtEl>
                                          <p:spTgt spid="13"/>
                                        </p:tgtEl>
                                        <p:attrNameLst>
                                          <p:attrName>fill.type</p:attrName>
                                        </p:attrNameLst>
                                      </p:cBhvr>
                                      <p:to>
                                        <p:strVal val="solid"/>
                                      </p:to>
                                    </p:set>
                                  </p:childTnLst>
                                </p:cTn>
                              </p:par>
                              <p:par>
                                <p:cTn id="39" presetID="10" presetClass="entr" presetSubtype="0" fill="hold" nodeType="withEffect">
                                  <p:stCondLst>
                                    <p:cond delay="20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20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26" presetClass="emph" presetSubtype="0" repeatCount="indefinite" fill="hold" grpId="1" nodeType="withEffect">
                                  <p:stCondLst>
                                    <p:cond delay="2000"/>
                                  </p:stCondLst>
                                  <p:childTnLst>
                                    <p:animEffect transition="out" filter="fade">
                                      <p:cBhvr>
                                        <p:cTn id="46" dur="500" tmFilter="0, 0; .2, .5; .8, .5; 1, 0"/>
                                        <p:tgtEl>
                                          <p:spTgt spid="27"/>
                                        </p:tgtEl>
                                      </p:cBhvr>
                                    </p:animEffect>
                                    <p:animScale>
                                      <p:cBhvr>
                                        <p:cTn id="47"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7" grpId="1"/>
      <p:bldP spid="32" grpId="0" animBg="1"/>
      <p:bldP spid="11287"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a:extLst>
              <a:ext uri="{28A0092B-C50C-407E-A947-70E740481C1C}">
                <a14:useLocalDpi xmlns:a14="http://schemas.microsoft.com/office/drawing/2010/main" val="0"/>
              </a:ext>
            </a:extLst>
          </a:blip>
          <a:srcRect l="34599" r="12451"/>
          <a:stretch>
            <a:fillRect/>
          </a:stretch>
        </p:blipFill>
        <p:spPr bwMode="auto">
          <a:xfrm>
            <a:off x="6705600" y="1219201"/>
            <a:ext cx="40386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8915401" y="1371600"/>
            <a:ext cx="60325" cy="369332"/>
          </a:xfrm>
          <a:prstGeom prst="rect">
            <a:avLst/>
          </a:prstGeom>
          <a:solidFill>
            <a:srgbClr val="FF0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 name="TextBox 3"/>
          <p:cNvSpPr txBox="1"/>
          <p:nvPr/>
        </p:nvSpPr>
        <p:spPr>
          <a:xfrm>
            <a:off x="8370888" y="1079500"/>
            <a:ext cx="481012" cy="584200"/>
          </a:xfrm>
          <a:prstGeom prst="rect">
            <a:avLst/>
          </a:prstGeom>
          <a:noFill/>
        </p:spPr>
        <p:txBody>
          <a:bodyPr wrap="none">
            <a:spAutoFit/>
          </a:bodyPr>
          <a:lstStyle/>
          <a:p>
            <a:pPr>
              <a:defRPr/>
            </a:pPr>
            <a:r>
              <a:rPr lang="en-US" sz="3200" b="1">
                <a:solidFill>
                  <a:schemeClr val="accent6"/>
                </a:solidFill>
                <a:latin typeface="Arial" charset="0"/>
              </a:rPr>
              <a:t>A</a:t>
            </a:r>
            <a:endParaRPr lang="vi-VN" sz="3200" b="1">
              <a:solidFill>
                <a:schemeClr val="accent6"/>
              </a:solidFill>
              <a:latin typeface="Arial" charset="0"/>
            </a:endParaRPr>
          </a:p>
        </p:txBody>
      </p:sp>
      <p:sp>
        <p:nvSpPr>
          <p:cNvPr id="5" name="TextBox 4"/>
          <p:cNvSpPr txBox="1"/>
          <p:nvPr/>
        </p:nvSpPr>
        <p:spPr>
          <a:xfrm>
            <a:off x="9042401" y="4384675"/>
            <a:ext cx="481013" cy="585788"/>
          </a:xfrm>
          <a:prstGeom prst="rect">
            <a:avLst/>
          </a:prstGeom>
          <a:noFill/>
        </p:spPr>
        <p:txBody>
          <a:bodyPr wrap="none">
            <a:spAutoFit/>
          </a:bodyPr>
          <a:lstStyle/>
          <a:p>
            <a:pPr>
              <a:defRPr/>
            </a:pPr>
            <a:r>
              <a:rPr lang="en-US" sz="3200" b="1">
                <a:solidFill>
                  <a:schemeClr val="accent6"/>
                </a:solidFill>
                <a:latin typeface="Arial" charset="0"/>
              </a:rPr>
              <a:t>B</a:t>
            </a:r>
            <a:endParaRPr lang="vi-VN" sz="3200" b="1">
              <a:solidFill>
                <a:schemeClr val="accent6"/>
              </a:solidFill>
              <a:latin typeface="Arial" charset="0"/>
            </a:endParaRPr>
          </a:p>
        </p:txBody>
      </p:sp>
      <p:sp>
        <p:nvSpPr>
          <p:cNvPr id="6" name="TextBox 5"/>
          <p:cNvSpPr txBox="1"/>
          <p:nvPr/>
        </p:nvSpPr>
        <p:spPr>
          <a:xfrm>
            <a:off x="2236789" y="4011613"/>
            <a:ext cx="503237" cy="584200"/>
          </a:xfrm>
          <a:prstGeom prst="rect">
            <a:avLst/>
          </a:prstGeom>
          <a:noFill/>
        </p:spPr>
        <p:txBody>
          <a:bodyPr wrap="none">
            <a:spAutoFit/>
          </a:bodyPr>
          <a:lstStyle/>
          <a:p>
            <a:pPr>
              <a:defRPr/>
            </a:pPr>
            <a:r>
              <a:rPr lang="en-US" sz="3200" b="1">
                <a:solidFill>
                  <a:schemeClr val="accent6"/>
                </a:solidFill>
                <a:latin typeface="Arial" charset="0"/>
              </a:rPr>
              <a:t>O</a:t>
            </a:r>
            <a:endParaRPr lang="vi-VN" sz="3200" b="1">
              <a:solidFill>
                <a:schemeClr val="accent6"/>
              </a:solidFill>
              <a:latin typeface="Arial" charset="0"/>
            </a:endParaRPr>
          </a:p>
        </p:txBody>
      </p:sp>
      <p:sp>
        <p:nvSpPr>
          <p:cNvPr id="7" name="TextBox 6"/>
          <p:cNvSpPr txBox="1"/>
          <p:nvPr/>
        </p:nvSpPr>
        <p:spPr>
          <a:xfrm>
            <a:off x="2185988" y="6194425"/>
            <a:ext cx="481012" cy="584200"/>
          </a:xfrm>
          <a:prstGeom prst="rect">
            <a:avLst/>
          </a:prstGeom>
          <a:noFill/>
        </p:spPr>
        <p:txBody>
          <a:bodyPr wrap="none">
            <a:spAutoFit/>
          </a:bodyPr>
          <a:lstStyle/>
          <a:p>
            <a:pPr>
              <a:defRPr/>
            </a:pPr>
            <a:r>
              <a:rPr lang="en-US" sz="3200" b="1">
                <a:solidFill>
                  <a:schemeClr val="accent6"/>
                </a:solidFill>
                <a:latin typeface="Arial" charset="0"/>
              </a:rPr>
              <a:t>C</a:t>
            </a:r>
            <a:endParaRPr lang="vi-VN" sz="3200" b="1">
              <a:solidFill>
                <a:schemeClr val="accent6"/>
              </a:solidFill>
              <a:latin typeface="Arial" charset="0"/>
            </a:endParaRPr>
          </a:p>
        </p:txBody>
      </p:sp>
      <p:sp>
        <p:nvSpPr>
          <p:cNvPr id="8" name="TextBox 7"/>
          <p:cNvSpPr txBox="1"/>
          <p:nvPr/>
        </p:nvSpPr>
        <p:spPr>
          <a:xfrm>
            <a:off x="9120188" y="6273800"/>
            <a:ext cx="481012" cy="584200"/>
          </a:xfrm>
          <a:prstGeom prst="rect">
            <a:avLst/>
          </a:prstGeom>
          <a:noFill/>
        </p:spPr>
        <p:txBody>
          <a:bodyPr wrap="none">
            <a:spAutoFit/>
          </a:bodyPr>
          <a:lstStyle/>
          <a:p>
            <a:pPr>
              <a:defRPr/>
            </a:pPr>
            <a:r>
              <a:rPr lang="en-US" sz="3200" b="1">
                <a:solidFill>
                  <a:schemeClr val="accent6"/>
                </a:solidFill>
                <a:latin typeface="Arial" charset="0"/>
              </a:rPr>
              <a:t>D</a:t>
            </a:r>
            <a:endParaRPr lang="vi-VN" sz="3200" b="1">
              <a:solidFill>
                <a:schemeClr val="accent6"/>
              </a:solidFill>
              <a:latin typeface="Arial" charset="0"/>
            </a:endParaRPr>
          </a:p>
        </p:txBody>
      </p:sp>
      <p:pic>
        <p:nvPicPr>
          <p:cNvPr id="14345" name="Picture 8"/>
          <p:cNvPicPr>
            <a:picLocks noChangeAspect="1"/>
          </p:cNvPicPr>
          <p:nvPr/>
        </p:nvPicPr>
        <p:blipFill>
          <a:blip r:embed="rId4">
            <a:extLst>
              <a:ext uri="{28A0092B-C50C-407E-A947-70E740481C1C}">
                <a14:useLocalDpi xmlns:a14="http://schemas.microsoft.com/office/drawing/2010/main" val="0"/>
              </a:ext>
            </a:extLst>
          </a:blip>
          <a:srcRect t="4330"/>
          <a:stretch>
            <a:fillRect/>
          </a:stretch>
        </p:blipFill>
        <p:spPr bwMode="auto">
          <a:xfrm>
            <a:off x="1752600" y="4546600"/>
            <a:ext cx="17526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10"/>
          <p:cNvSpPr>
            <a:spLocks noChangeArrowheads="1"/>
          </p:cNvSpPr>
          <p:nvPr/>
        </p:nvSpPr>
        <p:spPr bwMode="auto">
          <a:xfrm>
            <a:off x="2628900" y="4724400"/>
            <a:ext cx="46038" cy="369332"/>
          </a:xfrm>
          <a:prstGeom prst="rect">
            <a:avLst/>
          </a:prstGeom>
          <a:solidFill>
            <a:srgbClr val="C00000"/>
          </a:solidFill>
          <a:ln w="9525" algn="ctr">
            <a:solidFill>
              <a:srgbClr val="C0000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cxnSp>
        <p:nvCxnSpPr>
          <p:cNvPr id="14347" name="Straight Connector 12"/>
          <p:cNvCxnSpPr>
            <a:cxnSpLocks noChangeShapeType="1"/>
          </p:cNvCxnSpPr>
          <p:nvPr/>
        </p:nvCxnSpPr>
        <p:spPr bwMode="auto">
          <a:xfrm>
            <a:off x="2651126" y="4699000"/>
            <a:ext cx="6226175" cy="0"/>
          </a:xfrm>
          <a:prstGeom prst="line">
            <a:avLst/>
          </a:prstGeom>
          <a:noFill/>
          <a:ln w="69850" algn="ctr">
            <a:solidFill>
              <a:srgbClr val="002060"/>
            </a:solidFill>
            <a:prstDash val="lgDash"/>
            <a:round/>
            <a:headEnd/>
            <a:tailEnd/>
          </a:ln>
          <a:extLst>
            <a:ext uri="{909E8E84-426E-40DD-AFC4-6F175D3DCCD1}">
              <a14:hiddenFill xmlns:a14="http://schemas.microsoft.com/office/drawing/2010/main">
                <a:noFill/>
              </a14:hiddenFill>
            </a:ext>
          </a:extLst>
        </p:spPr>
      </p:cxnSp>
      <p:cxnSp>
        <p:nvCxnSpPr>
          <p:cNvPr id="14348" name="Straight Connector 14"/>
          <p:cNvCxnSpPr>
            <a:cxnSpLocks noChangeShapeType="1"/>
            <a:endCxn id="14339" idx="0"/>
          </p:cNvCxnSpPr>
          <p:nvPr/>
        </p:nvCxnSpPr>
        <p:spPr bwMode="auto">
          <a:xfrm flipV="1">
            <a:off x="2674939" y="1371601"/>
            <a:ext cx="6270625" cy="3306763"/>
          </a:xfrm>
          <a:prstGeom prst="line">
            <a:avLst/>
          </a:prstGeom>
          <a:noFill/>
          <a:ln w="69850" algn="ctr">
            <a:solidFill>
              <a:schemeClr val="tx1"/>
            </a:solidFill>
            <a:round/>
            <a:headEnd/>
            <a:tailEnd/>
          </a:ln>
          <a:extLst>
            <a:ext uri="{909E8E84-426E-40DD-AFC4-6F175D3DCCD1}">
              <a14:hiddenFill xmlns:a14="http://schemas.microsoft.com/office/drawing/2010/main">
                <a:noFill/>
              </a14:hiddenFill>
            </a:ext>
          </a:extLst>
        </p:spPr>
      </p:cxnSp>
      <p:cxnSp>
        <p:nvCxnSpPr>
          <p:cNvPr id="14349" name="Straight Arrow Connector 21"/>
          <p:cNvCxnSpPr>
            <a:cxnSpLocks noChangeShapeType="1"/>
          </p:cNvCxnSpPr>
          <p:nvPr/>
        </p:nvCxnSpPr>
        <p:spPr bwMode="auto">
          <a:xfrm>
            <a:off x="2632076" y="6486525"/>
            <a:ext cx="6283325" cy="0"/>
          </a:xfrm>
          <a:prstGeom prst="straightConnector1">
            <a:avLst/>
          </a:prstGeom>
          <a:noFill/>
          <a:ln w="508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4350" name="Freeform 23"/>
          <p:cNvSpPr>
            <a:spLocks/>
          </p:cNvSpPr>
          <p:nvPr/>
        </p:nvSpPr>
        <p:spPr bwMode="auto">
          <a:xfrm>
            <a:off x="3451226" y="2395538"/>
            <a:ext cx="493713" cy="369332"/>
          </a:xfrm>
          <a:custGeom>
            <a:avLst/>
            <a:gdLst>
              <a:gd name="T0" fmla="*/ 196311 w 493655"/>
              <a:gd name="T1" fmla="*/ 1771396 h 2405314"/>
              <a:gd name="T2" fmla="*/ 490786 w 493655"/>
              <a:gd name="T3" fmla="*/ 2325638 h 2405314"/>
              <a:gd name="T4" fmla="*/ 10902 w 493655"/>
              <a:gd name="T5" fmla="*/ 293418 h 2405314"/>
              <a:gd name="T6" fmla="*/ 0 w 493655"/>
              <a:gd name="T7" fmla="*/ 0 h 2405314"/>
              <a:gd name="T8" fmla="*/ 0 60000 65536"/>
              <a:gd name="T9" fmla="*/ 0 60000 65536"/>
              <a:gd name="T10" fmla="*/ 0 60000 65536"/>
              <a:gd name="T11" fmla="*/ 0 60000 65536"/>
              <a:gd name="T12" fmla="*/ 0 w 493655"/>
              <a:gd name="T13" fmla="*/ 0 h 2405314"/>
              <a:gd name="T14" fmla="*/ 493655 w 493655"/>
              <a:gd name="T15" fmla="*/ 2405314 h 2405314"/>
            </a:gdLst>
            <a:ahLst/>
            <a:cxnLst>
              <a:cxn ang="T8">
                <a:pos x="T0" y="T1"/>
              </a:cxn>
              <a:cxn ang="T9">
                <a:pos x="T2" y="T3"/>
              </a:cxn>
              <a:cxn ang="T10">
                <a:pos x="T4" y="T5"/>
              </a:cxn>
              <a:cxn ang="T11">
                <a:pos x="T6" y="T7"/>
              </a:cxn>
            </a:cxnLst>
            <a:rect l="T12" t="T13" r="T14" b="T15"/>
            <a:pathLst>
              <a:path w="493655" h="2405314">
                <a:moveTo>
                  <a:pt x="195943" y="1774372"/>
                </a:moveTo>
                <a:cubicBezTo>
                  <a:pt x="358322" y="2175329"/>
                  <a:pt x="520701" y="2576286"/>
                  <a:pt x="489858" y="2329543"/>
                </a:cubicBezTo>
                <a:cubicBezTo>
                  <a:pt x="459015" y="2082800"/>
                  <a:pt x="92529" y="682171"/>
                  <a:pt x="10886" y="293914"/>
                </a:cubicBezTo>
                <a:cubicBezTo>
                  <a:pt x="-70757" y="-94343"/>
                  <a:pt x="567871" y="558800"/>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26" name="Arc 25"/>
          <p:cNvSpPr/>
          <p:nvPr/>
        </p:nvSpPr>
        <p:spPr bwMode="auto">
          <a:xfrm>
            <a:off x="3606801" y="4152901"/>
            <a:ext cx="112713" cy="733663"/>
          </a:xfrm>
          <a:prstGeom prst="arc">
            <a:avLst/>
          </a:prstGeom>
          <a:noFill/>
          <a:ln w="47625" cap="flat" cmpd="sng" algn="ctr">
            <a:solidFill>
              <a:schemeClr val="tx1"/>
            </a:solidFill>
            <a:prstDash val="solid"/>
            <a:round/>
            <a:headEnd type="none" w="med" len="med"/>
            <a:tailEnd type="none" w="med" len="med"/>
          </a:ln>
          <a:effectLst/>
        </p:spPr>
        <p:txBody>
          <a:bodyPr>
            <a:spAutoFit/>
          </a:bodyPr>
          <a:lstStyle/>
          <a:p>
            <a:pPr>
              <a:defRPr/>
            </a:pPr>
            <a:endParaRPr lang="vi-VN">
              <a:latin typeface="Arial" charset="0"/>
            </a:endParaRPr>
          </a:p>
        </p:txBody>
      </p:sp>
      <p:sp>
        <p:nvSpPr>
          <p:cNvPr id="14352" name="Rectangle 26"/>
          <p:cNvSpPr>
            <a:spLocks noChangeArrowheads="1"/>
          </p:cNvSpPr>
          <p:nvPr/>
        </p:nvSpPr>
        <p:spPr bwMode="auto">
          <a:xfrm>
            <a:off x="3719513" y="3886201"/>
            <a:ext cx="5254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b="1">
                <a:latin typeface="Book Antiqua" panose="02040602050305030304" pitchFamily="18" charset="0"/>
              </a:rPr>
              <a:t></a:t>
            </a:r>
            <a:endParaRPr lang="vi-VN" altLang="en-US" sz="4800" b="1"/>
          </a:p>
        </p:txBody>
      </p:sp>
      <p:sp>
        <p:nvSpPr>
          <p:cNvPr id="14354" name="Rectangle 30"/>
          <p:cNvSpPr>
            <a:spLocks noChangeArrowheads="1"/>
          </p:cNvSpPr>
          <p:nvPr/>
        </p:nvSpPr>
        <p:spPr bwMode="auto">
          <a:xfrm>
            <a:off x="2667000" y="6324600"/>
            <a:ext cx="6248400" cy="369332"/>
          </a:xfrm>
          <a:prstGeom prst="rect">
            <a:avLst/>
          </a:prstGeom>
          <a:solidFill>
            <a:srgbClr val="0000FF"/>
          </a:solidFill>
          <a:ln w="15875" algn="ctr">
            <a:solidFill>
              <a:srgbClr val="660033"/>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4355" name="Rectangle 24"/>
          <p:cNvSpPr>
            <a:spLocks noChangeArrowheads="1"/>
          </p:cNvSpPr>
          <p:nvPr/>
        </p:nvSpPr>
        <p:spPr bwMode="auto">
          <a:xfrm>
            <a:off x="8724901" y="6194425"/>
            <a:ext cx="220663"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4356" name="Rectangle 31"/>
          <p:cNvSpPr>
            <a:spLocks noChangeArrowheads="1"/>
          </p:cNvSpPr>
          <p:nvPr/>
        </p:nvSpPr>
        <p:spPr bwMode="auto">
          <a:xfrm>
            <a:off x="8656638" y="4492625"/>
            <a:ext cx="220662"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2" name="Rectangle 11"/>
          <p:cNvSpPr/>
          <p:nvPr/>
        </p:nvSpPr>
        <p:spPr>
          <a:xfrm>
            <a:off x="214520" y="632505"/>
            <a:ext cx="10281202" cy="646331"/>
          </a:xfrm>
          <a:prstGeom prst="rect">
            <a:avLst/>
          </a:prstGeom>
        </p:spPr>
        <p:txBody>
          <a:bodyPr wrap="square">
            <a:spAutoFit/>
          </a:bodyPr>
          <a:lstStyle/>
          <a:p>
            <a:pPr>
              <a:spcBef>
                <a:spcPct val="50000"/>
              </a:spcBef>
              <a:defRPr/>
            </a:pPr>
            <a:r>
              <a:rPr lang="en-US" sz="3600" b="1" u="sng" dirty="0">
                <a:latin typeface=".VnTime" pitchFamily="34" charset="0"/>
              </a:rPr>
              <a:t>B­ước 3:</a:t>
            </a:r>
            <a:r>
              <a:rPr lang="en-US" sz="3600" dirty="0">
                <a:latin typeface=".VnTime" pitchFamily="34" charset="0"/>
              </a:rPr>
              <a:t> </a:t>
            </a:r>
            <a:r>
              <a:rPr lang="en-US" sz="3600" dirty="0">
                <a:latin typeface="Times New Roman" panose="02020603050405020304" pitchFamily="18" charset="0"/>
                <a:cs typeface="Times New Roman" panose="02020603050405020304" pitchFamily="18" charset="0"/>
              </a:rPr>
              <a:t>Chiều cao của cột cờ: </a:t>
            </a:r>
            <a:r>
              <a:rPr lang="en-US" sz="3600" dirty="0">
                <a:latin typeface=".VnTime" pitchFamily="34" charset="0"/>
              </a:rPr>
              <a:t>AD = b + a.tan</a:t>
            </a:r>
            <a:r>
              <a:rPr lang="en-US" sz="3600" dirty="0">
                <a:latin typeface="Book Antiqua" pitchFamily="18" charset="0"/>
              </a:rPr>
              <a:t></a:t>
            </a:r>
            <a:r>
              <a:rPr lang="en-US" sz="3600" dirty="0">
                <a:latin typeface=".VnTime" pitchFamily="34" charset="0"/>
              </a:rPr>
              <a:t> </a:t>
            </a:r>
            <a:endParaRPr lang="en-US" sz="3600" dirty="0">
              <a:latin typeface="+mj-lt"/>
            </a:endParaRPr>
          </a:p>
        </p:txBody>
      </p:sp>
      <p:sp>
        <p:nvSpPr>
          <p:cNvPr id="14358" name="TextBox 28"/>
          <p:cNvSpPr txBox="1">
            <a:spLocks noChangeArrowheads="1"/>
          </p:cNvSpPr>
          <p:nvPr/>
        </p:nvSpPr>
        <p:spPr bwMode="auto">
          <a:xfrm>
            <a:off x="1919289" y="52705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rgbClr val="FF0000"/>
                </a:solidFill>
              </a:rPr>
              <a:t>b</a:t>
            </a:r>
            <a:endParaRPr lang="vi-VN" altLang="en-US" sz="3200" b="1">
              <a:solidFill>
                <a:srgbClr val="FF0000"/>
              </a:solidFill>
            </a:endParaRPr>
          </a:p>
        </p:txBody>
      </p:sp>
      <p:sp>
        <p:nvSpPr>
          <p:cNvPr id="30" name="TextBox 29"/>
          <p:cNvSpPr txBox="1"/>
          <p:nvPr/>
        </p:nvSpPr>
        <p:spPr>
          <a:xfrm>
            <a:off x="5534026" y="6361113"/>
            <a:ext cx="411163" cy="584200"/>
          </a:xfrm>
          <a:prstGeom prst="rect">
            <a:avLst/>
          </a:prstGeom>
          <a:noFill/>
        </p:spPr>
        <p:txBody>
          <a:bodyPr wrap="none">
            <a:spAutoFit/>
          </a:bodyPr>
          <a:lstStyle/>
          <a:p>
            <a:pPr>
              <a:defRPr/>
            </a:pPr>
            <a:r>
              <a:rPr lang="en-US" sz="3200" b="1">
                <a:solidFill>
                  <a:schemeClr val="accent6"/>
                </a:solidFill>
                <a:latin typeface="Arial" charset="0"/>
              </a:rPr>
              <a:t>a</a:t>
            </a:r>
            <a:endParaRPr lang="vi-VN" sz="3200" b="1">
              <a:solidFill>
                <a:schemeClr val="accent6"/>
              </a:solidFill>
              <a:latin typeface="Arial" charset="0"/>
            </a:endParaRPr>
          </a:p>
        </p:txBody>
      </p:sp>
      <p:sp>
        <p:nvSpPr>
          <p:cNvPr id="14360" name="Rectangle 32"/>
          <p:cNvSpPr>
            <a:spLocks noChangeArrowheads="1"/>
          </p:cNvSpPr>
          <p:nvPr/>
        </p:nvSpPr>
        <p:spPr bwMode="auto">
          <a:xfrm>
            <a:off x="2632075" y="6194425"/>
            <a:ext cx="222250" cy="369332"/>
          </a:xfrm>
          <a:prstGeom prst="rect">
            <a:avLst/>
          </a:prstGeom>
          <a:solidFill>
            <a:srgbClr val="FFC000"/>
          </a:solidFill>
          <a:ln w="9525" algn="ctr">
            <a:solidFill>
              <a:schemeClr val="tx1"/>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pic>
        <p:nvPicPr>
          <p:cNvPr id="14361"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9163" y="117633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14520" y="33779"/>
            <a:ext cx="11648661" cy="646331"/>
          </a:xfrm>
          <a:prstGeom prst="rect">
            <a:avLst/>
          </a:prstGeom>
          <a:solidFill>
            <a:schemeClr val="accent4">
              <a:lumMod val="40000"/>
              <a:lumOff val="60000"/>
            </a:schemeClr>
          </a:solidFill>
        </p:spPr>
        <p:txBody>
          <a:bodyPr wrap="square">
            <a:spAutoFit/>
          </a:bodyPr>
          <a:lstStyle/>
          <a:p>
            <a:pPr>
              <a:defRPr/>
            </a:pPr>
            <a:r>
              <a:rPr lang="en-US" sz="3600" b="1" dirty="0">
                <a:solidFill>
                  <a:srgbClr val="00B0F0"/>
                </a:solidFill>
                <a:latin typeface="Times New Roman" panose="02020603050405020304" pitchFamily="18" charset="0"/>
                <a:cs typeface="Times New Roman" panose="02020603050405020304" pitchFamily="18" charset="0"/>
              </a:rPr>
              <a:t>Ví dụ 3</a:t>
            </a:r>
            <a:r>
              <a:rPr lang="en-US" sz="3600" dirty="0">
                <a:latin typeface="Times New Roman" panose="02020603050405020304" pitchFamily="18" charset="0"/>
                <a:cs typeface="Times New Roman" panose="02020603050405020304" pitchFamily="18" charset="0"/>
              </a:rPr>
              <a:t>: Xác định chiều cao của cột cờ không cần lên đỉnh cột</a:t>
            </a:r>
            <a:endParaRPr lang="vi-VN"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47518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65" name="Group 9">
            <a:extLst>
              <a:ext uri="{FF2B5EF4-FFF2-40B4-BE49-F238E27FC236}">
                <a16:creationId xmlns:a16="http://schemas.microsoft.com/office/drawing/2014/main" id="{97BA4FBE-E38D-4C8D-95C7-2DDFE2B95967}"/>
              </a:ext>
            </a:extLst>
          </p:cNvPr>
          <p:cNvGrpSpPr>
            <a:grpSpLocks/>
          </p:cNvGrpSpPr>
          <p:nvPr/>
        </p:nvGrpSpPr>
        <p:grpSpPr bwMode="auto">
          <a:xfrm>
            <a:off x="7772400" y="1693862"/>
            <a:ext cx="2886072" cy="3963988"/>
            <a:chOff x="754" y="816"/>
            <a:chExt cx="1698" cy="2736"/>
          </a:xfrm>
        </p:grpSpPr>
        <p:sp>
          <p:nvSpPr>
            <p:cNvPr id="96266" name="Freeform 10">
              <a:extLst>
                <a:ext uri="{FF2B5EF4-FFF2-40B4-BE49-F238E27FC236}">
                  <a16:creationId xmlns:a16="http://schemas.microsoft.com/office/drawing/2014/main" id="{D960EB60-9A06-48EC-8C3B-FE94D7001DC5}"/>
                </a:ext>
              </a:extLst>
            </p:cNvPr>
            <p:cNvSpPr>
              <a:spLocks/>
            </p:cNvSpPr>
            <p:nvPr/>
          </p:nvSpPr>
          <p:spPr bwMode="auto">
            <a:xfrm>
              <a:off x="1392" y="1056"/>
              <a:ext cx="432" cy="2496"/>
            </a:xfrm>
            <a:custGeom>
              <a:avLst/>
              <a:gdLst>
                <a:gd name="T0" fmla="*/ 96 w 432"/>
                <a:gd name="T1" fmla="*/ 2160 h 2256"/>
                <a:gd name="T2" fmla="*/ 0 w 432"/>
                <a:gd name="T3" fmla="*/ 2256 h 2256"/>
                <a:gd name="T4" fmla="*/ 432 w 432"/>
                <a:gd name="T5" fmla="*/ 2256 h 2256"/>
                <a:gd name="T6" fmla="*/ 288 w 432"/>
                <a:gd name="T7" fmla="*/ 2160 h 2256"/>
                <a:gd name="T8" fmla="*/ 192 w 432"/>
                <a:gd name="T9" fmla="*/ 0 h 2256"/>
                <a:gd name="T10" fmla="*/ 96 w 432"/>
                <a:gd name="T11" fmla="*/ 2160 h 2256"/>
              </a:gdLst>
              <a:ahLst/>
              <a:cxnLst>
                <a:cxn ang="0">
                  <a:pos x="T0" y="T1"/>
                </a:cxn>
                <a:cxn ang="0">
                  <a:pos x="T2" y="T3"/>
                </a:cxn>
                <a:cxn ang="0">
                  <a:pos x="T4" y="T5"/>
                </a:cxn>
                <a:cxn ang="0">
                  <a:pos x="T6" y="T7"/>
                </a:cxn>
                <a:cxn ang="0">
                  <a:pos x="T8" y="T9"/>
                </a:cxn>
                <a:cxn ang="0">
                  <a:pos x="T10" y="T11"/>
                </a:cxn>
              </a:cxnLst>
              <a:rect l="0" t="0" r="r" b="b"/>
              <a:pathLst>
                <a:path w="432" h="2256">
                  <a:moveTo>
                    <a:pt x="96" y="2160"/>
                  </a:moveTo>
                  <a:lnTo>
                    <a:pt x="0" y="2256"/>
                  </a:lnTo>
                  <a:lnTo>
                    <a:pt x="432" y="2256"/>
                  </a:lnTo>
                  <a:lnTo>
                    <a:pt x="288" y="2160"/>
                  </a:lnTo>
                  <a:lnTo>
                    <a:pt x="192" y="0"/>
                  </a:lnTo>
                  <a:lnTo>
                    <a:pt x="96" y="2160"/>
                  </a:lnTo>
                  <a:close/>
                </a:path>
              </a:pathLst>
            </a:custGeom>
            <a:gradFill rotWithShape="1">
              <a:gsLst>
                <a:gs pos="0">
                  <a:srgbClr val="993300"/>
                </a:gs>
                <a:gs pos="50000">
                  <a:schemeClr val="bg1"/>
                </a:gs>
                <a:gs pos="100000">
                  <a:srgbClr val="9933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7" name="Freeform 11">
              <a:extLst>
                <a:ext uri="{FF2B5EF4-FFF2-40B4-BE49-F238E27FC236}">
                  <a16:creationId xmlns:a16="http://schemas.microsoft.com/office/drawing/2014/main" id="{CE4D8BE8-9FA3-4F6D-B4CF-D826C1620643}"/>
                </a:ext>
              </a:extLst>
            </p:cNvPr>
            <p:cNvSpPr>
              <a:spLocks/>
            </p:cNvSpPr>
            <p:nvPr/>
          </p:nvSpPr>
          <p:spPr bwMode="auto">
            <a:xfrm>
              <a:off x="754" y="816"/>
              <a:ext cx="1698" cy="1920"/>
            </a:xfrm>
            <a:custGeom>
              <a:avLst/>
              <a:gdLst>
                <a:gd name="T0" fmla="*/ 672 w 1312"/>
                <a:gd name="T1" fmla="*/ 1680 h 1696"/>
                <a:gd name="T2" fmla="*/ 576 w 1312"/>
                <a:gd name="T3" fmla="*/ 1632 h 1696"/>
                <a:gd name="T4" fmla="*/ 432 w 1312"/>
                <a:gd name="T5" fmla="*/ 1680 h 1696"/>
                <a:gd name="T6" fmla="*/ 240 w 1312"/>
                <a:gd name="T7" fmla="*/ 1632 h 1696"/>
                <a:gd name="T8" fmla="*/ 144 w 1312"/>
                <a:gd name="T9" fmla="*/ 1536 h 1696"/>
                <a:gd name="T10" fmla="*/ 0 w 1312"/>
                <a:gd name="T11" fmla="*/ 1344 h 1696"/>
                <a:gd name="T12" fmla="*/ 144 w 1312"/>
                <a:gd name="T13" fmla="*/ 1440 h 1696"/>
                <a:gd name="T14" fmla="*/ 240 w 1312"/>
                <a:gd name="T15" fmla="*/ 1344 h 1696"/>
                <a:gd name="T16" fmla="*/ 432 w 1312"/>
                <a:gd name="T17" fmla="*/ 1344 h 1696"/>
                <a:gd name="T18" fmla="*/ 528 w 1312"/>
                <a:gd name="T19" fmla="*/ 1248 h 1696"/>
                <a:gd name="T20" fmla="*/ 432 w 1312"/>
                <a:gd name="T21" fmla="*/ 1200 h 1696"/>
                <a:gd name="T22" fmla="*/ 336 w 1312"/>
                <a:gd name="T23" fmla="*/ 1248 h 1696"/>
                <a:gd name="T24" fmla="*/ 240 w 1312"/>
                <a:gd name="T25" fmla="*/ 1248 h 1696"/>
                <a:gd name="T26" fmla="*/ 288 w 1312"/>
                <a:gd name="T27" fmla="*/ 1152 h 1696"/>
                <a:gd name="T28" fmla="*/ 384 w 1312"/>
                <a:gd name="T29" fmla="*/ 1104 h 1696"/>
                <a:gd name="T30" fmla="*/ 480 w 1312"/>
                <a:gd name="T31" fmla="*/ 912 h 1696"/>
                <a:gd name="T32" fmla="*/ 384 w 1312"/>
                <a:gd name="T33" fmla="*/ 960 h 1696"/>
                <a:gd name="T34" fmla="*/ 288 w 1312"/>
                <a:gd name="T35" fmla="*/ 1008 h 1696"/>
                <a:gd name="T36" fmla="*/ 144 w 1312"/>
                <a:gd name="T37" fmla="*/ 1008 h 1696"/>
                <a:gd name="T38" fmla="*/ 144 w 1312"/>
                <a:gd name="T39" fmla="*/ 912 h 1696"/>
                <a:gd name="T40" fmla="*/ 336 w 1312"/>
                <a:gd name="T41" fmla="*/ 816 h 1696"/>
                <a:gd name="T42" fmla="*/ 432 w 1312"/>
                <a:gd name="T43" fmla="*/ 768 h 1696"/>
                <a:gd name="T44" fmla="*/ 528 w 1312"/>
                <a:gd name="T45" fmla="*/ 672 h 1696"/>
                <a:gd name="T46" fmla="*/ 576 w 1312"/>
                <a:gd name="T47" fmla="*/ 576 h 1696"/>
                <a:gd name="T48" fmla="*/ 624 w 1312"/>
                <a:gd name="T49" fmla="*/ 480 h 1696"/>
                <a:gd name="T50" fmla="*/ 480 w 1312"/>
                <a:gd name="T51" fmla="*/ 576 h 1696"/>
                <a:gd name="T52" fmla="*/ 384 w 1312"/>
                <a:gd name="T53" fmla="*/ 576 h 1696"/>
                <a:gd name="T54" fmla="*/ 480 w 1312"/>
                <a:gd name="T55" fmla="*/ 480 h 1696"/>
                <a:gd name="T56" fmla="*/ 576 w 1312"/>
                <a:gd name="T57" fmla="*/ 384 h 1696"/>
                <a:gd name="T58" fmla="*/ 576 w 1312"/>
                <a:gd name="T59" fmla="*/ 192 h 1696"/>
                <a:gd name="T60" fmla="*/ 672 w 1312"/>
                <a:gd name="T61" fmla="*/ 144 h 1696"/>
                <a:gd name="T62" fmla="*/ 720 w 1312"/>
                <a:gd name="T63" fmla="*/ 0 h 1696"/>
                <a:gd name="T64" fmla="*/ 768 w 1312"/>
                <a:gd name="T65" fmla="*/ 144 h 1696"/>
                <a:gd name="T66" fmla="*/ 768 w 1312"/>
                <a:gd name="T67" fmla="*/ 288 h 1696"/>
                <a:gd name="T68" fmla="*/ 960 w 1312"/>
                <a:gd name="T69" fmla="*/ 480 h 1696"/>
                <a:gd name="T70" fmla="*/ 816 w 1312"/>
                <a:gd name="T71" fmla="*/ 480 h 1696"/>
                <a:gd name="T72" fmla="*/ 720 w 1312"/>
                <a:gd name="T73" fmla="*/ 480 h 1696"/>
                <a:gd name="T74" fmla="*/ 720 w 1312"/>
                <a:gd name="T75" fmla="*/ 624 h 1696"/>
                <a:gd name="T76" fmla="*/ 816 w 1312"/>
                <a:gd name="T77" fmla="*/ 672 h 1696"/>
                <a:gd name="T78" fmla="*/ 1104 w 1312"/>
                <a:gd name="T79" fmla="*/ 912 h 1696"/>
                <a:gd name="T80" fmla="*/ 912 w 1312"/>
                <a:gd name="T81" fmla="*/ 960 h 1696"/>
                <a:gd name="T82" fmla="*/ 864 w 1312"/>
                <a:gd name="T83" fmla="*/ 864 h 1696"/>
                <a:gd name="T84" fmla="*/ 768 w 1312"/>
                <a:gd name="T85" fmla="*/ 864 h 1696"/>
                <a:gd name="T86" fmla="*/ 768 w 1312"/>
                <a:gd name="T87" fmla="*/ 1008 h 1696"/>
                <a:gd name="T88" fmla="*/ 1008 w 1312"/>
                <a:gd name="T89" fmla="*/ 1152 h 1696"/>
                <a:gd name="T90" fmla="*/ 1152 w 1312"/>
                <a:gd name="T91" fmla="*/ 1248 h 1696"/>
                <a:gd name="T92" fmla="*/ 1056 w 1312"/>
                <a:gd name="T93" fmla="*/ 1248 h 1696"/>
                <a:gd name="T94" fmla="*/ 960 w 1312"/>
                <a:gd name="T95" fmla="*/ 1248 h 1696"/>
                <a:gd name="T96" fmla="*/ 864 w 1312"/>
                <a:gd name="T97" fmla="*/ 1200 h 1696"/>
                <a:gd name="T98" fmla="*/ 816 w 1312"/>
                <a:gd name="T99" fmla="*/ 1296 h 1696"/>
                <a:gd name="T100" fmla="*/ 912 w 1312"/>
                <a:gd name="T101" fmla="*/ 1344 h 1696"/>
                <a:gd name="T102" fmla="*/ 1104 w 1312"/>
                <a:gd name="T103" fmla="*/ 1392 h 1696"/>
                <a:gd name="T104" fmla="*/ 1296 w 1312"/>
                <a:gd name="T105" fmla="*/ 1536 h 1696"/>
                <a:gd name="T106" fmla="*/ 1200 w 1312"/>
                <a:gd name="T107" fmla="*/ 1584 h 1696"/>
                <a:gd name="T108" fmla="*/ 1104 w 1312"/>
                <a:gd name="T109" fmla="*/ 1536 h 1696"/>
                <a:gd name="T110" fmla="*/ 960 w 1312"/>
                <a:gd name="T111" fmla="*/ 1440 h 1696"/>
                <a:gd name="T112" fmla="*/ 1008 w 1312"/>
                <a:gd name="T113" fmla="*/ 1584 h 1696"/>
                <a:gd name="T114" fmla="*/ 912 w 1312"/>
                <a:gd name="T115" fmla="*/ 1536 h 1696"/>
                <a:gd name="T116" fmla="*/ 864 w 1312"/>
                <a:gd name="T117" fmla="*/ 1632 h 1696"/>
                <a:gd name="T118" fmla="*/ 768 w 1312"/>
                <a:gd name="T119" fmla="*/ 1536 h 1696"/>
                <a:gd name="T120" fmla="*/ 672 w 1312"/>
                <a:gd name="T121" fmla="*/ 168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2" h="1696">
                  <a:moveTo>
                    <a:pt x="672" y="1680"/>
                  </a:moveTo>
                  <a:cubicBezTo>
                    <a:pt x="640" y="1696"/>
                    <a:pt x="616" y="1632"/>
                    <a:pt x="576" y="1632"/>
                  </a:cubicBezTo>
                  <a:cubicBezTo>
                    <a:pt x="536" y="1632"/>
                    <a:pt x="488" y="1680"/>
                    <a:pt x="432" y="1680"/>
                  </a:cubicBezTo>
                  <a:cubicBezTo>
                    <a:pt x="376" y="1680"/>
                    <a:pt x="288" y="1656"/>
                    <a:pt x="240" y="1632"/>
                  </a:cubicBezTo>
                  <a:cubicBezTo>
                    <a:pt x="192" y="1608"/>
                    <a:pt x="184" y="1584"/>
                    <a:pt x="144" y="1536"/>
                  </a:cubicBezTo>
                  <a:cubicBezTo>
                    <a:pt x="104" y="1488"/>
                    <a:pt x="0" y="1360"/>
                    <a:pt x="0" y="1344"/>
                  </a:cubicBezTo>
                  <a:cubicBezTo>
                    <a:pt x="0" y="1328"/>
                    <a:pt x="104" y="1440"/>
                    <a:pt x="144" y="1440"/>
                  </a:cubicBezTo>
                  <a:cubicBezTo>
                    <a:pt x="184" y="1440"/>
                    <a:pt x="192" y="1360"/>
                    <a:pt x="240" y="1344"/>
                  </a:cubicBezTo>
                  <a:cubicBezTo>
                    <a:pt x="288" y="1328"/>
                    <a:pt x="384" y="1360"/>
                    <a:pt x="432" y="1344"/>
                  </a:cubicBezTo>
                  <a:cubicBezTo>
                    <a:pt x="480" y="1328"/>
                    <a:pt x="528" y="1272"/>
                    <a:pt x="528" y="1248"/>
                  </a:cubicBezTo>
                  <a:cubicBezTo>
                    <a:pt x="528" y="1224"/>
                    <a:pt x="464" y="1200"/>
                    <a:pt x="432" y="1200"/>
                  </a:cubicBezTo>
                  <a:cubicBezTo>
                    <a:pt x="400" y="1200"/>
                    <a:pt x="368" y="1240"/>
                    <a:pt x="336" y="1248"/>
                  </a:cubicBezTo>
                  <a:cubicBezTo>
                    <a:pt x="304" y="1256"/>
                    <a:pt x="248" y="1264"/>
                    <a:pt x="240" y="1248"/>
                  </a:cubicBezTo>
                  <a:cubicBezTo>
                    <a:pt x="232" y="1232"/>
                    <a:pt x="264" y="1176"/>
                    <a:pt x="288" y="1152"/>
                  </a:cubicBezTo>
                  <a:cubicBezTo>
                    <a:pt x="312" y="1128"/>
                    <a:pt x="352" y="1144"/>
                    <a:pt x="384" y="1104"/>
                  </a:cubicBezTo>
                  <a:cubicBezTo>
                    <a:pt x="416" y="1064"/>
                    <a:pt x="480" y="936"/>
                    <a:pt x="480" y="912"/>
                  </a:cubicBezTo>
                  <a:cubicBezTo>
                    <a:pt x="480" y="888"/>
                    <a:pt x="416" y="944"/>
                    <a:pt x="384" y="960"/>
                  </a:cubicBezTo>
                  <a:cubicBezTo>
                    <a:pt x="352" y="976"/>
                    <a:pt x="328" y="1000"/>
                    <a:pt x="288" y="1008"/>
                  </a:cubicBezTo>
                  <a:cubicBezTo>
                    <a:pt x="248" y="1016"/>
                    <a:pt x="168" y="1024"/>
                    <a:pt x="144" y="1008"/>
                  </a:cubicBezTo>
                  <a:cubicBezTo>
                    <a:pt x="120" y="992"/>
                    <a:pt x="112" y="944"/>
                    <a:pt x="144" y="912"/>
                  </a:cubicBezTo>
                  <a:cubicBezTo>
                    <a:pt x="176" y="880"/>
                    <a:pt x="288" y="840"/>
                    <a:pt x="336" y="816"/>
                  </a:cubicBezTo>
                  <a:cubicBezTo>
                    <a:pt x="384" y="792"/>
                    <a:pt x="400" y="792"/>
                    <a:pt x="432" y="768"/>
                  </a:cubicBezTo>
                  <a:cubicBezTo>
                    <a:pt x="464" y="744"/>
                    <a:pt x="504" y="704"/>
                    <a:pt x="528" y="672"/>
                  </a:cubicBezTo>
                  <a:cubicBezTo>
                    <a:pt x="552" y="640"/>
                    <a:pt x="560" y="608"/>
                    <a:pt x="576" y="576"/>
                  </a:cubicBezTo>
                  <a:cubicBezTo>
                    <a:pt x="592" y="544"/>
                    <a:pt x="640" y="480"/>
                    <a:pt x="624" y="480"/>
                  </a:cubicBezTo>
                  <a:cubicBezTo>
                    <a:pt x="608" y="480"/>
                    <a:pt x="520" y="560"/>
                    <a:pt x="480" y="576"/>
                  </a:cubicBezTo>
                  <a:cubicBezTo>
                    <a:pt x="440" y="592"/>
                    <a:pt x="384" y="592"/>
                    <a:pt x="384" y="576"/>
                  </a:cubicBezTo>
                  <a:cubicBezTo>
                    <a:pt x="384" y="560"/>
                    <a:pt x="448" y="512"/>
                    <a:pt x="480" y="480"/>
                  </a:cubicBezTo>
                  <a:cubicBezTo>
                    <a:pt x="512" y="448"/>
                    <a:pt x="560" y="432"/>
                    <a:pt x="576" y="384"/>
                  </a:cubicBezTo>
                  <a:cubicBezTo>
                    <a:pt x="592" y="336"/>
                    <a:pt x="560" y="232"/>
                    <a:pt x="576" y="192"/>
                  </a:cubicBezTo>
                  <a:cubicBezTo>
                    <a:pt x="592" y="152"/>
                    <a:pt x="648" y="176"/>
                    <a:pt x="672" y="144"/>
                  </a:cubicBezTo>
                  <a:cubicBezTo>
                    <a:pt x="696" y="112"/>
                    <a:pt x="704" y="0"/>
                    <a:pt x="720" y="0"/>
                  </a:cubicBezTo>
                  <a:cubicBezTo>
                    <a:pt x="736" y="0"/>
                    <a:pt x="760" y="96"/>
                    <a:pt x="768" y="144"/>
                  </a:cubicBezTo>
                  <a:cubicBezTo>
                    <a:pt x="776" y="192"/>
                    <a:pt x="736" y="232"/>
                    <a:pt x="768" y="288"/>
                  </a:cubicBezTo>
                  <a:cubicBezTo>
                    <a:pt x="800" y="344"/>
                    <a:pt x="952" y="448"/>
                    <a:pt x="960" y="480"/>
                  </a:cubicBezTo>
                  <a:cubicBezTo>
                    <a:pt x="968" y="512"/>
                    <a:pt x="856" y="480"/>
                    <a:pt x="816" y="480"/>
                  </a:cubicBezTo>
                  <a:cubicBezTo>
                    <a:pt x="776" y="480"/>
                    <a:pt x="736" y="456"/>
                    <a:pt x="720" y="480"/>
                  </a:cubicBezTo>
                  <a:cubicBezTo>
                    <a:pt x="704" y="504"/>
                    <a:pt x="704" y="592"/>
                    <a:pt x="720" y="624"/>
                  </a:cubicBezTo>
                  <a:cubicBezTo>
                    <a:pt x="736" y="656"/>
                    <a:pt x="752" y="624"/>
                    <a:pt x="816" y="672"/>
                  </a:cubicBezTo>
                  <a:cubicBezTo>
                    <a:pt x="880" y="720"/>
                    <a:pt x="1088" y="864"/>
                    <a:pt x="1104" y="912"/>
                  </a:cubicBezTo>
                  <a:cubicBezTo>
                    <a:pt x="1120" y="960"/>
                    <a:pt x="952" y="968"/>
                    <a:pt x="912" y="960"/>
                  </a:cubicBezTo>
                  <a:cubicBezTo>
                    <a:pt x="872" y="952"/>
                    <a:pt x="888" y="880"/>
                    <a:pt x="864" y="864"/>
                  </a:cubicBezTo>
                  <a:cubicBezTo>
                    <a:pt x="840" y="848"/>
                    <a:pt x="784" y="840"/>
                    <a:pt x="768" y="864"/>
                  </a:cubicBezTo>
                  <a:cubicBezTo>
                    <a:pt x="752" y="888"/>
                    <a:pt x="728" y="960"/>
                    <a:pt x="768" y="1008"/>
                  </a:cubicBezTo>
                  <a:cubicBezTo>
                    <a:pt x="808" y="1056"/>
                    <a:pt x="944" y="1112"/>
                    <a:pt x="1008" y="1152"/>
                  </a:cubicBezTo>
                  <a:cubicBezTo>
                    <a:pt x="1072" y="1192"/>
                    <a:pt x="1144" y="1232"/>
                    <a:pt x="1152" y="1248"/>
                  </a:cubicBezTo>
                  <a:cubicBezTo>
                    <a:pt x="1160" y="1264"/>
                    <a:pt x="1088" y="1248"/>
                    <a:pt x="1056" y="1248"/>
                  </a:cubicBezTo>
                  <a:cubicBezTo>
                    <a:pt x="1024" y="1248"/>
                    <a:pt x="992" y="1256"/>
                    <a:pt x="960" y="1248"/>
                  </a:cubicBezTo>
                  <a:cubicBezTo>
                    <a:pt x="928" y="1240"/>
                    <a:pt x="888" y="1192"/>
                    <a:pt x="864" y="1200"/>
                  </a:cubicBezTo>
                  <a:cubicBezTo>
                    <a:pt x="840" y="1208"/>
                    <a:pt x="808" y="1272"/>
                    <a:pt x="816" y="1296"/>
                  </a:cubicBezTo>
                  <a:cubicBezTo>
                    <a:pt x="824" y="1320"/>
                    <a:pt x="864" y="1328"/>
                    <a:pt x="912" y="1344"/>
                  </a:cubicBezTo>
                  <a:cubicBezTo>
                    <a:pt x="960" y="1360"/>
                    <a:pt x="1040" y="1360"/>
                    <a:pt x="1104" y="1392"/>
                  </a:cubicBezTo>
                  <a:cubicBezTo>
                    <a:pt x="1168" y="1424"/>
                    <a:pt x="1280" y="1504"/>
                    <a:pt x="1296" y="1536"/>
                  </a:cubicBezTo>
                  <a:cubicBezTo>
                    <a:pt x="1312" y="1568"/>
                    <a:pt x="1232" y="1584"/>
                    <a:pt x="1200" y="1584"/>
                  </a:cubicBezTo>
                  <a:cubicBezTo>
                    <a:pt x="1168" y="1584"/>
                    <a:pt x="1144" y="1560"/>
                    <a:pt x="1104" y="1536"/>
                  </a:cubicBezTo>
                  <a:cubicBezTo>
                    <a:pt x="1064" y="1512"/>
                    <a:pt x="976" y="1432"/>
                    <a:pt x="960" y="1440"/>
                  </a:cubicBezTo>
                  <a:cubicBezTo>
                    <a:pt x="944" y="1448"/>
                    <a:pt x="1016" y="1568"/>
                    <a:pt x="1008" y="1584"/>
                  </a:cubicBezTo>
                  <a:cubicBezTo>
                    <a:pt x="1000" y="1600"/>
                    <a:pt x="936" y="1528"/>
                    <a:pt x="912" y="1536"/>
                  </a:cubicBezTo>
                  <a:cubicBezTo>
                    <a:pt x="888" y="1544"/>
                    <a:pt x="888" y="1632"/>
                    <a:pt x="864" y="1632"/>
                  </a:cubicBezTo>
                  <a:cubicBezTo>
                    <a:pt x="840" y="1632"/>
                    <a:pt x="800" y="1528"/>
                    <a:pt x="768" y="1536"/>
                  </a:cubicBezTo>
                  <a:cubicBezTo>
                    <a:pt x="736" y="1544"/>
                    <a:pt x="704" y="1664"/>
                    <a:pt x="672" y="1680"/>
                  </a:cubicBezTo>
                  <a:close/>
                </a:path>
              </a:pathLst>
            </a:custGeom>
            <a:gradFill rotWithShape="1">
              <a:gsLst>
                <a:gs pos="0">
                  <a:schemeClr val="folHlink"/>
                </a:gs>
                <a:gs pos="50000">
                  <a:srgbClr val="339933"/>
                </a:gs>
                <a:gs pos="100000">
                  <a:schemeClr val="folHlink"/>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6270" name="Text Box 14">
            <a:extLst>
              <a:ext uri="{FF2B5EF4-FFF2-40B4-BE49-F238E27FC236}">
                <a16:creationId xmlns:a16="http://schemas.microsoft.com/office/drawing/2014/main" id="{A85C6F57-B476-45A4-A6FF-74194AFAA4E5}"/>
              </a:ext>
            </a:extLst>
          </p:cNvPr>
          <p:cNvSpPr txBox="1">
            <a:spLocks noChangeArrowheads="1"/>
          </p:cNvSpPr>
          <p:nvPr/>
        </p:nvSpPr>
        <p:spPr bwMode="auto">
          <a:xfrm>
            <a:off x="9510711" y="1498998"/>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latin typeface="Arial" panose="020B0604020202020204" pitchFamily="34" charset="0"/>
              </a:rPr>
              <a:t>A</a:t>
            </a:r>
          </a:p>
        </p:txBody>
      </p:sp>
      <p:sp>
        <p:nvSpPr>
          <p:cNvPr id="96276" name="Rectangle 20">
            <a:extLst>
              <a:ext uri="{FF2B5EF4-FFF2-40B4-BE49-F238E27FC236}">
                <a16:creationId xmlns:a16="http://schemas.microsoft.com/office/drawing/2014/main" id="{BB8E22FD-F9D8-4DEE-8AF1-315FE7F231E9}"/>
              </a:ext>
            </a:extLst>
          </p:cNvPr>
          <p:cNvSpPr>
            <a:spLocks noChangeArrowheads="1"/>
          </p:cNvSpPr>
          <p:nvPr/>
        </p:nvSpPr>
        <p:spPr bwMode="auto">
          <a:xfrm>
            <a:off x="80749" y="34886"/>
            <a:ext cx="1211125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sz="3600" b="1" u="sng" dirty="0">
                <a:solidFill>
                  <a:srgbClr val="002060"/>
                </a:solidFill>
                <a:latin typeface="Times New Roman" panose="02020603050405020304" pitchFamily="18" charset="0"/>
                <a:cs typeface="Times New Roman" panose="02020603050405020304" pitchFamily="18" charset="0"/>
              </a:rPr>
              <a:t>Bài toán áp dụng:</a:t>
            </a:r>
            <a:r>
              <a:rPr lang="en-US" altLang="en-US" sz="2000" b="1" u="sng" dirty="0">
                <a:solidFill>
                  <a:srgbClr val="002060"/>
                </a:solidFill>
                <a:latin typeface="Times New Roman" panose="02020603050405020304" pitchFamily="18" charset="0"/>
                <a:cs typeface="Times New Roman" panose="02020603050405020304" pitchFamily="18" charset="0"/>
              </a:rPr>
              <a:t> </a:t>
            </a:r>
            <a:r>
              <a:rPr lang="en-US" altLang="en-US" sz="2000" b="1" u="sng" baseline="-250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mj-lt"/>
              </a:rPr>
              <a:t>Bạn An đứng ở mặt đất dùng giác kế nhìn thấy ngọn cây dưới </a:t>
            </a:r>
            <a:r>
              <a:rPr lang="vi-VN" sz="3600" dirty="0">
                <a:solidFill>
                  <a:srgbClr val="FF0000"/>
                </a:solidFill>
                <a:latin typeface="+mj-lt"/>
              </a:rPr>
              <a:t>góc 3</a:t>
            </a:r>
            <a:r>
              <a:rPr lang="en-US" sz="3600" dirty="0">
                <a:solidFill>
                  <a:srgbClr val="FF0000"/>
                </a:solidFill>
                <a:latin typeface="+mj-lt"/>
              </a:rPr>
              <a:t>5</a:t>
            </a:r>
            <a:r>
              <a:rPr lang="vi-VN" sz="3600" baseline="30000" dirty="0">
                <a:solidFill>
                  <a:srgbClr val="FF0000"/>
                </a:solidFill>
                <a:latin typeface="+mj-lt"/>
              </a:rPr>
              <a:t>0</a:t>
            </a:r>
            <a:r>
              <a:rPr lang="vi-VN" sz="3600" dirty="0">
                <a:solidFill>
                  <a:srgbClr val="002060"/>
                </a:solidFill>
                <a:latin typeface="+mj-lt"/>
              </a:rPr>
              <a:t> so với phương ngang song song mặt đất. Khoảng cách từ bạn An đến cái cây là </a:t>
            </a:r>
            <a:r>
              <a:rPr lang="vi-VN" sz="3600" dirty="0">
                <a:solidFill>
                  <a:srgbClr val="FF0000"/>
                </a:solidFill>
                <a:latin typeface="+mj-lt"/>
              </a:rPr>
              <a:t>30</a:t>
            </a:r>
            <a:r>
              <a:rPr lang="en-US" sz="3600" dirty="0">
                <a:solidFill>
                  <a:srgbClr val="FF0000"/>
                </a:solidFill>
                <a:latin typeface="+mj-lt"/>
              </a:rPr>
              <a:t> </a:t>
            </a:r>
            <a:r>
              <a:rPr lang="vi-VN" sz="3600" dirty="0">
                <a:solidFill>
                  <a:srgbClr val="FF0000"/>
                </a:solidFill>
                <a:latin typeface="+mj-lt"/>
              </a:rPr>
              <a:t>m</a:t>
            </a:r>
            <a:r>
              <a:rPr lang="vi-VN" sz="3600" dirty="0">
                <a:solidFill>
                  <a:srgbClr val="002060"/>
                </a:solidFill>
                <a:latin typeface="+mj-lt"/>
              </a:rPr>
              <a:t>. Tính chiều cao của cây đó ? Biết </a:t>
            </a:r>
            <a:r>
              <a:rPr lang="vi-VN" sz="3600" dirty="0">
                <a:solidFill>
                  <a:srgbClr val="FF0000"/>
                </a:solidFill>
                <a:latin typeface="+mj-lt"/>
              </a:rPr>
              <a:t>giác kế cao 1,</a:t>
            </a:r>
            <a:r>
              <a:rPr lang="en-US" sz="3600" dirty="0">
                <a:solidFill>
                  <a:srgbClr val="FF0000"/>
                </a:solidFill>
                <a:latin typeface="+mj-lt"/>
              </a:rPr>
              <a:t>7 </a:t>
            </a:r>
            <a:r>
              <a:rPr lang="vi-VN" sz="3600" dirty="0">
                <a:solidFill>
                  <a:srgbClr val="FF0000"/>
                </a:solidFill>
                <a:latin typeface="+mj-lt"/>
              </a:rPr>
              <a:t>m</a:t>
            </a:r>
            <a:r>
              <a:rPr lang="en-US" sz="3600" dirty="0">
                <a:solidFill>
                  <a:srgbClr val="FF0000"/>
                </a:solidFill>
                <a:latin typeface="+mj-lt"/>
              </a:rPr>
              <a:t>. </a:t>
            </a:r>
          </a:p>
          <a:p>
            <a:pPr algn="just"/>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tròn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chữ</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phân</a:t>
            </a:r>
            <a:r>
              <a:rPr lang="en-US" sz="3200" dirty="0">
                <a:solidFill>
                  <a:srgbClr val="FF0000"/>
                </a:solidFill>
                <a:latin typeface="Times New Roman" panose="02020603050405020304" pitchFamily="18" charset="0"/>
                <a:cs typeface="Times New Roman" panose="02020603050405020304" pitchFamily="18" charset="0"/>
              </a:rPr>
              <a:t>)</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96277" name="Rectangle 21">
            <a:extLst>
              <a:ext uri="{FF2B5EF4-FFF2-40B4-BE49-F238E27FC236}">
                <a16:creationId xmlns:a16="http://schemas.microsoft.com/office/drawing/2014/main" id="{3ABFECE7-D691-41FD-8C80-E5A06EE8EF2C}"/>
              </a:ext>
            </a:extLst>
          </p:cNvPr>
          <p:cNvSpPr>
            <a:spLocks noChangeArrowheads="1"/>
          </p:cNvSpPr>
          <p:nvPr/>
        </p:nvSpPr>
        <p:spPr bwMode="auto">
          <a:xfrm>
            <a:off x="1533525" y="5638800"/>
            <a:ext cx="9144000" cy="1200150"/>
          </a:xfrm>
          <a:prstGeom prst="rect">
            <a:avLst/>
          </a:prstGeom>
          <a:solidFill>
            <a:srgbClr val="969696"/>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8" name="Line 22">
            <a:extLst>
              <a:ext uri="{FF2B5EF4-FFF2-40B4-BE49-F238E27FC236}">
                <a16:creationId xmlns:a16="http://schemas.microsoft.com/office/drawing/2014/main" id="{8A930E03-23E1-46BA-8D92-8E948CF0500A}"/>
              </a:ext>
            </a:extLst>
          </p:cNvPr>
          <p:cNvSpPr>
            <a:spLocks noChangeShapeType="1"/>
          </p:cNvSpPr>
          <p:nvPr/>
        </p:nvSpPr>
        <p:spPr bwMode="auto">
          <a:xfrm>
            <a:off x="2495550" y="5605463"/>
            <a:ext cx="6858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83" name="Line 27">
            <a:extLst>
              <a:ext uri="{FF2B5EF4-FFF2-40B4-BE49-F238E27FC236}">
                <a16:creationId xmlns:a16="http://schemas.microsoft.com/office/drawing/2014/main" id="{D7BC5509-3D29-4C35-94B0-941E22EE032D}"/>
              </a:ext>
            </a:extLst>
          </p:cNvPr>
          <p:cNvSpPr>
            <a:spLocks noChangeShapeType="1"/>
          </p:cNvSpPr>
          <p:nvPr/>
        </p:nvSpPr>
        <p:spPr bwMode="auto">
          <a:xfrm>
            <a:off x="2514600" y="4919663"/>
            <a:ext cx="0" cy="685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6284" name="Picture 28">
            <a:extLst>
              <a:ext uri="{FF2B5EF4-FFF2-40B4-BE49-F238E27FC236}">
                <a16:creationId xmlns:a16="http://schemas.microsoft.com/office/drawing/2014/main" id="{49AAEAF8-3678-410D-9D52-06D6729B0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239" y="4769317"/>
            <a:ext cx="185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82" name="Line 26">
            <a:extLst>
              <a:ext uri="{FF2B5EF4-FFF2-40B4-BE49-F238E27FC236}">
                <a16:creationId xmlns:a16="http://schemas.microsoft.com/office/drawing/2014/main" id="{68D1E267-4F9E-43DB-A30A-F5C9AC467308}"/>
              </a:ext>
            </a:extLst>
          </p:cNvPr>
          <p:cNvSpPr>
            <a:spLocks noChangeShapeType="1"/>
          </p:cNvSpPr>
          <p:nvPr/>
        </p:nvSpPr>
        <p:spPr bwMode="auto">
          <a:xfrm flipV="1">
            <a:off x="2493378" y="1693862"/>
            <a:ext cx="6829426" cy="323592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81" name="Line 25">
            <a:extLst>
              <a:ext uri="{FF2B5EF4-FFF2-40B4-BE49-F238E27FC236}">
                <a16:creationId xmlns:a16="http://schemas.microsoft.com/office/drawing/2014/main" id="{414A6F88-D3BD-48DE-98B8-2ED494343B3C}"/>
              </a:ext>
            </a:extLst>
          </p:cNvPr>
          <p:cNvSpPr>
            <a:spLocks noChangeShapeType="1"/>
          </p:cNvSpPr>
          <p:nvPr/>
        </p:nvSpPr>
        <p:spPr bwMode="auto">
          <a:xfrm flipV="1">
            <a:off x="2531478" y="4900612"/>
            <a:ext cx="6841121" cy="49211"/>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86" name="Line 30">
            <a:extLst>
              <a:ext uri="{FF2B5EF4-FFF2-40B4-BE49-F238E27FC236}">
                <a16:creationId xmlns:a16="http://schemas.microsoft.com/office/drawing/2014/main" id="{D8DFFAC4-80EC-4781-AA41-FAE2118C99E4}"/>
              </a:ext>
            </a:extLst>
          </p:cNvPr>
          <p:cNvSpPr>
            <a:spLocks noChangeShapeType="1"/>
          </p:cNvSpPr>
          <p:nvPr/>
        </p:nvSpPr>
        <p:spPr bwMode="auto">
          <a:xfrm flipH="1">
            <a:off x="9358312" y="1693862"/>
            <a:ext cx="14287" cy="3944938"/>
          </a:xfrm>
          <a:prstGeom prst="line">
            <a:avLst/>
          </a:prstGeom>
          <a:noFill/>
          <a:ln w="12700">
            <a:solidFill>
              <a:srgbClr val="00206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7" name="Rectangle 31">
            <a:extLst>
              <a:ext uri="{FF2B5EF4-FFF2-40B4-BE49-F238E27FC236}">
                <a16:creationId xmlns:a16="http://schemas.microsoft.com/office/drawing/2014/main" id="{F3901498-CBB4-429A-B81F-4410E92471A6}"/>
              </a:ext>
            </a:extLst>
          </p:cNvPr>
          <p:cNvSpPr>
            <a:spLocks noChangeArrowheads="1"/>
          </p:cNvSpPr>
          <p:nvPr/>
        </p:nvSpPr>
        <p:spPr bwMode="auto">
          <a:xfrm>
            <a:off x="9201150" y="4757738"/>
            <a:ext cx="152400" cy="15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8" name="Text Box 32">
            <a:extLst>
              <a:ext uri="{FF2B5EF4-FFF2-40B4-BE49-F238E27FC236}">
                <a16:creationId xmlns:a16="http://schemas.microsoft.com/office/drawing/2014/main" id="{1521FED6-E5FC-41FF-A215-C7FB615D2130}"/>
              </a:ext>
            </a:extLst>
          </p:cNvPr>
          <p:cNvSpPr txBox="1">
            <a:spLocks noChangeArrowheads="1"/>
          </p:cNvSpPr>
          <p:nvPr/>
        </p:nvSpPr>
        <p:spPr bwMode="auto">
          <a:xfrm rot="20972516">
            <a:off x="2789861" y="4640782"/>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a:t>
            </a:r>
          </a:p>
        </p:txBody>
      </p:sp>
      <p:graphicFrame>
        <p:nvGraphicFramePr>
          <p:cNvPr id="96290" name="Object 34">
            <a:extLst>
              <a:ext uri="{FF2B5EF4-FFF2-40B4-BE49-F238E27FC236}">
                <a16:creationId xmlns:a16="http://schemas.microsoft.com/office/drawing/2014/main" id="{BB72BCE5-1C8D-42F5-84DD-7C5AAE66A7D2}"/>
              </a:ext>
            </a:extLst>
          </p:cNvPr>
          <p:cNvGraphicFramePr>
            <a:graphicFrameLocks noChangeAspect="1"/>
          </p:cNvGraphicFramePr>
          <p:nvPr>
            <p:extLst>
              <p:ext uri="{D42A27DB-BD31-4B8C-83A1-F6EECF244321}">
                <p14:modId xmlns:p14="http://schemas.microsoft.com/office/powerpoint/2010/main" val="364672937"/>
              </p:ext>
            </p:extLst>
          </p:nvPr>
        </p:nvGraphicFramePr>
        <p:xfrm>
          <a:off x="3396037" y="4405275"/>
          <a:ext cx="660400" cy="574675"/>
        </p:xfrm>
        <a:graphic>
          <a:graphicData uri="http://schemas.openxmlformats.org/presentationml/2006/ole">
            <mc:AlternateContent xmlns:mc="http://schemas.openxmlformats.org/markup-compatibility/2006">
              <mc:Choice xmlns:v="urn:schemas-microsoft-com:vml" Requires="v">
                <p:oleObj name="Equation" r:id="rId4" imgW="241200" imgH="203040" progId="Equation.DSMT4">
                  <p:embed/>
                </p:oleObj>
              </mc:Choice>
              <mc:Fallback>
                <p:oleObj name="Equation" r:id="rId4" imgW="241200" imgH="203040" progId="Equation.DSMT4">
                  <p:embed/>
                  <p:pic>
                    <p:nvPicPr>
                      <p:cNvPr id="96290" name="Object 34">
                        <a:extLst>
                          <a:ext uri="{FF2B5EF4-FFF2-40B4-BE49-F238E27FC236}">
                            <a16:creationId xmlns:a16="http://schemas.microsoft.com/office/drawing/2014/main" id="{BB72BCE5-1C8D-42F5-84DD-7C5AAE66A7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037" y="4405275"/>
                        <a:ext cx="660400"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91" name="Text Box 35">
            <a:extLst>
              <a:ext uri="{FF2B5EF4-FFF2-40B4-BE49-F238E27FC236}">
                <a16:creationId xmlns:a16="http://schemas.microsoft.com/office/drawing/2014/main" id="{81E6795A-D246-44EE-BC79-DBCD6A363BDF}"/>
              </a:ext>
            </a:extLst>
          </p:cNvPr>
          <p:cNvSpPr txBox="1">
            <a:spLocks noChangeArrowheads="1"/>
          </p:cNvSpPr>
          <p:nvPr/>
        </p:nvSpPr>
        <p:spPr bwMode="auto">
          <a:xfrm>
            <a:off x="2514600" y="50196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00FF00"/>
                </a:solidFill>
                <a:latin typeface="Times New Roman" panose="02020603050405020304" pitchFamily="18" charset="0"/>
                <a:cs typeface="Times New Roman" panose="02020603050405020304" pitchFamily="18" charset="0"/>
              </a:rPr>
              <a:t>1,7m</a:t>
            </a:r>
          </a:p>
        </p:txBody>
      </p:sp>
      <p:sp>
        <p:nvSpPr>
          <p:cNvPr id="96292" name="Text Box 36">
            <a:extLst>
              <a:ext uri="{FF2B5EF4-FFF2-40B4-BE49-F238E27FC236}">
                <a16:creationId xmlns:a16="http://schemas.microsoft.com/office/drawing/2014/main" id="{614F417A-A09E-437A-A4B8-98C1E1CFC327}"/>
              </a:ext>
            </a:extLst>
          </p:cNvPr>
          <p:cNvSpPr txBox="1">
            <a:spLocks noChangeArrowheads="1"/>
          </p:cNvSpPr>
          <p:nvPr/>
        </p:nvSpPr>
        <p:spPr bwMode="auto">
          <a:xfrm>
            <a:off x="5192059" y="5630863"/>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b="1" dirty="0">
                <a:latin typeface="Times New Roman" panose="02020603050405020304" pitchFamily="18" charset="0"/>
                <a:cs typeface="Times New Roman" panose="02020603050405020304" pitchFamily="18" charset="0"/>
              </a:rPr>
              <a:t>30m</a:t>
            </a:r>
          </a:p>
        </p:txBody>
      </p:sp>
      <p:sp>
        <p:nvSpPr>
          <p:cNvPr id="96271" name="Text Box 15">
            <a:extLst>
              <a:ext uri="{FF2B5EF4-FFF2-40B4-BE49-F238E27FC236}">
                <a16:creationId xmlns:a16="http://schemas.microsoft.com/office/drawing/2014/main" id="{088BE2D7-18B7-4B54-BB78-3EC2E6D5DFFA}"/>
              </a:ext>
            </a:extLst>
          </p:cNvPr>
          <p:cNvSpPr txBox="1">
            <a:spLocks noChangeArrowheads="1"/>
          </p:cNvSpPr>
          <p:nvPr/>
        </p:nvSpPr>
        <p:spPr bwMode="auto">
          <a:xfrm>
            <a:off x="9067800" y="5510213"/>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latin typeface="Arial" panose="020B0604020202020204" pitchFamily="34" charset="0"/>
              </a:rPr>
              <a:t>D</a:t>
            </a:r>
          </a:p>
        </p:txBody>
      </p:sp>
      <p:sp>
        <p:nvSpPr>
          <p:cNvPr id="96296" name="Text Box 40">
            <a:extLst>
              <a:ext uri="{FF2B5EF4-FFF2-40B4-BE49-F238E27FC236}">
                <a16:creationId xmlns:a16="http://schemas.microsoft.com/office/drawing/2014/main" id="{9147D417-61E3-40B9-A64B-3315B9581CEC}"/>
              </a:ext>
            </a:extLst>
          </p:cNvPr>
          <p:cNvSpPr txBox="1">
            <a:spLocks noChangeArrowheads="1"/>
          </p:cNvSpPr>
          <p:nvPr/>
        </p:nvSpPr>
        <p:spPr bwMode="auto">
          <a:xfrm>
            <a:off x="9448800" y="4540250"/>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latin typeface="Arial" panose="020B0604020202020204" pitchFamily="34" charset="0"/>
              </a:rPr>
              <a:t>B</a:t>
            </a:r>
          </a:p>
        </p:txBody>
      </p:sp>
      <p:sp>
        <p:nvSpPr>
          <p:cNvPr id="28" name="Text Box 40">
            <a:extLst>
              <a:ext uri="{FF2B5EF4-FFF2-40B4-BE49-F238E27FC236}">
                <a16:creationId xmlns:a16="http://schemas.microsoft.com/office/drawing/2014/main" id="{F325EEE5-7CC7-423D-B565-D98E0A0C0EBA}"/>
              </a:ext>
            </a:extLst>
          </p:cNvPr>
          <p:cNvSpPr txBox="1">
            <a:spLocks noChangeArrowheads="1"/>
          </p:cNvSpPr>
          <p:nvPr/>
        </p:nvSpPr>
        <p:spPr bwMode="auto">
          <a:xfrm>
            <a:off x="2209800" y="4197869"/>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latin typeface="Arial" panose="020B0604020202020204" pitchFamily="34" charset="0"/>
              </a:rPr>
              <a:t>C</a:t>
            </a:r>
          </a:p>
        </p:txBody>
      </p:sp>
      <p:sp>
        <p:nvSpPr>
          <p:cNvPr id="29" name="Text Box 40">
            <a:extLst>
              <a:ext uri="{FF2B5EF4-FFF2-40B4-BE49-F238E27FC236}">
                <a16:creationId xmlns:a16="http://schemas.microsoft.com/office/drawing/2014/main" id="{37F7DBC7-DDC3-4F74-9407-E8AB5B3C0F07}"/>
              </a:ext>
            </a:extLst>
          </p:cNvPr>
          <p:cNvSpPr txBox="1">
            <a:spLocks noChangeArrowheads="1"/>
          </p:cNvSpPr>
          <p:nvPr/>
        </p:nvSpPr>
        <p:spPr bwMode="auto">
          <a:xfrm>
            <a:off x="2109307" y="5661026"/>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latin typeface="Arial" panose="020B0604020202020204" pitchFamily="34" charset="0"/>
              </a:rPr>
              <a:t>E</a:t>
            </a:r>
          </a:p>
        </p:txBody>
      </p:sp>
    </p:spTree>
    <p:custDataLst>
      <p:tags r:id="rId1"/>
    </p:custDataLst>
    <p:extLst>
      <p:ext uri="{BB962C8B-B14F-4D97-AF65-F5344CB8AC3E}">
        <p14:creationId xmlns:p14="http://schemas.microsoft.com/office/powerpoint/2010/main" val="178162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6265"/>
                                        </p:tgtEl>
                                        <p:attrNameLst>
                                          <p:attrName>style.visibility</p:attrName>
                                        </p:attrNameLst>
                                      </p:cBhvr>
                                      <p:to>
                                        <p:strVal val="visible"/>
                                      </p:to>
                                    </p:set>
                                    <p:animEffect transition="in" filter="wipe(down)">
                                      <p:cBhvr>
                                        <p:cTn id="7" dur="500"/>
                                        <p:tgtEl>
                                          <p:spTgt spid="962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6284"/>
                                        </p:tgtEl>
                                        <p:attrNameLst>
                                          <p:attrName>style.visibility</p:attrName>
                                        </p:attrNameLst>
                                      </p:cBhvr>
                                      <p:to>
                                        <p:strVal val="visible"/>
                                      </p:to>
                                    </p:set>
                                    <p:anim to="" calcmode="lin" valueType="num">
                                      <p:cBhvr>
                                        <p:cTn id="12" dur="1" fill="hold"/>
                                        <p:tgtEl>
                                          <p:spTgt spid="96284"/>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96283"/>
                                        </p:tgtEl>
                                        <p:attrNameLst>
                                          <p:attrName>style.visibility</p:attrName>
                                        </p:attrNameLst>
                                      </p:cBhvr>
                                      <p:to>
                                        <p:strVal val="visible"/>
                                      </p:to>
                                    </p:set>
                                    <p:animEffect transition="in" filter="wedge">
                                      <p:cBhvr>
                                        <p:cTn id="17" dur="2000"/>
                                        <p:tgtEl>
                                          <p:spTgt spid="96283"/>
                                        </p:tgtEl>
                                      </p:cBhvr>
                                    </p:animEffect>
                                  </p:childTnLst>
                                </p:cTn>
                              </p:par>
                              <p:par>
                                <p:cTn id="18" presetID="20" presetClass="entr" presetSubtype="0" fill="hold" nodeType="withEffect">
                                  <p:stCondLst>
                                    <p:cond delay="0"/>
                                  </p:stCondLst>
                                  <p:childTnLst>
                                    <p:set>
                                      <p:cBhvr>
                                        <p:cTn id="19" dur="1" fill="hold">
                                          <p:stCondLst>
                                            <p:cond delay="0"/>
                                          </p:stCondLst>
                                        </p:cTn>
                                        <p:tgtEl>
                                          <p:spTgt spid="96278"/>
                                        </p:tgtEl>
                                        <p:attrNameLst>
                                          <p:attrName>style.visibility</p:attrName>
                                        </p:attrNameLst>
                                      </p:cBhvr>
                                      <p:to>
                                        <p:strVal val="visible"/>
                                      </p:to>
                                    </p:set>
                                    <p:animEffect transition="in" filter="wedge">
                                      <p:cBhvr>
                                        <p:cTn id="20" dur="2000"/>
                                        <p:tgtEl>
                                          <p:spTgt spid="96278"/>
                                        </p:tgtEl>
                                      </p:cBhvr>
                                    </p:animEffect>
                                  </p:childTnLst>
                                </p:cTn>
                              </p:par>
                              <p:par>
                                <p:cTn id="21" presetID="20" presetClass="entr" presetSubtype="0" fill="hold" nodeType="withEffect">
                                  <p:stCondLst>
                                    <p:cond delay="0"/>
                                  </p:stCondLst>
                                  <p:childTnLst>
                                    <p:set>
                                      <p:cBhvr>
                                        <p:cTn id="22" dur="1" fill="hold">
                                          <p:stCondLst>
                                            <p:cond delay="0"/>
                                          </p:stCondLst>
                                        </p:cTn>
                                        <p:tgtEl>
                                          <p:spTgt spid="96281"/>
                                        </p:tgtEl>
                                        <p:attrNameLst>
                                          <p:attrName>style.visibility</p:attrName>
                                        </p:attrNameLst>
                                      </p:cBhvr>
                                      <p:to>
                                        <p:strVal val="visible"/>
                                      </p:to>
                                    </p:set>
                                    <p:animEffect transition="in" filter="wedge">
                                      <p:cBhvr>
                                        <p:cTn id="23" dur="2000"/>
                                        <p:tgtEl>
                                          <p:spTgt spid="96281"/>
                                        </p:tgtEl>
                                      </p:cBhvr>
                                    </p:animEffect>
                                  </p:childTnLst>
                                </p:cTn>
                              </p:par>
                              <p:par>
                                <p:cTn id="24" presetID="20" presetClass="entr" presetSubtype="0" fill="hold" nodeType="withEffect">
                                  <p:stCondLst>
                                    <p:cond delay="0"/>
                                  </p:stCondLst>
                                  <p:childTnLst>
                                    <p:set>
                                      <p:cBhvr>
                                        <p:cTn id="25" dur="1" fill="hold">
                                          <p:stCondLst>
                                            <p:cond delay="0"/>
                                          </p:stCondLst>
                                        </p:cTn>
                                        <p:tgtEl>
                                          <p:spTgt spid="96282"/>
                                        </p:tgtEl>
                                        <p:attrNameLst>
                                          <p:attrName>style.visibility</p:attrName>
                                        </p:attrNameLst>
                                      </p:cBhvr>
                                      <p:to>
                                        <p:strVal val="visible"/>
                                      </p:to>
                                    </p:set>
                                    <p:animEffect transition="in" filter="wedge">
                                      <p:cBhvr>
                                        <p:cTn id="26" dur="2000"/>
                                        <p:tgtEl>
                                          <p:spTgt spid="96282"/>
                                        </p:tgtEl>
                                      </p:cBhvr>
                                    </p:animEffect>
                                  </p:childTnLst>
                                </p:cTn>
                              </p:par>
                              <p:par>
                                <p:cTn id="27" presetID="20" presetClass="entr" presetSubtype="0" fill="hold" nodeType="withEffect">
                                  <p:stCondLst>
                                    <p:cond delay="0"/>
                                  </p:stCondLst>
                                  <p:childTnLst>
                                    <p:set>
                                      <p:cBhvr>
                                        <p:cTn id="28" dur="1" fill="hold">
                                          <p:stCondLst>
                                            <p:cond delay="0"/>
                                          </p:stCondLst>
                                        </p:cTn>
                                        <p:tgtEl>
                                          <p:spTgt spid="96286"/>
                                        </p:tgtEl>
                                        <p:attrNameLst>
                                          <p:attrName>style.visibility</p:attrName>
                                        </p:attrNameLst>
                                      </p:cBhvr>
                                      <p:to>
                                        <p:strVal val="visible"/>
                                      </p:to>
                                    </p:set>
                                    <p:animEffect transition="in" filter="wedge">
                                      <p:cBhvr>
                                        <p:cTn id="29" dur="2000"/>
                                        <p:tgtEl>
                                          <p:spTgt spid="962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96288"/>
                                        </p:tgtEl>
                                        <p:attrNameLst>
                                          <p:attrName>style.visibility</p:attrName>
                                        </p:attrNameLst>
                                      </p:cBhvr>
                                      <p:to>
                                        <p:strVal val="visible"/>
                                      </p:to>
                                    </p:set>
                                    <p:animEffect transition="in" filter="wedge">
                                      <p:cBhvr>
                                        <p:cTn id="34" dur="2000"/>
                                        <p:tgtEl>
                                          <p:spTgt spid="96288"/>
                                        </p:tgtEl>
                                      </p:cBhvr>
                                    </p:animEffect>
                                  </p:childTnLst>
                                </p:cTn>
                              </p:par>
                              <p:par>
                                <p:cTn id="35" presetID="20" presetClass="entr" presetSubtype="0" fill="hold" nodeType="withEffect">
                                  <p:stCondLst>
                                    <p:cond delay="0"/>
                                  </p:stCondLst>
                                  <p:childTnLst>
                                    <p:set>
                                      <p:cBhvr>
                                        <p:cTn id="36" dur="1" fill="hold">
                                          <p:stCondLst>
                                            <p:cond delay="0"/>
                                          </p:stCondLst>
                                        </p:cTn>
                                        <p:tgtEl>
                                          <p:spTgt spid="96290"/>
                                        </p:tgtEl>
                                        <p:attrNameLst>
                                          <p:attrName>style.visibility</p:attrName>
                                        </p:attrNameLst>
                                      </p:cBhvr>
                                      <p:to>
                                        <p:strVal val="visible"/>
                                      </p:to>
                                    </p:set>
                                    <p:animEffect transition="in" filter="wedge">
                                      <p:cBhvr>
                                        <p:cTn id="37" dur="2000"/>
                                        <p:tgtEl>
                                          <p:spTgt spid="9629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96287"/>
                                        </p:tgtEl>
                                        <p:attrNameLst>
                                          <p:attrName>style.visibility</p:attrName>
                                        </p:attrNameLst>
                                      </p:cBhvr>
                                      <p:to>
                                        <p:strVal val="visible"/>
                                      </p:to>
                                    </p:set>
                                    <p:animEffect transition="in" filter="box(in)">
                                      <p:cBhvr>
                                        <p:cTn id="42" dur="500"/>
                                        <p:tgtEl>
                                          <p:spTgt spid="96287"/>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96291"/>
                                        </p:tgtEl>
                                        <p:attrNameLst>
                                          <p:attrName>style.visibility</p:attrName>
                                        </p:attrNameLst>
                                      </p:cBhvr>
                                      <p:to>
                                        <p:strVal val="visible"/>
                                      </p:to>
                                    </p:set>
                                    <p:animEffect transition="in" filter="wedge">
                                      <p:cBhvr>
                                        <p:cTn id="45" dur="2000"/>
                                        <p:tgtEl>
                                          <p:spTgt spid="96291"/>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96292"/>
                                        </p:tgtEl>
                                        <p:attrNameLst>
                                          <p:attrName>style.visibility</p:attrName>
                                        </p:attrNameLst>
                                      </p:cBhvr>
                                      <p:to>
                                        <p:strVal val="visible"/>
                                      </p:to>
                                    </p:set>
                                    <p:animEffect transition="in" filter="wedge">
                                      <p:cBhvr>
                                        <p:cTn id="48" dur="2000"/>
                                        <p:tgtEl>
                                          <p:spTgt spid="96292"/>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96270"/>
                                        </p:tgtEl>
                                        <p:attrNameLst>
                                          <p:attrName>style.visibility</p:attrName>
                                        </p:attrNameLst>
                                      </p:cBhvr>
                                      <p:to>
                                        <p:strVal val="visible"/>
                                      </p:to>
                                    </p:set>
                                    <p:animEffect transition="in" filter="checkerboard(across)">
                                      <p:cBhvr>
                                        <p:cTn id="51" dur="500"/>
                                        <p:tgtEl>
                                          <p:spTgt spid="96270"/>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6296"/>
                                        </p:tgtEl>
                                        <p:attrNameLst>
                                          <p:attrName>style.visibility</p:attrName>
                                        </p:attrNameLst>
                                      </p:cBhvr>
                                      <p:to>
                                        <p:strVal val="visible"/>
                                      </p:to>
                                    </p:set>
                                    <p:animEffect transition="in" filter="checkerboard(across)">
                                      <p:cBhvr>
                                        <p:cTn id="54" dur="500"/>
                                        <p:tgtEl>
                                          <p:spTgt spid="96296"/>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96271"/>
                                        </p:tgtEl>
                                        <p:attrNameLst>
                                          <p:attrName>style.visibility</p:attrName>
                                        </p:attrNameLst>
                                      </p:cBhvr>
                                      <p:to>
                                        <p:strVal val="visible"/>
                                      </p:to>
                                    </p:set>
                                    <p:animEffect transition="in" filter="checkerboard(across)">
                                      <p:cBhvr>
                                        <p:cTn id="57" dur="500"/>
                                        <p:tgtEl>
                                          <p:spTgt spid="96271"/>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checkerboard(across)">
                                      <p:cBhvr>
                                        <p:cTn id="60" dur="500"/>
                                        <p:tgtEl>
                                          <p:spTgt spid="2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checkerboard(across)">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96276"/>
                                        </p:tgtEl>
                                        <p:attrNameLst>
                                          <p:attrName>style.visibility</p:attrName>
                                        </p:attrNameLst>
                                      </p:cBhvr>
                                      <p:to>
                                        <p:strVal val="visible"/>
                                      </p:to>
                                    </p:set>
                                    <p:animEffect transition="in" filter="wipe(down)">
                                      <p:cBhvr>
                                        <p:cTn id="68" dur="500"/>
                                        <p:tgtEl>
                                          <p:spTgt spid="9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0" grpId="0"/>
      <p:bldP spid="96276" grpId="0"/>
      <p:bldP spid="96288" grpId="0"/>
      <p:bldP spid="96291" grpId="0"/>
      <p:bldP spid="96292" grpId="0"/>
      <p:bldP spid="96271" grpId="0"/>
      <p:bldP spid="96296"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67354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6293" name="Text Box 37">
                <a:extLst>
                  <a:ext uri="{FF2B5EF4-FFF2-40B4-BE49-F238E27FC236}">
                    <a16:creationId xmlns:a16="http://schemas.microsoft.com/office/drawing/2014/main" id="{524308DF-F61F-4328-8E15-A1096B925016}"/>
                  </a:ext>
                </a:extLst>
              </p:cNvPr>
              <p:cNvSpPr txBox="1">
                <a:spLocks noChangeArrowheads="1"/>
              </p:cNvSpPr>
              <p:nvPr/>
            </p:nvSpPr>
            <p:spPr bwMode="auto">
              <a:xfrm>
                <a:off x="388708" y="227911"/>
                <a:ext cx="6911247" cy="257115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latin typeface="Times New Roman" panose="02020603050405020304" pitchFamily="18" charset="0"/>
                    <a:cs typeface="Times New Roman" panose="02020603050405020304" pitchFamily="18" charset="0"/>
                  </a:rPr>
                  <a:t>Gọi AD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endParaRPr lang="en-US" altLang="en-US" sz="3200" dirty="0">
                  <a:latin typeface="Times New Roman" panose="02020603050405020304" pitchFamily="18" charset="0"/>
                  <a:cs typeface="Times New Roman" panose="02020603050405020304" pitchFamily="18" charset="0"/>
                </a:endParaRPr>
              </a:p>
              <a:p>
                <a:pPr>
                  <a:spcBef>
                    <a:spcPct val="50000"/>
                  </a:spcBef>
                </a:pPr>
                <a:r>
                  <a:rPr lang="en-US" altLang="en-US" sz="3200" dirty="0">
                    <a:latin typeface="Times New Roman" panose="02020603050405020304" pitchFamily="18" charset="0"/>
                    <a:cs typeface="Times New Roman" panose="02020603050405020304" pitchFamily="18" charset="0"/>
                  </a:rPr>
                  <a:t>CE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kế</a:t>
                </a:r>
                <a:endParaRPr lang="en-US" altLang="en-US" sz="3200" dirty="0">
                  <a:latin typeface="Times New Roman" panose="02020603050405020304" pitchFamily="18" charset="0"/>
                  <a:cs typeface="Times New Roman" panose="02020603050405020304" pitchFamily="18" charset="0"/>
                </a:endParaRPr>
              </a:p>
              <a:p>
                <a:pPr>
                  <a:spcBef>
                    <a:spcPct val="50000"/>
                  </a:spcBef>
                </a:pPr>
                <a14:m>
                  <m:oMathPara xmlns:m="http://schemas.openxmlformats.org/officeDocument/2006/math">
                    <m:oMathParaPr>
                      <m:jc m:val="left"/>
                    </m:oMathParaPr>
                    <m:oMath xmlns:m="http://schemas.openxmlformats.org/officeDocument/2006/math">
                      <m:acc>
                        <m:accPr>
                          <m:chr m:val="̂"/>
                          <m:ctrlPr>
                            <a:rPr lang="en-US" altLang="en-US" sz="3200" i="1" smtClean="0">
                              <a:latin typeface="Cambria Math" panose="02040503050406030204" pitchFamily="18" charset="0"/>
                              <a:cs typeface="Times New Roman" panose="02020603050405020304" pitchFamily="18" charset="0"/>
                            </a:rPr>
                          </m:ctrlPr>
                        </m:accPr>
                        <m:e>
                          <m:r>
                            <a:rPr lang="en-US" altLang="en-US" sz="3200" b="0" i="1" smtClean="0">
                              <a:latin typeface="Cambria Math" panose="02040503050406030204" pitchFamily="18" charset="0"/>
                              <a:cs typeface="Times New Roman" panose="02020603050405020304" pitchFamily="18" charset="0"/>
                            </a:rPr>
                            <m:t>𝐴𝐶𝐵</m:t>
                          </m:r>
                        </m:e>
                      </m:acc>
                      <m:r>
                        <a:rPr lang="en-US" altLang="en-US" sz="3200" b="0" i="1" smtClean="0">
                          <a:latin typeface="Cambria Math" panose="02040503050406030204" pitchFamily="18" charset="0"/>
                          <a:cs typeface="Times New Roman" panose="02020603050405020304" pitchFamily="18" charset="0"/>
                        </a:rPr>
                        <m:t>=35</m:t>
                      </m:r>
                      <m:r>
                        <a:rPr lang="en-US" altLang="en-US" sz="32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en-US" sz="3200" dirty="0">
                  <a:latin typeface="Times New Roman" panose="02020603050405020304" pitchFamily="18" charset="0"/>
                  <a:cs typeface="Times New Roman" panose="02020603050405020304" pitchFamily="18" charset="0"/>
                </a:endParaRPr>
              </a:p>
              <a:p>
                <a:pPr>
                  <a:spcBef>
                    <a:spcPct val="50000"/>
                  </a:spcBef>
                </a:pPr>
                <a:endParaRPr lang="en-US" altLang="en-US" sz="3200" dirty="0">
                  <a:latin typeface="Times New Roman" panose="02020603050405020304" pitchFamily="18" charset="0"/>
                  <a:cs typeface="Times New Roman" panose="02020603050405020304" pitchFamily="18" charset="0"/>
                </a:endParaRPr>
              </a:p>
            </p:txBody>
          </p:sp>
        </mc:Choice>
        <mc:Fallback xmlns="">
          <p:sp>
            <p:nvSpPr>
              <p:cNvPr id="96293" name="Text Box 37">
                <a:extLst>
                  <a:ext uri="{FF2B5EF4-FFF2-40B4-BE49-F238E27FC236}">
                    <a16:creationId xmlns:a16="http://schemas.microsoft.com/office/drawing/2014/main" id="{524308DF-F61F-4328-8E15-A1096B925016}"/>
                  </a:ext>
                </a:extLst>
              </p:cNvPr>
              <p:cNvSpPr txBox="1">
                <a:spLocks noRot="1" noChangeAspect="1" noMove="1" noResize="1" noEditPoints="1" noAdjustHandles="1" noChangeArrowheads="1" noChangeShapeType="1" noTextEdit="1"/>
              </p:cNvSpPr>
              <p:nvPr/>
            </p:nvSpPr>
            <p:spPr bwMode="auto">
              <a:xfrm>
                <a:off x="388708" y="227911"/>
                <a:ext cx="6911247" cy="2571153"/>
              </a:xfrm>
              <a:prstGeom prst="rect">
                <a:avLst/>
              </a:prstGeom>
              <a:blipFill>
                <a:blip r:embed="rId3"/>
                <a:stretch>
                  <a:fillRect l="-2295" t="-331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6294" name="Text Box 38">
            <a:extLst>
              <a:ext uri="{FF2B5EF4-FFF2-40B4-BE49-F238E27FC236}">
                <a16:creationId xmlns:a16="http://schemas.microsoft.com/office/drawing/2014/main" id="{53B90E2E-55B7-4EC8-83B8-DDDBD9E6C7F9}"/>
              </a:ext>
            </a:extLst>
          </p:cNvPr>
          <p:cNvSpPr txBox="1">
            <a:spLocks noChangeArrowheads="1"/>
          </p:cNvSpPr>
          <p:nvPr/>
        </p:nvSpPr>
        <p:spPr bwMode="auto">
          <a:xfrm>
            <a:off x="185945" y="2214721"/>
            <a:ext cx="77381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latin typeface="Times New Roman" panose="02020603050405020304" pitchFamily="18" charset="0"/>
                <a:cs typeface="Times New Roman" panose="02020603050405020304" pitchFamily="18" charset="0"/>
              </a:rPr>
              <a:t>Ta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BD = CE = 1,7 m,   BC = DE = 30 m</a:t>
            </a:r>
          </a:p>
        </p:txBody>
      </p:sp>
      <mc:AlternateContent xmlns:mc="http://schemas.openxmlformats.org/markup-compatibility/2006" xmlns:a14="http://schemas.microsoft.com/office/drawing/2010/main">
        <mc:Choice Requires="a14">
          <p:sp>
            <p:nvSpPr>
              <p:cNvPr id="96295" name="Text Box 39">
                <a:extLst>
                  <a:ext uri="{FF2B5EF4-FFF2-40B4-BE49-F238E27FC236}">
                    <a16:creationId xmlns:a16="http://schemas.microsoft.com/office/drawing/2014/main" id="{B23DE62C-130A-46D0-B15E-CF9C074AC83C}"/>
                  </a:ext>
                </a:extLst>
              </p:cNvPr>
              <p:cNvSpPr txBox="1">
                <a:spLocks noChangeArrowheads="1"/>
              </p:cNvSpPr>
              <p:nvPr/>
            </p:nvSpPr>
            <p:spPr bwMode="auto">
              <a:xfrm>
                <a:off x="110205" y="2870503"/>
                <a:ext cx="9773675" cy="326345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Xét</a:t>
                </a:r>
                <a:r>
                  <a:rPr lang="en-US" altLang="en-US" sz="3200" dirty="0">
                    <a:latin typeface="Times New Roman" panose="02020603050405020304" pitchFamily="18" charset="0"/>
                    <a:cs typeface="Times New Roman" panose="02020603050405020304" pitchFamily="18" charset="0"/>
                  </a:rPr>
                  <a:t> tam </a:t>
                </a:r>
                <a:r>
                  <a:rPr lang="en-US" altLang="en-US" sz="3200" dirty="0" err="1">
                    <a:latin typeface="Times New Roman" panose="02020603050405020304" pitchFamily="18" charset="0"/>
                    <a:cs typeface="Times New Roman" panose="02020603050405020304" pitchFamily="18" charset="0"/>
                  </a:rPr>
                  <a:t>giác</a:t>
                </a:r>
                <a:r>
                  <a:rPr lang="en-US" altLang="en-US" sz="3200" dirty="0">
                    <a:latin typeface="Times New Roman" panose="02020603050405020304" pitchFamily="18" charset="0"/>
                    <a:cs typeface="Times New Roman" panose="02020603050405020304" pitchFamily="18" charset="0"/>
                  </a:rPr>
                  <a:t> ABC </a:t>
                </a:r>
                <a:r>
                  <a:rPr lang="en-US" altLang="en-US" sz="3200" dirty="0" err="1">
                    <a:latin typeface="Times New Roman" panose="02020603050405020304" pitchFamily="18" charset="0"/>
                    <a:cs typeface="Times New Roman" panose="02020603050405020304" pitchFamily="18" charset="0"/>
                  </a:rPr>
                  <a:t>vuông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tại</a:t>
                </a:r>
                <a:r>
                  <a:rPr lang="en-US" altLang="en-US" sz="3200" dirty="0">
                    <a:latin typeface="Times New Roman" panose="02020603050405020304" pitchFamily="18" charset="0"/>
                    <a:cs typeface="Times New Roman" panose="02020603050405020304" pitchFamily="18" charset="0"/>
                  </a:rPr>
                  <a:t> B,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a:t>
                </a:r>
              </a:p>
              <a:p>
                <a:pPr>
                  <a:spcBef>
                    <a:spcPct val="50000"/>
                  </a:spcBef>
                </a:pPr>
                <a:r>
                  <a:rPr lang="en-US" altLang="en-US" sz="3200" dirty="0">
                    <a:cs typeface="Times New Roman" panose="02020603050405020304" pitchFamily="18" charset="0"/>
                  </a:rPr>
                  <a:t> </a:t>
                </a:r>
                <a14:m>
                  <m:oMath xmlns:m="http://schemas.openxmlformats.org/officeDocument/2006/math">
                    <m:r>
                      <m:rPr>
                        <m:sty m:val="p"/>
                      </m:rPr>
                      <a:rPr lang="en-US" altLang="en-US" sz="3200" b="0" i="0" smtClean="0">
                        <a:latin typeface="Cambria Math" panose="02040503050406030204" pitchFamily="18" charset="0"/>
                        <a:cs typeface="Times New Roman" panose="02020603050405020304" pitchFamily="18" charset="0"/>
                      </a:rPr>
                      <m:t>tan</m:t>
                    </m:r>
                    <m:r>
                      <a:rPr lang="en-US" altLang="en-US" sz="3200" b="0" i="0" smtClean="0">
                        <a:latin typeface="Cambria Math" panose="02040503050406030204" pitchFamily="18" charset="0"/>
                        <a:cs typeface="Times New Roman" panose="02020603050405020304" pitchFamily="18" charset="0"/>
                      </a:rPr>
                      <m:t> </m:t>
                    </m:r>
                    <m:acc>
                      <m:accPr>
                        <m:chr m:val="̂"/>
                        <m:ctrlPr>
                          <a:rPr lang="en-US" altLang="en-US" sz="3200" i="1">
                            <a:latin typeface="Cambria Math" panose="02040503050406030204" pitchFamily="18" charset="0"/>
                            <a:cs typeface="Times New Roman" panose="02020603050405020304" pitchFamily="18" charset="0"/>
                          </a:rPr>
                        </m:ctrlPr>
                      </m:accPr>
                      <m:e>
                        <m:r>
                          <a:rPr lang="en-US" altLang="en-US" sz="3200" i="1">
                            <a:latin typeface="Cambria Math" panose="02040503050406030204" pitchFamily="18" charset="0"/>
                            <a:cs typeface="Times New Roman" panose="02020603050405020304" pitchFamily="18" charset="0"/>
                          </a:rPr>
                          <m:t>𝐴𝐶𝐵</m:t>
                        </m:r>
                      </m:e>
                    </m:acc>
                    <m:r>
                      <a:rPr lang="en-US" altLang="en-US" sz="3200" b="0" i="1" smtClean="0">
                        <a:latin typeface="Cambria Math" panose="02040503050406030204" pitchFamily="18" charset="0"/>
                        <a:cs typeface="Times New Roman" panose="02020603050405020304" pitchFamily="18" charset="0"/>
                      </a:rPr>
                      <m:t>=</m:t>
                    </m:r>
                    <m:f>
                      <m:fPr>
                        <m:ctrlPr>
                          <a:rPr lang="en-US" altLang="en-US" sz="3200" i="1" smtClean="0">
                            <a:latin typeface="Cambria Math" panose="02040503050406030204" pitchFamily="18" charset="0"/>
                            <a:cs typeface="Times New Roman" panose="02020603050405020304" pitchFamily="18" charset="0"/>
                          </a:rPr>
                        </m:ctrlPr>
                      </m:fPr>
                      <m:num>
                        <m:r>
                          <a:rPr lang="en-US" altLang="en-US" sz="3200" b="0" i="1" smtClean="0">
                            <a:latin typeface="Cambria Math" panose="02040503050406030204" pitchFamily="18" charset="0"/>
                            <a:cs typeface="Times New Roman" panose="02020603050405020304" pitchFamily="18" charset="0"/>
                          </a:rPr>
                          <m:t>𝐴𝐵</m:t>
                        </m:r>
                      </m:num>
                      <m:den>
                        <m:r>
                          <a:rPr lang="en-US" altLang="en-US" sz="3200" b="0" i="1" smtClean="0">
                            <a:latin typeface="Cambria Math" panose="02040503050406030204" pitchFamily="18" charset="0"/>
                            <a:cs typeface="Times New Roman" panose="02020603050405020304" pitchFamily="18" charset="0"/>
                          </a:rPr>
                          <m:t>𝐵𝐶</m:t>
                        </m:r>
                      </m:den>
                    </m:f>
                    <m:groupChr>
                      <m:groupChrPr>
                        <m:chr m:val="⇒"/>
                        <m:vertJc m:val="bot"/>
                        <m:ctrlPr>
                          <a:rPr lang="en-US" altLang="en-US" sz="3200" i="1" smtClean="0">
                            <a:latin typeface="Cambria Math" panose="02040503050406030204" pitchFamily="18" charset="0"/>
                            <a:cs typeface="Times New Roman" panose="02020603050405020304" pitchFamily="18" charset="0"/>
                          </a:rPr>
                        </m:ctrlPr>
                      </m:groupChrPr>
                      <m:e/>
                    </m:groupChr>
                    <m:r>
                      <m:rPr>
                        <m:sty m:val="p"/>
                      </m:rPr>
                      <a:rPr lang="en-US" altLang="en-US" sz="3200">
                        <a:latin typeface="Cambria Math" panose="02040503050406030204" pitchFamily="18" charset="0"/>
                        <a:cs typeface="Times New Roman" panose="02020603050405020304" pitchFamily="18" charset="0"/>
                      </a:rPr>
                      <m:t>tan</m:t>
                    </m:r>
                    <m:r>
                      <a:rPr lang="en-US" altLang="en-US" sz="3200">
                        <a:latin typeface="Cambria Math" panose="02040503050406030204" pitchFamily="18" charset="0"/>
                        <a:cs typeface="Times New Roman" panose="02020603050405020304" pitchFamily="18" charset="0"/>
                      </a:rPr>
                      <m:t> </m:t>
                    </m:r>
                    <m:r>
                      <a:rPr lang="en-US" altLang="en-US" sz="3200" b="0" i="1" smtClean="0">
                        <a:latin typeface="Cambria Math" panose="02040503050406030204" pitchFamily="18" charset="0"/>
                        <a:cs typeface="Times New Roman" panose="02020603050405020304" pitchFamily="18" charset="0"/>
                      </a:rPr>
                      <m:t>35</m:t>
                    </m:r>
                    <m:r>
                      <a:rPr lang="en-US" altLang="en-US" sz="32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en-US" sz="3200" i="1">
                        <a:latin typeface="Cambria Math" panose="02040503050406030204" pitchFamily="18" charset="0"/>
                        <a:cs typeface="Times New Roman" panose="02020603050405020304" pitchFamily="18" charset="0"/>
                      </a:rPr>
                      <m:t>=</m:t>
                    </m:r>
                    <m:f>
                      <m:fPr>
                        <m:ctrlPr>
                          <a:rPr lang="en-US" altLang="en-US" sz="3200" i="1">
                            <a:latin typeface="Cambria Math" panose="02040503050406030204" pitchFamily="18" charset="0"/>
                            <a:cs typeface="Times New Roman" panose="02020603050405020304" pitchFamily="18" charset="0"/>
                          </a:rPr>
                        </m:ctrlPr>
                      </m:fPr>
                      <m:num>
                        <m:r>
                          <a:rPr lang="en-US" altLang="en-US" sz="3200" i="1">
                            <a:latin typeface="Cambria Math" panose="02040503050406030204" pitchFamily="18" charset="0"/>
                            <a:cs typeface="Times New Roman" panose="02020603050405020304" pitchFamily="18" charset="0"/>
                          </a:rPr>
                          <m:t>𝐴𝐵</m:t>
                        </m:r>
                      </m:num>
                      <m:den>
                        <m:r>
                          <a:rPr lang="en-US" altLang="en-US" sz="3200" b="0" i="1" smtClean="0">
                            <a:latin typeface="Cambria Math" panose="02040503050406030204" pitchFamily="18" charset="0"/>
                            <a:cs typeface="Times New Roman" panose="02020603050405020304" pitchFamily="18" charset="0"/>
                          </a:rPr>
                          <m:t>30</m:t>
                        </m:r>
                      </m:den>
                    </m:f>
                  </m:oMath>
                </a14:m>
                <a:endParaRPr lang="en-US" altLang="en-US" sz="3200" dirty="0">
                  <a:cs typeface="Times New Roman" panose="02020603050405020304" pitchFamily="18" charset="0"/>
                </a:endParaRPr>
              </a:p>
              <a:p>
                <a:pPr>
                  <a:spcBef>
                    <a:spcPct val="50000"/>
                  </a:spcBef>
                </a:pPr>
                <a14:m>
                  <m:oMathPara xmlns:m="http://schemas.openxmlformats.org/officeDocument/2006/math">
                    <m:oMathParaPr>
                      <m:jc m:val="centerGroup"/>
                    </m:oMathParaPr>
                    <m:oMath xmlns:m="http://schemas.openxmlformats.org/officeDocument/2006/math">
                      <m:groupChr>
                        <m:groupChrPr>
                          <m:chr m:val="⇒"/>
                          <m:vertJc m:val="bot"/>
                          <m:ctrlPr>
                            <a:rPr lang="en-US" altLang="en-US" sz="3200" i="1" smtClean="0">
                              <a:latin typeface="Cambria Math" panose="02040503050406030204" pitchFamily="18" charset="0"/>
                              <a:cs typeface="Times New Roman" panose="02020603050405020304" pitchFamily="18" charset="0"/>
                            </a:rPr>
                          </m:ctrlPr>
                        </m:groupChrPr>
                        <m:e/>
                      </m:groupChr>
                      <m:r>
                        <a:rPr lang="en-US" altLang="en-US" sz="3200" b="0" i="1" smtClean="0">
                          <a:latin typeface="Cambria Math" panose="02040503050406030204" pitchFamily="18" charset="0"/>
                          <a:cs typeface="Times New Roman" panose="02020603050405020304" pitchFamily="18" charset="0"/>
                        </a:rPr>
                        <m:t>𝐴𝐵</m:t>
                      </m:r>
                      <m:r>
                        <a:rPr lang="en-US" altLang="en-US" sz="3200" b="0" i="1" smtClean="0">
                          <a:latin typeface="Cambria Math" panose="02040503050406030204" pitchFamily="18" charset="0"/>
                          <a:cs typeface="Times New Roman" panose="02020603050405020304" pitchFamily="18" charset="0"/>
                        </a:rPr>
                        <m:t>=30</m:t>
                      </m:r>
                      <m:r>
                        <a:rPr lang="en-US" altLang="en-US" sz="3200" b="0" i="1" smtClean="0">
                          <a:latin typeface="Cambria Math" panose="02040503050406030204" pitchFamily="18" charset="0"/>
                          <a:cs typeface="Times New Roman" panose="02020603050405020304" pitchFamily="18" charset="0"/>
                        </a:rPr>
                        <m:t>𝑡𝑎𝑛</m:t>
                      </m:r>
                      <m:r>
                        <a:rPr lang="en-US" altLang="en-US" sz="3200" b="0" i="1" smtClean="0">
                          <a:latin typeface="Cambria Math" panose="02040503050406030204" pitchFamily="18" charset="0"/>
                          <a:cs typeface="Times New Roman" panose="02020603050405020304" pitchFamily="18" charset="0"/>
                        </a:rPr>
                        <m:t>35°</m:t>
                      </m:r>
                    </m:oMath>
                  </m:oMathPara>
                </a14:m>
                <a:endParaRPr lang="en-US" altLang="en-US" sz="3200" dirty="0">
                  <a:cs typeface="Times New Roman" panose="02020603050405020304" pitchFamily="18" charset="0"/>
                </a:endParaRPr>
              </a:p>
              <a:p>
                <a:pPr>
                  <a:spcBef>
                    <a:spcPct val="50000"/>
                  </a:spcBef>
                </a:pPr>
                <a:r>
                  <a:rPr lang="en-US" altLang="en-US" sz="3200" dirty="0" err="1">
                    <a:latin typeface="Times New Roman" panose="02020603050405020304" pitchFamily="18" charset="0"/>
                    <a:cs typeface="Times New Roman" panose="02020603050405020304" pitchFamily="18" charset="0"/>
                  </a:rPr>
                  <a:t>Khi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đó</a:t>
                </a:r>
                <a:r>
                  <a:rPr lang="en-US" altLang="en-US" sz="3200" dirty="0">
                    <a:latin typeface="Times New Roman" panose="02020603050405020304" pitchFamily="18" charset="0"/>
                    <a:cs typeface="Times New Roman" panose="02020603050405020304" pitchFamily="18" charset="0"/>
                  </a:rPr>
                  <a:t>: AD = AB + BD = 30.tan </a:t>
                </a:r>
                <a:r>
                  <a:rPr lang="vi-VN" sz="32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5</a:t>
                </a:r>
                <a:r>
                  <a:rPr lang="vi-VN" sz="3200" baseline="30000" dirty="0">
                    <a:latin typeface="Times New Roman" panose="02020603050405020304" pitchFamily="18" charset="0"/>
                    <a:cs typeface="Times New Roman" panose="02020603050405020304" pitchFamily="18" charset="0"/>
                  </a:rPr>
                  <a:t>0</a:t>
                </a:r>
                <a:r>
                  <a:rPr lang="en-US" altLang="en-US" sz="3200" dirty="0">
                    <a:latin typeface="Times New Roman" panose="02020603050405020304" pitchFamily="18" charset="0"/>
                    <a:cs typeface="Times New Roman" panose="02020603050405020304" pitchFamily="18" charset="0"/>
                  </a:rPr>
                  <a:t> + 1,7 </a:t>
                </a:r>
              </a:p>
            </p:txBody>
          </p:sp>
        </mc:Choice>
        <mc:Fallback xmlns="">
          <p:sp>
            <p:nvSpPr>
              <p:cNvPr id="96295" name="Text Box 39">
                <a:extLst>
                  <a:ext uri="{FF2B5EF4-FFF2-40B4-BE49-F238E27FC236}">
                    <a16:creationId xmlns:a16="http://schemas.microsoft.com/office/drawing/2014/main" id="{B23DE62C-130A-46D0-B15E-CF9C074AC83C}"/>
                  </a:ext>
                </a:extLst>
              </p:cNvPr>
              <p:cNvSpPr txBox="1">
                <a:spLocks noRot="1" noChangeAspect="1" noMove="1" noResize="1" noEditPoints="1" noAdjustHandles="1" noChangeArrowheads="1" noChangeShapeType="1" noTextEdit="1"/>
              </p:cNvSpPr>
              <p:nvPr/>
            </p:nvSpPr>
            <p:spPr bwMode="auto">
              <a:xfrm>
                <a:off x="110205" y="2870503"/>
                <a:ext cx="9773675" cy="3263457"/>
              </a:xfrm>
              <a:prstGeom prst="rect">
                <a:avLst/>
              </a:prstGeom>
              <a:blipFill>
                <a:blip r:embed="rId4"/>
                <a:stretch>
                  <a:fillRect l="-1560" t="-2617" b="-5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96301" name="Group 45">
            <a:extLst>
              <a:ext uri="{FF2B5EF4-FFF2-40B4-BE49-F238E27FC236}">
                <a16:creationId xmlns:a16="http://schemas.microsoft.com/office/drawing/2014/main" id="{F34B9EBB-9BE9-4FDA-8960-57B5F5C246DF}"/>
              </a:ext>
            </a:extLst>
          </p:cNvPr>
          <p:cNvGrpSpPr>
            <a:grpSpLocks/>
          </p:cNvGrpSpPr>
          <p:nvPr/>
        </p:nvGrpSpPr>
        <p:grpSpPr bwMode="auto">
          <a:xfrm>
            <a:off x="7230592" y="5514835"/>
            <a:ext cx="3027363" cy="619125"/>
            <a:chOff x="1535" y="2133"/>
            <a:chExt cx="1907" cy="390"/>
          </a:xfrm>
        </p:grpSpPr>
        <p:sp>
          <p:nvSpPr>
            <p:cNvPr id="96299" name="Text Box 43">
              <a:extLst>
                <a:ext uri="{FF2B5EF4-FFF2-40B4-BE49-F238E27FC236}">
                  <a16:creationId xmlns:a16="http://schemas.microsoft.com/office/drawing/2014/main" id="{5D6FBE0A-7B5F-48C9-9DCD-D96A28E4E0AC}"/>
                </a:ext>
              </a:extLst>
            </p:cNvPr>
            <p:cNvSpPr txBox="1">
              <a:spLocks noChangeArrowheads="1"/>
            </p:cNvSpPr>
            <p:nvPr/>
          </p:nvSpPr>
          <p:spPr bwMode="auto">
            <a:xfrm>
              <a:off x="1906" y="2133"/>
              <a:ext cx="153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latin typeface="Times New Roman" panose="02020603050405020304" pitchFamily="18" charset="0"/>
                  <a:cs typeface="Times New Roman" panose="02020603050405020304" pitchFamily="18" charset="0"/>
                </a:rPr>
                <a:t>22,7(m)</a:t>
              </a:r>
            </a:p>
          </p:txBody>
        </p:sp>
        <p:graphicFrame>
          <p:nvGraphicFramePr>
            <p:cNvPr id="96300" name="Object 44">
              <a:extLst>
                <a:ext uri="{FF2B5EF4-FFF2-40B4-BE49-F238E27FC236}">
                  <a16:creationId xmlns:a16="http://schemas.microsoft.com/office/drawing/2014/main" id="{0834A81A-B374-40CE-B6FA-1372A1BCBAE7}"/>
                </a:ext>
              </a:extLst>
            </p:cNvPr>
            <p:cNvGraphicFramePr>
              <a:graphicFrameLocks noChangeAspect="1"/>
            </p:cNvGraphicFramePr>
            <p:nvPr>
              <p:extLst>
                <p:ext uri="{D42A27DB-BD31-4B8C-83A1-F6EECF244321}">
                  <p14:modId xmlns:p14="http://schemas.microsoft.com/office/powerpoint/2010/main" val="4190529754"/>
                </p:ext>
              </p:extLst>
            </p:nvPr>
          </p:nvGraphicFramePr>
          <p:xfrm>
            <a:off x="1535" y="2147"/>
            <a:ext cx="376" cy="376"/>
          </p:xfrm>
          <a:graphic>
            <a:graphicData uri="http://schemas.openxmlformats.org/presentationml/2006/ole">
              <mc:AlternateContent xmlns:mc="http://schemas.openxmlformats.org/markup-compatibility/2006">
                <mc:Choice xmlns:v="urn:schemas-microsoft-com:vml" Requires="v">
                  <p:oleObj name="Equation" r:id="rId5" imgW="126720" imgH="126720" progId="Equation.DSMT4">
                    <p:embed/>
                  </p:oleObj>
                </mc:Choice>
                <mc:Fallback>
                  <p:oleObj name="Equation" r:id="rId5" imgW="126720" imgH="126720" progId="Equation.DSMT4">
                    <p:embed/>
                    <p:pic>
                      <p:nvPicPr>
                        <p:cNvPr id="96300" name="Object 44">
                          <a:extLst>
                            <a:ext uri="{FF2B5EF4-FFF2-40B4-BE49-F238E27FC236}">
                              <a16:creationId xmlns:a16="http://schemas.microsoft.com/office/drawing/2014/main" id="{0834A81A-B374-40CE-B6FA-1372A1BCB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5" y="2147"/>
                          <a:ext cx="376" cy="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3" name="Picture 2">
            <a:extLst>
              <a:ext uri="{FF2B5EF4-FFF2-40B4-BE49-F238E27FC236}">
                <a16:creationId xmlns:a16="http://schemas.microsoft.com/office/drawing/2014/main" id="{F5D4B307-B901-4BC8-B869-9457DA19C6C6}"/>
              </a:ext>
            </a:extLst>
          </p:cNvPr>
          <p:cNvPicPr>
            <a:picLocks noChangeAspect="1"/>
          </p:cNvPicPr>
          <p:nvPr/>
        </p:nvPicPr>
        <p:blipFill>
          <a:blip r:embed="rId7"/>
          <a:stretch>
            <a:fillRect/>
          </a:stretch>
        </p:blipFill>
        <p:spPr>
          <a:xfrm>
            <a:off x="7137401" y="298918"/>
            <a:ext cx="4452490" cy="5215917"/>
          </a:xfrm>
          <a:prstGeom prst="rect">
            <a:avLst/>
          </a:prstGeom>
        </p:spPr>
      </p:pic>
      <p:sp>
        <p:nvSpPr>
          <p:cNvPr id="29" name="Text Box 43">
            <a:extLst>
              <a:ext uri="{FF2B5EF4-FFF2-40B4-BE49-F238E27FC236}">
                <a16:creationId xmlns:a16="http://schemas.microsoft.com/office/drawing/2014/main" id="{5EEEEEBE-6CC2-4D6F-9D66-1B9E415661AC}"/>
              </a:ext>
            </a:extLst>
          </p:cNvPr>
          <p:cNvSpPr txBox="1">
            <a:spLocks noChangeArrowheads="1"/>
          </p:cNvSpPr>
          <p:nvPr/>
        </p:nvSpPr>
        <p:spPr bwMode="auto">
          <a:xfrm>
            <a:off x="9206485" y="4586528"/>
            <a:ext cx="1175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rPr>
              <a:t>30 m</a:t>
            </a:r>
          </a:p>
        </p:txBody>
      </p:sp>
      <p:sp>
        <p:nvSpPr>
          <p:cNvPr id="30" name="Text Box 43">
            <a:extLst>
              <a:ext uri="{FF2B5EF4-FFF2-40B4-BE49-F238E27FC236}">
                <a16:creationId xmlns:a16="http://schemas.microsoft.com/office/drawing/2014/main" id="{E3B46008-3C03-4669-BFA1-9C30E5B36991}"/>
              </a:ext>
            </a:extLst>
          </p:cNvPr>
          <p:cNvSpPr txBox="1">
            <a:spLocks noChangeArrowheads="1"/>
          </p:cNvSpPr>
          <p:nvPr/>
        </p:nvSpPr>
        <p:spPr bwMode="auto">
          <a:xfrm>
            <a:off x="6519369" y="4201099"/>
            <a:ext cx="14047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B050"/>
                </a:solidFill>
                <a:latin typeface="Times New Roman" panose="02020603050405020304" pitchFamily="18" charset="0"/>
                <a:cs typeface="Times New Roman" panose="02020603050405020304" pitchFamily="18" charset="0"/>
              </a:rPr>
              <a:t>1,7 m</a:t>
            </a:r>
          </a:p>
        </p:txBody>
      </p:sp>
      <p:graphicFrame>
        <p:nvGraphicFramePr>
          <p:cNvPr id="32" name="Object 34">
            <a:extLst>
              <a:ext uri="{FF2B5EF4-FFF2-40B4-BE49-F238E27FC236}">
                <a16:creationId xmlns:a16="http://schemas.microsoft.com/office/drawing/2014/main" id="{9B4B5EF5-46B2-437A-A0D6-09623815C9E8}"/>
              </a:ext>
            </a:extLst>
          </p:cNvPr>
          <p:cNvGraphicFramePr>
            <a:graphicFrameLocks noChangeAspect="1"/>
          </p:cNvGraphicFramePr>
          <p:nvPr>
            <p:extLst>
              <p:ext uri="{D42A27DB-BD31-4B8C-83A1-F6EECF244321}">
                <p14:modId xmlns:p14="http://schemas.microsoft.com/office/powerpoint/2010/main" val="398361118"/>
              </p:ext>
            </p:extLst>
          </p:nvPr>
        </p:nvGraphicFramePr>
        <p:xfrm>
          <a:off x="8414092" y="3453711"/>
          <a:ext cx="660400" cy="574675"/>
        </p:xfrm>
        <a:graphic>
          <a:graphicData uri="http://schemas.openxmlformats.org/presentationml/2006/ole">
            <mc:AlternateContent xmlns:mc="http://schemas.openxmlformats.org/markup-compatibility/2006">
              <mc:Choice xmlns:v="urn:schemas-microsoft-com:vml" Requires="v">
                <p:oleObj name="Equation" r:id="rId8" imgW="241200" imgH="203040" progId="Equation.DSMT4">
                  <p:embed/>
                </p:oleObj>
              </mc:Choice>
              <mc:Fallback>
                <p:oleObj name="Equation" r:id="rId8" imgW="241200" imgH="203040" progId="Equation.DSMT4">
                  <p:embed/>
                  <p:pic>
                    <p:nvPicPr>
                      <p:cNvPr id="96290" name="Object 34">
                        <a:extLst>
                          <a:ext uri="{FF2B5EF4-FFF2-40B4-BE49-F238E27FC236}">
                            <a16:creationId xmlns:a16="http://schemas.microsoft.com/office/drawing/2014/main" id="{BB72BCE5-1C8D-42F5-84DD-7C5AAE66A7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4092" y="3453711"/>
                        <a:ext cx="660400" cy="574675"/>
                      </a:xfrm>
                      <a:prstGeom prst="rect">
                        <a:avLst/>
                      </a:prstGeom>
                      <a:noFill/>
                      <a:ln>
                        <a:noFill/>
                      </a:ln>
                      <a:effectLst/>
                    </p:spPr>
                  </p:pic>
                </p:oleObj>
              </mc:Fallback>
            </mc:AlternateContent>
          </a:graphicData>
        </a:graphic>
      </p:graphicFrame>
      <p:sp>
        <p:nvSpPr>
          <p:cNvPr id="33" name="Text Box 43">
            <a:extLst>
              <a:ext uri="{FF2B5EF4-FFF2-40B4-BE49-F238E27FC236}">
                <a16:creationId xmlns:a16="http://schemas.microsoft.com/office/drawing/2014/main" id="{83BC8B93-A39D-4BA7-807B-5B5946730510}"/>
              </a:ext>
            </a:extLst>
          </p:cNvPr>
          <p:cNvSpPr txBox="1">
            <a:spLocks noChangeArrowheads="1"/>
          </p:cNvSpPr>
          <p:nvPr/>
        </p:nvSpPr>
        <p:spPr bwMode="auto">
          <a:xfrm>
            <a:off x="11019056" y="4249576"/>
            <a:ext cx="1175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00B050"/>
                </a:solidFill>
                <a:latin typeface="Times New Roman" panose="02020603050405020304" pitchFamily="18" charset="0"/>
                <a:cs typeface="Times New Roman" panose="02020603050405020304" pitchFamily="18" charset="0"/>
              </a:rPr>
              <a:t>1,7 m</a:t>
            </a:r>
          </a:p>
        </p:txBody>
      </p:sp>
      <p:sp>
        <p:nvSpPr>
          <p:cNvPr id="34" name="Text Box 43">
            <a:extLst>
              <a:ext uri="{FF2B5EF4-FFF2-40B4-BE49-F238E27FC236}">
                <a16:creationId xmlns:a16="http://schemas.microsoft.com/office/drawing/2014/main" id="{7017BDA4-A06F-453A-85D7-319367735034}"/>
              </a:ext>
            </a:extLst>
          </p:cNvPr>
          <p:cNvSpPr txBox="1">
            <a:spLocks noChangeArrowheads="1"/>
          </p:cNvSpPr>
          <p:nvPr/>
        </p:nvSpPr>
        <p:spPr bwMode="auto">
          <a:xfrm>
            <a:off x="9296367" y="3429000"/>
            <a:ext cx="1175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rPr>
              <a:t>30 m</a:t>
            </a:r>
          </a:p>
        </p:txBody>
      </p:sp>
      <p:sp>
        <p:nvSpPr>
          <p:cNvPr id="35" name="Text Box 38">
            <a:extLst>
              <a:ext uri="{FF2B5EF4-FFF2-40B4-BE49-F238E27FC236}">
                <a16:creationId xmlns:a16="http://schemas.microsoft.com/office/drawing/2014/main" id="{8DC8B5A6-C296-40A7-9168-D78E14127707}"/>
              </a:ext>
            </a:extLst>
          </p:cNvPr>
          <p:cNvSpPr txBox="1">
            <a:spLocks noChangeArrowheads="1"/>
          </p:cNvSpPr>
          <p:nvPr/>
        </p:nvSpPr>
        <p:spPr bwMode="auto">
          <a:xfrm>
            <a:off x="113275" y="6204967"/>
            <a:ext cx="77381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Vậy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khoảng</a:t>
            </a:r>
            <a:r>
              <a:rPr lang="en-US" altLang="en-US" sz="3200" dirty="0">
                <a:latin typeface="Times New Roman" panose="02020603050405020304" pitchFamily="18" charset="0"/>
                <a:cs typeface="Times New Roman" panose="02020603050405020304" pitchFamily="18" charset="0"/>
              </a:rPr>
              <a:t> 22,7 </a:t>
            </a:r>
            <a:r>
              <a:rPr lang="en-US" altLang="en-US" sz="3200" dirty="0" err="1">
                <a:latin typeface="Times New Roman" panose="02020603050405020304" pitchFamily="18" charset="0"/>
                <a:cs typeface="Times New Roman" panose="02020603050405020304" pitchFamily="18" charset="0"/>
              </a:rPr>
              <a:t>mét</a:t>
            </a:r>
            <a:r>
              <a:rPr lang="en-US" altLang="en-US" sz="3200" dirty="0">
                <a:latin typeface="Times New Roman" panose="02020603050405020304" pitchFamily="18" charset="0"/>
                <a:cs typeface="Times New Roman" panose="02020603050405020304" pitchFamily="18" charset="0"/>
              </a:rPr>
              <a:t>. </a:t>
            </a:r>
          </a:p>
        </p:txBody>
      </p:sp>
      <p:sp>
        <p:nvSpPr>
          <p:cNvPr id="38" name="Text Box 43">
            <a:extLst>
              <a:ext uri="{FF2B5EF4-FFF2-40B4-BE49-F238E27FC236}">
                <a16:creationId xmlns:a16="http://schemas.microsoft.com/office/drawing/2014/main" id="{478F2A4D-A078-4AF6-9306-F66D8EE744F4}"/>
              </a:ext>
            </a:extLst>
          </p:cNvPr>
          <p:cNvSpPr txBox="1">
            <a:spLocks noChangeArrowheads="1"/>
          </p:cNvSpPr>
          <p:nvPr/>
        </p:nvSpPr>
        <p:spPr bwMode="auto">
          <a:xfrm>
            <a:off x="11336153" y="1728809"/>
            <a:ext cx="66990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4400"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88636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0"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wedge">
                                      <p:cBhvr>
                                        <p:cTn id="9" dur="2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ppt_x"/>
                                          </p:val>
                                        </p:tav>
                                        <p:tav tm="100000">
                                          <p:val>
                                            <p:strVal val="#ppt_x"/>
                                          </p:val>
                                        </p:tav>
                                      </p:tavLst>
                                    </p:anim>
                                    <p:anim calcmode="lin" valueType="num">
                                      <p:cBhvr additive="base">
                                        <p:cTn id="2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6293"/>
                                        </p:tgtEl>
                                        <p:attrNameLst>
                                          <p:attrName>style.visibility</p:attrName>
                                        </p:attrNameLst>
                                      </p:cBhvr>
                                      <p:to>
                                        <p:strVal val="visible"/>
                                      </p:to>
                                    </p:set>
                                    <p:animEffect transition="in" filter="checkerboard(across)">
                                      <p:cBhvr>
                                        <p:cTn id="32" dur="500"/>
                                        <p:tgtEl>
                                          <p:spTgt spid="9629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96294"/>
                                        </p:tgtEl>
                                        <p:attrNameLst>
                                          <p:attrName>style.visibility</p:attrName>
                                        </p:attrNameLst>
                                      </p:cBhvr>
                                      <p:to>
                                        <p:strVal val="visible"/>
                                      </p:to>
                                    </p:set>
                                    <p:animEffect transition="in" filter="diamond(in)">
                                      <p:cBhvr>
                                        <p:cTn id="49" dur="2000"/>
                                        <p:tgtEl>
                                          <p:spTgt spid="9629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629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96301"/>
                                        </p:tgtEl>
                                        <p:attrNameLst>
                                          <p:attrName>style.visibility</p:attrName>
                                        </p:attrNameLst>
                                      </p:cBhvr>
                                      <p:to>
                                        <p:strVal val="visible"/>
                                      </p:to>
                                    </p:set>
                                    <p:animEffect transition="in" filter="wipe(down)">
                                      <p:cBhvr>
                                        <p:cTn id="58" dur="500"/>
                                        <p:tgtEl>
                                          <p:spTgt spid="96301"/>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amond(in)">
                                      <p:cBhvr>
                                        <p:cTn id="6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93" grpId="0"/>
      <p:bldP spid="96294" grpId="0"/>
      <p:bldP spid="96295" grpId="0"/>
      <p:bldP spid="29" grpId="0"/>
      <p:bldP spid="30" grpId="0"/>
      <p:bldP spid="33" grpId="0"/>
      <p:bldP spid="34" grpId="0"/>
      <p:bldP spid="35"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F8F8C8-FF59-4B8D-A3AF-821DBD284746}"/>
              </a:ext>
            </a:extLst>
          </p:cNvPr>
          <p:cNvSpPr>
            <a:spLocks noChangeArrowheads="1"/>
          </p:cNvSpPr>
          <p:nvPr/>
        </p:nvSpPr>
        <p:spPr bwMode="auto">
          <a:xfrm>
            <a:off x="256458" y="0"/>
            <a:ext cx="1167204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sz="3600" b="1" u="sng" dirty="0">
                <a:solidFill>
                  <a:srgbClr val="00B0F0"/>
                </a:solidFill>
                <a:latin typeface="Times New Roman" panose="02020603050405020304" pitchFamily="18" charset="0"/>
                <a:cs typeface="Times New Roman" panose="02020603050405020304" pitchFamily="18" charset="0"/>
              </a:rPr>
              <a:t>Ví dụ 4</a:t>
            </a:r>
            <a:r>
              <a:rPr lang="en-US" altLang="en-US" sz="3600" b="1" u="sng"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Lúc 6 giờ sáng, bạn An đi xe đạp từ nhà (điểm A) đến trường (điểm B) phải leo lên và xuống một con dốc. Cho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AB </a:t>
            </a:r>
            <a:r>
              <a:rPr kumimoji="0" lang="en-US" altLang="en-US" sz="36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762m, </a:t>
            </a:r>
            <a:r>
              <a:rPr kumimoji="0" lang="en-US" altLang="en-US" sz="36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36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6</a:t>
            </a:r>
            <a:r>
              <a:rPr kumimoji="0" lang="en-US" altLang="en-US" sz="3600" b="0" i="0" u="none" strike="noStrike" cap="none" normalizeH="0" baseline="3000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B </a:t>
            </a:r>
            <a:r>
              <a:rPr kumimoji="0" lang="en-US" altLang="en-US" sz="36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4</a:t>
            </a:r>
            <a:r>
              <a:rPr kumimoji="0" lang="en-US" altLang="en-US" sz="3600" b="0" i="0" u="none" strike="noStrike" cap="none" normalizeH="0" baseline="3000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US" altLang="en-US" sz="36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rgbClr val="33CC33"/>
              </a:solidFill>
              <a:effectLst/>
              <a:latin typeface="Times New Roman" panose="02020603050405020304" pitchFamily="18" charset="0"/>
              <a:cs typeface="Times New Roman" panose="02020603050405020304" pitchFamily="18" charset="0"/>
            </a:endParaRPr>
          </a:p>
          <a:p>
            <a:pPr marL="742950" marR="0" lvl="0" indent="-742950" algn="just" defTabSz="914400" rtl="0" eaLnBrk="0" fontAlgn="base" latinLnBrk="0" hangingPunct="0">
              <a:lnSpc>
                <a:spcPct val="100000"/>
              </a:lnSpc>
              <a:spcBef>
                <a:spcPct val="0"/>
              </a:spcBef>
              <a:spcAft>
                <a:spcPct val="0"/>
              </a:spcAft>
              <a:buClrTx/>
              <a:buSzTx/>
              <a:buFontTx/>
              <a:buAutoNum type="alphaLcParenR"/>
              <a:tabLst/>
            </a:pP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Tính</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cao</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36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dốc</a:t>
            </a:r>
            <a:r>
              <a:rPr kumimoji="0" lang="en-US" altLang="en-US" sz="36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lvl="0" algn="just" eaLnBrk="0" fontAlgn="base" hangingPunct="0">
              <a:spcBef>
                <a:spcPct val="0"/>
              </a:spcBef>
              <a:spcAft>
                <a:spcPct val="0"/>
              </a:spcAft>
            </a:pP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mấy</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giờ</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rằng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tốc</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dốc</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4km/h</a:t>
            </a:r>
            <a:r>
              <a:rPr lang="en-US" alt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tốc</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xuống</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dốc</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19km/h</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AE71CB7-69A5-4C13-B48A-51EF4B584D42}"/>
              </a:ext>
            </a:extLst>
          </p:cNvPr>
          <p:cNvPicPr/>
          <p:nvPr/>
        </p:nvPicPr>
        <p:blipFill>
          <a:blip r:embed="rId3">
            <a:extLst>
              <a:ext uri="{28A0092B-C50C-407E-A947-70E740481C1C}">
                <a14:useLocalDpi xmlns:a14="http://schemas.microsoft.com/office/drawing/2010/main" val="0"/>
              </a:ext>
            </a:extLst>
          </a:blip>
          <a:stretch>
            <a:fillRect/>
          </a:stretch>
        </p:blipFill>
        <p:spPr>
          <a:xfrm>
            <a:off x="868300" y="3889344"/>
            <a:ext cx="10448364" cy="2820737"/>
          </a:xfrm>
          <a:prstGeom prst="rect">
            <a:avLst/>
          </a:prstGeom>
        </p:spPr>
      </p:pic>
    </p:spTree>
    <p:custDataLst>
      <p:tags r:id="rId1"/>
    </p:custDataLst>
    <p:extLst>
      <p:ext uri="{BB962C8B-B14F-4D97-AF65-F5344CB8AC3E}">
        <p14:creationId xmlns:p14="http://schemas.microsoft.com/office/powerpoint/2010/main" val="143735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04DB9-6B61-4926-A160-6D39A5218575}"/>
              </a:ext>
            </a:extLst>
          </p:cNvPr>
          <p:cNvPicPr>
            <a:picLocks noChangeAspect="1"/>
          </p:cNvPicPr>
          <p:nvPr/>
        </p:nvPicPr>
        <p:blipFill>
          <a:blip r:embed="rId3"/>
          <a:stretch>
            <a:fillRect/>
          </a:stretch>
        </p:blipFill>
        <p:spPr>
          <a:xfrm>
            <a:off x="2398642" y="4827941"/>
            <a:ext cx="7288698" cy="380568"/>
          </a:xfrm>
          <a:prstGeom prst="rect">
            <a:avLst/>
          </a:prstGeom>
        </p:spPr>
      </p:pic>
      <p:pic>
        <p:nvPicPr>
          <p:cNvPr id="6" name="Picture 5">
            <a:extLst>
              <a:ext uri="{FF2B5EF4-FFF2-40B4-BE49-F238E27FC236}">
                <a16:creationId xmlns:a16="http://schemas.microsoft.com/office/drawing/2014/main" id="{86286363-313C-4204-8155-8F83AB3F6985}"/>
              </a:ext>
            </a:extLst>
          </p:cNvPr>
          <p:cNvPicPr>
            <a:picLocks noChangeAspect="1"/>
          </p:cNvPicPr>
          <p:nvPr/>
        </p:nvPicPr>
        <p:blipFill>
          <a:blip r:embed="rId4"/>
          <a:stretch>
            <a:fillRect/>
          </a:stretch>
        </p:blipFill>
        <p:spPr>
          <a:xfrm>
            <a:off x="2398642" y="5193267"/>
            <a:ext cx="7192945" cy="1043524"/>
          </a:xfrm>
          <a:prstGeom prst="rect">
            <a:avLst/>
          </a:prstGeom>
        </p:spPr>
      </p:pic>
      <p:pic>
        <p:nvPicPr>
          <p:cNvPr id="7" name="Picture 6">
            <a:extLst>
              <a:ext uri="{FF2B5EF4-FFF2-40B4-BE49-F238E27FC236}">
                <a16:creationId xmlns:a16="http://schemas.microsoft.com/office/drawing/2014/main" id="{FCE89089-10D3-4900-80EF-6FA2E66E4E9F}"/>
              </a:ext>
            </a:extLst>
          </p:cNvPr>
          <p:cNvPicPr>
            <a:picLocks noChangeAspect="1"/>
          </p:cNvPicPr>
          <p:nvPr/>
        </p:nvPicPr>
        <p:blipFill>
          <a:blip r:embed="rId5"/>
          <a:stretch>
            <a:fillRect/>
          </a:stretch>
        </p:blipFill>
        <p:spPr>
          <a:xfrm>
            <a:off x="5336275" y="4196377"/>
            <a:ext cx="476681" cy="924681"/>
          </a:xfrm>
          <a:prstGeom prst="rect">
            <a:avLst/>
          </a:prstGeom>
        </p:spPr>
      </p:pic>
      <p:pic>
        <p:nvPicPr>
          <p:cNvPr id="8" name="Picture 7">
            <a:extLst>
              <a:ext uri="{FF2B5EF4-FFF2-40B4-BE49-F238E27FC236}">
                <a16:creationId xmlns:a16="http://schemas.microsoft.com/office/drawing/2014/main" id="{FB0352A7-48F8-41C0-955E-7AA763E3E193}"/>
              </a:ext>
            </a:extLst>
          </p:cNvPr>
          <p:cNvPicPr>
            <a:picLocks noChangeAspect="1"/>
          </p:cNvPicPr>
          <p:nvPr/>
        </p:nvPicPr>
        <p:blipFill>
          <a:blip r:embed="rId6"/>
          <a:stretch>
            <a:fillRect/>
          </a:stretch>
        </p:blipFill>
        <p:spPr>
          <a:xfrm>
            <a:off x="5511636" y="4726814"/>
            <a:ext cx="354921" cy="365326"/>
          </a:xfrm>
          <a:prstGeom prst="rect">
            <a:avLst/>
          </a:prstGeom>
        </p:spPr>
      </p:pic>
      <p:pic>
        <p:nvPicPr>
          <p:cNvPr id="9" name="Picture 8">
            <a:extLst>
              <a:ext uri="{FF2B5EF4-FFF2-40B4-BE49-F238E27FC236}">
                <a16:creationId xmlns:a16="http://schemas.microsoft.com/office/drawing/2014/main" id="{C8178AB9-5241-4BBC-8361-96913C26E9D7}"/>
              </a:ext>
            </a:extLst>
          </p:cNvPr>
          <p:cNvPicPr>
            <a:picLocks noChangeAspect="1"/>
          </p:cNvPicPr>
          <p:nvPr/>
        </p:nvPicPr>
        <p:blipFill>
          <a:blip r:embed="rId7"/>
          <a:stretch>
            <a:fillRect/>
          </a:stretch>
        </p:blipFill>
        <p:spPr>
          <a:xfrm>
            <a:off x="5105980" y="3439282"/>
            <a:ext cx="840092" cy="924681"/>
          </a:xfrm>
          <a:prstGeom prst="rect">
            <a:avLst/>
          </a:prstGeom>
        </p:spPr>
      </p:pic>
      <p:pic>
        <p:nvPicPr>
          <p:cNvPr id="10" name="Picture 9">
            <a:extLst>
              <a:ext uri="{FF2B5EF4-FFF2-40B4-BE49-F238E27FC236}">
                <a16:creationId xmlns:a16="http://schemas.microsoft.com/office/drawing/2014/main" id="{CBD057FE-C700-48F9-80D4-D19DB9F52462}"/>
              </a:ext>
            </a:extLst>
          </p:cNvPr>
          <p:cNvPicPr>
            <a:picLocks noChangeAspect="1"/>
          </p:cNvPicPr>
          <p:nvPr/>
        </p:nvPicPr>
        <p:blipFill>
          <a:blip r:embed="rId8"/>
          <a:stretch>
            <a:fillRect/>
          </a:stretch>
        </p:blipFill>
        <p:spPr>
          <a:xfrm>
            <a:off x="5207271" y="5349153"/>
            <a:ext cx="605685" cy="628566"/>
          </a:xfrm>
          <a:prstGeom prst="rect">
            <a:avLst/>
          </a:prstGeom>
        </p:spPr>
      </p:pic>
      <p:pic>
        <p:nvPicPr>
          <p:cNvPr id="11" name="Picture 10">
            <a:extLst>
              <a:ext uri="{FF2B5EF4-FFF2-40B4-BE49-F238E27FC236}">
                <a16:creationId xmlns:a16="http://schemas.microsoft.com/office/drawing/2014/main" id="{2BA06C71-7A0C-430C-AF6A-283BD3A5BBA7}"/>
              </a:ext>
            </a:extLst>
          </p:cNvPr>
          <p:cNvPicPr>
            <a:picLocks noChangeAspect="1"/>
          </p:cNvPicPr>
          <p:nvPr/>
        </p:nvPicPr>
        <p:blipFill>
          <a:blip r:embed="rId9"/>
          <a:stretch>
            <a:fillRect/>
          </a:stretch>
        </p:blipFill>
        <p:spPr>
          <a:xfrm>
            <a:off x="2398642" y="4164985"/>
            <a:ext cx="3330948" cy="969251"/>
          </a:xfrm>
          <a:prstGeom prst="rect">
            <a:avLst/>
          </a:prstGeom>
        </p:spPr>
      </p:pic>
      <p:pic>
        <p:nvPicPr>
          <p:cNvPr id="12" name="Picture 11">
            <a:extLst>
              <a:ext uri="{FF2B5EF4-FFF2-40B4-BE49-F238E27FC236}">
                <a16:creationId xmlns:a16="http://schemas.microsoft.com/office/drawing/2014/main" id="{B77B3772-7C8B-4EE2-A653-6492A12C29D8}"/>
              </a:ext>
            </a:extLst>
          </p:cNvPr>
          <p:cNvPicPr>
            <a:picLocks noChangeAspect="1"/>
          </p:cNvPicPr>
          <p:nvPr/>
        </p:nvPicPr>
        <p:blipFill>
          <a:blip r:embed="rId10"/>
          <a:stretch>
            <a:fillRect/>
          </a:stretch>
        </p:blipFill>
        <p:spPr>
          <a:xfrm>
            <a:off x="5394717" y="4156517"/>
            <a:ext cx="4238978" cy="973374"/>
          </a:xfrm>
          <a:prstGeom prst="rect">
            <a:avLst/>
          </a:prstGeom>
        </p:spPr>
      </p:pic>
      <p:pic>
        <p:nvPicPr>
          <p:cNvPr id="13" name="Picture 12">
            <a:extLst>
              <a:ext uri="{FF2B5EF4-FFF2-40B4-BE49-F238E27FC236}">
                <a16:creationId xmlns:a16="http://schemas.microsoft.com/office/drawing/2014/main" id="{6BBDC9A8-9BD6-43E6-99B4-600D2AED2DC6}"/>
              </a:ext>
            </a:extLst>
          </p:cNvPr>
          <p:cNvPicPr>
            <a:picLocks noChangeAspect="1"/>
          </p:cNvPicPr>
          <p:nvPr/>
        </p:nvPicPr>
        <p:blipFill>
          <a:blip r:embed="rId11"/>
          <a:stretch>
            <a:fillRect/>
          </a:stretch>
        </p:blipFill>
        <p:spPr>
          <a:xfrm>
            <a:off x="3099948" y="4726814"/>
            <a:ext cx="281190" cy="407422"/>
          </a:xfrm>
          <a:prstGeom prst="rect">
            <a:avLst/>
          </a:prstGeom>
        </p:spPr>
      </p:pic>
      <p:pic>
        <p:nvPicPr>
          <p:cNvPr id="14" name="Picture 13">
            <a:extLst>
              <a:ext uri="{FF2B5EF4-FFF2-40B4-BE49-F238E27FC236}">
                <a16:creationId xmlns:a16="http://schemas.microsoft.com/office/drawing/2014/main" id="{49E5A2D7-F1C3-4A71-9F46-AFE099447536}"/>
              </a:ext>
            </a:extLst>
          </p:cNvPr>
          <p:cNvPicPr>
            <a:picLocks noChangeAspect="1"/>
          </p:cNvPicPr>
          <p:nvPr/>
        </p:nvPicPr>
        <p:blipFill>
          <a:blip r:embed="rId12"/>
          <a:stretch>
            <a:fillRect/>
          </a:stretch>
        </p:blipFill>
        <p:spPr>
          <a:xfrm>
            <a:off x="8302231" y="4687297"/>
            <a:ext cx="396234" cy="455407"/>
          </a:xfrm>
          <a:prstGeom prst="rect">
            <a:avLst/>
          </a:prstGeom>
        </p:spPr>
      </p:pic>
      <p:pic>
        <p:nvPicPr>
          <p:cNvPr id="16" name="Picture 15">
            <a:extLst>
              <a:ext uri="{FF2B5EF4-FFF2-40B4-BE49-F238E27FC236}">
                <a16:creationId xmlns:a16="http://schemas.microsoft.com/office/drawing/2014/main" id="{38010759-2C1A-4BE2-A212-43AB4665AC48}"/>
              </a:ext>
            </a:extLst>
          </p:cNvPr>
          <p:cNvPicPr>
            <a:picLocks noChangeAspect="1"/>
          </p:cNvPicPr>
          <p:nvPr/>
        </p:nvPicPr>
        <p:blipFill>
          <a:blip r:embed="rId13"/>
          <a:stretch>
            <a:fillRect/>
          </a:stretch>
        </p:blipFill>
        <p:spPr>
          <a:xfrm>
            <a:off x="3476987" y="4598732"/>
            <a:ext cx="555033" cy="543972"/>
          </a:xfrm>
          <a:prstGeom prst="rect">
            <a:avLst/>
          </a:prstGeom>
        </p:spPr>
      </p:pic>
      <p:pic>
        <p:nvPicPr>
          <p:cNvPr id="18" name="Picture 17">
            <a:extLst>
              <a:ext uri="{FF2B5EF4-FFF2-40B4-BE49-F238E27FC236}">
                <a16:creationId xmlns:a16="http://schemas.microsoft.com/office/drawing/2014/main" id="{EB00B1EF-793F-4F6D-8DD9-3AAA80E1ECD3}"/>
              </a:ext>
            </a:extLst>
          </p:cNvPr>
          <p:cNvPicPr>
            <a:picLocks noChangeAspect="1"/>
          </p:cNvPicPr>
          <p:nvPr/>
        </p:nvPicPr>
        <p:blipFill>
          <a:blip r:embed="rId14"/>
          <a:stretch>
            <a:fillRect/>
          </a:stretch>
        </p:blipFill>
        <p:spPr>
          <a:xfrm>
            <a:off x="7631874" y="4564524"/>
            <a:ext cx="537546" cy="526833"/>
          </a:xfrm>
          <a:prstGeom prst="rect">
            <a:avLst/>
          </a:prstGeom>
        </p:spPr>
      </p:pic>
      <p:sp>
        <p:nvSpPr>
          <p:cNvPr id="20" name="Rectangle 19">
            <a:extLst>
              <a:ext uri="{FF2B5EF4-FFF2-40B4-BE49-F238E27FC236}">
                <a16:creationId xmlns:a16="http://schemas.microsoft.com/office/drawing/2014/main" id="{7FC56051-5F06-4FD5-8EBD-1A91A39C304D}"/>
              </a:ext>
            </a:extLst>
          </p:cNvPr>
          <p:cNvSpPr>
            <a:spLocks noChangeArrowheads="1"/>
          </p:cNvSpPr>
          <p:nvPr/>
        </p:nvSpPr>
        <p:spPr bwMode="auto">
          <a:xfrm>
            <a:off x="5660073" y="4354884"/>
            <a:ext cx="3410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sz="2800" b="1" dirty="0">
                <a:solidFill>
                  <a:srgbClr val="002060"/>
                </a:solidFill>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21" name="Rectangle 2">
            <a:extLst>
              <a:ext uri="{FF2B5EF4-FFF2-40B4-BE49-F238E27FC236}">
                <a16:creationId xmlns:a16="http://schemas.microsoft.com/office/drawing/2014/main" id="{5ABB854B-A09A-422C-98D0-56858D2AC397}"/>
              </a:ext>
            </a:extLst>
          </p:cNvPr>
          <p:cNvSpPr>
            <a:spLocks noChangeArrowheads="1"/>
          </p:cNvSpPr>
          <p:nvPr/>
        </p:nvSpPr>
        <p:spPr bwMode="auto">
          <a:xfrm>
            <a:off x="203729" y="124829"/>
            <a:ext cx="1158277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Tình</a:t>
            </a:r>
            <a:r>
              <a:rPr kumimoji="0" lang="en-US" altLang="en-US" sz="4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huống</a:t>
            </a:r>
            <a:r>
              <a:rPr kumimoji="0" lang="en-US" altLang="en-US" sz="4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2a) </a:t>
            </a:r>
            <a:r>
              <a:rPr kumimoji="0" lang="en-US" altLang="en-US" sz="48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Tính</a:t>
            </a:r>
            <a:r>
              <a:rPr kumimoji="0" lang="en-US" altLang="en-US" sz="4800" b="0"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chiều</a:t>
            </a:r>
            <a:r>
              <a:rPr kumimoji="0" lang="en-US" altLang="en-US" sz="4800" b="0"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cao</a:t>
            </a:r>
            <a:r>
              <a:rPr kumimoji="0" lang="en-US" altLang="en-US" sz="4800" b="0"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altLang="en-US" sz="4800" b="0"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con </a:t>
            </a:r>
            <a:r>
              <a:rPr kumimoji="0" lang="en-US" altLang="en-US" sz="4800" b="0"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dốc</a:t>
            </a:r>
            <a:endParaRPr kumimoji="0" lang="en-US" altLang="en-US" sz="4800" b="0"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4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kumimoji="0" lang="en-US" altLang="en-US" sz="4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Minh </a:t>
            </a:r>
            <a:r>
              <a:rPr kumimoji="0" lang="en-US" altLang="en-US" sz="4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họa</a:t>
            </a:r>
            <a:r>
              <a:rPr kumimoji="0" lang="en-US" altLang="en-US" sz="4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4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4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vẽ</a:t>
            </a:r>
            <a:r>
              <a:rPr kumimoji="0" lang="en-US" altLang="en-US" sz="4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sau</a:t>
            </a:r>
            <a:r>
              <a:rPr kumimoji="0" lang="en-US" altLang="en-US" sz="4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4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0EE38A3D-93B2-4D8F-8CA5-7D2D1856761F}"/>
              </a:ext>
            </a:extLst>
          </p:cNvPr>
          <p:cNvGrpSpPr/>
          <p:nvPr/>
        </p:nvGrpSpPr>
        <p:grpSpPr>
          <a:xfrm>
            <a:off x="703051" y="3591549"/>
            <a:ext cx="1838706" cy="1544828"/>
            <a:chOff x="2421083" y="2902574"/>
            <a:chExt cx="1838706" cy="1544828"/>
          </a:xfrm>
        </p:grpSpPr>
        <p:sp>
          <p:nvSpPr>
            <p:cNvPr id="3" name="Rectangle 2">
              <a:extLst>
                <a:ext uri="{FF2B5EF4-FFF2-40B4-BE49-F238E27FC236}">
                  <a16:creationId xmlns:a16="http://schemas.microsoft.com/office/drawing/2014/main" id="{5C66A418-74A7-4E95-8FF3-2930B0BB61A8}"/>
                </a:ext>
              </a:extLst>
            </p:cNvPr>
            <p:cNvSpPr>
              <a:spLocks noChangeArrowheads="1"/>
            </p:cNvSpPr>
            <p:nvPr/>
          </p:nvSpPr>
          <p:spPr bwMode="auto">
            <a:xfrm>
              <a:off x="2615230" y="3672706"/>
              <a:ext cx="13123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sz="3600" b="1" dirty="0">
                  <a:solidFill>
                    <a:srgbClr val="002060"/>
                  </a:solidFill>
                  <a:latin typeface="Times New Roman" panose="02020603050405020304" pitchFamily="18" charset="0"/>
                  <a:cs typeface="Times New Roman" panose="02020603050405020304" pitchFamily="18" charset="0"/>
                </a:rPr>
                <a:t>NHÀ</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C8CE4C02-29C4-4D32-92D4-C6E013D609A1}"/>
                </a:ext>
              </a:extLst>
            </p:cNvPr>
            <p:cNvPicPr>
              <a:picLocks noChangeAspect="1"/>
            </p:cNvPicPr>
            <p:nvPr/>
          </p:nvPicPr>
          <p:blipFill>
            <a:blip r:embed="rId15"/>
            <a:stretch>
              <a:fillRect/>
            </a:stretch>
          </p:blipFill>
          <p:spPr>
            <a:xfrm>
              <a:off x="2421083" y="2902574"/>
              <a:ext cx="1838706" cy="1544828"/>
            </a:xfrm>
            <a:prstGeom prst="rect">
              <a:avLst/>
            </a:prstGeom>
          </p:spPr>
        </p:pic>
      </p:grpSp>
      <p:grpSp>
        <p:nvGrpSpPr>
          <p:cNvPr id="24" name="Group 23">
            <a:extLst>
              <a:ext uri="{FF2B5EF4-FFF2-40B4-BE49-F238E27FC236}">
                <a16:creationId xmlns:a16="http://schemas.microsoft.com/office/drawing/2014/main" id="{02FA0C4D-E674-4CEA-B573-10ED906CCED5}"/>
              </a:ext>
            </a:extLst>
          </p:cNvPr>
          <p:cNvGrpSpPr/>
          <p:nvPr/>
        </p:nvGrpSpPr>
        <p:grpSpPr>
          <a:xfrm>
            <a:off x="9556536" y="3439282"/>
            <a:ext cx="2589993" cy="1781893"/>
            <a:chOff x="7638529" y="-973185"/>
            <a:chExt cx="3045649" cy="1781893"/>
          </a:xfrm>
        </p:grpSpPr>
        <p:sp>
          <p:nvSpPr>
            <p:cNvPr id="5" name="Rectangle 4">
              <a:extLst>
                <a:ext uri="{FF2B5EF4-FFF2-40B4-BE49-F238E27FC236}">
                  <a16:creationId xmlns:a16="http://schemas.microsoft.com/office/drawing/2014/main" id="{98ACD523-2365-471E-98CF-636B53FF929E}"/>
                </a:ext>
              </a:extLst>
            </p:cNvPr>
            <p:cNvSpPr>
              <a:spLocks noChangeArrowheads="1"/>
            </p:cNvSpPr>
            <p:nvPr/>
          </p:nvSpPr>
          <p:spPr bwMode="auto">
            <a:xfrm>
              <a:off x="7819386" y="-51992"/>
              <a:ext cx="26839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sz="3600" b="1" dirty="0">
                  <a:solidFill>
                    <a:srgbClr val="002060"/>
                  </a:solidFill>
                  <a:latin typeface="Times New Roman" panose="02020603050405020304" pitchFamily="18" charset="0"/>
                  <a:cs typeface="Times New Roman" panose="02020603050405020304" pitchFamily="18" charset="0"/>
                </a:rPr>
                <a:t>TRƯỜNG</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D69A1242-1CA5-4DED-8087-4DACD14D7102}"/>
                </a:ext>
              </a:extLst>
            </p:cNvPr>
            <p:cNvPicPr>
              <a:picLocks noChangeAspect="1"/>
            </p:cNvPicPr>
            <p:nvPr/>
          </p:nvPicPr>
          <p:blipFill>
            <a:blip r:embed="rId15"/>
            <a:stretch>
              <a:fillRect/>
            </a:stretch>
          </p:blipFill>
          <p:spPr>
            <a:xfrm>
              <a:off x="7638529" y="-973185"/>
              <a:ext cx="3045649" cy="1781893"/>
            </a:xfrm>
            <a:prstGeom prst="rect">
              <a:avLst/>
            </a:prstGeom>
          </p:spPr>
        </p:pic>
      </p:grpSp>
    </p:spTree>
    <p:custDataLst>
      <p:tags r:id="rId1"/>
    </p:custDataLst>
    <p:extLst>
      <p:ext uri="{BB962C8B-B14F-4D97-AF65-F5344CB8AC3E}">
        <p14:creationId xmlns:p14="http://schemas.microsoft.com/office/powerpoint/2010/main" val="20246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ircle(in)">
                                      <p:cBhvr>
                                        <p:cTn id="69" dur="2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circle(in)">
                                      <p:cBhvr>
                                        <p:cTn id="85" dur="20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barn(inVertical)">
                                      <p:cBhvr>
                                        <p:cTn id="9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68" name="Rectangle 72"/>
          <p:cNvSpPr>
            <a:spLocks noGrp="1" noChangeArrowheads="1"/>
          </p:cNvSpPr>
          <p:nvPr>
            <p:ph type="title"/>
          </p:nvPr>
        </p:nvSpPr>
        <p:spPr>
          <a:xfrm>
            <a:off x="2129833" y="337911"/>
            <a:ext cx="10062167" cy="943120"/>
          </a:xfrm>
        </p:spPr>
        <p:txBody>
          <a:bodyPr>
            <a:norm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THẢO LUẬN 5</a:t>
            </a:r>
            <a:r>
              <a:rPr lang="en-US" sz="4200" b="1" dirty="0">
                <a:solidFill>
                  <a:srgbClr val="33CC33"/>
                </a:solidFill>
                <a:latin typeface="Times New Roman" panose="02020603050405020304" pitchFamily="18" charset="0"/>
                <a:cs typeface="Times New Roman" panose="02020603050405020304" pitchFamily="18" charset="0"/>
              </a:rPr>
              <a:t> </a:t>
            </a:r>
            <a:r>
              <a:rPr lang="en-US" sz="4200" b="1" dirty="0">
                <a:solidFill>
                  <a:srgbClr val="FF0000"/>
                </a:solidFill>
                <a:latin typeface="Times New Roman" panose="02020603050405020304" pitchFamily="18" charset="0"/>
                <a:cs typeface="Times New Roman" panose="02020603050405020304" pitchFamily="18" charset="0"/>
              </a:rPr>
              <a:t>PHÚT</a:t>
            </a:r>
          </a:p>
        </p:txBody>
      </p:sp>
      <p:grpSp>
        <p:nvGrpSpPr>
          <p:cNvPr id="3" name="Group 2"/>
          <p:cNvGrpSpPr/>
          <p:nvPr/>
        </p:nvGrpSpPr>
        <p:grpSpPr>
          <a:xfrm>
            <a:off x="190524" y="44432"/>
            <a:ext cx="1805158" cy="1502059"/>
            <a:chOff x="-108070" y="1058653"/>
            <a:chExt cx="2371249" cy="2090789"/>
          </a:xfrm>
        </p:grpSpPr>
        <p:grpSp>
          <p:nvGrpSpPr>
            <p:cNvPr id="490571" name="Group 75"/>
            <p:cNvGrpSpPr>
              <a:grpSpLocks/>
            </p:cNvGrpSpPr>
            <p:nvPr/>
          </p:nvGrpSpPr>
          <p:grpSpPr bwMode="auto">
            <a:xfrm>
              <a:off x="-108070" y="1058653"/>
              <a:ext cx="1202120" cy="2090572"/>
              <a:chOff x="2304" y="1344"/>
              <a:chExt cx="498" cy="1245"/>
            </a:xfrm>
          </p:grpSpPr>
          <p:sp>
            <p:nvSpPr>
              <p:cNvPr id="490572" name="Freeform 76"/>
              <p:cNvSpPr>
                <a:spLocks/>
              </p:cNvSpPr>
              <p:nvPr/>
            </p:nvSpPr>
            <p:spPr bwMode="gray">
              <a:xfrm>
                <a:off x="2425"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7099E2"/>
              </a:solidFill>
              <a:ln w="0">
                <a:noFill/>
                <a:prstDash val="solid"/>
                <a:round/>
                <a:headEnd/>
                <a:tailEnd/>
              </a:ln>
              <a:effectLst>
                <a:outerShdw dist="91581" dir="3378596" algn="ctr" rotWithShape="0">
                  <a:srgbClr val="C0C0C0">
                    <a:alpha val="50000"/>
                  </a:srgbClr>
                </a:outerShdw>
              </a:effectLst>
            </p:spPr>
            <p:txBody>
              <a:bodyPr/>
              <a:lstStyle/>
              <a:p>
                <a:endParaRPr lang="en-US"/>
              </a:p>
            </p:txBody>
          </p:sp>
          <p:sp>
            <p:nvSpPr>
              <p:cNvPr id="490573" name="Freeform 77"/>
              <p:cNvSpPr>
                <a:spLocks/>
              </p:cNvSpPr>
              <p:nvPr/>
            </p:nvSpPr>
            <p:spPr bwMode="gray">
              <a:xfrm>
                <a:off x="2304" y="1625"/>
                <a:ext cx="498" cy="96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solidFill>
                <a:srgbClr val="7099E2"/>
              </a:solidFill>
              <a:ln w="0">
                <a:noFill/>
                <a:prstDash val="solid"/>
                <a:round/>
                <a:headEnd/>
                <a:tailEnd/>
              </a:ln>
              <a:effectLst>
                <a:outerShdw dist="91581" dir="3378596" algn="ctr" rotWithShape="0">
                  <a:srgbClr val="C0C0C0">
                    <a:alpha val="50000"/>
                  </a:srgbClr>
                </a:outerShdw>
              </a:effectLst>
            </p:spPr>
            <p:txBody>
              <a:bodyPr/>
              <a:lstStyle/>
              <a:p>
                <a:endParaRPr lang="en-US"/>
              </a:p>
            </p:txBody>
          </p:sp>
        </p:grpSp>
        <p:grpSp>
          <p:nvGrpSpPr>
            <p:cNvPr id="490578" name="Group 82"/>
            <p:cNvGrpSpPr>
              <a:grpSpLocks/>
            </p:cNvGrpSpPr>
            <p:nvPr/>
          </p:nvGrpSpPr>
          <p:grpSpPr bwMode="auto">
            <a:xfrm>
              <a:off x="1094050" y="1058653"/>
              <a:ext cx="1169129" cy="2090789"/>
              <a:chOff x="2905" y="1344"/>
              <a:chExt cx="498" cy="1300"/>
            </a:xfrm>
          </p:grpSpPr>
          <p:sp>
            <p:nvSpPr>
              <p:cNvPr id="490579" name="Freeform 83"/>
              <p:cNvSpPr>
                <a:spLocks/>
              </p:cNvSpPr>
              <p:nvPr/>
            </p:nvSpPr>
            <p:spPr bwMode="gray">
              <a:xfrm>
                <a:off x="3001"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4988C"/>
              </a:solidFill>
              <a:ln w="0">
                <a:noFill/>
                <a:prstDash val="solid"/>
                <a:round/>
                <a:headEnd/>
                <a:tailEnd/>
              </a:ln>
              <a:effectLst>
                <a:outerShdw dist="91581" dir="3378596" algn="ctr" rotWithShape="0">
                  <a:srgbClr val="C0C0C0">
                    <a:alpha val="50000"/>
                  </a:srgbClr>
                </a:outerShdw>
              </a:effectLst>
            </p:spPr>
            <p:txBody>
              <a:bodyPr/>
              <a:lstStyle/>
              <a:p>
                <a:endParaRPr lang="en-US"/>
              </a:p>
            </p:txBody>
          </p:sp>
          <p:sp>
            <p:nvSpPr>
              <p:cNvPr id="490580" name="Freeform 84"/>
              <p:cNvSpPr>
                <a:spLocks/>
              </p:cNvSpPr>
              <p:nvPr/>
            </p:nvSpPr>
            <p:spPr bwMode="gray">
              <a:xfrm>
                <a:off x="2905" y="1620"/>
                <a:ext cx="498" cy="102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solidFill>
                <a:srgbClr val="44988C"/>
              </a:solidFill>
              <a:ln w="0">
                <a:noFill/>
                <a:prstDash val="solid"/>
                <a:round/>
                <a:headEnd/>
                <a:tailEnd/>
              </a:ln>
              <a:effectLst>
                <a:outerShdw dist="91581" dir="3378596" algn="ctr" rotWithShape="0">
                  <a:srgbClr val="C0C0C0">
                    <a:alpha val="50000"/>
                  </a:srgbClr>
                </a:outerShdw>
              </a:effectLst>
            </p:spPr>
            <p:txBody>
              <a:bodyPr/>
              <a:lstStyle/>
              <a:p>
                <a:endParaRPr lang="en-US"/>
              </a:p>
            </p:txBody>
          </p:sp>
        </p:grpSp>
      </p:grpSp>
      <p:sp>
        <p:nvSpPr>
          <p:cNvPr id="2" name="Rectangle 1"/>
          <p:cNvSpPr/>
          <p:nvPr/>
        </p:nvSpPr>
        <p:spPr>
          <a:xfrm>
            <a:off x="188027" y="1542166"/>
            <a:ext cx="11815946" cy="5262979"/>
          </a:xfrm>
          <a:prstGeom prst="rect">
            <a:avLst/>
          </a:prstGeom>
        </p:spPr>
        <p:txBody>
          <a:bodyPr wrap="square">
            <a:spAutoFit/>
          </a:bodyPr>
          <a:lstStyle/>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Thảo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luận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với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bên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cạnh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huống</a:t>
            </a:r>
            <a:r>
              <a:rPr lang="en-US" sz="4800" dirty="0">
                <a:solidFill>
                  <a:srgbClr val="000000"/>
                </a:solidFill>
                <a:latin typeface="Times New Roman" panose="02020603050405020304" pitchFamily="18" charset="0"/>
                <a:cs typeface="Times New Roman" panose="02020603050405020304" pitchFamily="18" charset="0"/>
              </a:rPr>
              <a:t> 2a.</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phiếu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học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tập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nhận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nhất</a:t>
            </a:r>
            <a:r>
              <a:rPr lang="en-US" sz="4800" dirty="0">
                <a:solidFill>
                  <a:srgbClr val="000000"/>
                </a:solidFill>
                <a:latin typeface="Times New Roman" panose="02020603050405020304" pitchFamily="18" charset="0"/>
                <a:cs typeface="Times New Roman" panose="02020603050405020304" pitchFamily="18" charset="0"/>
              </a:rPr>
              <a:t>.</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Đại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diện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lên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thuyết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bạn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bảng</a:t>
            </a:r>
            <a:r>
              <a:rPr lang="en-US" sz="4800" dirty="0">
                <a:solidFill>
                  <a:srgbClr val="000000"/>
                </a:solidFill>
                <a:latin typeface="Times New Roman" panose="02020603050405020304" pitchFamily="18" charset="0"/>
                <a:cs typeface="Times New Roman" panose="02020603050405020304" pitchFamily="18" charset="0"/>
              </a:rPr>
              <a:t>.</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Tặng</a:t>
            </a:r>
            <a:r>
              <a:rPr lang="en-US" sz="4800" dirty="0">
                <a:solidFill>
                  <a:srgbClr val="000000"/>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cột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điểm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cặp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đúng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nhất</a:t>
            </a:r>
            <a:r>
              <a:rPr lang="en-US" sz="4800" dirty="0">
                <a:solidFill>
                  <a:srgbClr val="00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55050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 fmla="*/ 827314 w 8824686"/>
              <a:gd name="connsiteY0" fmla="*/ 682171 h 6858000"/>
              <a:gd name="connsiteX1" fmla="*/ 8824686 w 8824686"/>
              <a:gd name="connsiteY1" fmla="*/ 0 h 6858000"/>
              <a:gd name="connsiteX2" fmla="*/ 8824686 w 8824686"/>
              <a:gd name="connsiteY2" fmla="*/ 6858000 h 6858000"/>
              <a:gd name="connsiteX3" fmla="*/ 0 w 8824686"/>
              <a:gd name="connsiteY3" fmla="*/ 6858000 h 6858000"/>
              <a:gd name="connsiteX4" fmla="*/ 827314 w 8824686"/>
              <a:gd name="connsiteY4" fmla="*/ 682171 h 6858000"/>
              <a:gd name="connsiteX0" fmla="*/ 1959428 w 8824686"/>
              <a:gd name="connsiteY0" fmla="*/ 769257 h 6858000"/>
              <a:gd name="connsiteX1" fmla="*/ 8824686 w 8824686"/>
              <a:gd name="connsiteY1" fmla="*/ 0 h 6858000"/>
              <a:gd name="connsiteX2" fmla="*/ 8824686 w 8824686"/>
              <a:gd name="connsiteY2" fmla="*/ 6858000 h 6858000"/>
              <a:gd name="connsiteX3" fmla="*/ 0 w 8824686"/>
              <a:gd name="connsiteY3" fmla="*/ 6858000 h 6858000"/>
              <a:gd name="connsiteX4" fmla="*/ 1959428 w 8824686"/>
              <a:gd name="connsiteY4" fmla="*/ 76925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686" h="6858000">
                <a:moveTo>
                  <a:pt x="1959428" y="769257"/>
                </a:moveTo>
                <a:lnTo>
                  <a:pt x="8824686" y="0"/>
                </a:lnTo>
                <a:lnTo>
                  <a:pt x="8824686" y="6858000"/>
                </a:lnTo>
                <a:lnTo>
                  <a:pt x="0" y="6858000"/>
                </a:lnTo>
                <a:lnTo>
                  <a:pt x="1959428" y="769257"/>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400005" y="-9234"/>
            <a:ext cx="6608637" cy="6695975"/>
            <a:chOff x="2791682" y="40392"/>
            <a:chExt cx="6608637" cy="6695975"/>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40392"/>
              <a:ext cx="6393172" cy="6676385"/>
              <a:chOff x="2744065" y="27662"/>
              <a:chExt cx="6393172" cy="6676385"/>
            </a:xfrm>
          </p:grpSpPr>
          <p:sp>
            <p:nvSpPr>
              <p:cNvPr id="5" name="TextBox 4"/>
              <p:cNvSpPr txBox="1"/>
              <p:nvPr/>
            </p:nvSpPr>
            <p:spPr>
              <a:xfrm rot="180000">
                <a:off x="7762724" y="3395166"/>
                <a:ext cx="1374513" cy="307777"/>
              </a:xfrm>
              <a:prstGeom prst="rect">
                <a:avLst/>
              </a:prstGeom>
              <a:noFill/>
            </p:spPr>
            <p:txBody>
              <a:bodyPr wrap="square" rtlCol="0">
                <a:spAutoFit/>
              </a:bodyPr>
              <a:lstStyle/>
              <a:p>
                <a:r>
                  <a:rPr lang="en-US" sz="1400" dirty="0"/>
                  <a:t>THẢO LY</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r>
                  <a:rPr lang="en-US" sz="1400" dirty="0"/>
                  <a:t>MINH MẪN</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r>
                  <a:rPr lang="en-US" sz="1400" dirty="0"/>
                  <a:t>THẢO MY</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r>
                  <a:rPr lang="en-US" sz="1400" dirty="0">
                    <a:solidFill>
                      <a:schemeClr val="bg1"/>
                    </a:solidFill>
                  </a:rPr>
                  <a:t>NHẬT NAM</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r>
                  <a:rPr lang="en-US" sz="1400" dirty="0">
                    <a:solidFill>
                      <a:schemeClr val="bg1"/>
                    </a:solidFill>
                  </a:rPr>
                  <a:t>KIM NGÂN</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r>
                  <a:rPr lang="en-US" sz="1400" dirty="0"/>
                  <a:t>ÁNH NGỌC</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r>
                  <a:rPr lang="en-US" sz="1400" dirty="0"/>
                  <a:t>PH</a:t>
                </a:r>
                <a:r>
                  <a:rPr lang="vi-VN" sz="1400" dirty="0"/>
                  <a:t>Ư</a:t>
                </a:r>
                <a:r>
                  <a:rPr lang="en-US" sz="1400" dirty="0"/>
                  <a:t>ƠNG NGỌC</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r>
                  <a:rPr lang="en-US" sz="1400" dirty="0"/>
                  <a:t>PH</a:t>
                </a:r>
                <a:r>
                  <a:rPr lang="vi-VN" sz="1400" dirty="0"/>
                  <a:t>Ư</a:t>
                </a:r>
                <a:r>
                  <a:rPr lang="en-US" sz="1400" dirty="0"/>
                  <a:t>ƠNG NHI</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r>
                  <a:rPr lang="en-US" sz="1400" dirty="0">
                    <a:solidFill>
                      <a:schemeClr val="bg1"/>
                    </a:solidFill>
                  </a:rPr>
                  <a:t>YẾN NHI</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r>
                  <a:rPr lang="en-US" sz="1400" dirty="0">
                    <a:solidFill>
                      <a:schemeClr val="bg1"/>
                    </a:solidFill>
                  </a:rPr>
                  <a:t>QUỐC PHONG</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r>
                  <a:rPr lang="en-US" sz="1400" dirty="0"/>
                  <a:t>SĨ PHÚ</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r>
                  <a:rPr lang="en-US" sz="1400" dirty="0"/>
                  <a:t>HỒNG PHÚC</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r>
                  <a:rPr lang="en-US" sz="1400" dirty="0"/>
                  <a:t>HỮU PH</a:t>
                </a:r>
                <a:r>
                  <a:rPr lang="vi-VN" sz="1400" dirty="0"/>
                  <a:t>Ư</a:t>
                </a:r>
                <a:r>
                  <a:rPr lang="en-US" sz="1400" dirty="0"/>
                  <a:t>ỚC</a:t>
                </a:r>
              </a:p>
            </p:txBody>
          </p:sp>
          <p:sp>
            <p:nvSpPr>
              <p:cNvPr id="18" name="TextBox 17"/>
              <p:cNvSpPr txBox="1"/>
              <p:nvPr/>
            </p:nvSpPr>
            <p:spPr>
              <a:xfrm rot="4860000">
                <a:off x="5624881" y="5825510"/>
                <a:ext cx="1449297" cy="307777"/>
              </a:xfrm>
              <a:prstGeom prst="rect">
                <a:avLst/>
              </a:prstGeom>
              <a:noFill/>
            </p:spPr>
            <p:txBody>
              <a:bodyPr wrap="square" rtlCol="0">
                <a:spAutoFit/>
              </a:bodyPr>
              <a:lstStyle/>
              <a:p>
                <a:r>
                  <a:rPr lang="en-US" sz="1400" dirty="0">
                    <a:solidFill>
                      <a:schemeClr val="bg1"/>
                    </a:solidFill>
                  </a:rPr>
                  <a:t>MAI PH</a:t>
                </a:r>
                <a:r>
                  <a:rPr lang="vi-VN" sz="1400" dirty="0">
                    <a:solidFill>
                      <a:schemeClr val="bg1"/>
                    </a:solidFill>
                  </a:rPr>
                  <a:t>Ư</a:t>
                </a:r>
                <a:r>
                  <a:rPr lang="en-US" sz="1400" dirty="0">
                    <a:solidFill>
                      <a:schemeClr val="bg1"/>
                    </a:solidFill>
                  </a:rPr>
                  <a:t>ƠNG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r>
                  <a:rPr lang="en-US" sz="1400" dirty="0">
                    <a:solidFill>
                      <a:schemeClr val="bg1"/>
                    </a:solidFill>
                  </a:rPr>
                  <a:t>ĐAN THANH</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r>
                  <a:rPr lang="en-US" sz="1400" dirty="0"/>
                  <a:t>THANH </a:t>
                </a:r>
                <a:r>
                  <a:rPr lang="en-US" sz="1400" dirty="0" err="1"/>
                  <a:t>THANH</a:t>
                </a:r>
                <a:endParaRPr lang="en-US" sz="1400" dirty="0"/>
              </a:p>
            </p:txBody>
          </p:sp>
          <p:sp>
            <p:nvSpPr>
              <p:cNvPr id="21" name="TextBox 20"/>
              <p:cNvSpPr txBox="1"/>
              <p:nvPr/>
            </p:nvSpPr>
            <p:spPr>
              <a:xfrm rot="5940000">
                <a:off x="4857610" y="5739183"/>
                <a:ext cx="1374513" cy="307777"/>
              </a:xfrm>
              <a:prstGeom prst="rect">
                <a:avLst/>
              </a:prstGeom>
              <a:noFill/>
            </p:spPr>
            <p:txBody>
              <a:bodyPr wrap="square" rtlCol="0">
                <a:spAutoFit/>
              </a:bodyPr>
              <a:lstStyle/>
              <a:p>
                <a:r>
                  <a:rPr lang="en-US" sz="1400" dirty="0"/>
                  <a:t>MINH THIỆN</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r>
                  <a:rPr lang="en-US" sz="1400" dirty="0"/>
                  <a:t>HỒNG THU</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r>
                  <a:rPr lang="en-US" sz="1400" dirty="0">
                    <a:solidFill>
                      <a:schemeClr val="bg1"/>
                    </a:solidFill>
                  </a:rPr>
                  <a:t>THANH THÚY</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r>
                  <a:rPr lang="en-US" sz="1400" dirty="0">
                    <a:solidFill>
                      <a:schemeClr val="bg1"/>
                    </a:solidFill>
                  </a:rPr>
                  <a:t>MINH THƯ</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r>
                  <a:rPr lang="en-US" sz="1400" dirty="0"/>
                  <a:t>QUỲNH TRÂM</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r>
                  <a:rPr lang="en-US" sz="1400" dirty="0"/>
                  <a:t>THANH TRÚC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r>
                  <a:rPr lang="en-US" sz="1400" dirty="0"/>
                  <a:t>MINH TÙNG</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r>
                  <a:rPr lang="en-US" sz="1400" dirty="0">
                    <a:solidFill>
                      <a:schemeClr val="bg1"/>
                    </a:solidFill>
                  </a:rPr>
                  <a:t>T</a:t>
                </a:r>
                <a:r>
                  <a:rPr lang="vi-VN" sz="1400" dirty="0">
                    <a:solidFill>
                      <a:schemeClr val="bg1"/>
                    </a:solidFill>
                  </a:rPr>
                  <a:t>Ư</a:t>
                </a:r>
                <a:r>
                  <a:rPr lang="en-US" sz="1400" dirty="0">
                    <a:solidFill>
                      <a:schemeClr val="bg1"/>
                    </a:solidFill>
                  </a:rPr>
                  <a:t>ỜNG VÂN</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r>
                  <a:rPr lang="en-US" sz="1400" dirty="0">
                    <a:solidFill>
                      <a:schemeClr val="bg1"/>
                    </a:solidFill>
                  </a:rPr>
                  <a:t>VĂN VINH</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r>
                  <a:rPr lang="en-US" sz="1400" dirty="0"/>
                  <a:t>HẢI YẾN</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r>
                  <a:rPr lang="en-US" sz="1400" dirty="0"/>
                  <a:t>HOÀNG BÁCH</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r>
                  <a:rPr lang="en-US" sz="1400" dirty="0"/>
                  <a:t>PHÚC ANH</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r>
                  <a:rPr lang="en-US" sz="1400" dirty="0">
                    <a:solidFill>
                      <a:schemeClr val="bg1"/>
                    </a:solidFill>
                  </a:rPr>
                  <a:t>HOÀNG HIẾU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r>
                  <a:rPr lang="en-US" sz="1400" dirty="0">
                    <a:solidFill>
                      <a:schemeClr val="bg1"/>
                    </a:solidFill>
                  </a:rPr>
                  <a:t>QUỲNH LINH</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r>
                  <a:rPr lang="en-US" sz="1400" dirty="0"/>
                  <a:t>MAI PH</a:t>
                </a:r>
                <a:r>
                  <a:rPr lang="vi-VN" sz="1400" dirty="0"/>
                  <a:t>Ư</a:t>
                </a:r>
                <a:r>
                  <a:rPr lang="en-US" sz="1400" dirty="0"/>
                  <a:t>ƠNG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r>
                  <a:rPr lang="en-US" sz="1400" dirty="0"/>
                  <a:t>THANH THÚY</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r>
                  <a:rPr lang="en-US" sz="1400" dirty="0"/>
                  <a:t>NHẬT NAM</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r>
                  <a:rPr lang="en-US" sz="1400" dirty="0">
                    <a:solidFill>
                      <a:schemeClr val="bg1"/>
                    </a:solidFill>
                  </a:rPr>
                  <a:t>QUỲNH TRÂM</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r>
                  <a:rPr lang="en-US" sz="1400" dirty="0">
                    <a:solidFill>
                      <a:schemeClr val="bg1"/>
                    </a:solidFill>
                  </a:rPr>
                  <a:t>MINH TÙNG</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r>
                  <a:rPr lang="en-US" sz="1400" dirty="0"/>
                  <a:t>VĂN VINH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r>
                  <a:rPr lang="en-US" sz="1400" dirty="0"/>
                  <a:t>THANH TRÚC</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r>
                  <a:rPr lang="en-US" sz="1400" dirty="0"/>
                  <a:t>THẢO MY</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r>
                  <a:rPr lang="en-US" sz="1400" dirty="0">
                    <a:solidFill>
                      <a:schemeClr val="bg1"/>
                    </a:solidFill>
                  </a:rPr>
                  <a:t>MỸ DUYÊN</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r>
                  <a:rPr lang="en-US" sz="1400" dirty="0">
                    <a:solidFill>
                      <a:schemeClr val="bg1"/>
                    </a:solidFill>
                  </a:rPr>
                  <a:t>HẢI YẾN</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r>
                  <a:rPr lang="en-US" sz="1400" dirty="0"/>
                  <a:t>HOÀI AN</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r>
                  <a:rPr lang="en-US" sz="1400" dirty="0"/>
                  <a:t>PHÚC ANH</a:t>
                </a:r>
              </a:p>
            </p:txBody>
          </p:sp>
          <p:sp>
            <p:nvSpPr>
              <p:cNvPr id="47" name="TextBox 46"/>
              <p:cNvSpPr txBox="1"/>
              <p:nvPr/>
            </p:nvSpPr>
            <p:spPr>
              <a:xfrm rot="15300000">
                <a:off x="4421448" y="722949"/>
                <a:ext cx="1698351" cy="307777"/>
              </a:xfrm>
              <a:prstGeom prst="rect">
                <a:avLst/>
              </a:prstGeom>
              <a:noFill/>
            </p:spPr>
            <p:txBody>
              <a:bodyPr wrap="square" rtlCol="0">
                <a:spAutoFit/>
              </a:bodyPr>
              <a:lstStyle/>
              <a:p>
                <a:r>
                  <a:rPr lang="en-US" sz="1400" dirty="0"/>
                  <a:t>HOÀNG BÁCH</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r>
                  <a:rPr lang="en-US" sz="1400" dirty="0">
                    <a:solidFill>
                      <a:schemeClr val="bg1"/>
                    </a:solidFill>
                  </a:rPr>
                  <a:t>GIA BẢO</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r>
                  <a:rPr lang="en-US" sz="1400" dirty="0">
                    <a:solidFill>
                      <a:schemeClr val="bg1"/>
                    </a:solidFill>
                  </a:rPr>
                  <a:t>MỸ DUYÊN</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r>
                  <a:rPr lang="en-US" sz="1400" dirty="0"/>
                  <a:t>HOÀNG D</a:t>
                </a:r>
                <a:r>
                  <a:rPr lang="vi-VN" sz="1400" dirty="0"/>
                  <a:t>Ư</a:t>
                </a:r>
                <a:endParaRPr lang="en-US" sz="1400" dirty="0"/>
              </a:p>
            </p:txBody>
          </p:sp>
          <p:sp>
            <p:nvSpPr>
              <p:cNvPr id="51" name="TextBox 50"/>
              <p:cNvSpPr txBox="1"/>
              <p:nvPr/>
            </p:nvSpPr>
            <p:spPr>
              <a:xfrm rot="16740000">
                <a:off x="5648626" y="781740"/>
                <a:ext cx="1374513" cy="307777"/>
              </a:xfrm>
              <a:prstGeom prst="rect">
                <a:avLst/>
              </a:prstGeom>
              <a:noFill/>
            </p:spPr>
            <p:txBody>
              <a:bodyPr wrap="square" rtlCol="0">
                <a:spAutoFit/>
              </a:bodyPr>
              <a:lstStyle/>
              <a:p>
                <a:r>
                  <a:rPr lang="en-US" sz="1400" dirty="0"/>
                  <a:t>NG</a:t>
                </a:r>
                <a:r>
                  <a:rPr lang="vi-VN" sz="1400" dirty="0"/>
                  <a:t>Ư</a:t>
                </a:r>
                <a:r>
                  <a:rPr lang="en-US" sz="1400" dirty="0"/>
                  <a:t>ỠNG ĐẠT</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r>
                  <a:rPr lang="en-US" sz="1400" dirty="0"/>
                  <a:t>HÀ GIANG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r>
                  <a:rPr lang="en-US" sz="1400" dirty="0">
                    <a:solidFill>
                      <a:schemeClr val="bg1"/>
                    </a:solidFill>
                  </a:rPr>
                  <a:t>BẢO HÂN</a:t>
                </a:r>
              </a:p>
            </p:txBody>
          </p:sp>
          <p:sp>
            <p:nvSpPr>
              <p:cNvPr id="54" name="TextBox 53"/>
              <p:cNvSpPr txBox="1"/>
              <p:nvPr/>
            </p:nvSpPr>
            <p:spPr>
              <a:xfrm rot="17820000">
                <a:off x="6396409" y="985946"/>
                <a:ext cx="1374513" cy="307777"/>
              </a:xfrm>
              <a:prstGeom prst="rect">
                <a:avLst/>
              </a:prstGeom>
              <a:noFill/>
            </p:spPr>
            <p:txBody>
              <a:bodyPr wrap="square" rtlCol="0">
                <a:spAutoFit/>
              </a:bodyPr>
              <a:lstStyle/>
              <a:p>
                <a:r>
                  <a:rPr lang="en-US" sz="1400" dirty="0">
                    <a:solidFill>
                      <a:schemeClr val="bg1"/>
                    </a:solidFill>
                  </a:rPr>
                  <a:t>HUỲNH .G.HÂN</a:t>
                </a:r>
              </a:p>
            </p:txBody>
          </p:sp>
          <p:sp>
            <p:nvSpPr>
              <p:cNvPr id="55" name="TextBox 54"/>
              <p:cNvSpPr txBox="1"/>
              <p:nvPr/>
            </p:nvSpPr>
            <p:spPr>
              <a:xfrm rot="18180000">
                <a:off x="6615580" y="1086306"/>
                <a:ext cx="1306395" cy="307777"/>
              </a:xfrm>
              <a:prstGeom prst="rect">
                <a:avLst/>
              </a:prstGeom>
              <a:noFill/>
            </p:spPr>
            <p:txBody>
              <a:bodyPr wrap="square" rtlCol="0">
                <a:spAutoFit/>
              </a:bodyPr>
              <a:lstStyle/>
              <a:p>
                <a:r>
                  <a:rPr lang="en-US" sz="1400" dirty="0"/>
                  <a:t>NG GIA HÂN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r>
                  <a:rPr lang="en-US" sz="1400" dirty="0"/>
                  <a:t>HOÀNG HIẾU</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r>
                  <a:rPr lang="en-US" sz="1400" dirty="0"/>
                  <a:t>MẠNH HÙNG</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r>
                  <a:rPr lang="en-US" sz="1400" dirty="0">
                    <a:solidFill>
                      <a:schemeClr val="bg1"/>
                    </a:solidFill>
                  </a:rPr>
                  <a:t>NH</a:t>
                </a:r>
                <a:r>
                  <a:rPr lang="vi-VN" sz="1400" dirty="0">
                    <a:solidFill>
                      <a:schemeClr val="bg1"/>
                    </a:solidFill>
                  </a:rPr>
                  <a:t>Ư</a:t>
                </a:r>
                <a:r>
                  <a:rPr lang="en-US" sz="1400" dirty="0">
                    <a:solidFill>
                      <a:schemeClr val="bg1"/>
                    </a:solidFill>
                  </a:rPr>
                  <a:t> HUYỀN</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r>
                  <a:rPr lang="en-US" sz="1400" dirty="0">
                    <a:solidFill>
                      <a:schemeClr val="bg1"/>
                    </a:solidFill>
                  </a:rPr>
                  <a:t>VĨNH H</a:t>
                </a:r>
                <a:r>
                  <a:rPr lang="vi-VN" sz="1400" dirty="0">
                    <a:solidFill>
                      <a:schemeClr val="bg1"/>
                    </a:solidFill>
                  </a:rPr>
                  <a:t>Ư</a:t>
                </a:r>
                <a:r>
                  <a:rPr lang="en-US" sz="1400" dirty="0">
                    <a:solidFill>
                      <a:schemeClr val="bg1"/>
                    </a:solidFill>
                  </a:rPr>
                  <a:t>NG</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r>
                  <a:rPr lang="en-US" sz="1400" dirty="0"/>
                  <a:t>TUẤN KIỆT</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r>
                  <a:rPr lang="en-US" sz="1400" dirty="0"/>
                  <a:t>QUỲNH LINH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r>
                  <a:rPr lang="en-US" sz="1400" dirty="0"/>
                  <a:t>THẾ LONG</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r>
                  <a:rPr lang="en-US" sz="1400" dirty="0">
                    <a:solidFill>
                      <a:schemeClr val="bg1"/>
                    </a:solidFill>
                  </a:rPr>
                  <a:t>BẢO LY</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r>
                  <a:rPr lang="en-US" sz="1400" dirty="0">
                    <a:solidFill>
                      <a:schemeClr val="bg1"/>
                    </a:solidFill>
                  </a:rPr>
                  <a:t>KHÁNH LY</a:t>
                </a:r>
              </a:p>
            </p:txBody>
          </p:sp>
        </p:grpSp>
      </p:grpSp>
      <p:pic>
        <p:nvPicPr>
          <p:cNvPr id="74"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429216" y="284134"/>
            <a:ext cx="4511171" cy="830997"/>
          </a:xfrm>
          <a:prstGeom prst="rect">
            <a:avLst/>
          </a:prstGeom>
          <a:noFill/>
        </p:spPr>
        <p:txBody>
          <a:bodyPr wrap="non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AI</a:t>
            </a:r>
            <a:r>
              <a:rPr lang="en-US" sz="4800" b="1" dirty="0">
                <a:ln w="6600">
                  <a:solidFill>
                    <a:schemeClr val="accent2"/>
                  </a:solidFill>
                  <a:prstDash val="solid"/>
                </a:ln>
                <a:solidFill>
                  <a:srgbClr val="FF0000"/>
                </a:solidFill>
                <a:effectLst>
                  <a:outerShdw dist="38100" dir="2700000" algn="tl" rotWithShape="0">
                    <a:schemeClr val="accent2"/>
                  </a:outerShdw>
                </a:effectLst>
              </a:rPr>
              <a:t> NHANH HƠN?</a:t>
            </a:r>
            <a:endParaRPr lang="en-US" sz="48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2" name="Far_Away_Sting">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6439434" y="-743262"/>
            <a:ext cx="609600" cy="609600"/>
          </a:xfrm>
          <a:prstGeom prst="rect">
            <a:avLst/>
          </a:prstGeom>
        </p:spPr>
      </p:pic>
      <p:sp>
        <p:nvSpPr>
          <p:cNvPr id="3" name="Pentagon 2">
            <a:hlinkClick r:id="" action="ppaction://hlinkshowjump?jump=nextslide"/>
          </p:cNvPr>
          <p:cNvSpPr/>
          <p:nvPr/>
        </p:nvSpPr>
        <p:spPr>
          <a:xfrm>
            <a:off x="10145897" y="6028190"/>
            <a:ext cx="1907839" cy="668858"/>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lumMod val="75000"/>
                  </a:schemeClr>
                </a:solidFill>
              </a:rPr>
              <a:t>NEXT</a:t>
            </a:r>
          </a:p>
        </p:txBody>
      </p:sp>
    </p:spTree>
    <p:custDataLst>
      <p:tags r:id="rId1"/>
    </p:custDataLst>
    <p:extLst>
      <p:ext uri="{BB962C8B-B14F-4D97-AF65-F5344CB8AC3E}">
        <p14:creationId xmlns:p14="http://schemas.microsoft.com/office/powerpoint/2010/main" val="34410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5000" fill="hold" grpId="0" nodeType="withEffect">
                                  <p:stCondLst>
                                    <p:cond delay="0"/>
                                  </p:stCondLst>
                                  <p:iterate type="lt">
                                    <p:tmPct val="0"/>
                                  </p:iterate>
                                  <p:childTnLst>
                                    <p:animEffect transition="out" filter="fade">
                                      <p:cBhvr>
                                        <p:cTn id="6" dur="500" tmFilter="0, 0; .2, .5; .8, .5; 1, 0"/>
                                        <p:tgtEl>
                                          <p:spTgt spid="83"/>
                                        </p:tgtEl>
                                      </p:cBhvr>
                                    </p:animEffect>
                                    <p:animScale>
                                      <p:cBhvr>
                                        <p:cTn id="7" dur="250" autoRev="1" fill="hold"/>
                                        <p:tgtEl>
                                          <p:spTgt spid="83"/>
                                        </p:tgtEl>
                                      </p:cBhvr>
                                      <p:by x="105000" y="105000"/>
                                    </p:animScale>
                                  </p:childTnLst>
                                </p:cTn>
                              </p:par>
                              <p:par>
                                <p:cTn id="8" presetID="8" presetClass="emph" presetSubtype="0" repeatCount="15000" fill="hold" nodeType="withEffect">
                                  <p:stCondLst>
                                    <p:cond delay="0"/>
                                  </p:stCondLst>
                                  <p:childTnLst>
                                    <p:animRot by="21600000">
                                      <p:cBhvr>
                                        <p:cTn id="9" dur="500" fill="hold"/>
                                        <p:tgtEl>
                                          <p:spTgt spid="71"/>
                                        </p:tgtEl>
                                        <p:attrNameLst>
                                          <p:attrName>r</p:attrName>
                                        </p:attrNameLst>
                                      </p:cBhvr>
                                    </p:animRot>
                                  </p:childTnLst>
                                </p:cTn>
                              </p:par>
                            </p:childTnLst>
                          </p:cTn>
                        </p:par>
                        <p:par>
                          <p:cTn id="10" fill="hold">
                            <p:stCondLst>
                              <p:cond delay="7500"/>
                            </p:stCondLst>
                            <p:childTnLst>
                              <p:par>
                                <p:cTn id="11" presetID="36" presetClass="emph" presetSubtype="0" repeatCount="indefinite" fill="hold" grpId="1" nodeType="afterEffect">
                                  <p:stCondLst>
                                    <p:cond delay="0"/>
                                  </p:stCondLst>
                                  <p:iterate type="lt">
                                    <p:tmPct val="10000"/>
                                  </p:iterate>
                                  <p:childTnLst>
                                    <p:animScale>
                                      <p:cBhvr>
                                        <p:cTn id="12" dur="250" autoRev="1" fill="hold">
                                          <p:stCondLst>
                                            <p:cond delay="0"/>
                                          </p:stCondLst>
                                        </p:cTn>
                                        <p:tgtEl>
                                          <p:spTgt spid="83"/>
                                        </p:tgtEl>
                                      </p:cBhvr>
                                      <p:to x="80000" y="100000"/>
                                    </p:animScale>
                                    <p:anim by="(#ppt_w*0.10)" calcmode="lin" valueType="num">
                                      <p:cBhvr>
                                        <p:cTn id="13" dur="250" autoRev="1" fill="hold">
                                          <p:stCondLst>
                                            <p:cond delay="0"/>
                                          </p:stCondLst>
                                        </p:cTn>
                                        <p:tgtEl>
                                          <p:spTgt spid="83"/>
                                        </p:tgtEl>
                                        <p:attrNameLst>
                                          <p:attrName>ppt_x</p:attrName>
                                        </p:attrNameLst>
                                      </p:cBhvr>
                                    </p:anim>
                                    <p:anim by="(-#ppt_w*0.10)" calcmode="lin" valueType="num">
                                      <p:cBhvr>
                                        <p:cTn id="14" dur="250" autoRev="1" fill="hold">
                                          <p:stCondLst>
                                            <p:cond delay="0"/>
                                          </p:stCondLst>
                                        </p:cTn>
                                        <p:tgtEl>
                                          <p:spTgt spid="83"/>
                                        </p:tgtEl>
                                        <p:attrNameLst>
                                          <p:attrName>ppt_y</p:attrName>
                                        </p:attrNameLst>
                                      </p:cBhvr>
                                    </p:anim>
                                    <p:animRot by="-480000">
                                      <p:cBhvr>
                                        <p:cTn id="15" dur="250" autoRev="1" fill="hold">
                                          <p:stCondLst>
                                            <p:cond delay="0"/>
                                          </p:stCondLst>
                                        </p:cTn>
                                        <p:tgtEl>
                                          <p:spTgt spid="8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decel="100000" fill="hold" nodeType="clickEffect">
                                  <p:stCondLst>
                                    <p:cond delay="0"/>
                                  </p:stCondLst>
                                  <p:childTnLst>
                                    <p:animRot by="21600000">
                                      <p:cBhvr>
                                        <p:cTn id="19" dur="2000" fill="hold"/>
                                        <p:tgtEl>
                                          <p:spTgt spid="71"/>
                                        </p:tgtEl>
                                        <p:attrNameLst>
                                          <p:attrName>r</p:attrName>
                                        </p:attrNameLst>
                                      </p:cBhvr>
                                    </p:animRot>
                                  </p:childTnLst>
                                </p:cTn>
                              </p:par>
                              <p:par>
                                <p:cTn id="20" presetID="3" presetClass="mediacall" presetSubtype="0" fill="hold" nodeType="withEffect">
                                  <p:stCondLst>
                                    <p:cond delay="0"/>
                                  </p:stCondLst>
                                  <p:childTnLst>
                                    <p:cmd type="call" cmd="stop">
                                      <p:cBhvr>
                                        <p:cTn id="21" dur="1" fill="hold"/>
                                        <p:tgtEl>
                                          <p:spTgt spid="74"/>
                                        </p:tgtEl>
                                      </p:cBhvr>
                                    </p:cmd>
                                  </p:childTnLst>
                                </p:cTn>
                              </p:par>
                            </p:childTnLst>
                          </p:cTn>
                        </p:par>
                      </p:childTnLst>
                    </p:cTn>
                  </p:par>
                  <p:par>
                    <p:cTn id="22" fill="hold">
                      <p:stCondLst>
                        <p:cond delay="indefinite"/>
                      </p:stCondLst>
                      <p:childTnLst>
                        <p:par>
                          <p:cTn id="23" fill="hold">
                            <p:stCondLst>
                              <p:cond delay="0"/>
                            </p:stCondLst>
                            <p:childTnLst>
                              <p:par>
                                <p:cTn id="24" presetID="8" presetClass="emph" presetSubtype="0" decel="100000" fill="hold" nodeType="clickEffect">
                                  <p:stCondLst>
                                    <p:cond delay="0"/>
                                  </p:stCondLst>
                                  <p:childTnLst>
                                    <p:animRot by="21600000">
                                      <p:cBhvr>
                                        <p:cTn id="25" dur="2000" fill="hold"/>
                                        <p:tgtEl>
                                          <p:spTgt spid="71"/>
                                        </p:tgtEl>
                                        <p:attrNameLst>
                                          <p:attrName>r</p:attrName>
                                        </p:attrNameLst>
                                      </p:cBhvr>
                                    </p:animRot>
                                  </p:childTnLst>
                                </p:cTn>
                              </p:par>
                              <p:par>
                                <p:cTn id="26" presetID="3" presetClass="mediacall" presetSubtype="0" fill="hold" nodeType="withEffect">
                                  <p:stCondLst>
                                    <p:cond delay="0"/>
                                  </p:stCondLst>
                                  <p:childTnLst>
                                    <p:cmd type="call" cmd="stop">
                                      <p:cBhvr>
                                        <p:cTn id="27" dur="1" fill="hold"/>
                                        <p:tgtEl>
                                          <p:spTgt spid="74"/>
                                        </p:tgtEl>
                                      </p:cBhvr>
                                    </p:cmd>
                                  </p:childTnLst>
                                </p:cTn>
                              </p:par>
                            </p:childTnLst>
                          </p:cTn>
                        </p:par>
                      </p:childTnLst>
                    </p:cTn>
                  </p:par>
                  <p:par>
                    <p:cTn id="28" fill="hold">
                      <p:stCondLst>
                        <p:cond delay="indefinite"/>
                      </p:stCondLst>
                      <p:childTnLst>
                        <p:par>
                          <p:cTn id="29" fill="hold">
                            <p:stCondLst>
                              <p:cond delay="0"/>
                            </p:stCondLst>
                            <p:childTnLst>
                              <p:par>
                                <p:cTn id="30" presetID="8" presetClass="emph" presetSubtype="0" decel="100000" fill="hold" nodeType="clickEffect">
                                  <p:stCondLst>
                                    <p:cond delay="0"/>
                                  </p:stCondLst>
                                  <p:childTnLst>
                                    <p:animRot by="21600000">
                                      <p:cBhvr>
                                        <p:cTn id="31" dur="2000" fill="hold"/>
                                        <p:tgtEl>
                                          <p:spTgt spid="71"/>
                                        </p:tgtEl>
                                        <p:attrNameLst>
                                          <p:attrName>r</p:attrName>
                                        </p:attrNameLst>
                                      </p:cBhvr>
                                    </p:animRot>
                                  </p:childTnLst>
                                </p:cTn>
                              </p:par>
                              <p:par>
                                <p:cTn id="32" presetID="3" presetClass="mediacall" presetSubtype="0" fill="hold" nodeType="withEffect">
                                  <p:stCondLst>
                                    <p:cond delay="0"/>
                                  </p:stCondLst>
                                  <p:childTnLst>
                                    <p:cmd type="call" cmd="stop">
                                      <p:cBhvr>
                                        <p:cTn id="33" dur="1" fill="hold"/>
                                        <p:tgtEl>
                                          <p:spTgt spid="74"/>
                                        </p:tgtEl>
                                      </p:cBhvr>
                                    </p:cmd>
                                  </p:childTnLst>
                                </p:cTn>
                              </p:par>
                            </p:childTnLst>
                          </p:cTn>
                        </p:par>
                      </p:childTnLst>
                    </p:cTn>
                  </p:par>
                  <p:par>
                    <p:cTn id="34" fill="hold">
                      <p:stCondLst>
                        <p:cond delay="indefinite"/>
                      </p:stCondLst>
                      <p:childTnLst>
                        <p:par>
                          <p:cTn id="35" fill="hold">
                            <p:stCondLst>
                              <p:cond delay="0"/>
                            </p:stCondLst>
                            <p:childTnLst>
                              <p:par>
                                <p:cTn id="36" presetID="8" presetClass="emph" presetSubtype="0" decel="100000" fill="hold" nodeType="clickEffect">
                                  <p:stCondLst>
                                    <p:cond delay="0"/>
                                  </p:stCondLst>
                                  <p:childTnLst>
                                    <p:animRot by="21600000">
                                      <p:cBhvr>
                                        <p:cTn id="37" dur="2000" fill="hold"/>
                                        <p:tgtEl>
                                          <p:spTgt spid="71"/>
                                        </p:tgtEl>
                                        <p:attrNameLst>
                                          <p:attrName>r</p:attrName>
                                        </p:attrNameLst>
                                      </p:cBhvr>
                                    </p:animRot>
                                  </p:childTnLst>
                                </p:cTn>
                              </p:par>
                              <p:par>
                                <p:cTn id="38" presetID="3" presetClass="mediacall" presetSubtype="0" fill="hold" nodeType="withEffect">
                                  <p:stCondLst>
                                    <p:cond delay="0"/>
                                  </p:stCondLst>
                                  <p:childTnLst>
                                    <p:cmd type="call" cmd="stop">
                                      <p:cBhvr>
                                        <p:cTn id="39" dur="1" fill="hold"/>
                                        <p:tgtEl>
                                          <p:spTgt spid="74"/>
                                        </p:tgtEl>
                                      </p:cBhvr>
                                    </p:cmd>
                                  </p:childTnLst>
                                </p:cTn>
                              </p:par>
                            </p:childTnLst>
                          </p:cTn>
                        </p:par>
                      </p:childTnLst>
                    </p:cTn>
                  </p:par>
                  <p:par>
                    <p:cTn id="40" fill="hold">
                      <p:stCondLst>
                        <p:cond delay="indefinite"/>
                      </p:stCondLst>
                      <p:childTnLst>
                        <p:par>
                          <p:cTn id="41" fill="hold">
                            <p:stCondLst>
                              <p:cond delay="0"/>
                            </p:stCondLst>
                            <p:childTnLst>
                              <p:par>
                                <p:cTn id="42" presetID="8" presetClass="emph" presetSubtype="0" decel="100000" fill="hold" nodeType="clickEffect">
                                  <p:stCondLst>
                                    <p:cond delay="0"/>
                                  </p:stCondLst>
                                  <p:childTnLst>
                                    <p:animRot by="21600000">
                                      <p:cBhvr>
                                        <p:cTn id="43" dur="2000" fill="hold"/>
                                        <p:tgtEl>
                                          <p:spTgt spid="71"/>
                                        </p:tgtEl>
                                        <p:attrNameLst>
                                          <p:attrName>r</p:attrName>
                                        </p:attrNameLst>
                                      </p:cBhvr>
                                    </p:animRot>
                                  </p:childTnLst>
                                </p:cTn>
                              </p:par>
                              <p:par>
                                <p:cTn id="44" presetID="3" presetClass="mediacall" presetSubtype="0" fill="hold" nodeType="withEffect">
                                  <p:stCondLst>
                                    <p:cond delay="0"/>
                                  </p:stCondLst>
                                  <p:childTnLst>
                                    <p:cmd type="call" cmd="stop">
                                      <p:cBhvr>
                                        <p:cTn id="45" dur="1" fill="hold"/>
                                        <p:tgtEl>
                                          <p:spTgt spid="74"/>
                                        </p:tgtEl>
                                      </p:cBhvr>
                                    </p:cmd>
                                  </p:childTnLst>
                                </p:cTn>
                              </p:par>
                            </p:childTnLst>
                          </p:cTn>
                        </p:par>
                      </p:childTnLst>
                    </p:cTn>
                  </p:par>
                  <p:par>
                    <p:cTn id="46" fill="hold">
                      <p:stCondLst>
                        <p:cond delay="indefinite"/>
                      </p:stCondLst>
                      <p:childTnLst>
                        <p:par>
                          <p:cTn id="47" fill="hold">
                            <p:stCondLst>
                              <p:cond delay="0"/>
                            </p:stCondLst>
                            <p:childTnLst>
                              <p:par>
                                <p:cTn id="48" presetID="8" presetClass="emph" presetSubtype="0" decel="100000" fill="hold" nodeType="clickEffect">
                                  <p:stCondLst>
                                    <p:cond delay="0"/>
                                  </p:stCondLst>
                                  <p:childTnLst>
                                    <p:animRot by="21600000">
                                      <p:cBhvr>
                                        <p:cTn id="49" dur="2000" fill="hold"/>
                                        <p:tgtEl>
                                          <p:spTgt spid="71"/>
                                        </p:tgtEl>
                                        <p:attrNameLst>
                                          <p:attrName>r</p:attrName>
                                        </p:attrNameLst>
                                      </p:cBhvr>
                                    </p:animRot>
                                  </p:childTnLst>
                                </p:cTn>
                              </p:par>
                              <p:par>
                                <p:cTn id="50" presetID="3" presetClass="mediacall" presetSubtype="0" fill="hold" nodeType="withEffect">
                                  <p:stCondLst>
                                    <p:cond delay="0"/>
                                  </p:stCondLst>
                                  <p:childTnLst>
                                    <p:cmd type="call" cmd="stop">
                                      <p:cBhvr>
                                        <p:cTn id="51" dur="1" fill="hold"/>
                                        <p:tgtEl>
                                          <p:spTgt spid="74"/>
                                        </p:tgtEl>
                                      </p:cBhvr>
                                    </p:cmd>
                                  </p:childTnLst>
                                </p:cTn>
                              </p:par>
                            </p:childTnLst>
                          </p:cTn>
                        </p:par>
                      </p:childTnLst>
                    </p:cTn>
                  </p:par>
                  <p:par>
                    <p:cTn id="52" fill="hold">
                      <p:stCondLst>
                        <p:cond delay="indefinite"/>
                      </p:stCondLst>
                      <p:childTnLst>
                        <p:par>
                          <p:cTn id="53" fill="hold">
                            <p:stCondLst>
                              <p:cond delay="0"/>
                            </p:stCondLst>
                            <p:childTnLst>
                              <p:par>
                                <p:cTn id="54" presetID="8" presetClass="emph" presetSubtype="0" decel="100000" fill="hold" nodeType="clickEffect">
                                  <p:stCondLst>
                                    <p:cond delay="0"/>
                                  </p:stCondLst>
                                  <p:childTnLst>
                                    <p:animRot by="21600000">
                                      <p:cBhvr>
                                        <p:cTn id="55" dur="2000" fill="hold"/>
                                        <p:tgtEl>
                                          <p:spTgt spid="71"/>
                                        </p:tgtEl>
                                        <p:attrNameLst>
                                          <p:attrName>r</p:attrName>
                                        </p:attrNameLst>
                                      </p:cBhvr>
                                    </p:animRot>
                                  </p:childTnLst>
                                </p:cTn>
                              </p:par>
                              <p:par>
                                <p:cTn id="56" presetID="3" presetClass="mediacall" presetSubtype="0" fill="hold" nodeType="withEffect">
                                  <p:stCondLst>
                                    <p:cond delay="0"/>
                                  </p:stCondLst>
                                  <p:childTnLst>
                                    <p:cmd type="call" cmd="stop">
                                      <p:cBhvr>
                                        <p:cTn id="57" dur="1" fill="hold"/>
                                        <p:tgtEl>
                                          <p:spTgt spid="74"/>
                                        </p:tgtEl>
                                      </p:cBhvr>
                                    </p:cmd>
                                  </p:childTnLst>
                                </p:cTn>
                              </p:par>
                            </p:childTnLst>
                          </p:cTn>
                        </p:par>
                      </p:childTnLst>
                    </p:cTn>
                  </p:par>
                  <p:par>
                    <p:cTn id="58" fill="hold">
                      <p:stCondLst>
                        <p:cond delay="indefinite"/>
                      </p:stCondLst>
                      <p:childTnLst>
                        <p:par>
                          <p:cTn id="59" fill="hold">
                            <p:stCondLst>
                              <p:cond delay="0"/>
                            </p:stCondLst>
                            <p:childTnLst>
                              <p:par>
                                <p:cTn id="60" presetID="8" presetClass="emph" presetSubtype="0" decel="100000" fill="hold" nodeType="clickEffect">
                                  <p:stCondLst>
                                    <p:cond delay="0"/>
                                  </p:stCondLst>
                                  <p:childTnLst>
                                    <p:animRot by="21600000">
                                      <p:cBhvr>
                                        <p:cTn id="61" dur="2000" fill="hold"/>
                                        <p:tgtEl>
                                          <p:spTgt spid="71"/>
                                        </p:tgtEl>
                                        <p:attrNameLst>
                                          <p:attrName>r</p:attrName>
                                        </p:attrNameLst>
                                      </p:cBhvr>
                                    </p:animRot>
                                  </p:childTnLst>
                                </p:cTn>
                              </p:par>
                              <p:par>
                                <p:cTn id="62" presetID="3" presetClass="mediacall" presetSubtype="0" fill="hold" nodeType="withEffect">
                                  <p:stCondLst>
                                    <p:cond delay="0"/>
                                  </p:stCondLst>
                                  <p:childTnLst>
                                    <p:cmd type="call" cmd="stop">
                                      <p:cBhvr>
                                        <p:cTn id="63" dur="1" fill="hold"/>
                                        <p:tgtEl>
                                          <p:spTgt spid="74"/>
                                        </p:tgtEl>
                                      </p:cBhvr>
                                    </p:cmd>
                                  </p:childTnLst>
                                </p:cTn>
                              </p:par>
                            </p:childTnLst>
                          </p:cTn>
                        </p:par>
                      </p:childTnLst>
                    </p:cTn>
                  </p:par>
                  <p:par>
                    <p:cTn id="64" fill="hold">
                      <p:stCondLst>
                        <p:cond delay="indefinite"/>
                      </p:stCondLst>
                      <p:childTnLst>
                        <p:par>
                          <p:cTn id="65" fill="hold">
                            <p:stCondLst>
                              <p:cond delay="0"/>
                            </p:stCondLst>
                            <p:childTnLst>
                              <p:par>
                                <p:cTn id="66" presetID="8" presetClass="emph" presetSubtype="0" decel="100000" fill="hold" nodeType="clickEffect">
                                  <p:stCondLst>
                                    <p:cond delay="0"/>
                                  </p:stCondLst>
                                  <p:childTnLst>
                                    <p:animRot by="21600000">
                                      <p:cBhvr>
                                        <p:cTn id="67" dur="2000" fill="hold"/>
                                        <p:tgtEl>
                                          <p:spTgt spid="71"/>
                                        </p:tgtEl>
                                        <p:attrNameLst>
                                          <p:attrName>r</p:attrName>
                                        </p:attrNameLst>
                                      </p:cBhvr>
                                    </p:animRot>
                                  </p:childTnLst>
                                </p:cTn>
                              </p:par>
                              <p:par>
                                <p:cTn id="68" presetID="3" presetClass="mediacall" presetSubtype="0" fill="hold" nodeType="withEffect">
                                  <p:stCondLst>
                                    <p:cond delay="0"/>
                                  </p:stCondLst>
                                  <p:childTnLst>
                                    <p:cmd type="call" cmd="stop">
                                      <p:cBhvr>
                                        <p:cTn id="69" dur="1" fill="hold"/>
                                        <p:tgtEl>
                                          <p:spTgt spid="74"/>
                                        </p:tgtEl>
                                      </p:cBhvr>
                                    </p:cmd>
                                  </p:childTnLst>
                                </p:cTn>
                              </p:par>
                            </p:childTnLst>
                          </p:cTn>
                        </p:par>
                      </p:childTnLst>
                    </p:cTn>
                  </p:par>
                  <p:par>
                    <p:cTn id="70" fill="hold">
                      <p:stCondLst>
                        <p:cond delay="indefinite"/>
                      </p:stCondLst>
                      <p:childTnLst>
                        <p:par>
                          <p:cTn id="71" fill="hold">
                            <p:stCondLst>
                              <p:cond delay="0"/>
                            </p:stCondLst>
                            <p:childTnLst>
                              <p:par>
                                <p:cTn id="72" presetID="8" presetClass="emph" presetSubtype="0" decel="100000" fill="hold" nodeType="clickEffect">
                                  <p:stCondLst>
                                    <p:cond delay="0"/>
                                  </p:stCondLst>
                                  <p:childTnLst>
                                    <p:animRot by="21600000">
                                      <p:cBhvr>
                                        <p:cTn id="73" dur="2000" fill="hold"/>
                                        <p:tgtEl>
                                          <p:spTgt spid="71"/>
                                        </p:tgtEl>
                                        <p:attrNameLst>
                                          <p:attrName>r</p:attrName>
                                        </p:attrNameLst>
                                      </p:cBhvr>
                                    </p:animRot>
                                  </p:childTnLst>
                                </p:cTn>
                              </p:par>
                              <p:par>
                                <p:cTn id="74" presetID="3" presetClass="mediacall" presetSubtype="0" fill="hold" nodeType="withEffect">
                                  <p:stCondLst>
                                    <p:cond delay="0"/>
                                  </p:stCondLst>
                                  <p:childTnLst>
                                    <p:cmd type="call" cmd="stop">
                                      <p:cBhvr>
                                        <p:cTn id="75" dur="1" fill="hold"/>
                                        <p:tgtEl>
                                          <p:spTgt spid="74"/>
                                        </p:tgtEl>
                                      </p:cBhvr>
                                    </p:cmd>
                                  </p:childTnLst>
                                </p:cTn>
                              </p:par>
                            </p:childTnLst>
                          </p:cTn>
                        </p:par>
                      </p:childTnLst>
                    </p:cTn>
                  </p:par>
                  <p:par>
                    <p:cTn id="76" fill="hold">
                      <p:stCondLst>
                        <p:cond delay="indefinite"/>
                      </p:stCondLst>
                      <p:childTnLst>
                        <p:par>
                          <p:cTn id="77" fill="hold">
                            <p:stCondLst>
                              <p:cond delay="0"/>
                            </p:stCondLst>
                            <p:childTnLst>
                              <p:par>
                                <p:cTn id="78" presetID="8" presetClass="emph" presetSubtype="0" decel="100000" fill="hold" nodeType="clickEffect">
                                  <p:stCondLst>
                                    <p:cond delay="0"/>
                                  </p:stCondLst>
                                  <p:childTnLst>
                                    <p:animRot by="21600000">
                                      <p:cBhvr>
                                        <p:cTn id="79" dur="2000" fill="hold"/>
                                        <p:tgtEl>
                                          <p:spTgt spid="71"/>
                                        </p:tgtEl>
                                        <p:attrNameLst>
                                          <p:attrName>r</p:attrName>
                                        </p:attrNameLst>
                                      </p:cBhvr>
                                    </p:animRot>
                                  </p:childTnLst>
                                </p:cTn>
                              </p:par>
                              <p:par>
                                <p:cTn id="80" presetID="3" presetClass="mediacall" presetSubtype="0" fill="hold" nodeType="withEffect">
                                  <p:stCondLst>
                                    <p:cond delay="0"/>
                                  </p:stCondLst>
                                  <p:childTnLst>
                                    <p:cmd type="call" cmd="stop">
                                      <p:cBhvr>
                                        <p:cTn id="81" dur="1" fill="hold"/>
                                        <p:tgtEl>
                                          <p:spTgt spid="74"/>
                                        </p:tgtEl>
                                      </p:cBhvr>
                                    </p:cmd>
                                  </p:childTnLst>
                                </p:cTn>
                              </p:par>
                            </p:childTnLst>
                          </p:cTn>
                        </p:par>
                      </p:childTnLst>
                    </p:cTn>
                  </p:par>
                  <p:par>
                    <p:cTn id="82" fill="hold">
                      <p:stCondLst>
                        <p:cond delay="indefinite"/>
                      </p:stCondLst>
                      <p:childTnLst>
                        <p:par>
                          <p:cTn id="83" fill="hold">
                            <p:stCondLst>
                              <p:cond delay="0"/>
                            </p:stCondLst>
                            <p:childTnLst>
                              <p:par>
                                <p:cTn id="84" presetID="8" presetClass="emph" presetSubtype="0" decel="100000" fill="hold" nodeType="clickEffect">
                                  <p:stCondLst>
                                    <p:cond delay="0"/>
                                  </p:stCondLst>
                                  <p:childTnLst>
                                    <p:animRot by="21600000">
                                      <p:cBhvr>
                                        <p:cTn id="85" dur="2000" fill="hold"/>
                                        <p:tgtEl>
                                          <p:spTgt spid="71"/>
                                        </p:tgtEl>
                                        <p:attrNameLst>
                                          <p:attrName>r</p:attrName>
                                        </p:attrNameLst>
                                      </p:cBhvr>
                                    </p:animRot>
                                  </p:childTnLst>
                                </p:cTn>
                              </p:par>
                              <p:par>
                                <p:cTn id="86" presetID="3" presetClass="mediacall" presetSubtype="0" fill="hold" nodeType="withEffect">
                                  <p:stCondLst>
                                    <p:cond delay="0"/>
                                  </p:stCondLst>
                                  <p:childTnLst>
                                    <p:cmd type="call" cmd="stop">
                                      <p:cBhvr>
                                        <p:cTn id="87" dur="1" fill="hold"/>
                                        <p:tgtEl>
                                          <p:spTgt spid="74"/>
                                        </p:tgtEl>
                                      </p:cBhvr>
                                    </p:cmd>
                                  </p:childTnLst>
                                </p:cTn>
                              </p:par>
                            </p:childTnLst>
                          </p:cTn>
                        </p:par>
                      </p:childTnLst>
                    </p:cTn>
                  </p:par>
                  <p:par>
                    <p:cTn id="88" fill="hold">
                      <p:stCondLst>
                        <p:cond delay="indefinite"/>
                      </p:stCondLst>
                      <p:childTnLst>
                        <p:par>
                          <p:cTn id="89" fill="hold">
                            <p:stCondLst>
                              <p:cond delay="0"/>
                            </p:stCondLst>
                            <p:childTnLst>
                              <p:par>
                                <p:cTn id="90" presetID="8" presetClass="emph" presetSubtype="0" decel="100000" fill="hold" nodeType="clickEffect">
                                  <p:stCondLst>
                                    <p:cond delay="0"/>
                                  </p:stCondLst>
                                  <p:childTnLst>
                                    <p:animRot by="21600000">
                                      <p:cBhvr>
                                        <p:cTn id="91" dur="2000" fill="hold"/>
                                        <p:tgtEl>
                                          <p:spTgt spid="71"/>
                                        </p:tgtEl>
                                        <p:attrNameLst>
                                          <p:attrName>r</p:attrName>
                                        </p:attrNameLst>
                                      </p:cBhvr>
                                    </p:animRot>
                                  </p:childTnLst>
                                </p:cTn>
                              </p:par>
                              <p:par>
                                <p:cTn id="92" presetID="3" presetClass="mediacall" presetSubtype="0" fill="hold" nodeType="withEffect">
                                  <p:stCondLst>
                                    <p:cond delay="0"/>
                                  </p:stCondLst>
                                  <p:childTnLst>
                                    <p:cmd type="call" cmd="stop">
                                      <p:cBhvr>
                                        <p:cTn id="93" dur="1" fill="hold"/>
                                        <p:tgtEl>
                                          <p:spTgt spid="74"/>
                                        </p:tgtEl>
                                      </p:cBhvr>
                                    </p:cmd>
                                  </p:childTnLst>
                                </p:cTn>
                              </p:par>
                            </p:childTnLst>
                          </p:cTn>
                        </p:par>
                      </p:childTnLst>
                    </p:cTn>
                  </p:par>
                  <p:par>
                    <p:cTn id="94" fill="hold">
                      <p:stCondLst>
                        <p:cond delay="indefinite"/>
                      </p:stCondLst>
                      <p:childTnLst>
                        <p:par>
                          <p:cTn id="95" fill="hold">
                            <p:stCondLst>
                              <p:cond delay="0"/>
                            </p:stCondLst>
                            <p:childTnLst>
                              <p:par>
                                <p:cTn id="96" presetID="8" presetClass="emph" presetSubtype="0" decel="100000" fill="hold" nodeType="clickEffect">
                                  <p:stCondLst>
                                    <p:cond delay="0"/>
                                  </p:stCondLst>
                                  <p:childTnLst>
                                    <p:animRot by="21600000">
                                      <p:cBhvr>
                                        <p:cTn id="97" dur="2000" fill="hold"/>
                                        <p:tgtEl>
                                          <p:spTgt spid="71"/>
                                        </p:tgtEl>
                                        <p:attrNameLst>
                                          <p:attrName>r</p:attrName>
                                        </p:attrNameLst>
                                      </p:cBhvr>
                                    </p:animRot>
                                  </p:childTnLst>
                                </p:cTn>
                              </p:par>
                              <p:par>
                                <p:cTn id="98" presetID="3" presetClass="mediacall" presetSubtype="0" fill="hold" nodeType="withEffect">
                                  <p:stCondLst>
                                    <p:cond delay="0"/>
                                  </p:stCondLst>
                                  <p:childTnLst>
                                    <p:cmd type="call" cmd="stop">
                                      <p:cBhvr>
                                        <p:cTn id="99" dur="1" fill="hold"/>
                                        <p:tgtEl>
                                          <p:spTgt spid="74"/>
                                        </p:tgtEl>
                                      </p:cBhvr>
                                    </p:cmd>
                                  </p:childTnLst>
                                </p:cTn>
                              </p:par>
                            </p:childTnLst>
                          </p:cTn>
                        </p:par>
                      </p:childTnLst>
                    </p:cTn>
                  </p:par>
                  <p:par>
                    <p:cTn id="100" fill="hold">
                      <p:stCondLst>
                        <p:cond delay="indefinite"/>
                      </p:stCondLst>
                      <p:childTnLst>
                        <p:par>
                          <p:cTn id="101" fill="hold">
                            <p:stCondLst>
                              <p:cond delay="0"/>
                            </p:stCondLst>
                            <p:childTnLst>
                              <p:par>
                                <p:cTn id="102" presetID="8" presetClass="emph" presetSubtype="0" decel="100000" fill="hold" nodeType="clickEffect">
                                  <p:stCondLst>
                                    <p:cond delay="0"/>
                                  </p:stCondLst>
                                  <p:childTnLst>
                                    <p:animRot by="21600000">
                                      <p:cBhvr>
                                        <p:cTn id="103" dur="2000" fill="hold"/>
                                        <p:tgtEl>
                                          <p:spTgt spid="71"/>
                                        </p:tgtEl>
                                        <p:attrNameLst>
                                          <p:attrName>r</p:attrName>
                                        </p:attrNameLst>
                                      </p:cBhvr>
                                    </p:animRot>
                                  </p:childTnLst>
                                </p:cTn>
                              </p:par>
                              <p:par>
                                <p:cTn id="104" presetID="3" presetClass="mediacall" presetSubtype="0" fill="hold" nodeType="withEffect">
                                  <p:stCondLst>
                                    <p:cond delay="0"/>
                                  </p:stCondLst>
                                  <p:childTnLst>
                                    <p:cmd type="call" cmd="stop">
                                      <p:cBhvr>
                                        <p:cTn id="105" dur="1" fill="hold"/>
                                        <p:tgtEl>
                                          <p:spTgt spid="74"/>
                                        </p:tgtEl>
                                      </p:cBhvr>
                                    </p:cmd>
                                  </p:childTnLst>
                                </p:cTn>
                              </p:par>
                            </p:childTnLst>
                          </p:cTn>
                        </p:par>
                      </p:childTnLst>
                    </p:cTn>
                  </p:par>
                  <p:par>
                    <p:cTn id="106" fill="hold">
                      <p:stCondLst>
                        <p:cond delay="indefinite"/>
                      </p:stCondLst>
                      <p:childTnLst>
                        <p:par>
                          <p:cTn id="107" fill="hold">
                            <p:stCondLst>
                              <p:cond delay="0"/>
                            </p:stCondLst>
                            <p:childTnLst>
                              <p:par>
                                <p:cTn id="108" presetID="8" presetClass="emph" presetSubtype="0" decel="100000" fill="hold" nodeType="clickEffect">
                                  <p:stCondLst>
                                    <p:cond delay="0"/>
                                  </p:stCondLst>
                                  <p:childTnLst>
                                    <p:animRot by="21600000">
                                      <p:cBhvr>
                                        <p:cTn id="109" dur="2000" fill="hold"/>
                                        <p:tgtEl>
                                          <p:spTgt spid="71"/>
                                        </p:tgtEl>
                                        <p:attrNameLst>
                                          <p:attrName>r</p:attrName>
                                        </p:attrNameLst>
                                      </p:cBhvr>
                                    </p:animRot>
                                  </p:childTnLst>
                                </p:cTn>
                              </p:par>
                              <p:par>
                                <p:cTn id="110" presetID="3" presetClass="mediacall" presetSubtype="0" fill="hold" nodeType="withEffect">
                                  <p:stCondLst>
                                    <p:cond delay="0"/>
                                  </p:stCondLst>
                                  <p:childTnLst>
                                    <p:cmd type="call" cmd="stop">
                                      <p:cBhvr>
                                        <p:cTn id="111" dur="1" fill="hold"/>
                                        <p:tgtEl>
                                          <p:spTgt spid="74"/>
                                        </p:tgtEl>
                                      </p:cBhvr>
                                    </p:cmd>
                                  </p:childTnLst>
                                </p:cTn>
                              </p:par>
                            </p:childTnLst>
                          </p:cTn>
                        </p:par>
                      </p:childTnLst>
                    </p:cTn>
                  </p:par>
                  <p:par>
                    <p:cTn id="112" fill="hold">
                      <p:stCondLst>
                        <p:cond delay="indefinite"/>
                      </p:stCondLst>
                      <p:childTnLst>
                        <p:par>
                          <p:cTn id="113" fill="hold">
                            <p:stCondLst>
                              <p:cond delay="0"/>
                            </p:stCondLst>
                            <p:childTnLst>
                              <p:par>
                                <p:cTn id="114" presetID="8" presetClass="emph" presetSubtype="0" decel="100000" fill="hold" nodeType="clickEffect">
                                  <p:stCondLst>
                                    <p:cond delay="0"/>
                                  </p:stCondLst>
                                  <p:childTnLst>
                                    <p:animRot by="21600000">
                                      <p:cBhvr>
                                        <p:cTn id="115" dur="2000" fill="hold"/>
                                        <p:tgtEl>
                                          <p:spTgt spid="71"/>
                                        </p:tgtEl>
                                        <p:attrNameLst>
                                          <p:attrName>r</p:attrName>
                                        </p:attrNameLst>
                                      </p:cBhvr>
                                    </p:animRot>
                                  </p:childTnLst>
                                </p:cTn>
                              </p:par>
                              <p:par>
                                <p:cTn id="116" presetID="3" presetClass="mediacall" presetSubtype="0" fill="hold" nodeType="withEffect">
                                  <p:stCondLst>
                                    <p:cond delay="0"/>
                                  </p:stCondLst>
                                  <p:childTnLst>
                                    <p:cmd type="call" cmd="stop">
                                      <p:cBhvr>
                                        <p:cTn id="117" dur="1" fill="hold"/>
                                        <p:tgtEl>
                                          <p:spTgt spid="74"/>
                                        </p:tgtEl>
                                      </p:cBhvr>
                                    </p:cmd>
                                  </p:childTnLst>
                                </p:cTn>
                              </p:par>
                            </p:childTnLst>
                          </p:cTn>
                        </p:par>
                      </p:childTnLst>
                    </p:cTn>
                  </p:par>
                  <p:par>
                    <p:cTn id="118" fill="hold">
                      <p:stCondLst>
                        <p:cond delay="indefinite"/>
                      </p:stCondLst>
                      <p:childTnLst>
                        <p:par>
                          <p:cTn id="119" fill="hold">
                            <p:stCondLst>
                              <p:cond delay="0"/>
                            </p:stCondLst>
                            <p:childTnLst>
                              <p:par>
                                <p:cTn id="120" presetID="8" presetClass="emph" presetSubtype="0" decel="100000" fill="hold" nodeType="clickEffect">
                                  <p:stCondLst>
                                    <p:cond delay="0"/>
                                  </p:stCondLst>
                                  <p:childTnLst>
                                    <p:animRot by="21600000">
                                      <p:cBhvr>
                                        <p:cTn id="121" dur="2000" fill="hold"/>
                                        <p:tgtEl>
                                          <p:spTgt spid="71"/>
                                        </p:tgtEl>
                                        <p:attrNameLst>
                                          <p:attrName>r</p:attrName>
                                        </p:attrNameLst>
                                      </p:cBhvr>
                                    </p:animRot>
                                  </p:childTnLst>
                                </p:cTn>
                              </p:par>
                              <p:par>
                                <p:cTn id="122" presetID="3" presetClass="mediacall" presetSubtype="0" fill="hold" nodeType="withEffect">
                                  <p:stCondLst>
                                    <p:cond delay="0"/>
                                  </p:stCondLst>
                                  <p:childTnLst>
                                    <p:cmd type="call" cmd="stop">
                                      <p:cBhvr>
                                        <p:cTn id="123" dur="1" fill="hold"/>
                                        <p:tgtEl>
                                          <p:spTgt spid="74"/>
                                        </p:tgtEl>
                                      </p:cBhvr>
                                    </p:cmd>
                                  </p:childTnLst>
                                </p:cTn>
                              </p:par>
                            </p:childTnLst>
                          </p:cTn>
                        </p:par>
                      </p:childTnLst>
                    </p:cTn>
                  </p:par>
                  <p:par>
                    <p:cTn id="124" fill="hold">
                      <p:stCondLst>
                        <p:cond delay="indefinite"/>
                      </p:stCondLst>
                      <p:childTnLst>
                        <p:par>
                          <p:cTn id="125" fill="hold">
                            <p:stCondLst>
                              <p:cond delay="0"/>
                            </p:stCondLst>
                            <p:childTnLst>
                              <p:par>
                                <p:cTn id="126" presetID="8" presetClass="emph" presetSubtype="0" decel="100000" fill="hold" nodeType="clickEffect">
                                  <p:stCondLst>
                                    <p:cond delay="0"/>
                                  </p:stCondLst>
                                  <p:childTnLst>
                                    <p:animRot by="21600000">
                                      <p:cBhvr>
                                        <p:cTn id="127" dur="2000" fill="hold"/>
                                        <p:tgtEl>
                                          <p:spTgt spid="71"/>
                                        </p:tgtEl>
                                        <p:attrNameLst>
                                          <p:attrName>r</p:attrName>
                                        </p:attrNameLst>
                                      </p:cBhvr>
                                    </p:animRot>
                                  </p:childTnLst>
                                </p:cTn>
                              </p:par>
                              <p:par>
                                <p:cTn id="128" presetID="3" presetClass="mediacall" presetSubtype="0" fill="hold" nodeType="withEffect">
                                  <p:stCondLst>
                                    <p:cond delay="0"/>
                                  </p:stCondLst>
                                  <p:childTnLst>
                                    <p:cmd type="call" cmd="stop">
                                      <p:cBhvr>
                                        <p:cTn id="129" dur="1" fill="hold"/>
                                        <p:tgtEl>
                                          <p:spTgt spid="74"/>
                                        </p:tgtEl>
                                      </p:cBhvr>
                                    </p:cmd>
                                  </p:childTnLst>
                                </p:cTn>
                              </p:par>
                            </p:childTnLst>
                          </p:cTn>
                        </p:par>
                      </p:childTnLst>
                    </p:cTn>
                  </p:par>
                  <p:par>
                    <p:cTn id="130" fill="hold">
                      <p:stCondLst>
                        <p:cond delay="indefinite"/>
                      </p:stCondLst>
                      <p:childTnLst>
                        <p:par>
                          <p:cTn id="131" fill="hold">
                            <p:stCondLst>
                              <p:cond delay="0"/>
                            </p:stCondLst>
                            <p:childTnLst>
                              <p:par>
                                <p:cTn id="132" presetID="8" presetClass="emph" presetSubtype="0" decel="100000" fill="hold" nodeType="clickEffect">
                                  <p:stCondLst>
                                    <p:cond delay="0"/>
                                  </p:stCondLst>
                                  <p:childTnLst>
                                    <p:animRot by="21600000">
                                      <p:cBhvr>
                                        <p:cTn id="133" dur="2000" fill="hold"/>
                                        <p:tgtEl>
                                          <p:spTgt spid="71"/>
                                        </p:tgtEl>
                                        <p:attrNameLst>
                                          <p:attrName>r</p:attrName>
                                        </p:attrNameLst>
                                      </p:cBhvr>
                                    </p:animRot>
                                  </p:childTnLst>
                                </p:cTn>
                              </p:par>
                              <p:par>
                                <p:cTn id="134" presetID="3" presetClass="mediacall" presetSubtype="0" fill="hold" nodeType="withEffect">
                                  <p:stCondLst>
                                    <p:cond delay="0"/>
                                  </p:stCondLst>
                                  <p:childTnLst>
                                    <p:cmd type="call" cmd="stop">
                                      <p:cBhvr>
                                        <p:cTn id="135" dur="1" fill="hold"/>
                                        <p:tgtEl>
                                          <p:spTgt spid="74"/>
                                        </p:tgtEl>
                                      </p:cBhvr>
                                    </p:cmd>
                                  </p:childTnLst>
                                </p:cTn>
                              </p:par>
                            </p:childTnLst>
                          </p:cTn>
                        </p:par>
                      </p:childTnLst>
                    </p:cTn>
                  </p:par>
                  <p:par>
                    <p:cTn id="136" fill="hold">
                      <p:stCondLst>
                        <p:cond delay="indefinite"/>
                      </p:stCondLst>
                      <p:childTnLst>
                        <p:par>
                          <p:cTn id="137" fill="hold">
                            <p:stCondLst>
                              <p:cond delay="0"/>
                            </p:stCondLst>
                            <p:childTnLst>
                              <p:par>
                                <p:cTn id="138" presetID="8" presetClass="emph" presetSubtype="0" decel="100000" fill="hold" nodeType="clickEffect">
                                  <p:stCondLst>
                                    <p:cond delay="0"/>
                                  </p:stCondLst>
                                  <p:childTnLst>
                                    <p:animRot by="21600000">
                                      <p:cBhvr>
                                        <p:cTn id="139" dur="2000" fill="hold"/>
                                        <p:tgtEl>
                                          <p:spTgt spid="71"/>
                                        </p:tgtEl>
                                        <p:attrNameLst>
                                          <p:attrName>r</p:attrName>
                                        </p:attrNameLst>
                                      </p:cBhvr>
                                    </p:animRot>
                                  </p:childTnLst>
                                </p:cTn>
                              </p:par>
                              <p:par>
                                <p:cTn id="140" presetID="3" presetClass="mediacall" presetSubtype="0" fill="hold" nodeType="withEffect">
                                  <p:stCondLst>
                                    <p:cond delay="0"/>
                                  </p:stCondLst>
                                  <p:childTnLst>
                                    <p:cmd type="call" cmd="stop">
                                      <p:cBhvr>
                                        <p:cTn id="141" dur="1" fill="hold"/>
                                        <p:tgtEl>
                                          <p:spTgt spid="74"/>
                                        </p:tgtEl>
                                      </p:cBhvr>
                                    </p:cmd>
                                  </p:childTnLst>
                                </p:cTn>
                              </p:par>
                            </p:childTnLst>
                          </p:cTn>
                        </p:par>
                      </p:childTnLst>
                    </p:cTn>
                  </p:par>
                  <p:par>
                    <p:cTn id="142" fill="hold">
                      <p:stCondLst>
                        <p:cond delay="indefinite"/>
                      </p:stCondLst>
                      <p:childTnLst>
                        <p:par>
                          <p:cTn id="143" fill="hold">
                            <p:stCondLst>
                              <p:cond delay="0"/>
                            </p:stCondLst>
                            <p:childTnLst>
                              <p:par>
                                <p:cTn id="144" presetID="8" presetClass="emph" presetSubtype="0" decel="100000" fill="hold" nodeType="clickEffect">
                                  <p:stCondLst>
                                    <p:cond delay="0"/>
                                  </p:stCondLst>
                                  <p:childTnLst>
                                    <p:animRot by="21600000">
                                      <p:cBhvr>
                                        <p:cTn id="145" dur="2000" fill="hold"/>
                                        <p:tgtEl>
                                          <p:spTgt spid="71"/>
                                        </p:tgtEl>
                                        <p:attrNameLst>
                                          <p:attrName>r</p:attrName>
                                        </p:attrNameLst>
                                      </p:cBhvr>
                                    </p:animRot>
                                  </p:childTnLst>
                                </p:cTn>
                              </p:par>
                              <p:par>
                                <p:cTn id="146" presetID="3" presetClass="mediacall" presetSubtype="0" fill="hold" nodeType="withEffect">
                                  <p:stCondLst>
                                    <p:cond delay="0"/>
                                  </p:stCondLst>
                                  <p:childTnLst>
                                    <p:cmd type="call" cmd="stop">
                                      <p:cBhvr>
                                        <p:cTn id="147" dur="1" fill="hold"/>
                                        <p:tgtEl>
                                          <p:spTgt spid="74"/>
                                        </p:tgtEl>
                                      </p:cBhvr>
                                    </p:cmd>
                                  </p:childTnLst>
                                </p:cTn>
                              </p:par>
                            </p:childTnLst>
                          </p:cTn>
                        </p:par>
                      </p:childTnLst>
                    </p:cTn>
                  </p:par>
                  <p:par>
                    <p:cTn id="148" fill="hold">
                      <p:stCondLst>
                        <p:cond delay="indefinite"/>
                      </p:stCondLst>
                      <p:childTnLst>
                        <p:par>
                          <p:cTn id="149" fill="hold">
                            <p:stCondLst>
                              <p:cond delay="0"/>
                            </p:stCondLst>
                            <p:childTnLst>
                              <p:par>
                                <p:cTn id="150" presetID="8" presetClass="emph" presetSubtype="0" decel="100000" fill="hold" nodeType="clickEffect">
                                  <p:stCondLst>
                                    <p:cond delay="0"/>
                                  </p:stCondLst>
                                  <p:childTnLst>
                                    <p:animRot by="21600000">
                                      <p:cBhvr>
                                        <p:cTn id="151" dur="2000" fill="hold"/>
                                        <p:tgtEl>
                                          <p:spTgt spid="71"/>
                                        </p:tgtEl>
                                        <p:attrNameLst>
                                          <p:attrName>r</p:attrName>
                                        </p:attrNameLst>
                                      </p:cBhvr>
                                    </p:animRot>
                                  </p:childTnLst>
                                </p:cTn>
                              </p:par>
                              <p:par>
                                <p:cTn id="152" presetID="3" presetClass="mediacall" presetSubtype="0" fill="hold" nodeType="withEffect">
                                  <p:stCondLst>
                                    <p:cond delay="0"/>
                                  </p:stCondLst>
                                  <p:childTnLst>
                                    <p:cmd type="call" cmd="stop">
                                      <p:cBhvr>
                                        <p:cTn id="153" dur="1" fill="hold"/>
                                        <p:tgtEl>
                                          <p:spTgt spid="74"/>
                                        </p:tgtEl>
                                      </p:cBhvr>
                                    </p:cmd>
                                  </p:childTnLst>
                                </p:cTn>
                              </p:par>
                            </p:childTnLst>
                          </p:cTn>
                        </p:par>
                      </p:childTnLst>
                    </p:cTn>
                  </p:par>
                  <p:par>
                    <p:cTn id="154" fill="hold">
                      <p:stCondLst>
                        <p:cond delay="indefinite"/>
                      </p:stCondLst>
                      <p:childTnLst>
                        <p:par>
                          <p:cTn id="155" fill="hold">
                            <p:stCondLst>
                              <p:cond delay="0"/>
                            </p:stCondLst>
                            <p:childTnLst>
                              <p:par>
                                <p:cTn id="156" presetID="8" presetClass="emph" presetSubtype="0" decel="100000" fill="hold" nodeType="clickEffect">
                                  <p:stCondLst>
                                    <p:cond delay="0"/>
                                  </p:stCondLst>
                                  <p:childTnLst>
                                    <p:animRot by="21600000">
                                      <p:cBhvr>
                                        <p:cTn id="157" dur="2000" fill="hold"/>
                                        <p:tgtEl>
                                          <p:spTgt spid="71"/>
                                        </p:tgtEl>
                                        <p:attrNameLst>
                                          <p:attrName>r</p:attrName>
                                        </p:attrNameLst>
                                      </p:cBhvr>
                                    </p:animRot>
                                  </p:childTnLst>
                                </p:cTn>
                              </p:par>
                              <p:par>
                                <p:cTn id="158" presetID="3" presetClass="mediacall" presetSubtype="0" fill="hold" nodeType="withEffect">
                                  <p:stCondLst>
                                    <p:cond delay="0"/>
                                  </p:stCondLst>
                                  <p:childTnLst>
                                    <p:cmd type="call" cmd="stop">
                                      <p:cBhvr>
                                        <p:cTn id="159" dur="1" fill="hold"/>
                                        <p:tgtEl>
                                          <p:spTgt spid="74"/>
                                        </p:tgtEl>
                                      </p:cBhvr>
                                    </p:cmd>
                                  </p:childTnLst>
                                </p:cTn>
                              </p:par>
                            </p:childTnLst>
                          </p:cTn>
                        </p:par>
                      </p:childTnLst>
                    </p:cTn>
                  </p:par>
                  <p:par>
                    <p:cTn id="160" fill="hold">
                      <p:stCondLst>
                        <p:cond delay="indefinite"/>
                      </p:stCondLst>
                      <p:childTnLst>
                        <p:par>
                          <p:cTn id="161" fill="hold">
                            <p:stCondLst>
                              <p:cond delay="0"/>
                            </p:stCondLst>
                            <p:childTnLst>
                              <p:par>
                                <p:cTn id="162" presetID="8" presetClass="emph" presetSubtype="0" decel="100000" fill="hold" nodeType="clickEffect">
                                  <p:stCondLst>
                                    <p:cond delay="0"/>
                                  </p:stCondLst>
                                  <p:childTnLst>
                                    <p:animRot by="21600000">
                                      <p:cBhvr>
                                        <p:cTn id="163" dur="2000" fill="hold"/>
                                        <p:tgtEl>
                                          <p:spTgt spid="71"/>
                                        </p:tgtEl>
                                        <p:attrNameLst>
                                          <p:attrName>r</p:attrName>
                                        </p:attrNameLst>
                                      </p:cBhvr>
                                    </p:animRot>
                                  </p:childTnLst>
                                </p:cTn>
                              </p:par>
                              <p:par>
                                <p:cTn id="164" presetID="3" presetClass="mediacall" presetSubtype="0" fill="hold" nodeType="withEffect">
                                  <p:stCondLst>
                                    <p:cond delay="0"/>
                                  </p:stCondLst>
                                  <p:childTnLst>
                                    <p:cmd type="call" cmd="stop">
                                      <p:cBhvr>
                                        <p:cTn id="165" dur="1" fill="hold"/>
                                        <p:tgtEl>
                                          <p:spTgt spid="74"/>
                                        </p:tgtEl>
                                      </p:cBhvr>
                                    </p:cmd>
                                  </p:childTnLst>
                                </p:cTn>
                              </p:par>
                            </p:childTnLst>
                          </p:cTn>
                        </p:par>
                      </p:childTnLst>
                    </p:cTn>
                  </p:par>
                  <p:par>
                    <p:cTn id="166" fill="hold">
                      <p:stCondLst>
                        <p:cond delay="indefinite"/>
                      </p:stCondLst>
                      <p:childTnLst>
                        <p:par>
                          <p:cTn id="167" fill="hold">
                            <p:stCondLst>
                              <p:cond delay="0"/>
                            </p:stCondLst>
                            <p:childTnLst>
                              <p:par>
                                <p:cTn id="168" presetID="8" presetClass="emph" presetSubtype="0" decel="100000" fill="hold" nodeType="clickEffect">
                                  <p:stCondLst>
                                    <p:cond delay="0"/>
                                  </p:stCondLst>
                                  <p:childTnLst>
                                    <p:animRot by="21600000">
                                      <p:cBhvr>
                                        <p:cTn id="169" dur="2000" fill="hold"/>
                                        <p:tgtEl>
                                          <p:spTgt spid="71"/>
                                        </p:tgtEl>
                                        <p:attrNameLst>
                                          <p:attrName>r</p:attrName>
                                        </p:attrNameLst>
                                      </p:cBhvr>
                                    </p:animRot>
                                  </p:childTnLst>
                                </p:cTn>
                              </p:par>
                              <p:par>
                                <p:cTn id="170" presetID="3" presetClass="mediacall" presetSubtype="0" fill="hold" nodeType="withEffect">
                                  <p:stCondLst>
                                    <p:cond delay="0"/>
                                  </p:stCondLst>
                                  <p:childTnLst>
                                    <p:cmd type="call" cmd="stop">
                                      <p:cBhvr>
                                        <p:cTn id="171" dur="1" fill="hold"/>
                                        <p:tgtEl>
                                          <p:spTgt spid="74"/>
                                        </p:tgtEl>
                                      </p:cBhvr>
                                    </p:cmd>
                                  </p:childTnLst>
                                </p:cTn>
                              </p:par>
                            </p:childTnLst>
                          </p:cTn>
                        </p:par>
                      </p:childTnLst>
                    </p:cTn>
                  </p:par>
                  <p:par>
                    <p:cTn id="172" fill="hold">
                      <p:stCondLst>
                        <p:cond delay="indefinite"/>
                      </p:stCondLst>
                      <p:childTnLst>
                        <p:par>
                          <p:cTn id="173" fill="hold">
                            <p:stCondLst>
                              <p:cond delay="0"/>
                            </p:stCondLst>
                            <p:childTnLst>
                              <p:par>
                                <p:cTn id="174" presetID="8" presetClass="emph" presetSubtype="0" decel="100000" fill="hold" nodeType="clickEffect">
                                  <p:stCondLst>
                                    <p:cond delay="0"/>
                                  </p:stCondLst>
                                  <p:childTnLst>
                                    <p:animRot by="21600000">
                                      <p:cBhvr>
                                        <p:cTn id="175" dur="2000" fill="hold"/>
                                        <p:tgtEl>
                                          <p:spTgt spid="71"/>
                                        </p:tgtEl>
                                        <p:attrNameLst>
                                          <p:attrName>r</p:attrName>
                                        </p:attrNameLst>
                                      </p:cBhvr>
                                    </p:animRot>
                                  </p:childTnLst>
                                </p:cTn>
                              </p:par>
                              <p:par>
                                <p:cTn id="176" presetID="3" presetClass="mediacall" presetSubtype="0" fill="hold" nodeType="withEffect">
                                  <p:stCondLst>
                                    <p:cond delay="0"/>
                                  </p:stCondLst>
                                  <p:childTnLst>
                                    <p:cmd type="call" cmd="stop">
                                      <p:cBhvr>
                                        <p:cTn id="177" dur="1" fill="hold"/>
                                        <p:tgtEl>
                                          <p:spTgt spid="74"/>
                                        </p:tgtEl>
                                      </p:cBhvr>
                                    </p:cmd>
                                  </p:childTnLst>
                                </p:cTn>
                              </p:par>
                            </p:childTnLst>
                          </p:cTn>
                        </p:par>
                      </p:childTnLst>
                    </p:cTn>
                  </p:par>
                  <p:par>
                    <p:cTn id="178" fill="hold">
                      <p:stCondLst>
                        <p:cond delay="indefinite"/>
                      </p:stCondLst>
                      <p:childTnLst>
                        <p:par>
                          <p:cTn id="179" fill="hold">
                            <p:stCondLst>
                              <p:cond delay="0"/>
                            </p:stCondLst>
                            <p:childTnLst>
                              <p:par>
                                <p:cTn id="180" presetID="8" presetClass="emph" presetSubtype="0" decel="100000" fill="hold" nodeType="clickEffect">
                                  <p:stCondLst>
                                    <p:cond delay="0"/>
                                  </p:stCondLst>
                                  <p:childTnLst>
                                    <p:animRot by="21600000">
                                      <p:cBhvr>
                                        <p:cTn id="181" dur="2000" fill="hold"/>
                                        <p:tgtEl>
                                          <p:spTgt spid="71"/>
                                        </p:tgtEl>
                                        <p:attrNameLst>
                                          <p:attrName>r</p:attrName>
                                        </p:attrNameLst>
                                      </p:cBhvr>
                                    </p:animRot>
                                  </p:childTnLst>
                                </p:cTn>
                              </p:par>
                              <p:par>
                                <p:cTn id="182" presetID="3" presetClass="mediacall" presetSubtype="0" fill="hold" nodeType="withEffect">
                                  <p:stCondLst>
                                    <p:cond delay="0"/>
                                  </p:stCondLst>
                                  <p:childTnLst>
                                    <p:cmd type="call" cmd="stop">
                                      <p:cBhvr>
                                        <p:cTn id="183" dur="1" fill="hold"/>
                                        <p:tgtEl>
                                          <p:spTgt spid="74"/>
                                        </p:tgtEl>
                                      </p:cBhvr>
                                    </p:cmd>
                                  </p:childTnLst>
                                </p:cTn>
                              </p:par>
                            </p:childTnLst>
                          </p:cTn>
                        </p:par>
                      </p:childTnLst>
                    </p:cTn>
                  </p:par>
                  <p:par>
                    <p:cTn id="184" fill="hold">
                      <p:stCondLst>
                        <p:cond delay="indefinite"/>
                      </p:stCondLst>
                      <p:childTnLst>
                        <p:par>
                          <p:cTn id="185" fill="hold">
                            <p:stCondLst>
                              <p:cond delay="0"/>
                            </p:stCondLst>
                            <p:childTnLst>
                              <p:par>
                                <p:cTn id="186" presetID="8" presetClass="emph" presetSubtype="0" decel="100000" fill="hold" nodeType="clickEffect">
                                  <p:stCondLst>
                                    <p:cond delay="0"/>
                                  </p:stCondLst>
                                  <p:childTnLst>
                                    <p:animRot by="21600000">
                                      <p:cBhvr>
                                        <p:cTn id="187" dur="2000" fill="hold"/>
                                        <p:tgtEl>
                                          <p:spTgt spid="71"/>
                                        </p:tgtEl>
                                        <p:attrNameLst>
                                          <p:attrName>r</p:attrName>
                                        </p:attrNameLst>
                                      </p:cBhvr>
                                    </p:animRot>
                                  </p:childTnLst>
                                </p:cTn>
                              </p:par>
                              <p:par>
                                <p:cTn id="188" presetID="3" presetClass="mediacall" presetSubtype="0" fill="hold" nodeType="withEffect">
                                  <p:stCondLst>
                                    <p:cond delay="0"/>
                                  </p:stCondLst>
                                  <p:childTnLst>
                                    <p:cmd type="call" cmd="stop">
                                      <p:cBhvr>
                                        <p:cTn id="189" dur="1" fill="hold"/>
                                        <p:tgtEl>
                                          <p:spTgt spid="74"/>
                                        </p:tgtEl>
                                      </p:cBhvr>
                                    </p:cmd>
                                  </p:childTnLst>
                                </p:cTn>
                              </p:par>
                            </p:childTnLst>
                          </p:cTn>
                        </p:par>
                      </p:childTnLst>
                    </p:cTn>
                  </p:par>
                  <p:par>
                    <p:cTn id="190" fill="hold">
                      <p:stCondLst>
                        <p:cond delay="indefinite"/>
                      </p:stCondLst>
                      <p:childTnLst>
                        <p:par>
                          <p:cTn id="191" fill="hold">
                            <p:stCondLst>
                              <p:cond delay="0"/>
                            </p:stCondLst>
                            <p:childTnLst>
                              <p:par>
                                <p:cTn id="192" presetID="8" presetClass="emph" presetSubtype="0" decel="100000" fill="hold" nodeType="clickEffect">
                                  <p:stCondLst>
                                    <p:cond delay="0"/>
                                  </p:stCondLst>
                                  <p:childTnLst>
                                    <p:animRot by="21600000">
                                      <p:cBhvr>
                                        <p:cTn id="193" dur="2000" fill="hold"/>
                                        <p:tgtEl>
                                          <p:spTgt spid="71"/>
                                        </p:tgtEl>
                                        <p:attrNameLst>
                                          <p:attrName>r</p:attrName>
                                        </p:attrNameLst>
                                      </p:cBhvr>
                                    </p:animRot>
                                  </p:childTnLst>
                                </p:cTn>
                              </p:par>
                              <p:par>
                                <p:cTn id="194" presetID="3" presetClass="mediacall" presetSubtype="0" fill="hold" nodeType="withEffect">
                                  <p:stCondLst>
                                    <p:cond delay="0"/>
                                  </p:stCondLst>
                                  <p:childTnLst>
                                    <p:cmd type="call" cmd="stop">
                                      <p:cBhvr>
                                        <p:cTn id="195" dur="1" fill="hold"/>
                                        <p:tgtEl>
                                          <p:spTgt spid="74"/>
                                        </p:tgtEl>
                                      </p:cBhvr>
                                    </p:cmd>
                                  </p:childTnLst>
                                </p:cTn>
                              </p:par>
                            </p:childTnLst>
                          </p:cTn>
                        </p:par>
                      </p:childTnLst>
                    </p:cTn>
                  </p:par>
                  <p:par>
                    <p:cTn id="196" fill="hold">
                      <p:stCondLst>
                        <p:cond delay="indefinite"/>
                      </p:stCondLst>
                      <p:childTnLst>
                        <p:par>
                          <p:cTn id="197" fill="hold">
                            <p:stCondLst>
                              <p:cond delay="0"/>
                            </p:stCondLst>
                            <p:childTnLst>
                              <p:par>
                                <p:cTn id="198" presetID="8" presetClass="emph" presetSubtype="0" decel="100000" fill="hold" nodeType="clickEffect">
                                  <p:stCondLst>
                                    <p:cond delay="0"/>
                                  </p:stCondLst>
                                  <p:childTnLst>
                                    <p:animRot by="21600000">
                                      <p:cBhvr>
                                        <p:cTn id="199" dur="2000" fill="hold"/>
                                        <p:tgtEl>
                                          <p:spTgt spid="71"/>
                                        </p:tgtEl>
                                        <p:attrNameLst>
                                          <p:attrName>r</p:attrName>
                                        </p:attrNameLst>
                                      </p:cBhvr>
                                    </p:animRot>
                                  </p:childTnLst>
                                </p:cTn>
                              </p:par>
                              <p:par>
                                <p:cTn id="200" presetID="3" presetClass="mediacall" presetSubtype="0" fill="hold" nodeType="withEffect">
                                  <p:stCondLst>
                                    <p:cond delay="0"/>
                                  </p:stCondLst>
                                  <p:childTnLst>
                                    <p:cmd type="call" cmd="stop">
                                      <p:cBhvr>
                                        <p:cTn id="201" dur="1" fill="hold"/>
                                        <p:tgtEl>
                                          <p:spTgt spid="74"/>
                                        </p:tgtEl>
                                      </p:cBhvr>
                                    </p:cmd>
                                  </p:childTnLst>
                                </p:cTn>
                              </p:par>
                            </p:childTnLst>
                          </p:cTn>
                        </p:par>
                      </p:childTnLst>
                    </p:cTn>
                  </p:par>
                  <p:par>
                    <p:cTn id="202" fill="hold">
                      <p:stCondLst>
                        <p:cond delay="indefinite"/>
                      </p:stCondLst>
                      <p:childTnLst>
                        <p:par>
                          <p:cTn id="203" fill="hold">
                            <p:stCondLst>
                              <p:cond delay="0"/>
                            </p:stCondLst>
                            <p:childTnLst>
                              <p:par>
                                <p:cTn id="204" presetID="8" presetClass="emph" presetSubtype="0" decel="100000" fill="hold" nodeType="clickEffect">
                                  <p:stCondLst>
                                    <p:cond delay="0"/>
                                  </p:stCondLst>
                                  <p:childTnLst>
                                    <p:animRot by="21600000">
                                      <p:cBhvr>
                                        <p:cTn id="205" dur="2000" fill="hold"/>
                                        <p:tgtEl>
                                          <p:spTgt spid="71"/>
                                        </p:tgtEl>
                                        <p:attrNameLst>
                                          <p:attrName>r</p:attrName>
                                        </p:attrNameLst>
                                      </p:cBhvr>
                                    </p:animRot>
                                  </p:childTnLst>
                                </p:cTn>
                              </p:par>
                              <p:par>
                                <p:cTn id="206" presetID="3" presetClass="mediacall" presetSubtype="0" fill="hold" nodeType="withEffect">
                                  <p:stCondLst>
                                    <p:cond delay="0"/>
                                  </p:stCondLst>
                                  <p:childTnLst>
                                    <p:cmd type="call" cmd="stop">
                                      <p:cBhvr>
                                        <p:cTn id="207" dur="1" fill="hold"/>
                                        <p:tgtEl>
                                          <p:spTgt spid="74"/>
                                        </p:tgtEl>
                                      </p:cBhvr>
                                    </p:cmd>
                                  </p:childTnLst>
                                </p:cTn>
                              </p:par>
                            </p:childTnLst>
                          </p:cTn>
                        </p:par>
                      </p:childTnLst>
                    </p:cTn>
                  </p:par>
                  <p:par>
                    <p:cTn id="208" fill="hold">
                      <p:stCondLst>
                        <p:cond delay="indefinite"/>
                      </p:stCondLst>
                      <p:childTnLst>
                        <p:par>
                          <p:cTn id="209" fill="hold">
                            <p:stCondLst>
                              <p:cond delay="0"/>
                            </p:stCondLst>
                            <p:childTnLst>
                              <p:par>
                                <p:cTn id="210" presetID="8" presetClass="emph" presetSubtype="0" decel="100000" fill="hold" nodeType="clickEffect">
                                  <p:stCondLst>
                                    <p:cond delay="0"/>
                                  </p:stCondLst>
                                  <p:childTnLst>
                                    <p:animRot by="21600000">
                                      <p:cBhvr>
                                        <p:cTn id="211" dur="2000" fill="hold"/>
                                        <p:tgtEl>
                                          <p:spTgt spid="71"/>
                                        </p:tgtEl>
                                        <p:attrNameLst>
                                          <p:attrName>r</p:attrName>
                                        </p:attrNameLst>
                                      </p:cBhvr>
                                    </p:animRot>
                                  </p:childTnLst>
                                </p:cTn>
                              </p:par>
                              <p:par>
                                <p:cTn id="212" presetID="3" presetClass="mediacall" presetSubtype="0" fill="hold" nodeType="withEffect">
                                  <p:stCondLst>
                                    <p:cond delay="0"/>
                                  </p:stCondLst>
                                  <p:childTnLst>
                                    <p:cmd type="call" cmd="stop">
                                      <p:cBhvr>
                                        <p:cTn id="213" dur="1" fill="hold"/>
                                        <p:tgtEl>
                                          <p:spTgt spid="74"/>
                                        </p:tgtEl>
                                      </p:cBhvr>
                                    </p:cmd>
                                  </p:childTnLst>
                                </p:cTn>
                              </p:par>
                            </p:childTnLst>
                          </p:cTn>
                        </p:par>
                      </p:childTnLst>
                    </p:cTn>
                  </p:par>
                  <p:par>
                    <p:cTn id="214" fill="hold">
                      <p:stCondLst>
                        <p:cond delay="indefinite"/>
                      </p:stCondLst>
                      <p:childTnLst>
                        <p:par>
                          <p:cTn id="215" fill="hold">
                            <p:stCondLst>
                              <p:cond delay="0"/>
                            </p:stCondLst>
                            <p:childTnLst>
                              <p:par>
                                <p:cTn id="216" presetID="8" presetClass="emph" presetSubtype="0" decel="100000" fill="hold" nodeType="clickEffect">
                                  <p:stCondLst>
                                    <p:cond delay="0"/>
                                  </p:stCondLst>
                                  <p:childTnLst>
                                    <p:animRot by="21600000">
                                      <p:cBhvr>
                                        <p:cTn id="217" dur="2000" fill="hold"/>
                                        <p:tgtEl>
                                          <p:spTgt spid="71"/>
                                        </p:tgtEl>
                                        <p:attrNameLst>
                                          <p:attrName>r</p:attrName>
                                        </p:attrNameLst>
                                      </p:cBhvr>
                                    </p:animRot>
                                  </p:childTnLst>
                                </p:cTn>
                              </p:par>
                              <p:par>
                                <p:cTn id="218" presetID="3" presetClass="mediacall" presetSubtype="0" fill="hold" nodeType="withEffect">
                                  <p:stCondLst>
                                    <p:cond delay="0"/>
                                  </p:stCondLst>
                                  <p:childTnLst>
                                    <p:cmd type="call" cmd="stop">
                                      <p:cBhvr>
                                        <p:cTn id="219" dur="1" fill="hold"/>
                                        <p:tgtEl>
                                          <p:spTgt spid="74"/>
                                        </p:tgtEl>
                                      </p:cBhvr>
                                    </p:cmd>
                                  </p:childTnLst>
                                </p:cTn>
                              </p:par>
                            </p:childTnLst>
                          </p:cTn>
                        </p:par>
                      </p:childTnLst>
                    </p:cTn>
                  </p:par>
                  <p:par>
                    <p:cTn id="220" fill="hold">
                      <p:stCondLst>
                        <p:cond delay="indefinite"/>
                      </p:stCondLst>
                      <p:childTnLst>
                        <p:par>
                          <p:cTn id="221" fill="hold">
                            <p:stCondLst>
                              <p:cond delay="0"/>
                            </p:stCondLst>
                            <p:childTnLst>
                              <p:par>
                                <p:cTn id="222" presetID="8" presetClass="emph" presetSubtype="0" decel="100000" fill="hold" nodeType="clickEffect">
                                  <p:stCondLst>
                                    <p:cond delay="0"/>
                                  </p:stCondLst>
                                  <p:childTnLst>
                                    <p:animRot by="21600000">
                                      <p:cBhvr>
                                        <p:cTn id="223" dur="2000" fill="hold"/>
                                        <p:tgtEl>
                                          <p:spTgt spid="71"/>
                                        </p:tgtEl>
                                        <p:attrNameLst>
                                          <p:attrName>r</p:attrName>
                                        </p:attrNameLst>
                                      </p:cBhvr>
                                    </p:animRot>
                                  </p:childTnLst>
                                </p:cTn>
                              </p:par>
                              <p:par>
                                <p:cTn id="224" presetID="3" presetClass="mediacall" presetSubtype="0" fill="hold" nodeType="withEffect">
                                  <p:stCondLst>
                                    <p:cond delay="0"/>
                                  </p:stCondLst>
                                  <p:childTnLst>
                                    <p:cmd type="call" cmd="stop">
                                      <p:cBhvr>
                                        <p:cTn id="225" dur="1" fill="hold"/>
                                        <p:tgtEl>
                                          <p:spTgt spid="74"/>
                                        </p:tgtEl>
                                      </p:cBhvr>
                                    </p:cmd>
                                  </p:childTnLst>
                                </p:cTn>
                              </p:par>
                            </p:childTnLst>
                          </p:cTn>
                        </p:par>
                      </p:childTnLst>
                    </p:cTn>
                  </p:par>
                  <p:par>
                    <p:cTn id="226" fill="hold">
                      <p:stCondLst>
                        <p:cond delay="indefinite"/>
                      </p:stCondLst>
                      <p:childTnLst>
                        <p:par>
                          <p:cTn id="227" fill="hold">
                            <p:stCondLst>
                              <p:cond delay="0"/>
                            </p:stCondLst>
                            <p:childTnLst>
                              <p:par>
                                <p:cTn id="228" presetID="8" presetClass="emph" presetSubtype="0" decel="100000" fill="hold" nodeType="clickEffect">
                                  <p:stCondLst>
                                    <p:cond delay="0"/>
                                  </p:stCondLst>
                                  <p:childTnLst>
                                    <p:animRot by="21600000">
                                      <p:cBhvr>
                                        <p:cTn id="229" dur="2000" fill="hold"/>
                                        <p:tgtEl>
                                          <p:spTgt spid="71"/>
                                        </p:tgtEl>
                                        <p:attrNameLst>
                                          <p:attrName>r</p:attrName>
                                        </p:attrNameLst>
                                      </p:cBhvr>
                                    </p:animRot>
                                  </p:childTnLst>
                                </p:cTn>
                              </p:par>
                              <p:par>
                                <p:cTn id="230" presetID="3" presetClass="mediacall" presetSubtype="0" fill="hold" nodeType="withEffect">
                                  <p:stCondLst>
                                    <p:cond delay="0"/>
                                  </p:stCondLst>
                                  <p:childTnLst>
                                    <p:cmd type="call" cmd="stop">
                                      <p:cBhvr>
                                        <p:cTn id="231" dur="1" fill="hold"/>
                                        <p:tgtEl>
                                          <p:spTgt spid="74"/>
                                        </p:tgtEl>
                                      </p:cBhvr>
                                    </p:cmd>
                                  </p:childTnLst>
                                </p:cTn>
                              </p:par>
                            </p:childTnLst>
                          </p:cTn>
                        </p:par>
                      </p:childTnLst>
                    </p:cTn>
                  </p:par>
                  <p:par>
                    <p:cTn id="232" fill="hold">
                      <p:stCondLst>
                        <p:cond delay="indefinite"/>
                      </p:stCondLst>
                      <p:childTnLst>
                        <p:par>
                          <p:cTn id="233" fill="hold">
                            <p:stCondLst>
                              <p:cond delay="0"/>
                            </p:stCondLst>
                            <p:childTnLst>
                              <p:par>
                                <p:cTn id="234" presetID="8" presetClass="emph" presetSubtype="0" decel="100000" fill="hold" nodeType="clickEffect">
                                  <p:stCondLst>
                                    <p:cond delay="0"/>
                                  </p:stCondLst>
                                  <p:childTnLst>
                                    <p:animRot by="21600000">
                                      <p:cBhvr>
                                        <p:cTn id="235" dur="2000" fill="hold"/>
                                        <p:tgtEl>
                                          <p:spTgt spid="71"/>
                                        </p:tgtEl>
                                        <p:attrNameLst>
                                          <p:attrName>r</p:attrName>
                                        </p:attrNameLst>
                                      </p:cBhvr>
                                    </p:animRot>
                                  </p:childTnLst>
                                </p:cTn>
                              </p:par>
                              <p:par>
                                <p:cTn id="236" presetID="3" presetClass="mediacall" presetSubtype="0" fill="hold" nodeType="withEffect">
                                  <p:stCondLst>
                                    <p:cond delay="0"/>
                                  </p:stCondLst>
                                  <p:childTnLst>
                                    <p:cmd type="call" cmd="stop">
                                      <p:cBhvr>
                                        <p:cTn id="237" dur="1" fill="hold"/>
                                        <p:tgtEl>
                                          <p:spTgt spid="74"/>
                                        </p:tgtEl>
                                      </p:cBhvr>
                                    </p:cmd>
                                  </p:childTnLst>
                                </p:cTn>
                              </p:par>
                            </p:childTnLst>
                          </p:cTn>
                        </p:par>
                      </p:childTnLst>
                    </p:cTn>
                  </p:par>
                  <p:par>
                    <p:cTn id="238" fill="hold">
                      <p:stCondLst>
                        <p:cond delay="indefinite"/>
                      </p:stCondLst>
                      <p:childTnLst>
                        <p:par>
                          <p:cTn id="239" fill="hold">
                            <p:stCondLst>
                              <p:cond delay="0"/>
                            </p:stCondLst>
                            <p:childTnLst>
                              <p:par>
                                <p:cTn id="240" presetID="8" presetClass="emph" presetSubtype="0" decel="100000" fill="hold" nodeType="clickEffect">
                                  <p:stCondLst>
                                    <p:cond delay="0"/>
                                  </p:stCondLst>
                                  <p:childTnLst>
                                    <p:animRot by="21600000">
                                      <p:cBhvr>
                                        <p:cTn id="241" dur="2000" fill="hold"/>
                                        <p:tgtEl>
                                          <p:spTgt spid="71"/>
                                        </p:tgtEl>
                                        <p:attrNameLst>
                                          <p:attrName>r</p:attrName>
                                        </p:attrNameLst>
                                      </p:cBhvr>
                                    </p:animRot>
                                  </p:childTnLst>
                                </p:cTn>
                              </p:par>
                              <p:par>
                                <p:cTn id="242" presetID="3" presetClass="mediacall" presetSubtype="0" fill="hold" nodeType="withEffect">
                                  <p:stCondLst>
                                    <p:cond delay="0"/>
                                  </p:stCondLst>
                                  <p:childTnLst>
                                    <p:cmd type="call" cmd="stop">
                                      <p:cBhvr>
                                        <p:cTn id="243" dur="1" fill="hold"/>
                                        <p:tgtEl>
                                          <p:spTgt spid="74"/>
                                        </p:tgtEl>
                                      </p:cBhvr>
                                    </p:cmd>
                                  </p:childTnLst>
                                </p:cTn>
                              </p:par>
                            </p:childTnLst>
                          </p:cTn>
                        </p:par>
                      </p:childTnLst>
                    </p:cTn>
                  </p:par>
                  <p:par>
                    <p:cTn id="244" fill="hold">
                      <p:stCondLst>
                        <p:cond delay="indefinite"/>
                      </p:stCondLst>
                      <p:childTnLst>
                        <p:par>
                          <p:cTn id="245" fill="hold">
                            <p:stCondLst>
                              <p:cond delay="0"/>
                            </p:stCondLst>
                            <p:childTnLst>
                              <p:par>
                                <p:cTn id="246" presetID="8" presetClass="emph" presetSubtype="0" decel="100000" fill="hold" nodeType="clickEffect">
                                  <p:stCondLst>
                                    <p:cond delay="0"/>
                                  </p:stCondLst>
                                  <p:childTnLst>
                                    <p:animRot by="21600000">
                                      <p:cBhvr>
                                        <p:cTn id="247" dur="2000" fill="hold"/>
                                        <p:tgtEl>
                                          <p:spTgt spid="71"/>
                                        </p:tgtEl>
                                        <p:attrNameLst>
                                          <p:attrName>r</p:attrName>
                                        </p:attrNameLst>
                                      </p:cBhvr>
                                    </p:animRot>
                                  </p:childTnLst>
                                </p:cTn>
                              </p:par>
                              <p:par>
                                <p:cTn id="248" presetID="3" presetClass="mediacall" presetSubtype="0" fill="hold" nodeType="withEffect">
                                  <p:stCondLst>
                                    <p:cond delay="0"/>
                                  </p:stCondLst>
                                  <p:childTnLst>
                                    <p:cmd type="call" cmd="stop">
                                      <p:cBhvr>
                                        <p:cTn id="249" dur="1" fill="hold"/>
                                        <p:tgtEl>
                                          <p:spTgt spid="74"/>
                                        </p:tgtEl>
                                      </p:cBhvr>
                                    </p:cmd>
                                  </p:childTnLst>
                                </p:cTn>
                              </p:par>
                            </p:childTnLst>
                          </p:cTn>
                        </p:par>
                      </p:childTnLst>
                    </p:cTn>
                  </p:par>
                  <p:par>
                    <p:cTn id="250" fill="hold">
                      <p:stCondLst>
                        <p:cond delay="indefinite"/>
                      </p:stCondLst>
                      <p:childTnLst>
                        <p:par>
                          <p:cTn id="251" fill="hold">
                            <p:stCondLst>
                              <p:cond delay="0"/>
                            </p:stCondLst>
                            <p:childTnLst>
                              <p:par>
                                <p:cTn id="252" presetID="8" presetClass="emph" presetSubtype="0" decel="100000" fill="hold" nodeType="clickEffect">
                                  <p:stCondLst>
                                    <p:cond delay="0"/>
                                  </p:stCondLst>
                                  <p:childTnLst>
                                    <p:animRot by="21600000">
                                      <p:cBhvr>
                                        <p:cTn id="253" dur="2000" fill="hold"/>
                                        <p:tgtEl>
                                          <p:spTgt spid="71"/>
                                        </p:tgtEl>
                                        <p:attrNameLst>
                                          <p:attrName>r</p:attrName>
                                        </p:attrNameLst>
                                      </p:cBhvr>
                                    </p:animRot>
                                  </p:childTnLst>
                                </p:cTn>
                              </p:par>
                              <p:par>
                                <p:cTn id="254" presetID="3" presetClass="mediacall" presetSubtype="0" fill="hold" nodeType="withEffect">
                                  <p:stCondLst>
                                    <p:cond delay="0"/>
                                  </p:stCondLst>
                                  <p:childTnLst>
                                    <p:cmd type="call" cmd="stop">
                                      <p:cBhvr>
                                        <p:cTn id="255" dur="1" fill="hold"/>
                                        <p:tgtEl>
                                          <p:spTgt spid="74"/>
                                        </p:tgtEl>
                                      </p:cBhvr>
                                    </p:cmd>
                                  </p:childTnLst>
                                </p:cTn>
                              </p:par>
                            </p:childTnLst>
                          </p:cTn>
                        </p:par>
                      </p:childTnLst>
                    </p:cTn>
                  </p:par>
                  <p:par>
                    <p:cTn id="256" fill="hold">
                      <p:stCondLst>
                        <p:cond delay="indefinite"/>
                      </p:stCondLst>
                      <p:childTnLst>
                        <p:par>
                          <p:cTn id="257" fill="hold">
                            <p:stCondLst>
                              <p:cond delay="0"/>
                            </p:stCondLst>
                            <p:childTnLst>
                              <p:par>
                                <p:cTn id="258" presetID="8" presetClass="emph" presetSubtype="0" decel="100000" fill="hold" nodeType="clickEffect">
                                  <p:stCondLst>
                                    <p:cond delay="0"/>
                                  </p:stCondLst>
                                  <p:childTnLst>
                                    <p:animRot by="21600000">
                                      <p:cBhvr>
                                        <p:cTn id="259" dur="2000" fill="hold"/>
                                        <p:tgtEl>
                                          <p:spTgt spid="71"/>
                                        </p:tgtEl>
                                        <p:attrNameLst>
                                          <p:attrName>r</p:attrName>
                                        </p:attrNameLst>
                                      </p:cBhvr>
                                    </p:animRot>
                                  </p:childTnLst>
                                </p:cTn>
                              </p:par>
                              <p:par>
                                <p:cTn id="260" presetID="3" presetClass="mediacall" presetSubtype="0" fill="hold" nodeType="withEffect">
                                  <p:stCondLst>
                                    <p:cond delay="0"/>
                                  </p:stCondLst>
                                  <p:childTnLst>
                                    <p:cmd type="call" cmd="stop">
                                      <p:cBhvr>
                                        <p:cTn id="261" dur="1" fill="hold"/>
                                        <p:tgtEl>
                                          <p:spTgt spid="74"/>
                                        </p:tgtEl>
                                      </p:cBhvr>
                                    </p:cmd>
                                  </p:childTnLst>
                                </p:cTn>
                              </p:par>
                            </p:childTnLst>
                          </p:cTn>
                        </p:par>
                      </p:childTnLst>
                    </p:cTn>
                  </p:par>
                  <p:par>
                    <p:cTn id="262" fill="hold">
                      <p:stCondLst>
                        <p:cond delay="indefinite"/>
                      </p:stCondLst>
                      <p:childTnLst>
                        <p:par>
                          <p:cTn id="263" fill="hold">
                            <p:stCondLst>
                              <p:cond delay="0"/>
                            </p:stCondLst>
                            <p:childTnLst>
                              <p:par>
                                <p:cTn id="264" presetID="8" presetClass="emph" presetSubtype="0" decel="100000" fill="hold" nodeType="clickEffect">
                                  <p:stCondLst>
                                    <p:cond delay="0"/>
                                  </p:stCondLst>
                                  <p:childTnLst>
                                    <p:animRot by="21600000">
                                      <p:cBhvr>
                                        <p:cTn id="265" dur="2000" fill="hold"/>
                                        <p:tgtEl>
                                          <p:spTgt spid="71"/>
                                        </p:tgtEl>
                                        <p:attrNameLst>
                                          <p:attrName>r</p:attrName>
                                        </p:attrNameLst>
                                      </p:cBhvr>
                                    </p:animRot>
                                  </p:childTnLst>
                                </p:cTn>
                              </p:par>
                              <p:par>
                                <p:cTn id="266" presetID="3" presetClass="mediacall" presetSubtype="0" fill="hold" nodeType="withEffect">
                                  <p:stCondLst>
                                    <p:cond delay="0"/>
                                  </p:stCondLst>
                                  <p:childTnLst>
                                    <p:cmd type="call" cmd="stop">
                                      <p:cBhvr>
                                        <p:cTn id="267" dur="1" fill="hold"/>
                                        <p:tgtEl>
                                          <p:spTgt spid="74"/>
                                        </p:tgtEl>
                                      </p:cBhvr>
                                    </p:cmd>
                                  </p:childTnLst>
                                </p:cTn>
                              </p:par>
                            </p:childTnLst>
                          </p:cTn>
                        </p:par>
                      </p:childTnLst>
                    </p:cTn>
                  </p:par>
                  <p:par>
                    <p:cTn id="268" fill="hold">
                      <p:stCondLst>
                        <p:cond delay="indefinite"/>
                      </p:stCondLst>
                      <p:childTnLst>
                        <p:par>
                          <p:cTn id="269" fill="hold">
                            <p:stCondLst>
                              <p:cond delay="0"/>
                            </p:stCondLst>
                            <p:childTnLst>
                              <p:par>
                                <p:cTn id="270" presetID="8" presetClass="emph" presetSubtype="0" decel="100000" fill="hold" nodeType="clickEffect">
                                  <p:stCondLst>
                                    <p:cond delay="0"/>
                                  </p:stCondLst>
                                  <p:childTnLst>
                                    <p:animRot by="21600000">
                                      <p:cBhvr>
                                        <p:cTn id="271" dur="2000" fill="hold"/>
                                        <p:tgtEl>
                                          <p:spTgt spid="71"/>
                                        </p:tgtEl>
                                        <p:attrNameLst>
                                          <p:attrName>r</p:attrName>
                                        </p:attrNameLst>
                                      </p:cBhvr>
                                    </p:animRot>
                                  </p:childTnLst>
                                </p:cTn>
                              </p:par>
                              <p:par>
                                <p:cTn id="272" presetID="3" presetClass="mediacall" presetSubtype="0" fill="hold" nodeType="withEffect">
                                  <p:stCondLst>
                                    <p:cond delay="0"/>
                                  </p:stCondLst>
                                  <p:childTnLst>
                                    <p:cmd type="call" cmd="stop">
                                      <p:cBhvr>
                                        <p:cTn id="273" dur="1" fill="hold"/>
                                        <p:tgtEl>
                                          <p:spTgt spid="74"/>
                                        </p:tgtEl>
                                      </p:cBhvr>
                                    </p:cmd>
                                  </p:childTnLst>
                                </p:cTn>
                              </p:par>
                            </p:childTnLst>
                          </p:cTn>
                        </p:par>
                      </p:childTnLst>
                    </p:cTn>
                  </p:par>
                  <p:par>
                    <p:cTn id="274" fill="hold">
                      <p:stCondLst>
                        <p:cond delay="indefinite"/>
                      </p:stCondLst>
                      <p:childTnLst>
                        <p:par>
                          <p:cTn id="275" fill="hold">
                            <p:stCondLst>
                              <p:cond delay="0"/>
                            </p:stCondLst>
                            <p:childTnLst>
                              <p:par>
                                <p:cTn id="276" presetID="8" presetClass="emph" presetSubtype="0" decel="100000" fill="hold" nodeType="clickEffect">
                                  <p:stCondLst>
                                    <p:cond delay="0"/>
                                  </p:stCondLst>
                                  <p:childTnLst>
                                    <p:animRot by="21600000">
                                      <p:cBhvr>
                                        <p:cTn id="277" dur="2000" fill="hold"/>
                                        <p:tgtEl>
                                          <p:spTgt spid="71"/>
                                        </p:tgtEl>
                                        <p:attrNameLst>
                                          <p:attrName>r</p:attrName>
                                        </p:attrNameLst>
                                      </p:cBhvr>
                                    </p:animRot>
                                  </p:childTnLst>
                                </p:cTn>
                              </p:par>
                              <p:par>
                                <p:cTn id="278" presetID="3" presetClass="mediacall" presetSubtype="0" fill="hold" nodeType="withEffect">
                                  <p:stCondLst>
                                    <p:cond delay="0"/>
                                  </p:stCondLst>
                                  <p:childTnLst>
                                    <p:cmd type="call" cmd="stop">
                                      <p:cBhvr>
                                        <p:cTn id="279" dur="1" fill="hold"/>
                                        <p:tgtEl>
                                          <p:spTgt spid="74"/>
                                        </p:tgtEl>
                                      </p:cBhvr>
                                    </p:cmd>
                                  </p:childTnLst>
                                </p:cTn>
                              </p:par>
                            </p:childTnLst>
                          </p:cTn>
                        </p:par>
                      </p:childTnLst>
                    </p:cTn>
                  </p:par>
                  <p:par>
                    <p:cTn id="280" fill="hold">
                      <p:stCondLst>
                        <p:cond delay="indefinite"/>
                      </p:stCondLst>
                      <p:childTnLst>
                        <p:par>
                          <p:cTn id="281" fill="hold">
                            <p:stCondLst>
                              <p:cond delay="0"/>
                            </p:stCondLst>
                            <p:childTnLst>
                              <p:par>
                                <p:cTn id="282" presetID="8" presetClass="emph" presetSubtype="0" decel="100000" fill="hold" nodeType="clickEffect">
                                  <p:stCondLst>
                                    <p:cond delay="0"/>
                                  </p:stCondLst>
                                  <p:childTnLst>
                                    <p:animRot by="21600000">
                                      <p:cBhvr>
                                        <p:cTn id="283" dur="2000" fill="hold"/>
                                        <p:tgtEl>
                                          <p:spTgt spid="71"/>
                                        </p:tgtEl>
                                        <p:attrNameLst>
                                          <p:attrName>r</p:attrName>
                                        </p:attrNameLst>
                                      </p:cBhvr>
                                    </p:animRot>
                                  </p:childTnLst>
                                </p:cTn>
                              </p:par>
                              <p:par>
                                <p:cTn id="284" presetID="3" presetClass="mediacall" presetSubtype="0" fill="hold" nodeType="withEffect">
                                  <p:stCondLst>
                                    <p:cond delay="0"/>
                                  </p:stCondLst>
                                  <p:childTnLst>
                                    <p:cmd type="call" cmd="stop">
                                      <p:cBhvr>
                                        <p:cTn id="285" dur="1" fill="hold"/>
                                        <p:tgtEl>
                                          <p:spTgt spid="74"/>
                                        </p:tgtEl>
                                      </p:cBhvr>
                                    </p:cmd>
                                  </p:childTnLst>
                                </p:cTn>
                              </p:par>
                            </p:childTnLst>
                          </p:cTn>
                        </p:par>
                      </p:childTnLst>
                    </p:cTn>
                  </p:par>
                  <p:par>
                    <p:cTn id="286" fill="hold">
                      <p:stCondLst>
                        <p:cond delay="indefinite"/>
                      </p:stCondLst>
                      <p:childTnLst>
                        <p:par>
                          <p:cTn id="287" fill="hold">
                            <p:stCondLst>
                              <p:cond delay="0"/>
                            </p:stCondLst>
                            <p:childTnLst>
                              <p:par>
                                <p:cTn id="288" presetID="8" presetClass="emph" presetSubtype="0" decel="100000" fill="hold" nodeType="clickEffect">
                                  <p:stCondLst>
                                    <p:cond delay="0"/>
                                  </p:stCondLst>
                                  <p:childTnLst>
                                    <p:animRot by="21600000">
                                      <p:cBhvr>
                                        <p:cTn id="289" dur="2000" fill="hold"/>
                                        <p:tgtEl>
                                          <p:spTgt spid="71"/>
                                        </p:tgtEl>
                                        <p:attrNameLst>
                                          <p:attrName>r</p:attrName>
                                        </p:attrNameLst>
                                      </p:cBhvr>
                                    </p:animRot>
                                  </p:childTnLst>
                                </p:cTn>
                              </p:par>
                              <p:par>
                                <p:cTn id="290" presetID="3" presetClass="mediacall" presetSubtype="0" fill="hold" nodeType="withEffect">
                                  <p:stCondLst>
                                    <p:cond delay="0"/>
                                  </p:stCondLst>
                                  <p:childTnLst>
                                    <p:cmd type="call" cmd="stop">
                                      <p:cBhvr>
                                        <p:cTn id="291" dur="1" fill="hold"/>
                                        <p:tgtEl>
                                          <p:spTgt spid="74"/>
                                        </p:tgtEl>
                                      </p:cBhvr>
                                    </p:cmd>
                                  </p:childTnLst>
                                </p:cTn>
                              </p:par>
                            </p:childTnLst>
                          </p:cTn>
                        </p:par>
                      </p:childTnLst>
                    </p:cTn>
                  </p:par>
                  <p:par>
                    <p:cTn id="292" fill="hold">
                      <p:stCondLst>
                        <p:cond delay="indefinite"/>
                      </p:stCondLst>
                      <p:childTnLst>
                        <p:par>
                          <p:cTn id="293" fill="hold">
                            <p:stCondLst>
                              <p:cond delay="0"/>
                            </p:stCondLst>
                            <p:childTnLst>
                              <p:par>
                                <p:cTn id="294" presetID="8" presetClass="emph" presetSubtype="0" decel="100000" fill="hold" nodeType="clickEffect">
                                  <p:stCondLst>
                                    <p:cond delay="0"/>
                                  </p:stCondLst>
                                  <p:childTnLst>
                                    <p:animRot by="21600000">
                                      <p:cBhvr>
                                        <p:cTn id="295" dur="2000" fill="hold"/>
                                        <p:tgtEl>
                                          <p:spTgt spid="71"/>
                                        </p:tgtEl>
                                        <p:attrNameLst>
                                          <p:attrName>r</p:attrName>
                                        </p:attrNameLst>
                                      </p:cBhvr>
                                    </p:animRot>
                                  </p:childTnLst>
                                </p:cTn>
                              </p:par>
                              <p:par>
                                <p:cTn id="296" presetID="3" presetClass="mediacall" presetSubtype="0" fill="hold" nodeType="withEffect">
                                  <p:stCondLst>
                                    <p:cond delay="0"/>
                                  </p:stCondLst>
                                  <p:childTnLst>
                                    <p:cmd type="call" cmd="stop">
                                      <p:cBhvr>
                                        <p:cTn id="297" dur="1" fill="hold"/>
                                        <p:tgtEl>
                                          <p:spTgt spid="74"/>
                                        </p:tgtEl>
                                      </p:cBhvr>
                                    </p:cmd>
                                  </p:childTnLst>
                                </p:cTn>
                              </p:par>
                            </p:childTnLst>
                          </p:cTn>
                        </p:par>
                      </p:childTnLst>
                    </p:cTn>
                  </p:par>
                  <p:par>
                    <p:cTn id="298" fill="hold">
                      <p:stCondLst>
                        <p:cond delay="indefinite"/>
                      </p:stCondLst>
                      <p:childTnLst>
                        <p:par>
                          <p:cTn id="299" fill="hold">
                            <p:stCondLst>
                              <p:cond delay="0"/>
                            </p:stCondLst>
                            <p:childTnLst>
                              <p:par>
                                <p:cTn id="300" presetID="8" presetClass="emph" presetSubtype="0" decel="100000" fill="hold" nodeType="clickEffect">
                                  <p:stCondLst>
                                    <p:cond delay="0"/>
                                  </p:stCondLst>
                                  <p:childTnLst>
                                    <p:animRot by="21600000">
                                      <p:cBhvr>
                                        <p:cTn id="301" dur="2000" fill="hold"/>
                                        <p:tgtEl>
                                          <p:spTgt spid="71"/>
                                        </p:tgtEl>
                                        <p:attrNameLst>
                                          <p:attrName>r</p:attrName>
                                        </p:attrNameLst>
                                      </p:cBhvr>
                                    </p:animRot>
                                  </p:childTnLst>
                                </p:cTn>
                              </p:par>
                              <p:par>
                                <p:cTn id="302" presetID="3" presetClass="mediacall" presetSubtype="0" fill="hold" nodeType="withEffect">
                                  <p:stCondLst>
                                    <p:cond delay="0"/>
                                  </p:stCondLst>
                                  <p:childTnLst>
                                    <p:cmd type="call" cmd="stop">
                                      <p:cBhvr>
                                        <p:cTn id="303" dur="1" fill="hold"/>
                                        <p:tgtEl>
                                          <p:spTgt spid="74"/>
                                        </p:tgtEl>
                                      </p:cBhvr>
                                    </p:cmd>
                                  </p:childTnLst>
                                </p:cTn>
                              </p:par>
                            </p:childTnLst>
                          </p:cTn>
                        </p:par>
                      </p:childTnLst>
                    </p:cTn>
                  </p:par>
                  <p:par>
                    <p:cTn id="304" fill="hold">
                      <p:stCondLst>
                        <p:cond delay="indefinite"/>
                      </p:stCondLst>
                      <p:childTnLst>
                        <p:par>
                          <p:cTn id="305" fill="hold">
                            <p:stCondLst>
                              <p:cond delay="0"/>
                            </p:stCondLst>
                            <p:childTnLst>
                              <p:par>
                                <p:cTn id="306" presetID="8" presetClass="emph" presetSubtype="0" decel="100000" fill="hold" nodeType="clickEffect">
                                  <p:stCondLst>
                                    <p:cond delay="0"/>
                                  </p:stCondLst>
                                  <p:childTnLst>
                                    <p:animRot by="21600000">
                                      <p:cBhvr>
                                        <p:cTn id="307" dur="2000" fill="hold"/>
                                        <p:tgtEl>
                                          <p:spTgt spid="71"/>
                                        </p:tgtEl>
                                        <p:attrNameLst>
                                          <p:attrName>r</p:attrName>
                                        </p:attrNameLst>
                                      </p:cBhvr>
                                    </p:animRot>
                                  </p:childTnLst>
                                </p:cTn>
                              </p:par>
                              <p:par>
                                <p:cTn id="308" presetID="3" presetClass="mediacall" presetSubtype="0" fill="hold" nodeType="withEffect">
                                  <p:stCondLst>
                                    <p:cond delay="0"/>
                                  </p:stCondLst>
                                  <p:childTnLst>
                                    <p:cmd type="call" cmd="stop">
                                      <p:cBhvr>
                                        <p:cTn id="309" dur="1" fill="hold"/>
                                        <p:tgtEl>
                                          <p:spTgt spid="74"/>
                                        </p:tgtEl>
                                      </p:cBhvr>
                                    </p:cmd>
                                  </p:childTnLst>
                                </p:cTn>
                              </p:par>
                            </p:childTnLst>
                          </p:cTn>
                        </p:par>
                      </p:childTnLst>
                    </p:cTn>
                  </p:par>
                  <p:par>
                    <p:cTn id="310" fill="hold">
                      <p:stCondLst>
                        <p:cond delay="indefinite"/>
                      </p:stCondLst>
                      <p:childTnLst>
                        <p:par>
                          <p:cTn id="311" fill="hold">
                            <p:stCondLst>
                              <p:cond delay="0"/>
                            </p:stCondLst>
                            <p:childTnLst>
                              <p:par>
                                <p:cTn id="312" presetID="8" presetClass="emph" presetSubtype="0" decel="100000" fill="hold" nodeType="clickEffect">
                                  <p:stCondLst>
                                    <p:cond delay="0"/>
                                  </p:stCondLst>
                                  <p:childTnLst>
                                    <p:animRot by="21600000">
                                      <p:cBhvr>
                                        <p:cTn id="313" dur="2000" fill="hold"/>
                                        <p:tgtEl>
                                          <p:spTgt spid="71"/>
                                        </p:tgtEl>
                                        <p:attrNameLst>
                                          <p:attrName>r</p:attrName>
                                        </p:attrNameLst>
                                      </p:cBhvr>
                                    </p:animRot>
                                  </p:childTnLst>
                                </p:cTn>
                              </p:par>
                              <p:par>
                                <p:cTn id="314" presetID="3" presetClass="mediacall" presetSubtype="0" fill="hold" nodeType="withEffect">
                                  <p:stCondLst>
                                    <p:cond delay="0"/>
                                  </p:stCondLst>
                                  <p:childTnLst>
                                    <p:cmd type="call" cmd="stop">
                                      <p:cBhvr>
                                        <p:cTn id="315" dur="1" fill="hold"/>
                                        <p:tgtEl>
                                          <p:spTgt spid="74"/>
                                        </p:tgtEl>
                                      </p:cBhvr>
                                    </p:cmd>
                                  </p:childTnLst>
                                </p:cTn>
                              </p:par>
                            </p:childTnLst>
                          </p:cTn>
                        </p:par>
                      </p:childTnLst>
                    </p:cTn>
                  </p:par>
                  <p:par>
                    <p:cTn id="316" fill="hold">
                      <p:stCondLst>
                        <p:cond delay="indefinite"/>
                      </p:stCondLst>
                      <p:childTnLst>
                        <p:par>
                          <p:cTn id="317" fill="hold">
                            <p:stCondLst>
                              <p:cond delay="0"/>
                            </p:stCondLst>
                            <p:childTnLst>
                              <p:par>
                                <p:cTn id="318" presetID="8" presetClass="emph" presetSubtype="0" decel="100000" fill="hold" nodeType="clickEffect">
                                  <p:stCondLst>
                                    <p:cond delay="0"/>
                                  </p:stCondLst>
                                  <p:childTnLst>
                                    <p:animRot by="21600000">
                                      <p:cBhvr>
                                        <p:cTn id="319" dur="2000" fill="hold"/>
                                        <p:tgtEl>
                                          <p:spTgt spid="71"/>
                                        </p:tgtEl>
                                        <p:attrNameLst>
                                          <p:attrName>r</p:attrName>
                                        </p:attrNameLst>
                                      </p:cBhvr>
                                    </p:animRot>
                                  </p:childTnLst>
                                </p:cTn>
                              </p:par>
                              <p:par>
                                <p:cTn id="320" presetID="3" presetClass="mediacall" presetSubtype="0" fill="hold" nodeType="withEffect">
                                  <p:stCondLst>
                                    <p:cond delay="0"/>
                                  </p:stCondLst>
                                  <p:childTnLst>
                                    <p:cmd type="call" cmd="stop">
                                      <p:cBhvr>
                                        <p:cTn id="321" dur="1" fill="hold"/>
                                        <p:tgtEl>
                                          <p:spTgt spid="74"/>
                                        </p:tgtEl>
                                      </p:cBhvr>
                                    </p:cmd>
                                  </p:childTnLst>
                                </p:cTn>
                              </p:par>
                            </p:childTnLst>
                          </p:cTn>
                        </p:par>
                      </p:childTnLst>
                    </p:cTn>
                  </p:par>
                  <p:par>
                    <p:cTn id="322" fill="hold">
                      <p:stCondLst>
                        <p:cond delay="indefinite"/>
                      </p:stCondLst>
                      <p:childTnLst>
                        <p:par>
                          <p:cTn id="323" fill="hold">
                            <p:stCondLst>
                              <p:cond delay="0"/>
                            </p:stCondLst>
                            <p:childTnLst>
                              <p:par>
                                <p:cTn id="324" presetID="8" presetClass="emph" presetSubtype="0" decel="100000" fill="hold" nodeType="clickEffect">
                                  <p:stCondLst>
                                    <p:cond delay="0"/>
                                  </p:stCondLst>
                                  <p:childTnLst>
                                    <p:animRot by="21600000">
                                      <p:cBhvr>
                                        <p:cTn id="325" dur="2000" fill="hold"/>
                                        <p:tgtEl>
                                          <p:spTgt spid="71"/>
                                        </p:tgtEl>
                                        <p:attrNameLst>
                                          <p:attrName>r</p:attrName>
                                        </p:attrNameLst>
                                      </p:cBhvr>
                                    </p:animRot>
                                  </p:childTnLst>
                                </p:cTn>
                              </p:par>
                              <p:par>
                                <p:cTn id="326" presetID="3" presetClass="mediacall" presetSubtype="0" fill="hold" nodeType="withEffect">
                                  <p:stCondLst>
                                    <p:cond delay="0"/>
                                  </p:stCondLst>
                                  <p:childTnLst>
                                    <p:cmd type="call" cmd="stop">
                                      <p:cBhvr>
                                        <p:cTn id="327" dur="1" fill="hold"/>
                                        <p:tgtEl>
                                          <p:spTgt spid="74"/>
                                        </p:tgtEl>
                                      </p:cBhvr>
                                    </p:cmd>
                                  </p:childTnLst>
                                </p:cTn>
                              </p:par>
                            </p:childTnLst>
                          </p:cTn>
                        </p:par>
                      </p:childTnLst>
                    </p:cTn>
                  </p:par>
                  <p:par>
                    <p:cTn id="328" fill="hold">
                      <p:stCondLst>
                        <p:cond delay="indefinite"/>
                      </p:stCondLst>
                      <p:childTnLst>
                        <p:par>
                          <p:cTn id="329" fill="hold">
                            <p:stCondLst>
                              <p:cond delay="0"/>
                            </p:stCondLst>
                            <p:childTnLst>
                              <p:par>
                                <p:cTn id="330" presetID="8" presetClass="emph" presetSubtype="0" decel="100000" fill="hold" nodeType="clickEffect">
                                  <p:stCondLst>
                                    <p:cond delay="0"/>
                                  </p:stCondLst>
                                  <p:childTnLst>
                                    <p:animRot by="21600000">
                                      <p:cBhvr>
                                        <p:cTn id="331" dur="2000" fill="hold"/>
                                        <p:tgtEl>
                                          <p:spTgt spid="71"/>
                                        </p:tgtEl>
                                        <p:attrNameLst>
                                          <p:attrName>r</p:attrName>
                                        </p:attrNameLst>
                                      </p:cBhvr>
                                    </p:animRot>
                                  </p:childTnLst>
                                </p:cTn>
                              </p:par>
                              <p:par>
                                <p:cTn id="332" presetID="3" presetClass="mediacall" presetSubtype="0" fill="hold" nodeType="withEffect">
                                  <p:stCondLst>
                                    <p:cond delay="0"/>
                                  </p:stCondLst>
                                  <p:childTnLst>
                                    <p:cmd type="call" cmd="stop">
                                      <p:cBhvr>
                                        <p:cTn id="333" dur="1" fill="hold"/>
                                        <p:tgtEl>
                                          <p:spTgt spid="74"/>
                                        </p:tgtEl>
                                      </p:cBhvr>
                                    </p:cmd>
                                  </p:childTnLst>
                                </p:cTn>
                              </p:par>
                            </p:childTnLst>
                          </p:cTn>
                        </p:par>
                      </p:childTnLst>
                    </p:cTn>
                  </p:par>
                  <p:par>
                    <p:cTn id="334" fill="hold">
                      <p:stCondLst>
                        <p:cond delay="indefinite"/>
                      </p:stCondLst>
                      <p:childTnLst>
                        <p:par>
                          <p:cTn id="335" fill="hold">
                            <p:stCondLst>
                              <p:cond delay="0"/>
                            </p:stCondLst>
                            <p:childTnLst>
                              <p:par>
                                <p:cTn id="336" presetID="8" presetClass="emph" presetSubtype="0" decel="100000" fill="hold" nodeType="clickEffect">
                                  <p:stCondLst>
                                    <p:cond delay="0"/>
                                  </p:stCondLst>
                                  <p:childTnLst>
                                    <p:animRot by="21600000">
                                      <p:cBhvr>
                                        <p:cTn id="337" dur="2000" fill="hold"/>
                                        <p:tgtEl>
                                          <p:spTgt spid="71"/>
                                        </p:tgtEl>
                                        <p:attrNameLst>
                                          <p:attrName>r</p:attrName>
                                        </p:attrNameLst>
                                      </p:cBhvr>
                                    </p:animRot>
                                  </p:childTnLst>
                                </p:cTn>
                              </p:par>
                              <p:par>
                                <p:cTn id="338" presetID="3" presetClass="mediacall" presetSubtype="0" fill="hold" nodeType="withEffect">
                                  <p:stCondLst>
                                    <p:cond delay="0"/>
                                  </p:stCondLst>
                                  <p:childTnLst>
                                    <p:cmd type="call" cmd="stop">
                                      <p:cBhvr>
                                        <p:cTn id="339" dur="1" fill="hold"/>
                                        <p:tgtEl>
                                          <p:spTgt spid="74"/>
                                        </p:tgtEl>
                                      </p:cBhvr>
                                    </p:cmd>
                                  </p:childTnLst>
                                </p:cTn>
                              </p:par>
                            </p:childTnLst>
                          </p:cTn>
                        </p:par>
                      </p:childTnLst>
                    </p:cTn>
                  </p:par>
                  <p:par>
                    <p:cTn id="340" fill="hold">
                      <p:stCondLst>
                        <p:cond delay="indefinite"/>
                      </p:stCondLst>
                      <p:childTnLst>
                        <p:par>
                          <p:cTn id="341" fill="hold">
                            <p:stCondLst>
                              <p:cond delay="0"/>
                            </p:stCondLst>
                            <p:childTnLst>
                              <p:par>
                                <p:cTn id="342" presetID="8" presetClass="emph" presetSubtype="0" decel="100000" fill="hold" nodeType="clickEffect">
                                  <p:stCondLst>
                                    <p:cond delay="0"/>
                                  </p:stCondLst>
                                  <p:childTnLst>
                                    <p:animRot by="21600000">
                                      <p:cBhvr>
                                        <p:cTn id="343" dur="2000" fill="hold"/>
                                        <p:tgtEl>
                                          <p:spTgt spid="71"/>
                                        </p:tgtEl>
                                        <p:attrNameLst>
                                          <p:attrName>r</p:attrName>
                                        </p:attrNameLst>
                                      </p:cBhvr>
                                    </p:animRot>
                                  </p:childTnLst>
                                </p:cTn>
                              </p:par>
                              <p:par>
                                <p:cTn id="344" presetID="3" presetClass="mediacall" presetSubtype="0" fill="hold" nodeType="withEffect">
                                  <p:stCondLst>
                                    <p:cond delay="0"/>
                                  </p:stCondLst>
                                  <p:childTnLst>
                                    <p:cmd type="call" cmd="stop">
                                      <p:cBhvr>
                                        <p:cTn id="345" dur="1" fill="hold"/>
                                        <p:tgtEl>
                                          <p:spTgt spid="74"/>
                                        </p:tgtEl>
                                      </p:cBhvr>
                                    </p:cmd>
                                  </p:childTnLst>
                                </p:cTn>
                              </p:par>
                            </p:childTnLst>
                          </p:cTn>
                        </p:par>
                      </p:childTnLst>
                    </p:cTn>
                  </p:par>
                  <p:par>
                    <p:cTn id="346" fill="hold">
                      <p:stCondLst>
                        <p:cond delay="indefinite"/>
                      </p:stCondLst>
                      <p:childTnLst>
                        <p:par>
                          <p:cTn id="347" fill="hold">
                            <p:stCondLst>
                              <p:cond delay="0"/>
                            </p:stCondLst>
                            <p:childTnLst>
                              <p:par>
                                <p:cTn id="348" presetID="8" presetClass="emph" presetSubtype="0" decel="100000" fill="hold" nodeType="clickEffect">
                                  <p:stCondLst>
                                    <p:cond delay="0"/>
                                  </p:stCondLst>
                                  <p:childTnLst>
                                    <p:animRot by="21600000">
                                      <p:cBhvr>
                                        <p:cTn id="349" dur="2000" fill="hold"/>
                                        <p:tgtEl>
                                          <p:spTgt spid="71"/>
                                        </p:tgtEl>
                                        <p:attrNameLst>
                                          <p:attrName>r</p:attrName>
                                        </p:attrNameLst>
                                      </p:cBhvr>
                                    </p:animRot>
                                  </p:childTnLst>
                                </p:cTn>
                              </p:par>
                              <p:par>
                                <p:cTn id="350" presetID="3" presetClass="mediacall" presetSubtype="0" fill="hold" nodeType="withEffect">
                                  <p:stCondLst>
                                    <p:cond delay="0"/>
                                  </p:stCondLst>
                                  <p:childTnLst>
                                    <p:cmd type="call" cmd="stop">
                                      <p:cBhvr>
                                        <p:cTn id="351" dur="1" fill="hold"/>
                                        <p:tgtEl>
                                          <p:spTgt spid="74"/>
                                        </p:tgtEl>
                                      </p:cBhvr>
                                    </p:cmd>
                                  </p:childTnLst>
                                </p:cTn>
                              </p:par>
                            </p:childTnLst>
                          </p:cTn>
                        </p:par>
                      </p:childTnLst>
                    </p:cTn>
                  </p:par>
                  <p:par>
                    <p:cTn id="352" fill="hold">
                      <p:stCondLst>
                        <p:cond delay="indefinite"/>
                      </p:stCondLst>
                      <p:childTnLst>
                        <p:par>
                          <p:cTn id="353" fill="hold">
                            <p:stCondLst>
                              <p:cond delay="0"/>
                            </p:stCondLst>
                            <p:childTnLst>
                              <p:par>
                                <p:cTn id="354" presetID="8" presetClass="emph" presetSubtype="0" decel="100000" fill="hold" nodeType="clickEffect">
                                  <p:stCondLst>
                                    <p:cond delay="0"/>
                                  </p:stCondLst>
                                  <p:childTnLst>
                                    <p:animRot by="21600000">
                                      <p:cBhvr>
                                        <p:cTn id="355" dur="2000" fill="hold"/>
                                        <p:tgtEl>
                                          <p:spTgt spid="71"/>
                                        </p:tgtEl>
                                        <p:attrNameLst>
                                          <p:attrName>r</p:attrName>
                                        </p:attrNameLst>
                                      </p:cBhvr>
                                    </p:animRot>
                                  </p:childTnLst>
                                </p:cTn>
                              </p:par>
                              <p:par>
                                <p:cTn id="356" presetID="3" presetClass="mediacall" presetSubtype="0" fill="hold" nodeType="withEffect">
                                  <p:stCondLst>
                                    <p:cond delay="0"/>
                                  </p:stCondLst>
                                  <p:childTnLst>
                                    <p:cmd type="call" cmd="stop">
                                      <p:cBhvr>
                                        <p:cTn id="357" dur="1" fill="hold"/>
                                        <p:tgtEl>
                                          <p:spTgt spid="74"/>
                                        </p:tgtEl>
                                      </p:cBhvr>
                                    </p:cmd>
                                  </p:childTnLst>
                                </p:cTn>
                              </p:par>
                            </p:childTnLst>
                          </p:cTn>
                        </p:par>
                      </p:childTnLst>
                    </p:cTn>
                  </p:par>
                  <p:par>
                    <p:cTn id="358" fill="hold">
                      <p:stCondLst>
                        <p:cond delay="indefinite"/>
                      </p:stCondLst>
                      <p:childTnLst>
                        <p:par>
                          <p:cTn id="359" fill="hold">
                            <p:stCondLst>
                              <p:cond delay="0"/>
                            </p:stCondLst>
                            <p:childTnLst>
                              <p:par>
                                <p:cTn id="360" presetID="8" presetClass="emph" presetSubtype="0" decel="100000" fill="hold" nodeType="clickEffect">
                                  <p:stCondLst>
                                    <p:cond delay="0"/>
                                  </p:stCondLst>
                                  <p:childTnLst>
                                    <p:animRot by="21600000">
                                      <p:cBhvr>
                                        <p:cTn id="361" dur="2000" fill="hold"/>
                                        <p:tgtEl>
                                          <p:spTgt spid="71"/>
                                        </p:tgtEl>
                                        <p:attrNameLst>
                                          <p:attrName>r</p:attrName>
                                        </p:attrNameLst>
                                      </p:cBhvr>
                                    </p:animRot>
                                  </p:childTnLst>
                                </p:cTn>
                              </p:par>
                              <p:par>
                                <p:cTn id="362" presetID="3" presetClass="mediacall" presetSubtype="0" fill="hold" nodeType="withEffect">
                                  <p:stCondLst>
                                    <p:cond delay="0"/>
                                  </p:stCondLst>
                                  <p:childTnLst>
                                    <p:cmd type="call" cmd="stop">
                                      <p:cBhvr>
                                        <p:cTn id="363" dur="1" fill="hold"/>
                                        <p:tgtEl>
                                          <p:spTgt spid="74"/>
                                        </p:tgtEl>
                                      </p:cBhvr>
                                    </p:cmd>
                                  </p:childTnLst>
                                </p:cTn>
                              </p:par>
                            </p:childTnLst>
                          </p:cTn>
                        </p:par>
                      </p:childTnLst>
                    </p:cTn>
                  </p:par>
                  <p:par>
                    <p:cTn id="364" fill="hold">
                      <p:stCondLst>
                        <p:cond delay="indefinite"/>
                      </p:stCondLst>
                      <p:childTnLst>
                        <p:par>
                          <p:cTn id="365" fill="hold">
                            <p:stCondLst>
                              <p:cond delay="0"/>
                            </p:stCondLst>
                            <p:childTnLst>
                              <p:par>
                                <p:cTn id="366" presetID="8" presetClass="emph" presetSubtype="0" decel="100000" fill="hold" nodeType="clickEffect">
                                  <p:stCondLst>
                                    <p:cond delay="0"/>
                                  </p:stCondLst>
                                  <p:childTnLst>
                                    <p:animRot by="21600000">
                                      <p:cBhvr>
                                        <p:cTn id="367" dur="2000" fill="hold"/>
                                        <p:tgtEl>
                                          <p:spTgt spid="71"/>
                                        </p:tgtEl>
                                        <p:attrNameLst>
                                          <p:attrName>r</p:attrName>
                                        </p:attrNameLst>
                                      </p:cBhvr>
                                    </p:animRot>
                                  </p:childTnLst>
                                </p:cTn>
                              </p:par>
                              <p:par>
                                <p:cTn id="368" presetID="3" presetClass="mediacall" presetSubtype="0" fill="hold" nodeType="withEffect">
                                  <p:stCondLst>
                                    <p:cond delay="0"/>
                                  </p:stCondLst>
                                  <p:childTnLst>
                                    <p:cmd type="call" cmd="stop">
                                      <p:cBhvr>
                                        <p:cTn id="369" dur="1" fill="hold"/>
                                        <p:tgtEl>
                                          <p:spTgt spid="74"/>
                                        </p:tgtEl>
                                      </p:cBhvr>
                                    </p:cmd>
                                  </p:childTnLst>
                                </p:cTn>
                              </p:par>
                            </p:childTnLst>
                          </p:cTn>
                        </p:par>
                      </p:childTnLst>
                    </p:cTn>
                  </p:par>
                  <p:par>
                    <p:cTn id="370" fill="hold">
                      <p:stCondLst>
                        <p:cond delay="indefinite"/>
                      </p:stCondLst>
                      <p:childTnLst>
                        <p:par>
                          <p:cTn id="371" fill="hold">
                            <p:stCondLst>
                              <p:cond delay="0"/>
                            </p:stCondLst>
                            <p:childTnLst>
                              <p:par>
                                <p:cTn id="372" presetID="8" presetClass="emph" presetSubtype="0" decel="100000" fill="hold" nodeType="clickEffect">
                                  <p:stCondLst>
                                    <p:cond delay="0"/>
                                  </p:stCondLst>
                                  <p:childTnLst>
                                    <p:animRot by="21600000">
                                      <p:cBhvr>
                                        <p:cTn id="373" dur="2000" fill="hold"/>
                                        <p:tgtEl>
                                          <p:spTgt spid="71"/>
                                        </p:tgtEl>
                                        <p:attrNameLst>
                                          <p:attrName>r</p:attrName>
                                        </p:attrNameLst>
                                      </p:cBhvr>
                                    </p:animRot>
                                  </p:childTnLst>
                                </p:cTn>
                              </p:par>
                              <p:par>
                                <p:cTn id="374" presetID="3" presetClass="mediacall" presetSubtype="0" fill="hold" nodeType="withEffect">
                                  <p:stCondLst>
                                    <p:cond delay="0"/>
                                  </p:stCondLst>
                                  <p:childTnLst>
                                    <p:cmd type="call" cmd="stop">
                                      <p:cBhvr>
                                        <p:cTn id="375" dur="1" fill="hold"/>
                                        <p:tgtEl>
                                          <p:spTgt spid="74"/>
                                        </p:tgtEl>
                                      </p:cBhvr>
                                    </p:cmd>
                                  </p:childTnLst>
                                </p:cTn>
                              </p:par>
                            </p:childTnLst>
                          </p:cTn>
                        </p:par>
                      </p:childTnLst>
                    </p:cTn>
                  </p:par>
                  <p:par>
                    <p:cTn id="376" fill="hold">
                      <p:stCondLst>
                        <p:cond delay="indefinite"/>
                      </p:stCondLst>
                      <p:childTnLst>
                        <p:par>
                          <p:cTn id="377" fill="hold">
                            <p:stCondLst>
                              <p:cond delay="0"/>
                            </p:stCondLst>
                            <p:childTnLst>
                              <p:par>
                                <p:cTn id="378" presetID="8" presetClass="emph" presetSubtype="0" decel="100000" fill="hold" nodeType="clickEffect">
                                  <p:stCondLst>
                                    <p:cond delay="0"/>
                                  </p:stCondLst>
                                  <p:childTnLst>
                                    <p:animRot by="21600000">
                                      <p:cBhvr>
                                        <p:cTn id="379" dur="2000" fill="hold"/>
                                        <p:tgtEl>
                                          <p:spTgt spid="71"/>
                                        </p:tgtEl>
                                        <p:attrNameLst>
                                          <p:attrName>r</p:attrName>
                                        </p:attrNameLst>
                                      </p:cBhvr>
                                    </p:animRot>
                                  </p:childTnLst>
                                </p:cTn>
                              </p:par>
                              <p:par>
                                <p:cTn id="380" presetID="3" presetClass="mediacall" presetSubtype="0" fill="hold" nodeType="withEffect">
                                  <p:stCondLst>
                                    <p:cond delay="0"/>
                                  </p:stCondLst>
                                  <p:childTnLst>
                                    <p:cmd type="call" cmd="stop">
                                      <p:cBhvr>
                                        <p:cTn id="381"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2" fill="hold" display="0">
                  <p:stCondLst>
                    <p:cond delay="indefinite"/>
                  </p:stCondLst>
                  <p:endCondLst>
                    <p:cond evt="onStopAudio" delay="0">
                      <p:tgtEl>
                        <p:sldTgt/>
                      </p:tgtEl>
                    </p:cond>
                  </p:endCondLst>
                </p:cTn>
                <p:tgtEl>
                  <p:spTgt spid="74"/>
                </p:tgtEl>
              </p:cMediaNode>
            </p:audio>
            <p:seq concurrent="1" nextAc="seek">
              <p:cTn id="383" restart="whenNotActive" fill="hold" evtFilter="cancelBubble" nodeType="interactiveSeq">
                <p:stCondLst>
                  <p:cond evt="onClick" delay="0">
                    <p:tgtEl>
                      <p:spTgt spid="76"/>
                    </p:tgtEl>
                  </p:cond>
                </p:stCondLst>
                <p:endSync evt="end" delay="0">
                  <p:rtn val="all"/>
                </p:endSync>
                <p:childTnLst>
                  <p:par>
                    <p:cTn id="384" fill="hold">
                      <p:stCondLst>
                        <p:cond delay="0"/>
                      </p:stCondLst>
                      <p:childTnLst>
                        <p:par>
                          <p:cTn id="385" fill="hold">
                            <p:stCondLst>
                              <p:cond delay="0"/>
                            </p:stCondLst>
                            <p:childTnLst>
                              <p:par>
                                <p:cTn id="386" presetID="8" presetClass="emph" presetSubtype="0" repeatCount="indefinite" fill="hold" nodeType="clickEffect">
                                  <p:stCondLst>
                                    <p:cond delay="0"/>
                                  </p:stCondLst>
                                  <p:endCondLst>
                                    <p:cond evt="onNext" delay="0">
                                      <p:tgtEl>
                                        <p:sldTgt/>
                                      </p:tgtEl>
                                    </p:cond>
                                  </p:endCondLst>
                                  <p:childTnLst>
                                    <p:animRot by="21600000">
                                      <p:cBhvr>
                                        <p:cTn id="387" dur="500" fill="hold"/>
                                        <p:tgtEl>
                                          <p:spTgt spid="71"/>
                                        </p:tgtEl>
                                        <p:attrNameLst>
                                          <p:attrName>r</p:attrName>
                                        </p:attrNameLst>
                                      </p:cBhvr>
                                    </p:animRot>
                                  </p:childTnLst>
                                </p:cTn>
                              </p:par>
                              <p:par>
                                <p:cTn id="388" presetID="32" presetClass="emph" presetSubtype="0" repeatCount="indefinite" fill="hold" nodeType="withEffect">
                                  <p:stCondLst>
                                    <p:cond delay="0"/>
                                  </p:stCondLst>
                                  <p:endCondLst>
                                    <p:cond evt="onNext" delay="0">
                                      <p:tgtEl>
                                        <p:sldTgt/>
                                      </p:tgtEl>
                                    </p:cond>
                                  </p:endCondLst>
                                  <p:childTnLst>
                                    <p:animRot by="120000">
                                      <p:cBhvr>
                                        <p:cTn id="389" dur="50" fill="hold">
                                          <p:stCondLst>
                                            <p:cond delay="0"/>
                                          </p:stCondLst>
                                        </p:cTn>
                                        <p:tgtEl>
                                          <p:spTgt spid="81"/>
                                        </p:tgtEl>
                                        <p:attrNameLst>
                                          <p:attrName>r</p:attrName>
                                        </p:attrNameLst>
                                      </p:cBhvr>
                                    </p:animRot>
                                    <p:animRot by="-240000">
                                      <p:cBhvr>
                                        <p:cTn id="390" dur="100" fill="hold">
                                          <p:stCondLst>
                                            <p:cond delay="100"/>
                                          </p:stCondLst>
                                        </p:cTn>
                                        <p:tgtEl>
                                          <p:spTgt spid="81"/>
                                        </p:tgtEl>
                                        <p:attrNameLst>
                                          <p:attrName>r</p:attrName>
                                        </p:attrNameLst>
                                      </p:cBhvr>
                                    </p:animRot>
                                    <p:animRot by="240000">
                                      <p:cBhvr>
                                        <p:cTn id="391" dur="100" fill="hold">
                                          <p:stCondLst>
                                            <p:cond delay="200"/>
                                          </p:stCondLst>
                                        </p:cTn>
                                        <p:tgtEl>
                                          <p:spTgt spid="81"/>
                                        </p:tgtEl>
                                        <p:attrNameLst>
                                          <p:attrName>r</p:attrName>
                                        </p:attrNameLst>
                                      </p:cBhvr>
                                    </p:animRot>
                                    <p:animRot by="-240000">
                                      <p:cBhvr>
                                        <p:cTn id="392" dur="100" fill="hold">
                                          <p:stCondLst>
                                            <p:cond delay="300"/>
                                          </p:stCondLst>
                                        </p:cTn>
                                        <p:tgtEl>
                                          <p:spTgt spid="81"/>
                                        </p:tgtEl>
                                        <p:attrNameLst>
                                          <p:attrName>r</p:attrName>
                                        </p:attrNameLst>
                                      </p:cBhvr>
                                    </p:animRot>
                                    <p:animRot by="120000">
                                      <p:cBhvr>
                                        <p:cTn id="393" dur="100" fill="hold">
                                          <p:stCondLst>
                                            <p:cond delay="400"/>
                                          </p:stCondLst>
                                        </p:cTn>
                                        <p:tgtEl>
                                          <p:spTgt spid="81"/>
                                        </p:tgtEl>
                                        <p:attrNameLst>
                                          <p:attrName>r</p:attrName>
                                        </p:attrNameLst>
                                      </p:cBhvr>
                                    </p:animRot>
                                  </p:childTnLst>
                                </p:cTn>
                              </p:par>
                              <p:par>
                                <p:cTn id="394" presetID="1" presetClass="mediacall" presetSubtype="0" fill="hold" nodeType="withEffect">
                                  <p:stCondLst>
                                    <p:cond delay="0"/>
                                  </p:stCondLst>
                                  <p:childTnLst>
                                    <p:cmd type="call" cmd="playFrom(0.0)">
                                      <p:cBhvr>
                                        <p:cTn id="395" dur="30406" fill="hold"/>
                                        <p:tgtEl>
                                          <p:spTgt spid="74"/>
                                        </p:tgtEl>
                                      </p:cBhvr>
                                    </p:cmd>
                                  </p:childTnLst>
                                </p:cTn>
                              </p:par>
                            </p:childTnLst>
                          </p:cTn>
                        </p:par>
                      </p:childTnLst>
                    </p:cTn>
                  </p:par>
                </p:childTnLst>
              </p:cTn>
              <p:nextCondLst>
                <p:cond evt="onClick" delay="0">
                  <p:tgtEl>
                    <p:spTgt spid="76"/>
                  </p:tgtEl>
                </p:cond>
              </p:nextCondLst>
            </p:seq>
            <p:audio>
              <p:cMediaNode vol="80000">
                <p:cTn id="396"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F8F8C8-FF59-4B8D-A3AF-821DBD284746}"/>
              </a:ext>
            </a:extLst>
          </p:cNvPr>
          <p:cNvSpPr>
            <a:spLocks noChangeArrowheads="1"/>
          </p:cNvSpPr>
          <p:nvPr/>
        </p:nvSpPr>
        <p:spPr bwMode="auto">
          <a:xfrm>
            <a:off x="185345" y="0"/>
            <a:ext cx="11821309"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4000" b="1" dirty="0">
                <a:solidFill>
                  <a:srgbClr val="00B0F0"/>
                </a:solidFill>
                <a:latin typeface="Times New Roman" panose="02020603050405020304" pitchFamily="18" charset="0"/>
                <a:cs typeface="Times New Roman" panose="02020603050405020304" pitchFamily="18" charset="0"/>
              </a:rPr>
              <a:t>Ví dụ 4</a:t>
            </a:r>
            <a:r>
              <a:rPr lang="en-US" sz="4000" dirty="0">
                <a:solidFill>
                  <a:srgbClr val="00B0F0"/>
                </a:solidFill>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Lúc</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6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An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xe</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đạp</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leo</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dốc</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Cho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AB </a:t>
            </a:r>
            <a:r>
              <a:rPr kumimoji="0" lang="en-US" altLang="en-US" sz="40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762m, </a:t>
            </a:r>
            <a:r>
              <a:rPr kumimoji="0" lang="en-US" altLang="en-US" sz="40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40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6</a:t>
            </a:r>
            <a:r>
              <a:rPr kumimoji="0" lang="en-US" altLang="en-US" sz="4000" b="0" i="0" u="none" strike="noStrike" cap="none" normalizeH="0" baseline="3000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B </a:t>
            </a:r>
            <a:r>
              <a:rPr kumimoji="0" lang="en-US" altLang="en-US" sz="4000" b="0" i="0" u="none" strike="noStrike" cap="none" normalizeH="0" baseline="0" dirty="0" err="1">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 4</a:t>
            </a:r>
            <a:r>
              <a:rPr kumimoji="0" lang="en-US" altLang="en-US" sz="4000" b="0" i="0" u="none" strike="noStrike" cap="none" normalizeH="0" baseline="3000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US" altLang="en-US" sz="4000" b="0" i="0" u="none" strike="noStrike" cap="none" normalizeH="0" baseline="0" dirty="0">
                <a:ln>
                  <a:noFill/>
                </a:ln>
                <a:solidFill>
                  <a:srgbClr val="33CC33"/>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4000" b="0" i="0" u="none" strike="noStrike" cap="none" normalizeH="0" baseline="0" dirty="0">
              <a:ln>
                <a:noFill/>
              </a:ln>
              <a:solidFill>
                <a:srgbClr val="33CC33"/>
              </a:solidFill>
              <a:effectLst/>
              <a:latin typeface="Times New Roman" panose="02020603050405020304" pitchFamily="18" charset="0"/>
              <a:cs typeface="Times New Roman" panose="02020603050405020304" pitchFamily="18" charset="0"/>
            </a:endParaRPr>
          </a:p>
          <a:p>
            <a:pPr marL="742950" marR="0" lvl="0" indent="-742950" algn="just" defTabSz="914400" rtl="0" eaLnBrk="0" fontAlgn="base" latinLnBrk="0" hangingPunct="0">
              <a:lnSpc>
                <a:spcPct val="100000"/>
              </a:lnSpc>
              <a:spcBef>
                <a:spcPct val="0"/>
              </a:spcBef>
              <a:spcAft>
                <a:spcPct val="0"/>
              </a:spcAft>
              <a:buClrTx/>
              <a:buSzTx/>
              <a:buFontTx/>
              <a:buAutoNum type="alphaLcParenR"/>
              <a:tabLst/>
            </a:pP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Tính</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cao</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dốc</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Countdown Timer 5 minute (Nho)">
            <a:hlinkClick r:id="" action="ppaction://media"/>
            <a:extLst>
              <a:ext uri="{FF2B5EF4-FFF2-40B4-BE49-F238E27FC236}">
                <a16:creationId xmlns:a16="http://schemas.microsoft.com/office/drawing/2014/main" id="{9606EBF3-D82E-4F47-BBF9-C121DA1F58F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244821" y="3447098"/>
            <a:ext cx="2947179" cy="3238359"/>
          </a:xfrm>
          <a:prstGeom prst="rect">
            <a:avLst/>
          </a:prstGeom>
        </p:spPr>
      </p:pic>
      <p:pic>
        <p:nvPicPr>
          <p:cNvPr id="5" name="Picture 4">
            <a:extLst>
              <a:ext uri="{FF2B5EF4-FFF2-40B4-BE49-F238E27FC236}">
                <a16:creationId xmlns:a16="http://schemas.microsoft.com/office/drawing/2014/main" id="{7ADC895E-BFCC-4ED1-84EE-E042880DFD8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85345" y="3620541"/>
            <a:ext cx="8968577" cy="2697452"/>
          </a:xfrm>
          <a:prstGeom prst="rect">
            <a:avLst/>
          </a:prstGeom>
        </p:spPr>
      </p:pic>
    </p:spTree>
    <p:custDataLst>
      <p:tags r:id="rId1"/>
    </p:custDataLst>
    <p:extLst>
      <p:ext uri="{BB962C8B-B14F-4D97-AF65-F5344CB8AC3E}">
        <p14:creationId xmlns:p14="http://schemas.microsoft.com/office/powerpoint/2010/main" val="61483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F8F8C8-FF59-4B8D-A3AF-821DBD284746}"/>
              </a:ext>
            </a:extLst>
          </p:cNvPr>
          <p:cNvSpPr>
            <a:spLocks noChangeArrowheads="1"/>
          </p:cNvSpPr>
          <p:nvPr/>
        </p:nvSpPr>
        <p:spPr bwMode="auto">
          <a:xfrm>
            <a:off x="105648" y="11141"/>
            <a:ext cx="1136319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marR="0" lvl="0" indent="-742950" algn="just" defTabSz="914400" rtl="0" eaLnBrk="0" fontAlgn="base" latinLnBrk="0" hangingPunct="0">
              <a:lnSpc>
                <a:spcPct val="100000"/>
              </a:lnSpc>
              <a:spcBef>
                <a:spcPct val="0"/>
              </a:spcBef>
              <a:spcAft>
                <a:spcPct val="0"/>
              </a:spcAft>
              <a:buClrTx/>
              <a:buSzTx/>
              <a:buFontTx/>
              <a:buAutoNum type="alphaLcParenR"/>
              <a:tabLst/>
            </a:pP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Tính</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cao</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4000" b="0"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dốc</a:t>
            </a:r>
            <a:r>
              <a:rPr kumimoji="0" lang="en-US" altLang="en-US" sz="40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FE73D560-9D22-4FEE-9251-67CB9AC0BA3B}"/>
                  </a:ext>
                </a:extLst>
              </p:cNvPr>
              <p:cNvSpPr/>
              <p:nvPr/>
            </p:nvSpPr>
            <p:spPr>
              <a:xfrm>
                <a:off x="599492" y="2736826"/>
                <a:ext cx="9532931" cy="2022220"/>
              </a:xfrm>
              <a:prstGeom prst="rect">
                <a:avLst/>
              </a:prstGeom>
            </p:spPr>
            <p:txBody>
              <a:bodyPr wrap="square">
                <a:spAutoFit/>
              </a:bodyPr>
              <a:lstStyle/>
              <a:p>
                <a:r>
                  <a:rPr lang="en-US" sz="3600" dirty="0">
                    <a:latin typeface="Times New Roman" panose="02020603050405020304" pitchFamily="18" charset="0"/>
                    <a:ea typeface="Calibri" panose="020F0502020204030204" pitchFamily="34" charset="0"/>
                    <a:cs typeface="Times New Roman" panose="02020603050405020304" pitchFamily="18" charset="0"/>
                  </a:rPr>
                  <a:t>Xét ∆ACH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vuông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600" dirty="0">
                    <a:latin typeface="Times New Roman" panose="02020603050405020304" pitchFamily="18" charset="0"/>
                    <a:ea typeface="Calibri" panose="020F0502020204030204" pitchFamily="34" charset="0"/>
                    <a:cs typeface="Times New Roman" panose="02020603050405020304" pitchFamily="18" charset="0"/>
                  </a:rPr>
                  <a:t> H, ta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tan</a:t>
                </a:r>
                <a14:m>
                  <m:oMath xmlns:m="http://schemas.openxmlformats.org/officeDocument/2006/math">
                    <m:acc>
                      <m:accPr>
                        <m:chr m:val="̂"/>
                        <m:ctrlPr>
                          <a:rPr lang="en-US" sz="3600" b="0" i="1" smtClean="0">
                            <a:latin typeface="Cambria Math" panose="02040503050406030204" pitchFamily="18" charset="0"/>
                            <a:cs typeface="Times New Roman" panose="02020603050405020304" pitchFamily="18" charset="0"/>
                          </a:rPr>
                        </m:ctrlPr>
                      </m:accPr>
                      <m:e>
                        <m:r>
                          <a:rPr lang="en-US" sz="3600" b="0" i="1" smtClean="0">
                            <a:latin typeface="Cambria Math" panose="02040503050406030204" pitchFamily="18" charset="0"/>
                            <a:cs typeface="Times New Roman" panose="02020603050405020304" pitchFamily="18" charset="0"/>
                          </a:rPr>
                          <m:t>𝐶𝐴𝐻</m:t>
                        </m:r>
                      </m:e>
                    </m:acc>
                    <m:r>
                      <a:rPr lang="en-US" sz="3600" b="0" i="1" smtClean="0">
                        <a:latin typeface="Cambria Math" panose="02040503050406030204" pitchFamily="18" charset="0"/>
                        <a:cs typeface="Times New Roman" panose="02020603050405020304" pitchFamily="18" charset="0"/>
                      </a:rPr>
                      <m:t>=</m:t>
                    </m:r>
                    <m:f>
                      <m:fPr>
                        <m:ctrlPr>
                          <a:rPr lang="en-US" sz="3600" b="0" i="1" smtClean="0">
                            <a:latin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cs typeface="Times New Roman" panose="02020603050405020304" pitchFamily="18" charset="0"/>
                          </a:rPr>
                          <m:t>𝐶𝐻</m:t>
                        </m:r>
                      </m:num>
                      <m:den>
                        <m:r>
                          <a:rPr lang="en-US" sz="3600" b="0" i="1" smtClean="0">
                            <a:latin typeface="Cambria Math" panose="02040503050406030204" pitchFamily="18" charset="0"/>
                            <a:cs typeface="Times New Roman" panose="02020603050405020304" pitchFamily="18" charset="0"/>
                          </a:rPr>
                          <m:t>𝐴𝐻</m:t>
                        </m:r>
                      </m:den>
                    </m:f>
                    <m:r>
                      <a:rPr lang="en-US" sz="3600" b="0" i="1" smtClean="0">
                        <a:latin typeface="Cambria Math" panose="02040503050406030204" pitchFamily="18" charset="0"/>
                        <a:cs typeface="Times New Roman" panose="02020603050405020304" pitchFamily="18" charset="0"/>
                      </a:rPr>
                      <m:t>=</m:t>
                    </m:r>
                    <m:f>
                      <m:fPr>
                        <m:ctrlPr>
                          <a:rPr lang="en-US" sz="3600" b="0" i="1" smtClean="0">
                            <a:latin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cs typeface="Times New Roman" panose="02020603050405020304" pitchFamily="18" charset="0"/>
                          </a:rPr>
                          <m:t>h</m:t>
                        </m:r>
                      </m:num>
                      <m:den>
                        <m:r>
                          <a:rPr lang="en-US" sz="3600" b="0" i="1" smtClean="0">
                            <a:latin typeface="Cambria Math" panose="02040503050406030204" pitchFamily="18" charset="0"/>
                            <a:cs typeface="Times New Roman" panose="02020603050405020304" pitchFamily="18" charset="0"/>
                          </a:rPr>
                          <m:t>𝐴𝐻</m:t>
                        </m:r>
                      </m:den>
                    </m:f>
                  </m:oMath>
                </a14:m>
                <a:endParaRPr lang="en-US" sz="36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groupChr>
                        <m:groupChrPr>
                          <m:chr m:val="⇒"/>
                          <m:vertJc m:val="bot"/>
                          <m:ctrlPr>
                            <a:rPr lang="en-US" sz="3600" i="1" smtClean="0">
                              <a:latin typeface="Cambria Math" panose="02040503050406030204" pitchFamily="18" charset="0"/>
                              <a:cs typeface="Times New Roman" panose="02020603050405020304" pitchFamily="18" charset="0"/>
                            </a:rPr>
                          </m:ctrlPr>
                        </m:groupChrPr>
                        <m:e/>
                      </m:groupChr>
                      <m:r>
                        <a:rPr lang="en-US" sz="3600" b="0" i="1" smtClean="0">
                          <a:latin typeface="Cambria Math" panose="02040503050406030204" pitchFamily="18" charset="0"/>
                          <a:cs typeface="Times New Roman" panose="02020603050405020304" pitchFamily="18" charset="0"/>
                        </a:rPr>
                        <m:t>𝐴𝐻</m:t>
                      </m:r>
                      <m:r>
                        <a:rPr lang="en-US" sz="3600" b="0" i="1" smtClean="0">
                          <a:latin typeface="Cambria Math" panose="02040503050406030204" pitchFamily="18" charset="0"/>
                          <a:cs typeface="Times New Roman" panose="02020603050405020304" pitchFamily="18" charset="0"/>
                        </a:rPr>
                        <m:t>=</m:t>
                      </m:r>
                      <m:f>
                        <m:fPr>
                          <m:ctrlPr>
                            <a:rPr lang="en-US" sz="3600" b="0" i="1" smtClean="0">
                              <a:latin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cs typeface="Times New Roman" panose="02020603050405020304" pitchFamily="18" charset="0"/>
                            </a:rPr>
                            <m:t>h</m:t>
                          </m:r>
                        </m:num>
                        <m:den>
                          <m:r>
                            <a:rPr lang="en-US" sz="3600" b="0" i="1" smtClean="0">
                              <a:latin typeface="Cambria Math" panose="02040503050406030204" pitchFamily="18" charset="0"/>
                              <a:cs typeface="Times New Roman" panose="02020603050405020304" pitchFamily="18" charset="0"/>
                            </a:rPr>
                            <m:t>𝑡𝑎𝑛</m:t>
                          </m:r>
                          <m:acc>
                            <m:accPr>
                              <m:chr m:val="̂"/>
                              <m:ctrlPr>
                                <a:rPr lang="en-US" sz="3600" i="1">
                                  <a:latin typeface="Cambria Math" panose="02040503050406030204" pitchFamily="18" charset="0"/>
                                  <a:cs typeface="Times New Roman" panose="02020603050405020304" pitchFamily="18" charset="0"/>
                                </a:rPr>
                              </m:ctrlPr>
                            </m:accPr>
                            <m:e>
                              <m:r>
                                <a:rPr lang="en-US" sz="3600" i="1">
                                  <a:latin typeface="Cambria Math" panose="02040503050406030204" pitchFamily="18" charset="0"/>
                                  <a:cs typeface="Times New Roman" panose="02020603050405020304" pitchFamily="18" charset="0"/>
                                </a:rPr>
                                <m:t>𝐶𝐴𝐻</m:t>
                              </m:r>
                            </m:e>
                          </m:acc>
                        </m:den>
                      </m:f>
                      <m:r>
                        <a:rPr lang="en-US" sz="3600" b="0" i="1" smtClean="0">
                          <a:latin typeface="Cambria Math" panose="02040503050406030204" pitchFamily="18" charset="0"/>
                          <a:cs typeface="Times New Roman" panose="02020603050405020304" pitchFamily="18" charset="0"/>
                        </a:rPr>
                        <m:t>=</m:t>
                      </m:r>
                      <m:f>
                        <m:fPr>
                          <m:ctrlPr>
                            <a:rPr lang="en-US" sz="3600" i="1" smtClean="0">
                              <a:latin typeface="Cambria Math" panose="02040503050406030204" pitchFamily="18" charset="0"/>
                              <a:cs typeface="Times New Roman" panose="02020603050405020304" pitchFamily="18" charset="0"/>
                            </a:rPr>
                          </m:ctrlPr>
                        </m:fPr>
                        <m:num>
                          <m:r>
                            <a:rPr lang="en-US" sz="3600" i="1">
                              <a:latin typeface="Cambria Math" panose="02040503050406030204" pitchFamily="18" charset="0"/>
                              <a:cs typeface="Times New Roman" panose="02020603050405020304" pitchFamily="18" charset="0"/>
                            </a:rPr>
                            <m:t>h</m:t>
                          </m:r>
                        </m:num>
                        <m:den>
                          <m:r>
                            <a:rPr lang="en-US" sz="3600" i="1">
                              <a:latin typeface="Cambria Math" panose="02040503050406030204" pitchFamily="18" charset="0"/>
                              <a:cs typeface="Times New Roman" panose="02020603050405020304" pitchFamily="18" charset="0"/>
                            </a:rPr>
                            <m:t>𝑡𝑎𝑛</m:t>
                          </m:r>
                          <m:r>
                            <a:rPr lang="en-US" sz="3600" b="0" i="1" smtClean="0">
                              <a:latin typeface="Cambria Math" panose="02040503050406030204" pitchFamily="18" charset="0"/>
                              <a:cs typeface="Times New Roman" panose="02020603050405020304" pitchFamily="18" charset="0"/>
                            </a:rPr>
                            <m:t>6</m:t>
                          </m:r>
                          <m:r>
                            <a:rPr lang="en-US" sz="3600" b="0" i="1" smtClean="0">
                              <a:latin typeface="Cambria Math" panose="02040503050406030204" pitchFamily="18" charset="0"/>
                              <a:ea typeface="Cambria Math" panose="02040503050406030204" pitchFamily="18" charset="0"/>
                              <a:cs typeface="Times New Roman" panose="02020603050405020304" pitchFamily="18" charset="0"/>
                            </a:rPr>
                            <m:t>°</m:t>
                          </m:r>
                        </m:den>
                      </m:f>
                    </m:oMath>
                  </m:oMathPara>
                </a14:m>
                <a:endParaRPr lang="en-US" sz="3600"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FE73D560-9D22-4FEE-9251-67CB9AC0BA3B}"/>
                  </a:ext>
                </a:extLst>
              </p:cNvPr>
              <p:cNvSpPr>
                <a:spLocks noRot="1" noChangeAspect="1" noMove="1" noResize="1" noEditPoints="1" noAdjustHandles="1" noChangeArrowheads="1" noChangeShapeType="1" noTextEdit="1"/>
              </p:cNvSpPr>
              <p:nvPr/>
            </p:nvSpPr>
            <p:spPr>
              <a:xfrm>
                <a:off x="599492" y="2736826"/>
                <a:ext cx="9532931" cy="2022220"/>
              </a:xfrm>
              <a:prstGeom prst="rect">
                <a:avLst/>
              </a:prstGeom>
              <a:blipFill>
                <a:blip r:embed="rId3"/>
                <a:stretch>
                  <a:fillRect l="-1918"/>
                </a:stretch>
              </a:blipFill>
            </p:spPr>
            <p:txBody>
              <a:bodyPr/>
              <a:lstStyle/>
              <a:p>
                <a:r>
                  <a:rPr lang="en-US">
                    <a:noFill/>
                  </a:rPr>
                  <a:t> </a:t>
                </a:r>
              </a:p>
            </p:txBody>
          </p:sp>
        </mc:Fallback>
      </mc:AlternateContent>
      <p:sp>
        <p:nvSpPr>
          <p:cNvPr id="5" name="Rectangle 2">
            <a:extLst>
              <a:ext uri="{FF2B5EF4-FFF2-40B4-BE49-F238E27FC236}">
                <a16:creationId xmlns:a16="http://schemas.microsoft.com/office/drawing/2014/main" id="{1D17F84A-66EE-42CE-A751-8506C2B1217E}"/>
              </a:ext>
            </a:extLst>
          </p:cNvPr>
          <p:cNvSpPr>
            <a:spLocks noChangeArrowheads="1"/>
          </p:cNvSpPr>
          <p:nvPr/>
        </p:nvSpPr>
        <p:spPr bwMode="auto">
          <a:xfrm>
            <a:off x="6718852" y="4863548"/>
            <a:ext cx="3834485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66323992-5149-401A-9B55-D9CFD6D28A0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0BF55FF-1E00-467E-8B84-621FC0331CE4}"/>
                  </a:ext>
                </a:extLst>
              </p:cNvPr>
              <p:cNvSpPr/>
              <p:nvPr/>
            </p:nvSpPr>
            <p:spPr>
              <a:xfrm>
                <a:off x="601096" y="4686273"/>
                <a:ext cx="9531327" cy="887294"/>
              </a:xfrm>
              <a:prstGeom prst="rect">
                <a:avLst/>
              </a:prstGeom>
            </p:spPr>
            <p:txBody>
              <a:bodyPr wrap="none">
                <a:spAutoFit/>
              </a:bodyPr>
              <a:lstStyle/>
              <a:p>
                <a:r>
                  <a:rPr lang="en-US" sz="3600" dirty="0">
                    <a:latin typeface="Times New Roman" panose="02020603050405020304" pitchFamily="18" charset="0"/>
                    <a:ea typeface="Calibri" panose="020F0502020204030204" pitchFamily="34" charset="0"/>
                    <a:cs typeface="Times New Roman" panose="02020603050405020304" pitchFamily="18" charset="0"/>
                  </a:rPr>
                  <a:t>Xét ∆BCH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vuông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600" dirty="0">
                    <a:latin typeface="Times New Roman" panose="02020603050405020304" pitchFamily="18" charset="0"/>
                    <a:ea typeface="Calibri" panose="020F0502020204030204" pitchFamily="34" charset="0"/>
                    <a:cs typeface="Times New Roman" panose="02020603050405020304" pitchFamily="18" charset="0"/>
                  </a:rPr>
                  <a:t> H, ta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tan</a:t>
                </a:r>
                <a14:m>
                  <m:oMath xmlns:m="http://schemas.openxmlformats.org/officeDocument/2006/math">
                    <m:acc>
                      <m:accPr>
                        <m:chr m:val="̂"/>
                        <m:ctrlPr>
                          <a:rPr lang="en-US" sz="3600" i="1">
                            <a:latin typeface="Cambria Math" panose="02040503050406030204" pitchFamily="18" charset="0"/>
                            <a:cs typeface="Times New Roman" panose="02020603050405020304" pitchFamily="18" charset="0"/>
                          </a:rPr>
                        </m:ctrlPr>
                      </m:accPr>
                      <m:e>
                        <m:r>
                          <a:rPr lang="en-US" sz="3600" i="1">
                            <a:latin typeface="Cambria Math" panose="02040503050406030204" pitchFamily="18" charset="0"/>
                            <a:cs typeface="Times New Roman" panose="02020603050405020304" pitchFamily="18" charset="0"/>
                          </a:rPr>
                          <m:t>𝐶</m:t>
                        </m:r>
                        <m:r>
                          <a:rPr lang="en-US" sz="3600" b="0" i="1" smtClean="0">
                            <a:latin typeface="Cambria Math" panose="02040503050406030204" pitchFamily="18" charset="0"/>
                            <a:cs typeface="Times New Roman" panose="02020603050405020304" pitchFamily="18" charset="0"/>
                          </a:rPr>
                          <m:t>𝐵</m:t>
                        </m:r>
                        <m:r>
                          <a:rPr lang="en-US" sz="3600" i="1">
                            <a:latin typeface="Cambria Math" panose="02040503050406030204" pitchFamily="18" charset="0"/>
                            <a:cs typeface="Times New Roman" panose="02020603050405020304" pitchFamily="18" charset="0"/>
                          </a:rPr>
                          <m:t>𝐻</m:t>
                        </m:r>
                      </m:e>
                    </m:acc>
                    <m:r>
                      <a:rPr lang="en-US" sz="3600" i="1">
                        <a:latin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a:latin typeface="Cambria Math" panose="02040503050406030204" pitchFamily="18" charset="0"/>
                            <a:cs typeface="Times New Roman" panose="02020603050405020304" pitchFamily="18" charset="0"/>
                          </a:rPr>
                          <m:t>𝐶𝐻</m:t>
                        </m:r>
                      </m:num>
                      <m:den>
                        <m:r>
                          <a:rPr lang="en-US" sz="3600" b="0" i="1" smtClean="0">
                            <a:latin typeface="Cambria Math" panose="02040503050406030204" pitchFamily="18" charset="0"/>
                            <a:cs typeface="Times New Roman" panose="02020603050405020304" pitchFamily="18" charset="0"/>
                          </a:rPr>
                          <m:t>𝐵</m:t>
                        </m:r>
                        <m:r>
                          <a:rPr lang="en-US" sz="3600" i="1">
                            <a:latin typeface="Cambria Math" panose="02040503050406030204" pitchFamily="18" charset="0"/>
                            <a:cs typeface="Times New Roman" panose="02020603050405020304" pitchFamily="18" charset="0"/>
                          </a:rPr>
                          <m:t>𝐻</m:t>
                        </m:r>
                      </m:den>
                    </m:f>
                    <m:r>
                      <a:rPr lang="en-US" sz="3600" i="1">
                        <a:latin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a:latin typeface="Cambria Math" panose="02040503050406030204" pitchFamily="18" charset="0"/>
                            <a:cs typeface="Times New Roman" panose="02020603050405020304" pitchFamily="18" charset="0"/>
                          </a:rPr>
                          <m:t>h</m:t>
                        </m:r>
                      </m:num>
                      <m:den>
                        <m:r>
                          <a:rPr lang="en-US" sz="3600" b="0" i="1" smtClean="0">
                            <a:latin typeface="Cambria Math" panose="02040503050406030204" pitchFamily="18" charset="0"/>
                            <a:cs typeface="Times New Roman" panose="02020603050405020304" pitchFamily="18" charset="0"/>
                          </a:rPr>
                          <m:t>𝐵</m:t>
                        </m:r>
                        <m:r>
                          <a:rPr lang="en-US" sz="3600" i="1">
                            <a:latin typeface="Cambria Math" panose="02040503050406030204" pitchFamily="18" charset="0"/>
                            <a:cs typeface="Times New Roman" panose="02020603050405020304" pitchFamily="18" charset="0"/>
                          </a:rPr>
                          <m:t>𝐻</m:t>
                        </m:r>
                      </m:den>
                    </m:f>
                  </m:oMath>
                </a14:m>
                <a:endParaRPr lang="en-US" sz="3600" dirty="0">
                  <a:latin typeface="Times New Roman" panose="02020603050405020304" pitchFamily="18" charset="0"/>
                  <a:cs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80BF55FF-1E00-467E-8B84-621FC0331CE4}"/>
                  </a:ext>
                </a:extLst>
              </p:cNvPr>
              <p:cNvSpPr>
                <a:spLocks noRot="1" noChangeAspect="1" noMove="1" noResize="1" noEditPoints="1" noAdjustHandles="1" noChangeArrowheads="1" noChangeShapeType="1" noTextEdit="1"/>
              </p:cNvSpPr>
              <p:nvPr/>
            </p:nvSpPr>
            <p:spPr>
              <a:xfrm>
                <a:off x="601096" y="4686273"/>
                <a:ext cx="9531327" cy="887294"/>
              </a:xfrm>
              <a:prstGeom prst="rect">
                <a:avLst/>
              </a:prstGeom>
              <a:blipFill>
                <a:blip r:embed="rId4"/>
                <a:stretch>
                  <a:fillRect l="-1983" b="-1103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7ED8B85-4268-4CC4-B648-A5B67173BF9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9492" y="638083"/>
            <a:ext cx="10492577" cy="2098741"/>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9DAFEC1-994C-42FE-9574-FFBA7412835B}"/>
                  </a:ext>
                </a:extLst>
              </p:cNvPr>
              <p:cNvSpPr/>
              <p:nvPr/>
            </p:nvSpPr>
            <p:spPr>
              <a:xfrm>
                <a:off x="2669449" y="5613759"/>
                <a:ext cx="5393015" cy="1179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en-US" sz="3600" i="1">
                              <a:latin typeface="Cambria Math" panose="02040503050406030204" pitchFamily="18" charset="0"/>
                              <a:cs typeface="Times New Roman" panose="02020603050405020304" pitchFamily="18" charset="0"/>
                            </a:rPr>
                          </m:ctrlPr>
                        </m:groupChrPr>
                        <m:e/>
                      </m:groupChr>
                      <m:r>
                        <a:rPr lang="en-US" sz="3600" i="1">
                          <a:latin typeface="Cambria Math" panose="02040503050406030204" pitchFamily="18" charset="0"/>
                          <a:cs typeface="Times New Roman" panose="02020603050405020304" pitchFamily="18" charset="0"/>
                        </a:rPr>
                        <m:t>𝐵𝐻</m:t>
                      </m:r>
                      <m:r>
                        <a:rPr lang="en-US" sz="3600" i="1">
                          <a:latin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a:latin typeface="Cambria Math" panose="02040503050406030204" pitchFamily="18" charset="0"/>
                              <a:cs typeface="Times New Roman" panose="02020603050405020304" pitchFamily="18" charset="0"/>
                            </a:rPr>
                            <m:t>h</m:t>
                          </m:r>
                        </m:num>
                        <m:den>
                          <m:r>
                            <a:rPr lang="en-US" sz="3600" i="1">
                              <a:latin typeface="Cambria Math" panose="02040503050406030204" pitchFamily="18" charset="0"/>
                              <a:cs typeface="Times New Roman" panose="02020603050405020304" pitchFamily="18" charset="0"/>
                            </a:rPr>
                            <m:t>𝑡𝑎𝑛</m:t>
                          </m:r>
                          <m:acc>
                            <m:accPr>
                              <m:chr m:val="̂"/>
                              <m:ctrlPr>
                                <a:rPr lang="en-US" sz="3600" i="1">
                                  <a:latin typeface="Cambria Math" panose="02040503050406030204" pitchFamily="18" charset="0"/>
                                  <a:cs typeface="Times New Roman" panose="02020603050405020304" pitchFamily="18" charset="0"/>
                                </a:rPr>
                              </m:ctrlPr>
                            </m:accPr>
                            <m:e>
                              <m:r>
                                <a:rPr lang="en-US" sz="3600" i="1">
                                  <a:latin typeface="Cambria Math" panose="02040503050406030204" pitchFamily="18" charset="0"/>
                                  <a:cs typeface="Times New Roman" panose="02020603050405020304" pitchFamily="18" charset="0"/>
                                </a:rPr>
                                <m:t>𝐶𝐵𝐻</m:t>
                              </m:r>
                            </m:e>
                          </m:acc>
                        </m:den>
                      </m:f>
                      <m:r>
                        <a:rPr lang="en-US" sz="3600" i="1">
                          <a:latin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a:latin typeface="Cambria Math" panose="02040503050406030204" pitchFamily="18" charset="0"/>
                              <a:cs typeface="Times New Roman" panose="02020603050405020304" pitchFamily="18" charset="0"/>
                            </a:rPr>
                            <m:t>h</m:t>
                          </m:r>
                        </m:num>
                        <m:den>
                          <m:r>
                            <a:rPr lang="en-US" sz="3600" i="1">
                              <a:latin typeface="Cambria Math" panose="02040503050406030204" pitchFamily="18" charset="0"/>
                              <a:cs typeface="Times New Roman" panose="02020603050405020304" pitchFamily="18" charset="0"/>
                            </a:rPr>
                            <m:t>𝑡𝑎𝑛</m:t>
                          </m:r>
                          <m:r>
                            <a:rPr lang="en-US" sz="3600" i="1">
                              <a:latin typeface="Cambria Math" panose="02040503050406030204" pitchFamily="18" charset="0"/>
                              <a:cs typeface="Times New Roman" panose="02020603050405020304" pitchFamily="18" charset="0"/>
                            </a:rPr>
                            <m:t>4°</m:t>
                          </m:r>
                        </m:den>
                      </m:f>
                    </m:oMath>
                  </m:oMathPara>
                </a14:m>
                <a:endParaRPr lang="en-US" sz="3600" dirty="0"/>
              </a:p>
            </p:txBody>
          </p:sp>
        </mc:Choice>
        <mc:Fallback xmlns="">
          <p:sp>
            <p:nvSpPr>
              <p:cNvPr id="3" name="Rectangle 2">
                <a:extLst>
                  <a:ext uri="{FF2B5EF4-FFF2-40B4-BE49-F238E27FC236}">
                    <a16:creationId xmlns:a16="http://schemas.microsoft.com/office/drawing/2014/main" id="{B9DAFEC1-994C-42FE-9574-FFBA7412835B}"/>
                  </a:ext>
                </a:extLst>
              </p:cNvPr>
              <p:cNvSpPr>
                <a:spLocks noRot="1" noChangeAspect="1" noMove="1" noResize="1" noEditPoints="1" noAdjustHandles="1" noChangeArrowheads="1" noChangeShapeType="1" noTextEdit="1"/>
              </p:cNvSpPr>
              <p:nvPr/>
            </p:nvSpPr>
            <p:spPr>
              <a:xfrm>
                <a:off x="2669449" y="5613759"/>
                <a:ext cx="5393015" cy="1179490"/>
              </a:xfrm>
              <a:prstGeom prst="rect">
                <a:avLst/>
              </a:prstGeom>
              <a:blipFill>
                <a:blip r:embed="rId6"/>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9333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37BAF3-4020-4B76-830B-9BFF0EDA655E}"/>
                  </a:ext>
                </a:extLst>
              </p:cNvPr>
              <p:cNvSpPr>
                <a:spLocks noGrp="1"/>
              </p:cNvSpPr>
              <p:nvPr>
                <p:ph type="ctrTitle"/>
              </p:nvPr>
            </p:nvSpPr>
            <p:spPr>
              <a:xfrm>
                <a:off x="777923" y="272955"/>
                <a:ext cx="10658900" cy="2902750"/>
              </a:xfrm>
            </p:spPr>
            <p:txBody>
              <a:bodyPr>
                <a:normAutofit fontScale="90000"/>
              </a:bodyPr>
              <a:lstStyle/>
              <a:p>
                <a:pPr algn="l"/>
                <a:r>
                  <a:rPr lang="en-US" altLang="en-US" sz="4800" dirty="0">
                    <a:latin typeface="Times New Roman" panose="02020603050405020304" pitchFamily="18" charset="0"/>
                    <a:ea typeface="Calibri" panose="020F0502020204030204" pitchFamily="34" charset="0"/>
                    <a:cs typeface="Times New Roman" panose="02020603050405020304" pitchFamily="18" charset="0"/>
                  </a:rPr>
                  <a:t>a)        Ta </a:t>
                </a:r>
                <a:r>
                  <a:rPr lang="en-US" altLang="en-US" sz="4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4800" dirty="0">
                    <a:latin typeface="Times New Roman" panose="02020603050405020304" pitchFamily="18" charset="0"/>
                    <a:ea typeface="Calibri" panose="020F0502020204030204" pitchFamily="34" charset="0"/>
                    <a:cs typeface="Times New Roman" panose="02020603050405020304" pitchFamily="18" charset="0"/>
                  </a:rPr>
                  <a:t>: AH + HB = AB.</a:t>
                </a:r>
                <a:br>
                  <a:rPr lang="en-US" altLang="en-US" sz="4800" dirty="0">
                    <a:latin typeface="Times New Roman" panose="02020603050405020304" pitchFamily="18" charset="0"/>
                    <a:ea typeface="Calibri" panose="020F0502020204030204" pitchFamily="34" charset="0"/>
                    <a:cs typeface="Times New Roman" panose="02020603050405020304" pitchFamily="18" charset="0"/>
                  </a:rPr>
                </a:br>
                <a:r>
                  <a:rPr lang="en-US" alt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4800" dirty="0" err="1">
                    <a:latin typeface="Times New Roman" panose="02020603050405020304" pitchFamily="18" charset="0"/>
                    <a:ea typeface="Calibri" panose="020F0502020204030204" pitchFamily="34" charset="0"/>
                    <a:cs typeface="Times New Roman" panose="02020603050405020304" pitchFamily="18" charset="0"/>
                  </a:rPr>
                  <a:t>Suy</a:t>
                </a:r>
                <a:r>
                  <a:rPr lang="en-US" altLang="en-US" sz="4800" dirty="0">
                    <a:latin typeface="Times New Roman" panose="02020603050405020304" pitchFamily="18" charset="0"/>
                    <a:ea typeface="Calibri" panose="020F0502020204030204" pitchFamily="34" charset="0"/>
                    <a:cs typeface="Times New Roman" panose="02020603050405020304" pitchFamily="18" charset="0"/>
                  </a:rPr>
                  <a:t> ra: </a:t>
                </a:r>
                <a14:m>
                  <m:oMath xmlns:m="http://schemas.openxmlformats.org/officeDocument/2006/math">
                    <m:f>
                      <m:fPr>
                        <m:ctrlPr>
                          <a:rPr lang="en-US" sz="4800" i="1">
                            <a:latin typeface="Cambria Math" panose="02040503050406030204" pitchFamily="18" charset="0"/>
                            <a:cs typeface="Times New Roman" panose="02020603050405020304" pitchFamily="18" charset="0"/>
                          </a:rPr>
                        </m:ctrlPr>
                      </m:fPr>
                      <m:num>
                        <m:r>
                          <a:rPr lang="en-US" sz="4800" i="1">
                            <a:latin typeface="Cambria Math" panose="02040503050406030204" pitchFamily="18" charset="0"/>
                            <a:cs typeface="Times New Roman" panose="02020603050405020304" pitchFamily="18" charset="0"/>
                          </a:rPr>
                          <m:t>h</m:t>
                        </m:r>
                      </m:num>
                      <m:den>
                        <m:r>
                          <a:rPr lang="en-US" sz="4800" i="1">
                            <a:latin typeface="Cambria Math" panose="02040503050406030204" pitchFamily="18" charset="0"/>
                            <a:cs typeface="Times New Roman" panose="02020603050405020304" pitchFamily="18" charset="0"/>
                          </a:rPr>
                          <m:t>𝑡𝑎𝑛</m:t>
                        </m:r>
                        <m:r>
                          <a:rPr lang="en-US" sz="4800" i="1">
                            <a:latin typeface="Cambria Math" panose="02040503050406030204" pitchFamily="18" charset="0"/>
                            <a:cs typeface="Times New Roman" panose="02020603050405020304" pitchFamily="18" charset="0"/>
                          </a:rPr>
                          <m:t>6°</m:t>
                        </m:r>
                      </m:den>
                    </m:f>
                    <m:r>
                      <a:rPr lang="en-US" sz="4800" i="1">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en-US" sz="48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cs typeface="Times New Roman" panose="02020603050405020304" pitchFamily="18" charset="0"/>
                          </a:rPr>
                        </m:ctrlPr>
                      </m:fPr>
                      <m:num>
                        <m:r>
                          <a:rPr lang="en-US" sz="4800" i="1">
                            <a:latin typeface="Cambria Math" panose="02040503050406030204" pitchFamily="18" charset="0"/>
                            <a:cs typeface="Times New Roman" panose="02020603050405020304" pitchFamily="18" charset="0"/>
                          </a:rPr>
                          <m:t>h</m:t>
                        </m:r>
                      </m:num>
                      <m:den>
                        <m:r>
                          <a:rPr lang="en-US" sz="4800" i="1">
                            <a:latin typeface="Cambria Math" panose="02040503050406030204" pitchFamily="18" charset="0"/>
                            <a:cs typeface="Times New Roman" panose="02020603050405020304" pitchFamily="18" charset="0"/>
                          </a:rPr>
                          <m:t>𝑡𝑎𝑛</m:t>
                        </m:r>
                        <m:r>
                          <a:rPr lang="en-US" sz="4800" i="1">
                            <a:latin typeface="Cambria Math" panose="02040503050406030204" pitchFamily="18" charset="0"/>
                            <a:cs typeface="Times New Roman" panose="02020603050405020304" pitchFamily="18" charset="0"/>
                          </a:rPr>
                          <m:t>4°</m:t>
                        </m:r>
                      </m:den>
                    </m:f>
                    <m:r>
                      <a:rPr lang="en-US" sz="4800" i="1">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en-US" sz="4800" dirty="0">
                    <a:latin typeface="Times New Roman" panose="02020603050405020304" pitchFamily="18" charset="0"/>
                    <a:ea typeface="Calibri" panose="020F0502020204030204" pitchFamily="34" charset="0"/>
                    <a:cs typeface="Times New Roman" panose="02020603050405020304" pitchFamily="18" charset="0"/>
                  </a:rPr>
                  <a:t>= 762</a:t>
                </a:r>
                <a:br>
                  <a:rPr lang="en-US" altLang="en-US" sz="4800" dirty="0">
                    <a:latin typeface="Times New Roman" panose="02020603050405020304" pitchFamily="18" charset="0"/>
                    <a:ea typeface="Calibri" panose="020F0502020204030204" pitchFamily="34" charset="0"/>
                    <a:cs typeface="Times New Roman" panose="02020603050405020304" pitchFamily="18" charset="0"/>
                  </a:rPr>
                </a:br>
                <a:br>
                  <a:rPr lang="en-US" altLang="en-US" sz="4800" dirty="0"/>
                </a:br>
                <a:endParaRPr lang="en-US" sz="4800" dirty="0"/>
              </a:p>
            </p:txBody>
          </p:sp>
        </mc:Choice>
        <mc:Fallback xmlns="">
          <p:sp>
            <p:nvSpPr>
              <p:cNvPr id="2" name="Title 1">
                <a:extLst>
                  <a:ext uri="{FF2B5EF4-FFF2-40B4-BE49-F238E27FC236}">
                    <a16:creationId xmlns:a16="http://schemas.microsoft.com/office/drawing/2014/main" id="{4E37BAF3-4020-4B76-830B-9BFF0EDA655E}"/>
                  </a:ext>
                </a:extLst>
              </p:cNvPr>
              <p:cNvSpPr>
                <a:spLocks noGrp="1" noRot="1" noChangeAspect="1" noMove="1" noResize="1" noEditPoints="1" noAdjustHandles="1" noChangeArrowheads="1" noChangeShapeType="1" noTextEdit="1"/>
              </p:cNvSpPr>
              <p:nvPr>
                <p:ph type="ctrTitle"/>
              </p:nvPr>
            </p:nvSpPr>
            <p:spPr>
              <a:xfrm>
                <a:off x="777923" y="272955"/>
                <a:ext cx="10658900" cy="2902750"/>
              </a:xfrm>
              <a:blipFill>
                <a:blip r:embed="rId3"/>
                <a:stretch>
                  <a:fillRect l="-2288"/>
                </a:stretch>
              </a:blipFill>
            </p:spPr>
            <p:txBody>
              <a:bodyPr/>
              <a:lstStyle/>
              <a:p>
                <a:r>
                  <a:rPr lang="en-US">
                    <a:noFill/>
                  </a:rPr>
                  <a:t> </a:t>
                </a:r>
              </a:p>
            </p:txBody>
          </p:sp>
        </mc:Fallback>
      </mc:AlternateContent>
      <p:sp>
        <p:nvSpPr>
          <p:cNvPr id="7" name="Rectangle 3">
            <a:extLst>
              <a:ext uri="{FF2B5EF4-FFF2-40B4-BE49-F238E27FC236}">
                <a16:creationId xmlns:a16="http://schemas.microsoft.com/office/drawing/2014/main" id="{D103785A-15B2-4492-B6FB-FE9860F4426F}"/>
              </a:ext>
            </a:extLst>
          </p:cNvPr>
          <p:cNvSpPr>
            <a:spLocks noChangeArrowheads="1"/>
          </p:cNvSpPr>
          <p:nvPr/>
        </p:nvSpPr>
        <p:spPr bwMode="auto">
          <a:xfrm>
            <a:off x="-191068" y="1061491"/>
            <a:ext cx="22634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dirty="0">
              <a:ln>
                <a:noFill/>
              </a:ln>
              <a:solidFill>
                <a:schemeClr val="tx1"/>
              </a:solidFill>
              <a:effectLst/>
            </a:endParaRPr>
          </a:p>
        </p:txBody>
      </p:sp>
      <p:graphicFrame>
        <p:nvGraphicFramePr>
          <p:cNvPr id="8" name="Object 7">
            <a:extLst>
              <a:ext uri="{FF2B5EF4-FFF2-40B4-BE49-F238E27FC236}">
                <a16:creationId xmlns:a16="http://schemas.microsoft.com/office/drawing/2014/main" id="{9E9540D6-F8A0-4AC7-8E6D-D183E71FF698}"/>
              </a:ext>
            </a:extLst>
          </p:cNvPr>
          <p:cNvGraphicFramePr>
            <a:graphicFrameLocks noChangeAspect="1"/>
          </p:cNvGraphicFramePr>
          <p:nvPr>
            <p:extLst>
              <p:ext uri="{D42A27DB-BD31-4B8C-83A1-F6EECF244321}">
                <p14:modId xmlns:p14="http://schemas.microsoft.com/office/powerpoint/2010/main" val="4277075979"/>
              </p:ext>
            </p:extLst>
          </p:nvPr>
        </p:nvGraphicFramePr>
        <p:xfrm>
          <a:off x="777923" y="2221705"/>
          <a:ext cx="10104437" cy="3609251"/>
        </p:xfrm>
        <a:graphic>
          <a:graphicData uri="http://schemas.openxmlformats.org/presentationml/2006/ole">
            <mc:AlternateContent xmlns:mc="http://schemas.openxmlformats.org/markup-compatibility/2006">
              <mc:Choice xmlns:v="urn:schemas-microsoft-com:vml" Requires="v">
                <p:oleObj name="Equation" r:id="rId4" imgW="3085920" imgH="1244520" progId="Equation.DSMT4">
                  <p:embed/>
                </p:oleObj>
              </mc:Choice>
              <mc:Fallback>
                <p:oleObj name="Equation" r:id="rId4" imgW="3085920" imgH="1244520" progId="Equation.DSMT4">
                  <p:embed/>
                  <p:pic>
                    <p:nvPicPr>
                      <p:cNvPr id="8" name="Object 7">
                        <a:extLst>
                          <a:ext uri="{FF2B5EF4-FFF2-40B4-BE49-F238E27FC236}">
                            <a16:creationId xmlns:a16="http://schemas.microsoft.com/office/drawing/2014/main" id="{9E9540D6-F8A0-4AC7-8E6D-D183E71FF698}"/>
                          </a:ext>
                        </a:extLst>
                      </p:cNvPr>
                      <p:cNvPicPr>
                        <a:picLocks noChangeAspect="1" noChangeArrowheads="1"/>
                      </p:cNvPicPr>
                      <p:nvPr/>
                    </p:nvPicPr>
                    <p:blipFill>
                      <a:blip r:embed="rId5"/>
                      <a:srcRect/>
                      <a:stretch>
                        <a:fillRect/>
                      </a:stretch>
                    </p:blipFill>
                    <p:spPr bwMode="auto">
                      <a:xfrm>
                        <a:off x="777923" y="2221705"/>
                        <a:ext cx="10104437" cy="3609251"/>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B90798F1-5003-4B7D-8D8B-48C421BFA0C7}"/>
              </a:ext>
            </a:extLst>
          </p:cNvPr>
          <p:cNvSpPr/>
          <p:nvPr/>
        </p:nvSpPr>
        <p:spPr>
          <a:xfrm>
            <a:off x="1237397" y="5712551"/>
            <a:ext cx="9717205" cy="769441"/>
          </a:xfrm>
          <a:prstGeom prst="rect">
            <a:avLst/>
          </a:prstGeom>
        </p:spPr>
        <p:txBody>
          <a:bodyPr wrap="square">
            <a:spAutoFit/>
          </a:bodyPr>
          <a:lstStyle/>
          <a:p>
            <a:pPr lvl="0" eaLnBrk="0" fontAlgn="base" hangingPunct="0">
              <a:spcBef>
                <a:spcPct val="0"/>
              </a:spcBef>
              <a:spcAft>
                <a:spcPct val="0"/>
              </a:spcAft>
            </a:pPr>
            <a:r>
              <a:rPr lang="en-US" altLang="en-US" sz="4400" dirty="0" err="1">
                <a:latin typeface="Times New Roman" panose="02020603050405020304" pitchFamily="18" charset="0"/>
                <a:ea typeface="Calibri" panose="020F0502020204030204" pitchFamily="34" charset="0"/>
                <a:cs typeface="Times New Roman" panose="02020603050405020304" pitchFamily="18" charset="0"/>
              </a:rPr>
              <a:t>Vậy</a:t>
            </a:r>
            <a:r>
              <a:rPr lang="en-US" alt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alt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dirty="0" err="1">
                <a:latin typeface="Times New Roman" panose="02020603050405020304" pitchFamily="18" charset="0"/>
                <a:ea typeface="Calibri" panose="020F0502020204030204" pitchFamily="34" charset="0"/>
                <a:cs typeface="Times New Roman" panose="02020603050405020304" pitchFamily="18" charset="0"/>
              </a:rPr>
              <a:t>cao</a:t>
            </a:r>
            <a:r>
              <a:rPr lang="en-US" alt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altLang="en-US" sz="4400" dirty="0" err="1">
                <a:latin typeface="Times New Roman" panose="02020603050405020304" pitchFamily="18" charset="0"/>
                <a:ea typeface="Calibri" panose="020F0502020204030204" pitchFamily="34" charset="0"/>
                <a:cs typeface="Times New Roman" panose="02020603050405020304" pitchFamily="18" charset="0"/>
              </a:rPr>
              <a:t>dốc</a:t>
            </a:r>
            <a:r>
              <a:rPr lang="en-US" alt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altLang="en-US" sz="4400" dirty="0">
                <a:latin typeface="Times New Roman" panose="02020603050405020304" pitchFamily="18" charset="0"/>
                <a:ea typeface="Calibri" panose="020F0502020204030204" pitchFamily="34" charset="0"/>
                <a:cs typeface="Times New Roman" panose="02020603050405020304" pitchFamily="18" charset="0"/>
              </a:rPr>
              <a:t> 32(m)</a:t>
            </a:r>
            <a:endParaRPr lang="en-US" altLang="en-US" sz="4400" dirty="0">
              <a:latin typeface="Arial" panose="020B0604020202020204" pitchFamily="34" charset="0"/>
            </a:endParaRPr>
          </a:p>
        </p:txBody>
      </p:sp>
    </p:spTree>
    <p:custDataLst>
      <p:tags r:id="rId1"/>
    </p:custDataLst>
    <p:extLst>
      <p:ext uri="{BB962C8B-B14F-4D97-AF65-F5344CB8AC3E}">
        <p14:creationId xmlns:p14="http://schemas.microsoft.com/office/powerpoint/2010/main" val="9665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68" name="Rectangle 72"/>
          <p:cNvSpPr>
            <a:spLocks noGrp="1" noChangeArrowheads="1"/>
          </p:cNvSpPr>
          <p:nvPr>
            <p:ph type="title"/>
          </p:nvPr>
        </p:nvSpPr>
        <p:spPr>
          <a:xfrm>
            <a:off x="2129833" y="337911"/>
            <a:ext cx="10062167" cy="943120"/>
          </a:xfrm>
        </p:spPr>
        <p:txBody>
          <a:bodyPr>
            <a:norm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THẢO LUẬN 3</a:t>
            </a:r>
            <a:r>
              <a:rPr lang="en-US" sz="4200" b="1" dirty="0">
                <a:solidFill>
                  <a:srgbClr val="33CC33"/>
                </a:solidFill>
                <a:latin typeface="Times New Roman" panose="02020603050405020304" pitchFamily="18" charset="0"/>
                <a:cs typeface="Times New Roman" panose="02020603050405020304" pitchFamily="18" charset="0"/>
              </a:rPr>
              <a:t> </a:t>
            </a:r>
            <a:r>
              <a:rPr lang="en-US" sz="4200" b="1" dirty="0">
                <a:solidFill>
                  <a:srgbClr val="FF0000"/>
                </a:solidFill>
                <a:latin typeface="Times New Roman" panose="02020603050405020304" pitchFamily="18" charset="0"/>
                <a:cs typeface="Times New Roman" panose="02020603050405020304" pitchFamily="18" charset="0"/>
              </a:rPr>
              <a:t>PHÚT</a:t>
            </a:r>
          </a:p>
        </p:txBody>
      </p:sp>
      <p:grpSp>
        <p:nvGrpSpPr>
          <p:cNvPr id="3" name="Group 2"/>
          <p:cNvGrpSpPr/>
          <p:nvPr/>
        </p:nvGrpSpPr>
        <p:grpSpPr>
          <a:xfrm>
            <a:off x="190524" y="44432"/>
            <a:ext cx="1805158" cy="1502059"/>
            <a:chOff x="-108070" y="1058653"/>
            <a:chExt cx="2371249" cy="2090789"/>
          </a:xfrm>
        </p:grpSpPr>
        <p:grpSp>
          <p:nvGrpSpPr>
            <p:cNvPr id="490571" name="Group 75"/>
            <p:cNvGrpSpPr>
              <a:grpSpLocks/>
            </p:cNvGrpSpPr>
            <p:nvPr/>
          </p:nvGrpSpPr>
          <p:grpSpPr bwMode="auto">
            <a:xfrm>
              <a:off x="-108070" y="1058653"/>
              <a:ext cx="1202120" cy="2090572"/>
              <a:chOff x="2304" y="1344"/>
              <a:chExt cx="498" cy="1245"/>
            </a:xfrm>
          </p:grpSpPr>
          <p:sp>
            <p:nvSpPr>
              <p:cNvPr id="490572" name="Freeform 76"/>
              <p:cNvSpPr>
                <a:spLocks/>
              </p:cNvSpPr>
              <p:nvPr/>
            </p:nvSpPr>
            <p:spPr bwMode="gray">
              <a:xfrm>
                <a:off x="2425"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7099E2"/>
              </a:solidFill>
              <a:ln w="0">
                <a:noFill/>
                <a:prstDash val="solid"/>
                <a:round/>
                <a:headEnd/>
                <a:tailEnd/>
              </a:ln>
              <a:effectLst>
                <a:outerShdw dist="91581" dir="3378596" algn="ctr" rotWithShape="0">
                  <a:srgbClr val="C0C0C0">
                    <a:alpha val="50000"/>
                  </a:srgbClr>
                </a:outerShdw>
              </a:effectLst>
            </p:spPr>
            <p:txBody>
              <a:bodyPr/>
              <a:lstStyle/>
              <a:p>
                <a:endParaRPr lang="en-US"/>
              </a:p>
            </p:txBody>
          </p:sp>
          <p:sp>
            <p:nvSpPr>
              <p:cNvPr id="490573" name="Freeform 77"/>
              <p:cNvSpPr>
                <a:spLocks/>
              </p:cNvSpPr>
              <p:nvPr/>
            </p:nvSpPr>
            <p:spPr bwMode="gray">
              <a:xfrm>
                <a:off x="2304" y="1625"/>
                <a:ext cx="498" cy="96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solidFill>
                <a:srgbClr val="7099E2"/>
              </a:solidFill>
              <a:ln w="0">
                <a:noFill/>
                <a:prstDash val="solid"/>
                <a:round/>
                <a:headEnd/>
                <a:tailEnd/>
              </a:ln>
              <a:effectLst>
                <a:outerShdw dist="91581" dir="3378596" algn="ctr" rotWithShape="0">
                  <a:srgbClr val="C0C0C0">
                    <a:alpha val="50000"/>
                  </a:srgbClr>
                </a:outerShdw>
              </a:effectLst>
            </p:spPr>
            <p:txBody>
              <a:bodyPr/>
              <a:lstStyle/>
              <a:p>
                <a:endParaRPr lang="en-US"/>
              </a:p>
            </p:txBody>
          </p:sp>
        </p:grpSp>
        <p:grpSp>
          <p:nvGrpSpPr>
            <p:cNvPr id="490578" name="Group 82"/>
            <p:cNvGrpSpPr>
              <a:grpSpLocks/>
            </p:cNvGrpSpPr>
            <p:nvPr/>
          </p:nvGrpSpPr>
          <p:grpSpPr bwMode="auto">
            <a:xfrm>
              <a:off x="1094050" y="1058653"/>
              <a:ext cx="1169129" cy="2090789"/>
              <a:chOff x="2905" y="1344"/>
              <a:chExt cx="498" cy="1300"/>
            </a:xfrm>
          </p:grpSpPr>
          <p:sp>
            <p:nvSpPr>
              <p:cNvPr id="490579" name="Freeform 83"/>
              <p:cNvSpPr>
                <a:spLocks/>
              </p:cNvSpPr>
              <p:nvPr/>
            </p:nvSpPr>
            <p:spPr bwMode="gray">
              <a:xfrm>
                <a:off x="3001"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4988C"/>
              </a:solidFill>
              <a:ln w="0">
                <a:noFill/>
                <a:prstDash val="solid"/>
                <a:round/>
                <a:headEnd/>
                <a:tailEnd/>
              </a:ln>
              <a:effectLst>
                <a:outerShdw dist="91581" dir="3378596" algn="ctr" rotWithShape="0">
                  <a:srgbClr val="C0C0C0">
                    <a:alpha val="50000"/>
                  </a:srgbClr>
                </a:outerShdw>
              </a:effectLst>
            </p:spPr>
            <p:txBody>
              <a:bodyPr/>
              <a:lstStyle/>
              <a:p>
                <a:endParaRPr lang="en-US"/>
              </a:p>
            </p:txBody>
          </p:sp>
          <p:sp>
            <p:nvSpPr>
              <p:cNvPr id="490580" name="Freeform 84"/>
              <p:cNvSpPr>
                <a:spLocks/>
              </p:cNvSpPr>
              <p:nvPr/>
            </p:nvSpPr>
            <p:spPr bwMode="gray">
              <a:xfrm>
                <a:off x="2905" y="1620"/>
                <a:ext cx="498" cy="102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solidFill>
                <a:srgbClr val="44988C"/>
              </a:solidFill>
              <a:ln w="0">
                <a:noFill/>
                <a:prstDash val="solid"/>
                <a:round/>
                <a:headEnd/>
                <a:tailEnd/>
              </a:ln>
              <a:effectLst>
                <a:outerShdw dist="91581" dir="3378596" algn="ctr" rotWithShape="0">
                  <a:srgbClr val="C0C0C0">
                    <a:alpha val="50000"/>
                  </a:srgbClr>
                </a:outerShdw>
              </a:effectLst>
            </p:spPr>
            <p:txBody>
              <a:bodyPr/>
              <a:lstStyle/>
              <a:p>
                <a:endParaRPr lang="en-US"/>
              </a:p>
            </p:txBody>
          </p:sp>
        </p:grpSp>
      </p:grpSp>
      <p:sp>
        <p:nvSpPr>
          <p:cNvPr id="2" name="Rectangle 1"/>
          <p:cNvSpPr/>
          <p:nvPr/>
        </p:nvSpPr>
        <p:spPr>
          <a:xfrm>
            <a:off x="190524" y="1950269"/>
            <a:ext cx="11683424" cy="4524315"/>
          </a:xfrm>
          <a:prstGeom prst="rect">
            <a:avLst/>
          </a:prstGeom>
        </p:spPr>
        <p:txBody>
          <a:bodyPr wrap="square">
            <a:spAutoFit/>
          </a:bodyPr>
          <a:lstStyle/>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Thảo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luận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với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huống</a:t>
            </a:r>
            <a:r>
              <a:rPr lang="en-US" sz="4800" dirty="0">
                <a:solidFill>
                  <a:srgbClr val="000000"/>
                </a:solidFill>
                <a:latin typeface="Times New Roman" panose="02020603050405020304" pitchFamily="18" charset="0"/>
                <a:cs typeface="Times New Roman" panose="02020603050405020304" pitchFamily="18" charset="0"/>
              </a:rPr>
              <a:t> 2b.</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bảng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phụ</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phiếu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học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tập</a:t>
            </a:r>
            <a:r>
              <a:rPr lang="en-US" sz="4800" dirty="0">
                <a:solidFill>
                  <a:srgbClr val="000000"/>
                </a:solidFill>
                <a:latin typeface="Times New Roman" panose="02020603050405020304" pitchFamily="18" charset="0"/>
                <a:cs typeface="Times New Roman" panose="02020603050405020304" pitchFamily="18" charset="0"/>
              </a:rPr>
              <a:t>.</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Nhận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nhất</a:t>
            </a:r>
            <a:r>
              <a:rPr lang="en-US" sz="4800" dirty="0">
                <a:solidFill>
                  <a:srgbClr val="000000"/>
                </a:solidFill>
                <a:latin typeface="Times New Roman" panose="02020603050405020304" pitchFamily="18" charset="0"/>
                <a:cs typeface="Times New Roman" panose="02020603050405020304" pitchFamily="18" charset="0"/>
              </a:rPr>
              <a:t>.</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Đại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diện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lên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thuyết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a:t>
            </a:r>
          </a:p>
          <a:p>
            <a:pPr marL="571500" indent="-571500" algn="just" eaLnBrk="0" hangingPunct="0">
              <a:buFont typeface="Wingdings" panose="05000000000000000000" pitchFamily="2" charset="2"/>
              <a:buChar char="v"/>
            </a:pPr>
            <a:r>
              <a:rPr lang="en-US" sz="4800" dirty="0" err="1">
                <a:solidFill>
                  <a:srgbClr val="000000"/>
                </a:solidFill>
                <a:latin typeface="Times New Roman" panose="02020603050405020304" pitchFamily="18" charset="0"/>
                <a:cs typeface="Times New Roman" panose="02020603050405020304" pitchFamily="18" charset="0"/>
              </a:rPr>
              <a:t>Tặng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điểm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cộng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đúng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678977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D103785A-15B2-4492-B6FB-FE9860F4426F}"/>
              </a:ext>
            </a:extLst>
          </p:cNvPr>
          <p:cNvSpPr>
            <a:spLocks noChangeArrowheads="1"/>
          </p:cNvSpPr>
          <p:nvPr/>
        </p:nvSpPr>
        <p:spPr bwMode="auto">
          <a:xfrm>
            <a:off x="-191068" y="1061491"/>
            <a:ext cx="22634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100" b="0" i="0" u="none" strike="noStrike" cap="none" normalizeH="0" baseline="0" dirty="0">
              <a:ln>
                <a:noFill/>
              </a:ln>
              <a:solidFill>
                <a:schemeClr val="tx1"/>
              </a:solidFill>
              <a:effectLst/>
            </a:endParaRPr>
          </a:p>
        </p:txBody>
      </p:sp>
      <p:sp>
        <p:nvSpPr>
          <p:cNvPr id="2" name="Rectangle 1">
            <a:extLst>
              <a:ext uri="{FF2B5EF4-FFF2-40B4-BE49-F238E27FC236}">
                <a16:creationId xmlns:a16="http://schemas.microsoft.com/office/drawing/2014/main" id="{E0DFF91C-6D28-4F29-B1F8-B54EC5D300EC}"/>
              </a:ext>
            </a:extLst>
          </p:cNvPr>
          <p:cNvSpPr/>
          <p:nvPr/>
        </p:nvSpPr>
        <p:spPr>
          <a:xfrm>
            <a:off x="132522" y="284355"/>
            <a:ext cx="11913704" cy="1754326"/>
          </a:xfrm>
          <a:prstGeom prst="rect">
            <a:avLst/>
          </a:prstGeom>
        </p:spPr>
        <p:txBody>
          <a:bodyPr wrap="square">
            <a:spAutoFit/>
          </a:bodyPr>
          <a:lstStyle/>
          <a:p>
            <a:pPr lvl="0" algn="just" eaLnBrk="0" fontAlgn="base" hangingPunct="0">
              <a:spcBef>
                <a:spcPct val="0"/>
              </a:spcBef>
              <a:spcAft>
                <a:spcPct val="0"/>
              </a:spcAft>
            </a:pP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mấy</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giờ</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rằng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tốc</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dốc</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4km/h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tốc</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alt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xuống</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dốc</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dirty="0" err="1">
                <a:solidFill>
                  <a:srgbClr val="33CC33"/>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3600" dirty="0">
                <a:solidFill>
                  <a:srgbClr val="33CC33"/>
                </a:solidFill>
                <a:latin typeface="Times New Roman" panose="02020603050405020304" pitchFamily="18" charset="0"/>
                <a:ea typeface="Calibri" panose="020F0502020204030204" pitchFamily="34" charset="0"/>
                <a:cs typeface="Times New Roman" panose="02020603050405020304" pitchFamily="18" charset="0"/>
              </a:rPr>
              <a:t> 19km/h.</a:t>
            </a:r>
            <a:endParaRPr lang="en-US" altLang="en-US" sz="3600" dirty="0">
              <a:solidFill>
                <a:srgbClr val="33CC33"/>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3826213-3547-4D3F-9B36-5A101CA6BA2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60953" y="2131933"/>
            <a:ext cx="8046068" cy="3582557"/>
          </a:xfrm>
          <a:prstGeom prst="rect">
            <a:avLst/>
          </a:prstGeom>
        </p:spPr>
      </p:pic>
      <p:pic>
        <p:nvPicPr>
          <p:cNvPr id="6" name="3 Minute Timer(To)">
            <a:hlinkClick r:id="" action="ppaction://media"/>
            <a:extLst>
              <a:ext uri="{FF2B5EF4-FFF2-40B4-BE49-F238E27FC236}">
                <a16:creationId xmlns:a16="http://schemas.microsoft.com/office/drawing/2014/main" id="{5FAFFCCF-4618-496F-AFDD-E0FFBC4F41B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8754422" y="2743054"/>
            <a:ext cx="3076625" cy="3209975"/>
          </a:xfrm>
          <a:prstGeom prst="rect">
            <a:avLst/>
          </a:prstGeom>
        </p:spPr>
      </p:pic>
      <p:pic>
        <p:nvPicPr>
          <p:cNvPr id="8" name="2 - Nen chinh 1 -  A day Picnic">
            <a:hlinkClick r:id="" action="ppaction://media"/>
            <a:extLst>
              <a:ext uri="{FF2B5EF4-FFF2-40B4-BE49-F238E27FC236}">
                <a16:creationId xmlns:a16="http://schemas.microsoft.com/office/drawing/2014/main" id="{991C5777-9B29-48D9-A104-80A7DC08D298}"/>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5479774" y="5276107"/>
            <a:ext cx="609600" cy="609600"/>
          </a:xfrm>
          <a:prstGeom prst="rect">
            <a:avLst/>
          </a:prstGeom>
        </p:spPr>
      </p:pic>
    </p:spTree>
    <p:custDataLst>
      <p:tags r:id="rId1"/>
    </p:custDataLst>
    <p:extLst>
      <p:ext uri="{BB962C8B-B14F-4D97-AF65-F5344CB8AC3E}">
        <p14:creationId xmlns:p14="http://schemas.microsoft.com/office/powerpoint/2010/main" val="317923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mediacall" presetSubtype="0" fill="hold" nodeType="withEffect">
                                  <p:stCondLst>
                                    <p:cond delay="0"/>
                                  </p:stCondLst>
                                  <p:childTnLst>
                                    <p:cmd type="call" cmd="togglePause">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audio>
              <p:cMediaNode vol="39394">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6C8CE43-2AE3-47BD-BEF8-A5A9C3626924}"/>
              </a:ext>
            </a:extLst>
          </p:cNvPr>
          <p:cNvGraphicFramePr>
            <a:graphicFrameLocks noChangeAspect="1"/>
          </p:cNvGraphicFramePr>
          <p:nvPr>
            <p:extLst>
              <p:ext uri="{D42A27DB-BD31-4B8C-83A1-F6EECF244321}">
                <p14:modId xmlns:p14="http://schemas.microsoft.com/office/powerpoint/2010/main" val="1854643105"/>
              </p:ext>
            </p:extLst>
          </p:nvPr>
        </p:nvGraphicFramePr>
        <p:xfrm>
          <a:off x="3060221" y="1434120"/>
          <a:ext cx="8261350" cy="1096514"/>
        </p:xfrm>
        <a:graphic>
          <a:graphicData uri="http://schemas.openxmlformats.org/presentationml/2006/ole">
            <mc:AlternateContent xmlns:mc="http://schemas.openxmlformats.org/markup-compatibility/2006">
              <mc:Choice xmlns:v="urn:schemas-microsoft-com:vml" Requires="v">
                <p:oleObj name="Equation" r:id="rId3" imgW="3085920" imgH="507960" progId="Equation.DSMT4">
                  <p:embed/>
                </p:oleObj>
              </mc:Choice>
              <mc:Fallback>
                <p:oleObj name="Equation" r:id="rId3" imgW="3085920" imgH="507960" progId="Equation.DSMT4">
                  <p:embed/>
                  <p:pic>
                    <p:nvPicPr>
                      <p:cNvPr id="0" name="Object 2"/>
                      <p:cNvPicPr>
                        <a:picLocks noChangeAspect="1" noChangeArrowheads="1"/>
                      </p:cNvPicPr>
                      <p:nvPr/>
                    </p:nvPicPr>
                    <p:blipFill>
                      <a:blip r:embed="rId4"/>
                      <a:srcRect/>
                      <a:stretch>
                        <a:fillRect/>
                      </a:stretch>
                    </p:blipFill>
                    <p:spPr bwMode="auto">
                      <a:xfrm>
                        <a:off x="3060221" y="1434120"/>
                        <a:ext cx="8261350" cy="1096514"/>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4796402F-B63C-476E-A1E0-5067BE56892A}"/>
              </a:ext>
            </a:extLst>
          </p:cNvPr>
          <p:cNvGraphicFramePr>
            <a:graphicFrameLocks noChangeAspect="1"/>
          </p:cNvGraphicFramePr>
          <p:nvPr>
            <p:extLst>
              <p:ext uri="{D42A27DB-BD31-4B8C-83A1-F6EECF244321}">
                <p14:modId xmlns:p14="http://schemas.microsoft.com/office/powerpoint/2010/main" val="2446322783"/>
              </p:ext>
            </p:extLst>
          </p:nvPr>
        </p:nvGraphicFramePr>
        <p:xfrm>
          <a:off x="3063875" y="4078288"/>
          <a:ext cx="8258175" cy="1020762"/>
        </p:xfrm>
        <a:graphic>
          <a:graphicData uri="http://schemas.openxmlformats.org/presentationml/2006/ole">
            <mc:AlternateContent xmlns:mc="http://schemas.openxmlformats.org/markup-compatibility/2006">
              <mc:Choice xmlns:v="urn:schemas-microsoft-com:vml" Requires="v">
                <p:oleObj name="Equation" r:id="rId5" imgW="3098520" imgH="507960" progId="Equation.DSMT4">
                  <p:embed/>
                </p:oleObj>
              </mc:Choice>
              <mc:Fallback>
                <p:oleObj name="Equation" r:id="rId5" imgW="3098520" imgH="507960" progId="Equation.DSMT4">
                  <p:embed/>
                  <p:pic>
                    <p:nvPicPr>
                      <p:cNvPr id="0" name="Object 1"/>
                      <p:cNvPicPr>
                        <a:picLocks noChangeAspect="1" noChangeArrowheads="1"/>
                      </p:cNvPicPr>
                      <p:nvPr/>
                    </p:nvPicPr>
                    <p:blipFill>
                      <a:blip r:embed="rId6"/>
                      <a:srcRect/>
                      <a:stretch>
                        <a:fillRect/>
                      </a:stretch>
                    </p:blipFill>
                    <p:spPr bwMode="auto">
                      <a:xfrm>
                        <a:off x="3063875" y="4078288"/>
                        <a:ext cx="8258175" cy="1020762"/>
                      </a:xfrm>
                      <a:prstGeom prst="rect">
                        <a:avLst/>
                      </a:prstGeom>
                      <a:noFill/>
                    </p:spPr>
                  </p:pic>
                </p:oleObj>
              </mc:Fallback>
            </mc:AlternateContent>
          </a:graphicData>
        </a:graphic>
      </p:graphicFrame>
      <p:sp>
        <p:nvSpPr>
          <p:cNvPr id="7" name="Rectangle 4">
            <a:extLst>
              <a:ext uri="{FF2B5EF4-FFF2-40B4-BE49-F238E27FC236}">
                <a16:creationId xmlns:a16="http://schemas.microsoft.com/office/drawing/2014/main" id="{466350F5-E62A-4F8F-9B81-B794021DD550}"/>
              </a:ext>
            </a:extLst>
          </p:cNvPr>
          <p:cNvSpPr>
            <a:spLocks noChangeArrowheads="1"/>
          </p:cNvSpPr>
          <p:nvPr/>
        </p:nvSpPr>
        <p:spPr bwMode="auto">
          <a:xfrm>
            <a:off x="1992573" y="2333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EB07D97F-539F-4FAC-B8D1-04CAD32A0996}"/>
              </a:ext>
            </a:extLst>
          </p:cNvPr>
          <p:cNvSpPr>
            <a:spLocks noChangeArrowheads="1"/>
          </p:cNvSpPr>
          <p:nvPr/>
        </p:nvSpPr>
        <p:spPr bwMode="auto">
          <a:xfrm>
            <a:off x="1992573" y="2838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DB94AA5F-2043-47D0-A710-480E1A3A5C11}"/>
              </a:ext>
            </a:extLst>
          </p:cNvPr>
          <p:cNvSpPr>
            <a:spLocks noChangeArrowheads="1"/>
          </p:cNvSpPr>
          <p:nvPr/>
        </p:nvSpPr>
        <p:spPr bwMode="auto">
          <a:xfrm>
            <a:off x="2782957" y="41495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75B6AE4D-B165-45D0-B69A-14285ED4DF1F}"/>
              </a:ext>
            </a:extLst>
          </p:cNvPr>
          <p:cNvGraphicFramePr>
            <a:graphicFrameLocks noChangeAspect="1"/>
          </p:cNvGraphicFramePr>
          <p:nvPr>
            <p:extLst>
              <p:ext uri="{D42A27DB-BD31-4B8C-83A1-F6EECF244321}">
                <p14:modId xmlns:p14="http://schemas.microsoft.com/office/powerpoint/2010/main" val="312584953"/>
              </p:ext>
            </p:extLst>
          </p:nvPr>
        </p:nvGraphicFramePr>
        <p:xfrm>
          <a:off x="887104" y="5111599"/>
          <a:ext cx="9488488" cy="1154989"/>
        </p:xfrm>
        <a:graphic>
          <a:graphicData uri="http://schemas.openxmlformats.org/presentationml/2006/ole">
            <mc:AlternateContent xmlns:mc="http://schemas.openxmlformats.org/markup-compatibility/2006">
              <mc:Choice xmlns:v="urn:schemas-microsoft-com:vml" Requires="v">
                <p:oleObj name="Equation" r:id="rId7" imgW="2565360" imgH="507960" progId="Equation.DSMT4">
                  <p:embed/>
                </p:oleObj>
              </mc:Choice>
              <mc:Fallback>
                <p:oleObj name="Equation" r:id="rId7" imgW="2565360" imgH="507960" progId="Equation.DSMT4">
                  <p:embed/>
                  <p:pic>
                    <p:nvPicPr>
                      <p:cNvPr id="0" name="Object 6"/>
                      <p:cNvPicPr>
                        <a:picLocks noChangeAspect="1" noChangeArrowheads="1"/>
                      </p:cNvPicPr>
                      <p:nvPr/>
                    </p:nvPicPr>
                    <p:blipFill>
                      <a:blip r:embed="rId8"/>
                      <a:srcRect/>
                      <a:stretch>
                        <a:fillRect/>
                      </a:stretch>
                    </p:blipFill>
                    <p:spPr bwMode="auto">
                      <a:xfrm>
                        <a:off x="887104" y="5111599"/>
                        <a:ext cx="9488488" cy="1154989"/>
                      </a:xfrm>
                      <a:prstGeom prst="rect">
                        <a:avLst/>
                      </a:prstGeom>
                      <a:noFill/>
                    </p:spPr>
                  </p:pic>
                </p:oleObj>
              </mc:Fallback>
            </mc:AlternateContent>
          </a:graphicData>
        </a:graphic>
      </p:graphicFrame>
      <p:sp>
        <p:nvSpPr>
          <p:cNvPr id="11" name="Rectangle 8">
            <a:extLst>
              <a:ext uri="{FF2B5EF4-FFF2-40B4-BE49-F238E27FC236}">
                <a16:creationId xmlns:a16="http://schemas.microsoft.com/office/drawing/2014/main" id="{16D15DB4-06C3-43AF-95F4-C43B5075EBEA}"/>
              </a:ext>
            </a:extLst>
          </p:cNvPr>
          <p:cNvSpPr>
            <a:spLocks noChangeArrowheads="1"/>
          </p:cNvSpPr>
          <p:nvPr/>
        </p:nvSpPr>
        <p:spPr bwMode="auto">
          <a:xfrm>
            <a:off x="887104" y="5548058"/>
            <a:ext cx="987344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Vậy</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 </a:t>
            </a: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lúc</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6 </a:t>
            </a: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giờ</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6 </a:t>
            </a:r>
            <a:r>
              <a:rPr kumimoji="0" lang="en-US" altLang="en-US" sz="3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phút</a:t>
            </a: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E4D2BE9-0EFA-46FA-8AEE-CD34DA30E989}"/>
                  </a:ext>
                </a:extLst>
              </p:cNvPr>
              <p:cNvSpPr/>
              <p:nvPr/>
            </p:nvSpPr>
            <p:spPr>
              <a:xfrm>
                <a:off x="399189" y="74659"/>
                <a:ext cx="6378669" cy="1572610"/>
              </a:xfrm>
              <a:prstGeom prst="rect">
                <a:avLst/>
              </a:prstGeom>
            </p:spPr>
            <p:txBody>
              <a:bodyPr wrap="none">
                <a:spAutoFit/>
              </a:bodyPr>
              <a:lstStyle/>
              <a:p>
                <a:r>
                  <a:rPr lang="en-US" sz="3600" dirty="0">
                    <a:latin typeface="Times New Roman" panose="02020603050405020304" pitchFamily="18" charset="0"/>
                    <a:ea typeface="Calibri" panose="020F0502020204030204" pitchFamily="34" charset="0"/>
                    <a:cs typeface="Times New Roman" panose="02020603050405020304" pitchFamily="18" charset="0"/>
                  </a:rPr>
                  <a:t>b)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600" dirty="0">
                    <a:latin typeface="Times New Roman" panose="02020603050405020304" pitchFamily="18" charset="0"/>
                    <a:ea typeface="Calibri" panose="020F0502020204030204" pitchFamily="34" charset="0"/>
                    <a:cs typeface="Times New Roman" panose="02020603050405020304" pitchFamily="18" charset="0"/>
                  </a:rPr>
                  <a:t> ∆ACH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vuông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600" dirty="0">
                    <a:latin typeface="Times New Roman" panose="02020603050405020304" pitchFamily="18" charset="0"/>
                    <a:ea typeface="Calibri" panose="020F0502020204030204" pitchFamily="34" charset="0"/>
                    <a:cs typeface="Times New Roman" panose="02020603050405020304" pitchFamily="18" charset="0"/>
                  </a:rPr>
                  <a:t> H, ta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US" sz="3600" b="0" i="1" dirty="0">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3600" b="0" i="1" smtClean="0">
                        <a:latin typeface="Cambria Math" panose="02040503050406030204" pitchFamily="18" charset="0"/>
                        <a:ea typeface="Calibri" panose="020F0502020204030204" pitchFamily="34" charset="0"/>
                        <a:cs typeface="Times New Roman" panose="02020603050405020304" pitchFamily="18" charset="0"/>
                      </a:rPr>
                      <m:t>𝑠𝑖𝑛</m:t>
                    </m:r>
                    <m:acc>
                      <m:accPr>
                        <m:chr m:val="̂"/>
                        <m:ctrlPr>
                          <a:rPr lang="en-US" sz="3600" b="0" i="1" smtClean="0">
                            <a:latin typeface="Cambria Math" panose="02040503050406030204" pitchFamily="18" charset="0"/>
                            <a:cs typeface="Times New Roman" panose="02020603050405020304" pitchFamily="18" charset="0"/>
                          </a:rPr>
                        </m:ctrlPr>
                      </m:accPr>
                      <m:e>
                        <m:r>
                          <a:rPr lang="en-US" sz="3600" b="0" i="1" smtClean="0">
                            <a:latin typeface="Cambria Math" panose="02040503050406030204" pitchFamily="18" charset="0"/>
                            <a:cs typeface="Times New Roman" panose="02020603050405020304" pitchFamily="18" charset="0"/>
                          </a:rPr>
                          <m:t>𝐶𝐴𝐻</m:t>
                        </m:r>
                      </m:e>
                    </m:acc>
                  </m:oMath>
                </a14:m>
                <a:r>
                  <a:rPr lang="en-US" sz="3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3600" i="1" dirty="0" smtClean="0">
                            <a:latin typeface="Cambria Math" panose="02040503050406030204" pitchFamily="18" charset="0"/>
                            <a:cs typeface="Times New Roman" panose="02020603050405020304" pitchFamily="18" charset="0"/>
                          </a:rPr>
                        </m:ctrlPr>
                      </m:fPr>
                      <m:num>
                        <m:r>
                          <a:rPr lang="en-US" sz="3600" b="0" i="1" dirty="0" smtClean="0">
                            <a:latin typeface="Cambria Math" panose="02040503050406030204" pitchFamily="18" charset="0"/>
                            <a:cs typeface="Times New Roman" panose="02020603050405020304" pitchFamily="18" charset="0"/>
                          </a:rPr>
                          <m:t>𝐶𝐻</m:t>
                        </m:r>
                      </m:num>
                      <m:den>
                        <m:r>
                          <a:rPr lang="en-US" sz="3600" b="0" i="1" dirty="0" smtClean="0">
                            <a:latin typeface="Cambria Math" panose="02040503050406030204" pitchFamily="18" charset="0"/>
                            <a:cs typeface="Times New Roman" panose="02020603050405020304" pitchFamily="18" charset="0"/>
                          </a:rPr>
                          <m:t>𝐴𝐶</m:t>
                        </m:r>
                      </m:den>
                    </m:f>
                    <m:groupChr>
                      <m:groupChrPr>
                        <m:chr m:val="⇒"/>
                        <m:vertJc m:val="bot"/>
                        <m:ctrlPr>
                          <a:rPr lang="en-US" sz="3600" b="0" i="1" dirty="0" smtClean="0">
                            <a:latin typeface="Cambria Math" panose="02040503050406030204" pitchFamily="18" charset="0"/>
                            <a:cs typeface="Times New Roman" panose="02020603050405020304" pitchFamily="18" charset="0"/>
                          </a:rPr>
                        </m:ctrlPr>
                      </m:groupChrPr>
                      <m:e/>
                    </m:groupChr>
                    <m:r>
                      <a:rPr lang="en-US" sz="3600" b="0" i="1" dirty="0" smtClean="0">
                        <a:latin typeface="Cambria Math" panose="02040503050406030204" pitchFamily="18" charset="0"/>
                        <a:cs typeface="Times New Roman" panose="02020603050405020304" pitchFamily="18" charset="0"/>
                      </a:rPr>
                      <m:t>𝑠𝑖𝑛</m:t>
                    </m:r>
                    <m:r>
                      <a:rPr lang="en-US" sz="3600" b="0" i="1" dirty="0" smtClean="0">
                        <a:latin typeface="Cambria Math" panose="02040503050406030204" pitchFamily="18" charset="0"/>
                        <a:cs typeface="Times New Roman" panose="02020603050405020304" pitchFamily="18" charset="0"/>
                      </a:rPr>
                      <m:t>6°=</m:t>
                    </m:r>
                    <m:f>
                      <m:fPr>
                        <m:ctrlPr>
                          <a:rPr lang="en-US" sz="3600" b="0" i="1" dirty="0"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0" i="1" dirty="0" smtClean="0">
                            <a:latin typeface="Cambria Math" panose="02040503050406030204" pitchFamily="18" charset="0"/>
                            <a:ea typeface="Cambria Math" panose="02040503050406030204" pitchFamily="18" charset="0"/>
                            <a:cs typeface="Times New Roman" panose="02020603050405020304" pitchFamily="18" charset="0"/>
                          </a:rPr>
                          <m:t>h</m:t>
                        </m:r>
                      </m:num>
                      <m:den>
                        <m:r>
                          <a:rPr lang="en-US" sz="3600" b="0" i="1" dirty="0" smtClean="0">
                            <a:latin typeface="Cambria Math" panose="02040503050406030204" pitchFamily="18" charset="0"/>
                            <a:ea typeface="Cambria Math" panose="02040503050406030204" pitchFamily="18" charset="0"/>
                            <a:cs typeface="Times New Roman" panose="02020603050405020304" pitchFamily="18" charset="0"/>
                          </a:rPr>
                          <m:t>𝐴𝐶</m:t>
                        </m:r>
                      </m:den>
                    </m:f>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DE4D2BE9-0EFA-46FA-8AEE-CD34DA30E989}"/>
                  </a:ext>
                </a:extLst>
              </p:cNvPr>
              <p:cNvSpPr>
                <a:spLocks noRot="1" noChangeAspect="1" noMove="1" noResize="1" noEditPoints="1" noAdjustHandles="1" noChangeArrowheads="1" noChangeShapeType="1" noTextEdit="1"/>
              </p:cNvSpPr>
              <p:nvPr/>
            </p:nvSpPr>
            <p:spPr>
              <a:xfrm>
                <a:off x="399189" y="74659"/>
                <a:ext cx="6378669" cy="1572610"/>
              </a:xfrm>
              <a:prstGeom prst="rect">
                <a:avLst/>
              </a:prstGeom>
              <a:blipFill>
                <a:blip r:embed="rId9"/>
                <a:stretch>
                  <a:fillRect l="-2865" t="-5814" r="-1910" b="-5426"/>
                </a:stretch>
              </a:blipFill>
            </p:spPr>
            <p:txBody>
              <a:bodyPr/>
              <a:lstStyle/>
              <a:p>
                <a:r>
                  <a:rPr lang="en-US">
                    <a:noFill/>
                  </a:rPr>
                  <a:t> </a:t>
                </a:r>
              </a:p>
            </p:txBody>
          </p:sp>
        </mc:Fallback>
      </mc:AlternateContent>
      <p:sp>
        <p:nvSpPr>
          <p:cNvPr id="3" name="Rectangle 124">
            <a:extLst>
              <a:ext uri="{FF2B5EF4-FFF2-40B4-BE49-F238E27FC236}">
                <a16:creationId xmlns:a16="http://schemas.microsoft.com/office/drawing/2014/main" id="{825B27D3-2317-4E08-8869-6F74CFD91846}"/>
              </a:ext>
            </a:extLst>
          </p:cNvPr>
          <p:cNvSpPr>
            <a:spLocks noChangeArrowheads="1"/>
          </p:cNvSpPr>
          <p:nvPr/>
        </p:nvSpPr>
        <p:spPr bwMode="auto">
          <a:xfrm>
            <a:off x="582827" y="23199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451A0A6-3E19-4B66-AFE4-4BE6A1B12398}"/>
                  </a:ext>
                </a:extLst>
              </p:cNvPr>
              <p:cNvSpPr/>
              <p:nvPr/>
            </p:nvSpPr>
            <p:spPr>
              <a:xfrm>
                <a:off x="582827" y="2377128"/>
                <a:ext cx="6832743" cy="1759969"/>
              </a:xfrm>
              <a:prstGeom prst="rect">
                <a:avLst/>
              </a:prstGeom>
            </p:spPr>
            <p:txBody>
              <a:bodyPr wrap="square">
                <a:spAutoFit/>
              </a:bodyPr>
              <a:lstStyle/>
              <a:p>
                <a:pPr algn="just">
                  <a:lnSpc>
                    <a:spcPct val="115000"/>
                  </a:lnSpc>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Xét ∆BCH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vuông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3600" dirty="0">
                    <a:latin typeface="Times New Roman" panose="02020603050405020304" pitchFamily="18" charset="0"/>
                    <a:ea typeface="Calibri" panose="020F0502020204030204" pitchFamily="34" charset="0"/>
                    <a:cs typeface="Times New Roman" panose="02020603050405020304" pitchFamily="18" charset="0"/>
                  </a:rPr>
                  <a:t> H, ta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sin</a:t>
                </a:r>
                <a14:m>
                  <m:oMath xmlns:m="http://schemas.openxmlformats.org/officeDocument/2006/math">
                    <m:acc>
                      <m:accPr>
                        <m:chr m:val="̂"/>
                        <m:ctrlPr>
                          <a:rPr lang="en-US" sz="3600" i="1" smtClean="0">
                            <a:latin typeface="Cambria Math" panose="02040503050406030204" pitchFamily="18" charset="0"/>
                            <a:cs typeface="Times New Roman" panose="02020603050405020304" pitchFamily="18" charset="0"/>
                          </a:rPr>
                        </m:ctrlPr>
                      </m:accPr>
                      <m:e>
                        <m:r>
                          <a:rPr lang="en-US" sz="3600" b="0" i="1" smtClean="0">
                            <a:latin typeface="Cambria Math" panose="02040503050406030204" pitchFamily="18" charset="0"/>
                            <a:cs typeface="Times New Roman" panose="02020603050405020304" pitchFamily="18" charset="0"/>
                          </a:rPr>
                          <m:t>𝐶𝐵𝐻</m:t>
                        </m:r>
                      </m:e>
                    </m:acc>
                  </m:oMath>
                </a14:m>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cs typeface="Times New Roman" panose="02020603050405020304" pitchFamily="18" charset="0"/>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cs typeface="Times New Roman" panose="02020603050405020304" pitchFamily="18" charset="0"/>
                          </a:rPr>
                          <m:t>𝐶𝐻</m:t>
                        </m:r>
                      </m:num>
                      <m:den>
                        <m:r>
                          <a:rPr lang="en-US" sz="3600" b="0" i="1" smtClean="0">
                            <a:latin typeface="Cambria Math" panose="02040503050406030204" pitchFamily="18" charset="0"/>
                            <a:cs typeface="Times New Roman" panose="02020603050405020304" pitchFamily="18" charset="0"/>
                          </a:rPr>
                          <m:t>𝐵𝐶</m:t>
                        </m:r>
                      </m:den>
                    </m:f>
                    <m:groupChr>
                      <m:groupChrPr>
                        <m:chr m:val="⇒"/>
                        <m:vertJc m:val="bot"/>
                        <m:ctrlPr>
                          <a:rPr lang="en-US" sz="3600" b="0" i="1" smtClean="0">
                            <a:latin typeface="Cambria Math" panose="02040503050406030204" pitchFamily="18" charset="0"/>
                            <a:cs typeface="Times New Roman" panose="02020603050405020304" pitchFamily="18" charset="0"/>
                          </a:rPr>
                        </m:ctrlPr>
                      </m:groupChrPr>
                      <m:e/>
                    </m:groupChr>
                    <m:r>
                      <a:rPr lang="en-US" sz="3600" b="0" i="1" smtClean="0">
                        <a:latin typeface="Cambria Math" panose="02040503050406030204" pitchFamily="18" charset="0"/>
                        <a:cs typeface="Times New Roman" panose="02020603050405020304" pitchFamily="18" charset="0"/>
                      </a:rPr>
                      <m:t>𝑠𝑖𝑛</m:t>
                    </m:r>
                    <m:r>
                      <a:rPr lang="en-US" sz="3600" b="0" i="1" smtClean="0">
                        <a:latin typeface="Cambria Math" panose="02040503050406030204" pitchFamily="18" charset="0"/>
                        <a:cs typeface="Times New Roman" panose="02020603050405020304" pitchFamily="18" charset="0"/>
                      </a:rPr>
                      <m:t>4°=</m:t>
                    </m:r>
                    <m:f>
                      <m:fPr>
                        <m:ctrlPr>
                          <a:rPr lang="en-US" sz="36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0" i="1" smtClean="0">
                            <a:latin typeface="Cambria Math" panose="02040503050406030204" pitchFamily="18" charset="0"/>
                            <a:ea typeface="Cambria Math" panose="02040503050406030204" pitchFamily="18" charset="0"/>
                            <a:cs typeface="Times New Roman" panose="02020603050405020304" pitchFamily="18" charset="0"/>
                          </a:rPr>
                          <m:t>h</m:t>
                        </m:r>
                      </m:num>
                      <m:den>
                        <m:r>
                          <a:rPr lang="en-US" sz="3600" b="0" i="1" smtClean="0">
                            <a:latin typeface="Cambria Math" panose="02040503050406030204" pitchFamily="18" charset="0"/>
                            <a:ea typeface="Cambria Math" panose="02040503050406030204" pitchFamily="18" charset="0"/>
                            <a:cs typeface="Times New Roman" panose="02020603050405020304" pitchFamily="18" charset="0"/>
                          </a:rPr>
                          <m:t>𝐵𝐶</m:t>
                        </m:r>
                      </m:den>
                    </m:f>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7451A0A6-3E19-4B66-AFE4-4BE6A1B12398}"/>
                  </a:ext>
                </a:extLst>
              </p:cNvPr>
              <p:cNvSpPr>
                <a:spLocks noRot="1" noChangeAspect="1" noMove="1" noResize="1" noEditPoints="1" noAdjustHandles="1" noChangeArrowheads="1" noChangeShapeType="1" noTextEdit="1"/>
              </p:cNvSpPr>
              <p:nvPr/>
            </p:nvSpPr>
            <p:spPr>
              <a:xfrm>
                <a:off x="582827" y="2377128"/>
                <a:ext cx="6832743" cy="1759969"/>
              </a:xfrm>
              <a:prstGeom prst="rect">
                <a:avLst/>
              </a:prstGeom>
              <a:blipFill>
                <a:blip r:embed="rId10"/>
                <a:stretch>
                  <a:fillRect l="-2768" t="-3806" b="-4844"/>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7199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24500">
              <a:schemeClr val="bg1"/>
            </a:gs>
            <a:gs pos="49000">
              <a:schemeClr val="tx1">
                <a:lumMod val="50000"/>
                <a:lumOff val="50000"/>
              </a:schemeClr>
            </a:gs>
            <a:gs pos="0">
              <a:schemeClr val="tx1">
                <a:lumMod val="85000"/>
                <a:lumOff val="15000"/>
              </a:schemeClr>
            </a:gs>
          </a:gsLst>
          <a:lin ang="5400000" scaled="1"/>
        </a:gradFill>
        <a:effectLst/>
      </p:bgPr>
    </p:bg>
    <p:spTree>
      <p:nvGrpSpPr>
        <p:cNvPr id="1" name=""/>
        <p:cNvGrpSpPr/>
        <p:nvPr/>
      </p:nvGrpSpPr>
      <p:grpSpPr>
        <a:xfrm>
          <a:off x="0" y="0"/>
          <a:ext cx="0" cy="0"/>
          <a:chOff x="0" y="0"/>
          <a:chExt cx="0" cy="0"/>
        </a:xfrm>
      </p:grpSpPr>
      <p:sp>
        <p:nvSpPr>
          <p:cNvPr id="59" name="Hình chữ nhật 58">
            <a:extLst>
              <a:ext uri="{FF2B5EF4-FFF2-40B4-BE49-F238E27FC236}">
                <a16:creationId xmlns:a16="http://schemas.microsoft.com/office/drawing/2014/main" id="{6CB090F5-FE2B-4A91-A1EE-95B70FDFB837}"/>
              </a:ext>
            </a:extLst>
          </p:cNvPr>
          <p:cNvSpPr/>
          <p:nvPr/>
        </p:nvSpPr>
        <p:spPr>
          <a:xfrm flipV="1">
            <a:off x="0" y="3318929"/>
            <a:ext cx="12192000" cy="3539070"/>
          </a:xfrm>
          <a:prstGeom prst="rect">
            <a:avLst/>
          </a:prstGeom>
          <a:gradFill>
            <a:gsLst>
              <a:gs pos="100000">
                <a:schemeClr val="bg1"/>
              </a:gs>
              <a:gs pos="93000">
                <a:schemeClr val="tx1">
                  <a:lumMod val="50000"/>
                  <a:lumOff val="50000"/>
                </a:schemeClr>
              </a:gs>
              <a:gs pos="0">
                <a:schemeClr val="tx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nvGrpSpPr>
          <p:cNvPr id="63" name="Nhóm 62">
            <a:extLst>
              <a:ext uri="{FF2B5EF4-FFF2-40B4-BE49-F238E27FC236}">
                <a16:creationId xmlns:a16="http://schemas.microsoft.com/office/drawing/2014/main" id="{7648C6CF-635E-43AE-A7E0-4C9C7380886B}"/>
              </a:ext>
            </a:extLst>
          </p:cNvPr>
          <p:cNvGrpSpPr/>
          <p:nvPr/>
        </p:nvGrpSpPr>
        <p:grpSpPr>
          <a:xfrm>
            <a:off x="8288865" y="3386665"/>
            <a:ext cx="3471334" cy="3302002"/>
            <a:chOff x="8288865" y="3386665"/>
            <a:chExt cx="3471334" cy="3302002"/>
          </a:xfrm>
        </p:grpSpPr>
        <p:sp>
          <p:nvSpPr>
            <p:cNvPr id="27" name="Hình chữ nhật: Góc Tròn 26">
              <a:extLst>
                <a:ext uri="{FF2B5EF4-FFF2-40B4-BE49-F238E27FC236}">
                  <a16:creationId xmlns:a16="http://schemas.microsoft.com/office/drawing/2014/main" id="{819977F3-D1C6-435F-9AE3-0149E60DB1DF}"/>
                </a:ext>
              </a:extLst>
            </p:cNvPr>
            <p:cNvSpPr/>
            <p:nvPr/>
          </p:nvSpPr>
          <p:spPr>
            <a:xfrm>
              <a:off x="8288865" y="3386665"/>
              <a:ext cx="3471334" cy="3302002"/>
            </a:xfrm>
            <a:prstGeom prst="roundRect">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41" name="Hộp Văn bản 40">
              <a:extLst>
                <a:ext uri="{FF2B5EF4-FFF2-40B4-BE49-F238E27FC236}">
                  <a16:creationId xmlns:a16="http://schemas.microsoft.com/office/drawing/2014/main" id="{748D1DD8-1D01-4EAE-BE2E-69999DF05646}"/>
                </a:ext>
              </a:extLst>
            </p:cNvPr>
            <p:cNvSpPr txBox="1"/>
            <p:nvPr/>
          </p:nvSpPr>
          <p:spPr>
            <a:xfrm>
              <a:off x="8492066" y="4235734"/>
              <a:ext cx="2963333" cy="2308324"/>
            </a:xfrm>
            <a:prstGeom prst="rect">
              <a:avLst/>
            </a:prstGeom>
            <a:noFill/>
          </p:spPr>
          <p:txBody>
            <a:bodyPr wrap="square" rtlCol="0">
              <a:spAutoFit/>
            </a:bodyPr>
            <a:lstStyle/>
            <a:p>
              <a:r>
                <a:rPr lang="en-BZ" sz="4800" dirty="0">
                  <a:solidFill>
                    <a:srgbClr val="FF0000"/>
                  </a:solidFill>
                  <a:latin typeface="Times New Roman" panose="02020603050405020304" pitchFamily="18" charset="0"/>
                  <a:cs typeface="Times New Roman" panose="02020603050405020304" pitchFamily="18" charset="0"/>
                </a:rPr>
                <a:t>1 CẠNH + 1 GÓC</a:t>
              </a:r>
            </a:p>
            <a:p>
              <a:endParaRPr lang="en-BZ" sz="4800" dirty="0">
                <a:latin typeface="Agency FB" panose="020B0503020202020204" pitchFamily="34" charset="0"/>
              </a:endParaRPr>
            </a:p>
          </p:txBody>
        </p:sp>
      </p:grpSp>
      <p:sp>
        <p:nvSpPr>
          <p:cNvPr id="58" name="Hình chữ nhật 57">
            <a:extLst>
              <a:ext uri="{FF2B5EF4-FFF2-40B4-BE49-F238E27FC236}">
                <a16:creationId xmlns:a16="http://schemas.microsoft.com/office/drawing/2014/main" id="{91346B75-C9CF-4023-9572-6553CEA7506E}"/>
              </a:ext>
            </a:extLst>
          </p:cNvPr>
          <p:cNvSpPr/>
          <p:nvPr/>
        </p:nvSpPr>
        <p:spPr>
          <a:xfrm>
            <a:off x="-8467" y="17227"/>
            <a:ext cx="12192000" cy="3230030"/>
          </a:xfrm>
          <a:prstGeom prst="rect">
            <a:avLst/>
          </a:prstGeom>
          <a:gradFill>
            <a:gsLst>
              <a:gs pos="100000">
                <a:schemeClr val="bg1"/>
              </a:gs>
              <a:gs pos="93000">
                <a:schemeClr val="tx1">
                  <a:lumMod val="50000"/>
                  <a:lumOff val="50000"/>
                </a:schemeClr>
              </a:gs>
              <a:gs pos="0">
                <a:schemeClr val="tx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nvGrpSpPr>
          <p:cNvPr id="62" name="Nhóm 61">
            <a:extLst>
              <a:ext uri="{FF2B5EF4-FFF2-40B4-BE49-F238E27FC236}">
                <a16:creationId xmlns:a16="http://schemas.microsoft.com/office/drawing/2014/main" id="{9127949E-FE81-45A3-B96D-34D59FA2841E}"/>
              </a:ext>
            </a:extLst>
          </p:cNvPr>
          <p:cNvGrpSpPr/>
          <p:nvPr/>
        </p:nvGrpSpPr>
        <p:grpSpPr>
          <a:xfrm>
            <a:off x="8288865" y="1016000"/>
            <a:ext cx="3471334" cy="2142065"/>
            <a:chOff x="8288865" y="1016000"/>
            <a:chExt cx="3471334" cy="2142065"/>
          </a:xfrm>
        </p:grpSpPr>
        <p:sp>
          <p:nvSpPr>
            <p:cNvPr id="26" name="Hình chữ nhật: Góc Tròn 25">
              <a:extLst>
                <a:ext uri="{FF2B5EF4-FFF2-40B4-BE49-F238E27FC236}">
                  <a16:creationId xmlns:a16="http://schemas.microsoft.com/office/drawing/2014/main" id="{561E89D3-2D8C-4102-8DC8-5671E8CDFD56}"/>
                </a:ext>
              </a:extLst>
            </p:cNvPr>
            <p:cNvSpPr/>
            <p:nvPr/>
          </p:nvSpPr>
          <p:spPr>
            <a:xfrm>
              <a:off x="8288865" y="1016000"/>
              <a:ext cx="3471334" cy="2142065"/>
            </a:xfrm>
            <a:prstGeom prst="roundRect">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9" name="Hộp Văn bản 38">
              <a:extLst>
                <a:ext uri="{FF2B5EF4-FFF2-40B4-BE49-F238E27FC236}">
                  <a16:creationId xmlns:a16="http://schemas.microsoft.com/office/drawing/2014/main" id="{257463E2-35ED-49E1-BD54-7EF0CAAA6D1E}"/>
                </a:ext>
              </a:extLst>
            </p:cNvPr>
            <p:cNvSpPr txBox="1"/>
            <p:nvPr/>
          </p:nvSpPr>
          <p:spPr>
            <a:xfrm>
              <a:off x="8410936" y="1350705"/>
              <a:ext cx="3348565" cy="1323439"/>
            </a:xfrm>
            <a:prstGeom prst="rect">
              <a:avLst/>
            </a:prstGeom>
            <a:noFill/>
          </p:spPr>
          <p:txBody>
            <a:bodyPr wrap="square" rtlCol="0">
              <a:spAutoFit/>
            </a:bodyPr>
            <a:lstStyle/>
            <a:p>
              <a:r>
                <a:rPr lang="en-BZ" sz="4000" dirty="0"/>
                <a:t>DẠNG 3. TÍNH KHOẢNG CÁCH</a:t>
              </a:r>
            </a:p>
          </p:txBody>
        </p:sp>
      </p:grpSp>
      <p:grpSp>
        <p:nvGrpSpPr>
          <p:cNvPr id="61" name="Nhóm 60">
            <a:extLst>
              <a:ext uri="{FF2B5EF4-FFF2-40B4-BE49-F238E27FC236}">
                <a16:creationId xmlns:a16="http://schemas.microsoft.com/office/drawing/2014/main" id="{8A6D8453-F3F5-4683-8E3C-0B46AFEFBAC6}"/>
              </a:ext>
            </a:extLst>
          </p:cNvPr>
          <p:cNvGrpSpPr/>
          <p:nvPr/>
        </p:nvGrpSpPr>
        <p:grpSpPr>
          <a:xfrm>
            <a:off x="4389965" y="3369563"/>
            <a:ext cx="3471334" cy="3302002"/>
            <a:chOff x="4440765" y="3386665"/>
            <a:chExt cx="3471334" cy="3302002"/>
          </a:xfrm>
        </p:grpSpPr>
        <p:sp>
          <p:nvSpPr>
            <p:cNvPr id="16" name="Hình chữ nhật: Góc Tròn 15">
              <a:extLst>
                <a:ext uri="{FF2B5EF4-FFF2-40B4-BE49-F238E27FC236}">
                  <a16:creationId xmlns:a16="http://schemas.microsoft.com/office/drawing/2014/main" id="{F41FAA32-1ED0-4004-93F1-5CB694F5EBA9}"/>
                </a:ext>
              </a:extLst>
            </p:cNvPr>
            <p:cNvSpPr/>
            <p:nvPr/>
          </p:nvSpPr>
          <p:spPr>
            <a:xfrm>
              <a:off x="4440765" y="3386665"/>
              <a:ext cx="3471334" cy="3302002"/>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42" name="Hộp Văn bản 41">
              <a:extLst>
                <a:ext uri="{FF2B5EF4-FFF2-40B4-BE49-F238E27FC236}">
                  <a16:creationId xmlns:a16="http://schemas.microsoft.com/office/drawing/2014/main" id="{8337EAA1-FFD9-40F3-B504-8BFDE7AE2982}"/>
                </a:ext>
              </a:extLst>
            </p:cNvPr>
            <p:cNvSpPr txBox="1"/>
            <p:nvPr/>
          </p:nvSpPr>
          <p:spPr>
            <a:xfrm>
              <a:off x="4656666" y="4252836"/>
              <a:ext cx="2947873" cy="1569660"/>
            </a:xfrm>
            <a:prstGeom prst="rect">
              <a:avLst/>
            </a:prstGeom>
            <a:noFill/>
          </p:spPr>
          <p:txBody>
            <a:bodyPr wrap="square" rtlCol="0">
              <a:spAutoFit/>
            </a:bodyPr>
            <a:lstStyle/>
            <a:p>
              <a:r>
                <a:rPr lang="en-BZ" sz="4800" dirty="0">
                  <a:solidFill>
                    <a:srgbClr val="FF0000"/>
                  </a:solidFill>
                  <a:latin typeface="Times New Roman" panose="02020603050405020304" pitchFamily="18" charset="0"/>
                  <a:cs typeface="Times New Roman" panose="02020603050405020304" pitchFamily="18" charset="0"/>
                </a:rPr>
                <a:t>1 CẠNH + 1 GÓC</a:t>
              </a:r>
            </a:p>
          </p:txBody>
        </p:sp>
      </p:grpSp>
      <p:grpSp>
        <p:nvGrpSpPr>
          <p:cNvPr id="60" name="Nhóm 59">
            <a:extLst>
              <a:ext uri="{FF2B5EF4-FFF2-40B4-BE49-F238E27FC236}">
                <a16:creationId xmlns:a16="http://schemas.microsoft.com/office/drawing/2014/main" id="{FD9E7313-68C8-458B-96BE-0A9A5A00B491}"/>
              </a:ext>
            </a:extLst>
          </p:cNvPr>
          <p:cNvGrpSpPr/>
          <p:nvPr/>
        </p:nvGrpSpPr>
        <p:grpSpPr>
          <a:xfrm>
            <a:off x="4440765" y="1016000"/>
            <a:ext cx="3471334" cy="2142065"/>
            <a:chOff x="4440765" y="1016000"/>
            <a:chExt cx="3471334" cy="2142065"/>
          </a:xfrm>
        </p:grpSpPr>
        <p:sp>
          <p:nvSpPr>
            <p:cNvPr id="15" name="Hình chữ nhật: Góc Tròn 14">
              <a:extLst>
                <a:ext uri="{FF2B5EF4-FFF2-40B4-BE49-F238E27FC236}">
                  <a16:creationId xmlns:a16="http://schemas.microsoft.com/office/drawing/2014/main" id="{FCEE2F0D-A215-48EE-8B90-73747F9E235B}"/>
                </a:ext>
              </a:extLst>
            </p:cNvPr>
            <p:cNvSpPr/>
            <p:nvPr/>
          </p:nvSpPr>
          <p:spPr>
            <a:xfrm>
              <a:off x="4440765" y="1016000"/>
              <a:ext cx="3471334" cy="2142065"/>
            </a:xfrm>
            <a:prstGeom prst="roundRect">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8" name="Hộp Văn bản 37">
              <a:extLst>
                <a:ext uri="{FF2B5EF4-FFF2-40B4-BE49-F238E27FC236}">
                  <a16:creationId xmlns:a16="http://schemas.microsoft.com/office/drawing/2014/main" id="{0DB50FE2-E329-4549-B8EE-52BCE0948B76}"/>
                </a:ext>
              </a:extLst>
            </p:cNvPr>
            <p:cNvSpPr txBox="1"/>
            <p:nvPr/>
          </p:nvSpPr>
          <p:spPr>
            <a:xfrm>
              <a:off x="4631267" y="1419084"/>
              <a:ext cx="3145365" cy="1323439"/>
            </a:xfrm>
            <a:prstGeom prst="rect">
              <a:avLst/>
            </a:prstGeom>
            <a:noFill/>
          </p:spPr>
          <p:txBody>
            <a:bodyPr wrap="square" rtlCol="0">
              <a:spAutoFit/>
            </a:bodyPr>
            <a:lstStyle/>
            <a:p>
              <a:r>
                <a:rPr lang="en-BZ" sz="4000" dirty="0"/>
                <a:t>DẠNG 2. TÍNH CHIỀU CAO</a:t>
              </a:r>
            </a:p>
          </p:txBody>
        </p:sp>
      </p:grpSp>
      <p:grpSp>
        <p:nvGrpSpPr>
          <p:cNvPr id="55" name="Nhóm 54">
            <a:extLst>
              <a:ext uri="{FF2B5EF4-FFF2-40B4-BE49-F238E27FC236}">
                <a16:creationId xmlns:a16="http://schemas.microsoft.com/office/drawing/2014/main" id="{17D8B5BF-4CAF-4B14-B757-BEF7F0D99889}"/>
              </a:ext>
            </a:extLst>
          </p:cNvPr>
          <p:cNvGrpSpPr/>
          <p:nvPr/>
        </p:nvGrpSpPr>
        <p:grpSpPr>
          <a:xfrm>
            <a:off x="575733" y="3386665"/>
            <a:ext cx="3471334" cy="3302002"/>
            <a:chOff x="575733" y="3386665"/>
            <a:chExt cx="3471334" cy="3302002"/>
          </a:xfrm>
        </p:grpSpPr>
        <p:sp>
          <p:nvSpPr>
            <p:cNvPr id="4" name="Hình chữ nhật: Góc Tròn 3">
              <a:extLst>
                <a:ext uri="{FF2B5EF4-FFF2-40B4-BE49-F238E27FC236}">
                  <a16:creationId xmlns:a16="http://schemas.microsoft.com/office/drawing/2014/main" id="{24CDE26F-DF0C-44A9-BC39-C63F5D9D2851}"/>
                </a:ext>
              </a:extLst>
            </p:cNvPr>
            <p:cNvSpPr/>
            <p:nvPr/>
          </p:nvSpPr>
          <p:spPr>
            <a:xfrm>
              <a:off x="575733" y="3386665"/>
              <a:ext cx="3471334" cy="3302002"/>
            </a:xfrm>
            <a:prstGeom prst="roundRect">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43" name="Hộp Văn bản 42">
              <a:extLst>
                <a:ext uri="{FF2B5EF4-FFF2-40B4-BE49-F238E27FC236}">
                  <a16:creationId xmlns:a16="http://schemas.microsoft.com/office/drawing/2014/main" id="{E6E6FEA1-7E4B-4B91-8718-D27500D84F06}"/>
                </a:ext>
              </a:extLst>
            </p:cNvPr>
            <p:cNvSpPr txBox="1"/>
            <p:nvPr/>
          </p:nvSpPr>
          <p:spPr>
            <a:xfrm>
              <a:off x="829733" y="4622167"/>
              <a:ext cx="2963333" cy="830997"/>
            </a:xfrm>
            <a:prstGeom prst="rect">
              <a:avLst/>
            </a:prstGeom>
            <a:noFill/>
          </p:spPr>
          <p:txBody>
            <a:bodyPr wrap="square" rtlCol="0">
              <a:spAutoFit/>
            </a:bodyPr>
            <a:lstStyle/>
            <a:p>
              <a:r>
                <a:rPr lang="en-BZ" sz="4800" dirty="0">
                  <a:solidFill>
                    <a:srgbClr val="FF0000"/>
                  </a:solidFill>
                  <a:latin typeface="Times New Roman" panose="02020603050405020304" pitchFamily="18" charset="0"/>
                  <a:cs typeface="Times New Roman" panose="02020603050405020304" pitchFamily="18" charset="0"/>
                </a:rPr>
                <a:t> 2 CẠNH</a:t>
              </a:r>
            </a:p>
          </p:txBody>
        </p:sp>
      </p:grpSp>
      <p:grpSp>
        <p:nvGrpSpPr>
          <p:cNvPr id="54" name="Nhóm 53">
            <a:extLst>
              <a:ext uri="{FF2B5EF4-FFF2-40B4-BE49-F238E27FC236}">
                <a16:creationId xmlns:a16="http://schemas.microsoft.com/office/drawing/2014/main" id="{307F6B54-D4CC-403F-BD2A-74956251992A}"/>
              </a:ext>
            </a:extLst>
          </p:cNvPr>
          <p:cNvGrpSpPr/>
          <p:nvPr/>
        </p:nvGrpSpPr>
        <p:grpSpPr>
          <a:xfrm>
            <a:off x="575733" y="1016000"/>
            <a:ext cx="3471334" cy="2142065"/>
            <a:chOff x="575733" y="524932"/>
            <a:chExt cx="3471334" cy="2633133"/>
          </a:xfrm>
        </p:grpSpPr>
        <p:sp>
          <p:nvSpPr>
            <p:cNvPr id="2" name="Hình chữ nhật: Góc Tròn 1">
              <a:extLst>
                <a:ext uri="{FF2B5EF4-FFF2-40B4-BE49-F238E27FC236}">
                  <a16:creationId xmlns:a16="http://schemas.microsoft.com/office/drawing/2014/main" id="{F506398F-8F1B-4181-9705-435E9B10B4CD}"/>
                </a:ext>
              </a:extLst>
            </p:cNvPr>
            <p:cNvSpPr/>
            <p:nvPr/>
          </p:nvSpPr>
          <p:spPr>
            <a:xfrm>
              <a:off x="575733" y="524932"/>
              <a:ext cx="3471334" cy="2633133"/>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40" name="Hộp Văn bản 39">
              <a:extLst>
                <a:ext uri="{FF2B5EF4-FFF2-40B4-BE49-F238E27FC236}">
                  <a16:creationId xmlns:a16="http://schemas.microsoft.com/office/drawing/2014/main" id="{8357696B-67BD-4D2C-A89D-056FF47E1B6D}"/>
                </a:ext>
              </a:extLst>
            </p:cNvPr>
            <p:cNvSpPr txBox="1"/>
            <p:nvPr/>
          </p:nvSpPr>
          <p:spPr>
            <a:xfrm>
              <a:off x="670986" y="971619"/>
              <a:ext cx="3280828" cy="1626837"/>
            </a:xfrm>
            <a:prstGeom prst="rect">
              <a:avLst/>
            </a:prstGeom>
            <a:noFill/>
          </p:spPr>
          <p:txBody>
            <a:bodyPr wrap="square" rtlCol="0">
              <a:spAutoFit/>
            </a:bodyPr>
            <a:lstStyle/>
            <a:p>
              <a:r>
                <a:rPr lang="en-BZ" sz="4000" dirty="0"/>
                <a:t>DẠNG 1. TÍNH GÓC NGHIÊNG</a:t>
              </a:r>
            </a:p>
          </p:txBody>
        </p:sp>
      </p:grpSp>
      <p:sp>
        <p:nvSpPr>
          <p:cNvPr id="5" name="Hình Bầu dục 4">
            <a:extLst>
              <a:ext uri="{FF2B5EF4-FFF2-40B4-BE49-F238E27FC236}">
                <a16:creationId xmlns:a16="http://schemas.microsoft.com/office/drawing/2014/main" id="{C0293172-0D9E-404E-844C-D7CDC53A3B30}"/>
              </a:ext>
            </a:extLst>
          </p:cNvPr>
          <p:cNvSpPr/>
          <p:nvPr/>
        </p:nvSpPr>
        <p:spPr>
          <a:xfrm>
            <a:off x="1371600" y="2827864"/>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6" name="Hình Bầu dục 5">
            <a:extLst>
              <a:ext uri="{FF2B5EF4-FFF2-40B4-BE49-F238E27FC236}">
                <a16:creationId xmlns:a16="http://schemas.microsoft.com/office/drawing/2014/main" id="{C87DBB4B-AAC7-4099-B304-9A0C067EC4C9}"/>
              </a:ext>
            </a:extLst>
          </p:cNvPr>
          <p:cNvSpPr/>
          <p:nvPr/>
        </p:nvSpPr>
        <p:spPr>
          <a:xfrm>
            <a:off x="1371600" y="3505201"/>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7" name="Hình chữ nhật: Góc Tròn 6">
            <a:extLst>
              <a:ext uri="{FF2B5EF4-FFF2-40B4-BE49-F238E27FC236}">
                <a16:creationId xmlns:a16="http://schemas.microsoft.com/office/drawing/2014/main" id="{65473CBA-F978-45D0-8B90-EF3CEC9DE402}"/>
              </a:ext>
            </a:extLst>
          </p:cNvPr>
          <p:cNvSpPr/>
          <p:nvPr/>
        </p:nvSpPr>
        <p:spPr>
          <a:xfrm>
            <a:off x="1413933" y="2954866"/>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9" name="Hình Bầu dục 8">
            <a:extLst>
              <a:ext uri="{FF2B5EF4-FFF2-40B4-BE49-F238E27FC236}">
                <a16:creationId xmlns:a16="http://schemas.microsoft.com/office/drawing/2014/main" id="{084C9CC4-6392-4372-9A61-C316A231036C}"/>
              </a:ext>
            </a:extLst>
          </p:cNvPr>
          <p:cNvSpPr/>
          <p:nvPr/>
        </p:nvSpPr>
        <p:spPr>
          <a:xfrm>
            <a:off x="2065868" y="2844799"/>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0" name="Hình Bầu dục 9">
            <a:extLst>
              <a:ext uri="{FF2B5EF4-FFF2-40B4-BE49-F238E27FC236}">
                <a16:creationId xmlns:a16="http://schemas.microsoft.com/office/drawing/2014/main" id="{3330C779-A45E-4197-AE3D-D402959BCE5C}"/>
              </a:ext>
            </a:extLst>
          </p:cNvPr>
          <p:cNvSpPr/>
          <p:nvPr/>
        </p:nvSpPr>
        <p:spPr>
          <a:xfrm>
            <a:off x="2065868" y="3488268"/>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1" name="Hình chữ nhật: Góc Tròn 10">
            <a:extLst>
              <a:ext uri="{FF2B5EF4-FFF2-40B4-BE49-F238E27FC236}">
                <a16:creationId xmlns:a16="http://schemas.microsoft.com/office/drawing/2014/main" id="{843D64AA-A45D-4B74-B820-AE69B711365F}"/>
              </a:ext>
            </a:extLst>
          </p:cNvPr>
          <p:cNvSpPr/>
          <p:nvPr/>
        </p:nvSpPr>
        <p:spPr>
          <a:xfrm>
            <a:off x="2108201" y="2937933"/>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2" name="Hình Bầu dục 11">
            <a:extLst>
              <a:ext uri="{FF2B5EF4-FFF2-40B4-BE49-F238E27FC236}">
                <a16:creationId xmlns:a16="http://schemas.microsoft.com/office/drawing/2014/main" id="{07A65903-5204-4E44-B773-B50CDE9E30E0}"/>
              </a:ext>
            </a:extLst>
          </p:cNvPr>
          <p:cNvSpPr/>
          <p:nvPr/>
        </p:nvSpPr>
        <p:spPr>
          <a:xfrm>
            <a:off x="2781300" y="2827864"/>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3" name="Hình Bầu dục 12">
            <a:extLst>
              <a:ext uri="{FF2B5EF4-FFF2-40B4-BE49-F238E27FC236}">
                <a16:creationId xmlns:a16="http://schemas.microsoft.com/office/drawing/2014/main" id="{40A99198-8430-4785-8FBA-156A30313281}"/>
              </a:ext>
            </a:extLst>
          </p:cNvPr>
          <p:cNvSpPr/>
          <p:nvPr/>
        </p:nvSpPr>
        <p:spPr>
          <a:xfrm>
            <a:off x="2781300" y="3505201"/>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4" name="Hình chữ nhật: Góc Tròn 13">
            <a:extLst>
              <a:ext uri="{FF2B5EF4-FFF2-40B4-BE49-F238E27FC236}">
                <a16:creationId xmlns:a16="http://schemas.microsoft.com/office/drawing/2014/main" id="{5BD4443D-74FA-4E7A-B5F1-A1C93CEEFCCA}"/>
              </a:ext>
            </a:extLst>
          </p:cNvPr>
          <p:cNvSpPr/>
          <p:nvPr/>
        </p:nvSpPr>
        <p:spPr>
          <a:xfrm>
            <a:off x="2823633" y="2954866"/>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7" name="Hình Bầu dục 16">
            <a:extLst>
              <a:ext uri="{FF2B5EF4-FFF2-40B4-BE49-F238E27FC236}">
                <a16:creationId xmlns:a16="http://schemas.microsoft.com/office/drawing/2014/main" id="{A9BD83B5-8B99-4FFF-91E7-347F793C884F}"/>
              </a:ext>
            </a:extLst>
          </p:cNvPr>
          <p:cNvSpPr/>
          <p:nvPr/>
        </p:nvSpPr>
        <p:spPr>
          <a:xfrm>
            <a:off x="5236632" y="2827864"/>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dirty="0"/>
              <a:t>  </a:t>
            </a:r>
          </a:p>
        </p:txBody>
      </p:sp>
      <p:sp>
        <p:nvSpPr>
          <p:cNvPr id="18" name="Hình Bầu dục 17">
            <a:extLst>
              <a:ext uri="{FF2B5EF4-FFF2-40B4-BE49-F238E27FC236}">
                <a16:creationId xmlns:a16="http://schemas.microsoft.com/office/drawing/2014/main" id="{A59A61C0-BD91-41BB-A6F7-D67F21A25D1A}"/>
              </a:ext>
            </a:extLst>
          </p:cNvPr>
          <p:cNvSpPr/>
          <p:nvPr/>
        </p:nvSpPr>
        <p:spPr>
          <a:xfrm>
            <a:off x="5236632" y="3505201"/>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9" name="Hình chữ nhật: Góc Tròn 18">
            <a:extLst>
              <a:ext uri="{FF2B5EF4-FFF2-40B4-BE49-F238E27FC236}">
                <a16:creationId xmlns:a16="http://schemas.microsoft.com/office/drawing/2014/main" id="{7044FA97-D806-4979-BA8F-1D43B56AC9CB}"/>
              </a:ext>
            </a:extLst>
          </p:cNvPr>
          <p:cNvSpPr/>
          <p:nvPr/>
        </p:nvSpPr>
        <p:spPr>
          <a:xfrm>
            <a:off x="5278965" y="2954866"/>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0" name="Hình Bầu dục 19">
            <a:extLst>
              <a:ext uri="{FF2B5EF4-FFF2-40B4-BE49-F238E27FC236}">
                <a16:creationId xmlns:a16="http://schemas.microsoft.com/office/drawing/2014/main" id="{5226C261-6D41-484D-9B59-9D435D1B2303}"/>
              </a:ext>
            </a:extLst>
          </p:cNvPr>
          <p:cNvSpPr/>
          <p:nvPr/>
        </p:nvSpPr>
        <p:spPr>
          <a:xfrm>
            <a:off x="5930900" y="2844799"/>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1" name="Hình Bầu dục 20">
            <a:extLst>
              <a:ext uri="{FF2B5EF4-FFF2-40B4-BE49-F238E27FC236}">
                <a16:creationId xmlns:a16="http://schemas.microsoft.com/office/drawing/2014/main" id="{02FD3112-9847-4678-B45D-1E8FB54FB68F}"/>
              </a:ext>
            </a:extLst>
          </p:cNvPr>
          <p:cNvSpPr/>
          <p:nvPr/>
        </p:nvSpPr>
        <p:spPr>
          <a:xfrm>
            <a:off x="5930900" y="3488268"/>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2" name="Hình chữ nhật: Góc Tròn 21">
            <a:extLst>
              <a:ext uri="{FF2B5EF4-FFF2-40B4-BE49-F238E27FC236}">
                <a16:creationId xmlns:a16="http://schemas.microsoft.com/office/drawing/2014/main" id="{C1EAEC94-2BAE-4785-BE6F-C29DA1F2E4D3}"/>
              </a:ext>
            </a:extLst>
          </p:cNvPr>
          <p:cNvSpPr/>
          <p:nvPr/>
        </p:nvSpPr>
        <p:spPr>
          <a:xfrm>
            <a:off x="5973233" y="2937933"/>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ình Bầu dục 22">
            <a:extLst>
              <a:ext uri="{FF2B5EF4-FFF2-40B4-BE49-F238E27FC236}">
                <a16:creationId xmlns:a16="http://schemas.microsoft.com/office/drawing/2014/main" id="{0426B980-E255-4E00-AEC4-37E29AB06F43}"/>
              </a:ext>
            </a:extLst>
          </p:cNvPr>
          <p:cNvSpPr/>
          <p:nvPr/>
        </p:nvSpPr>
        <p:spPr>
          <a:xfrm>
            <a:off x="6646332" y="2827864"/>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dirty="0"/>
              <a:t>                   </a:t>
            </a:r>
          </a:p>
        </p:txBody>
      </p:sp>
      <p:sp>
        <p:nvSpPr>
          <p:cNvPr id="24" name="Hình Bầu dục 23">
            <a:extLst>
              <a:ext uri="{FF2B5EF4-FFF2-40B4-BE49-F238E27FC236}">
                <a16:creationId xmlns:a16="http://schemas.microsoft.com/office/drawing/2014/main" id="{9F842A15-FCC8-452F-9E8B-8AA057DFF323}"/>
              </a:ext>
            </a:extLst>
          </p:cNvPr>
          <p:cNvSpPr/>
          <p:nvPr/>
        </p:nvSpPr>
        <p:spPr>
          <a:xfrm>
            <a:off x="6646332" y="3505201"/>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5" name="Hình chữ nhật: Góc Tròn 24">
            <a:extLst>
              <a:ext uri="{FF2B5EF4-FFF2-40B4-BE49-F238E27FC236}">
                <a16:creationId xmlns:a16="http://schemas.microsoft.com/office/drawing/2014/main" id="{BF3B995E-7C87-472B-8899-30451D4A8C20}"/>
              </a:ext>
            </a:extLst>
          </p:cNvPr>
          <p:cNvSpPr/>
          <p:nvPr/>
        </p:nvSpPr>
        <p:spPr>
          <a:xfrm>
            <a:off x="6688665" y="2954866"/>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8" name="Hình Bầu dục 27">
            <a:extLst>
              <a:ext uri="{FF2B5EF4-FFF2-40B4-BE49-F238E27FC236}">
                <a16:creationId xmlns:a16="http://schemas.microsoft.com/office/drawing/2014/main" id="{5617BE6A-0E7B-4790-BF8E-61EB633E3F6B}"/>
              </a:ext>
            </a:extLst>
          </p:cNvPr>
          <p:cNvSpPr/>
          <p:nvPr/>
        </p:nvSpPr>
        <p:spPr>
          <a:xfrm>
            <a:off x="9084730" y="2827864"/>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9" name="Hình Bầu dục 28">
            <a:extLst>
              <a:ext uri="{FF2B5EF4-FFF2-40B4-BE49-F238E27FC236}">
                <a16:creationId xmlns:a16="http://schemas.microsoft.com/office/drawing/2014/main" id="{333FF264-4318-477E-8D2E-185F08D3D025}"/>
              </a:ext>
            </a:extLst>
          </p:cNvPr>
          <p:cNvSpPr/>
          <p:nvPr/>
        </p:nvSpPr>
        <p:spPr>
          <a:xfrm>
            <a:off x="9084732" y="3505201"/>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0" name="Hình chữ nhật: Góc Tròn 29">
            <a:extLst>
              <a:ext uri="{FF2B5EF4-FFF2-40B4-BE49-F238E27FC236}">
                <a16:creationId xmlns:a16="http://schemas.microsoft.com/office/drawing/2014/main" id="{7A89A9ED-6566-4722-B895-990424290691}"/>
              </a:ext>
            </a:extLst>
          </p:cNvPr>
          <p:cNvSpPr/>
          <p:nvPr/>
        </p:nvSpPr>
        <p:spPr>
          <a:xfrm>
            <a:off x="9127065" y="2954866"/>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1" name="Hình Bầu dục 30">
            <a:extLst>
              <a:ext uri="{FF2B5EF4-FFF2-40B4-BE49-F238E27FC236}">
                <a16:creationId xmlns:a16="http://schemas.microsoft.com/office/drawing/2014/main" id="{5B506515-4FFF-4150-982B-11E5C3014AE5}"/>
              </a:ext>
            </a:extLst>
          </p:cNvPr>
          <p:cNvSpPr/>
          <p:nvPr/>
        </p:nvSpPr>
        <p:spPr>
          <a:xfrm>
            <a:off x="9779000" y="2844799"/>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2" name="Hình Bầu dục 31">
            <a:extLst>
              <a:ext uri="{FF2B5EF4-FFF2-40B4-BE49-F238E27FC236}">
                <a16:creationId xmlns:a16="http://schemas.microsoft.com/office/drawing/2014/main" id="{B0105F2C-598A-4EA9-948F-BAEBDD035F65}"/>
              </a:ext>
            </a:extLst>
          </p:cNvPr>
          <p:cNvSpPr/>
          <p:nvPr/>
        </p:nvSpPr>
        <p:spPr>
          <a:xfrm>
            <a:off x="9779000" y="3488268"/>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3" name="Hình chữ nhật: Góc Tròn 32">
            <a:extLst>
              <a:ext uri="{FF2B5EF4-FFF2-40B4-BE49-F238E27FC236}">
                <a16:creationId xmlns:a16="http://schemas.microsoft.com/office/drawing/2014/main" id="{BE3DDC51-61D0-4E13-98E3-ACEF512330CC}"/>
              </a:ext>
            </a:extLst>
          </p:cNvPr>
          <p:cNvSpPr/>
          <p:nvPr/>
        </p:nvSpPr>
        <p:spPr>
          <a:xfrm>
            <a:off x="9821333" y="2937933"/>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4" name="Hình Bầu dục 33">
            <a:extLst>
              <a:ext uri="{FF2B5EF4-FFF2-40B4-BE49-F238E27FC236}">
                <a16:creationId xmlns:a16="http://schemas.microsoft.com/office/drawing/2014/main" id="{3E0943C1-C2F9-4F60-9182-7E91B8E4BCA8}"/>
              </a:ext>
            </a:extLst>
          </p:cNvPr>
          <p:cNvSpPr/>
          <p:nvPr/>
        </p:nvSpPr>
        <p:spPr>
          <a:xfrm>
            <a:off x="10494430" y="2827864"/>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5" name="Hình Bầu dục 34">
            <a:extLst>
              <a:ext uri="{FF2B5EF4-FFF2-40B4-BE49-F238E27FC236}">
                <a16:creationId xmlns:a16="http://schemas.microsoft.com/office/drawing/2014/main" id="{D9FE3F6C-28EA-4912-996D-28FC75C66FC2}"/>
              </a:ext>
            </a:extLst>
          </p:cNvPr>
          <p:cNvSpPr/>
          <p:nvPr/>
        </p:nvSpPr>
        <p:spPr>
          <a:xfrm>
            <a:off x="10494432" y="3505201"/>
            <a:ext cx="237067" cy="287866"/>
          </a:xfrm>
          <a:prstGeom prst="ellipse">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36" name="Hình chữ nhật: Góc Tròn 35">
            <a:extLst>
              <a:ext uri="{FF2B5EF4-FFF2-40B4-BE49-F238E27FC236}">
                <a16:creationId xmlns:a16="http://schemas.microsoft.com/office/drawing/2014/main" id="{29A734D4-43CD-4694-89F8-FE81299921F5}"/>
              </a:ext>
            </a:extLst>
          </p:cNvPr>
          <p:cNvSpPr/>
          <p:nvPr/>
        </p:nvSpPr>
        <p:spPr>
          <a:xfrm>
            <a:off x="10536765" y="2954866"/>
            <a:ext cx="152400" cy="745067"/>
          </a:xfrm>
          <a:prstGeom prst="roundRect">
            <a:avLst>
              <a:gd name="adj" fmla="val 50000"/>
            </a:avLst>
          </a:prstGeom>
          <a:gradFill>
            <a:gsLst>
              <a:gs pos="92000">
                <a:schemeClr val="tx1">
                  <a:lumMod val="50000"/>
                  <a:lumOff val="50000"/>
                </a:schemeClr>
              </a:gs>
              <a:gs pos="49000">
                <a:schemeClr val="bg1">
                  <a:lumMod val="95000"/>
                </a:schemeClr>
              </a:gs>
              <a:gs pos="0">
                <a:schemeClr val="tx1">
                  <a:lumMod val="65000"/>
                  <a:lumOff val="35000"/>
                </a:schemeClr>
              </a:gs>
            </a:gsLst>
            <a:lin ang="54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Tree>
    <p:custDataLst>
      <p:tags r:id="rId1"/>
    </p:custDataLst>
    <p:extLst>
      <p:ext uri="{BB962C8B-B14F-4D97-AF65-F5344CB8AC3E}">
        <p14:creationId xmlns:p14="http://schemas.microsoft.com/office/powerpoint/2010/main" val="422046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xit" presetSubtype="4" fill="hold" nodeType="clickEffect">
                                  <p:stCondLst>
                                    <p:cond delay="0"/>
                                  </p:stCondLst>
                                  <p:childTnLst>
                                    <p:anim calcmode="lin" valueType="num">
                                      <p:cBhvr>
                                        <p:cTn id="13" dur="500"/>
                                        <p:tgtEl>
                                          <p:spTgt spid="54"/>
                                        </p:tgtEl>
                                        <p:attrNameLst>
                                          <p:attrName>ppt_x</p:attrName>
                                        </p:attrNameLst>
                                      </p:cBhvr>
                                      <p:tavLst>
                                        <p:tav tm="0">
                                          <p:val>
                                            <p:strVal val="ppt_x"/>
                                          </p:val>
                                        </p:tav>
                                        <p:tav tm="100000">
                                          <p:val>
                                            <p:strVal val="ppt_x"/>
                                          </p:val>
                                        </p:tav>
                                      </p:tavLst>
                                    </p:anim>
                                    <p:anim calcmode="lin" valueType="num">
                                      <p:cBhvr>
                                        <p:cTn id="14" dur="500"/>
                                        <p:tgtEl>
                                          <p:spTgt spid="54"/>
                                        </p:tgtEl>
                                        <p:attrNameLst>
                                          <p:attrName>ppt_y</p:attrName>
                                        </p:attrNameLst>
                                      </p:cBhvr>
                                      <p:tavLst>
                                        <p:tav tm="0">
                                          <p:val>
                                            <p:strVal val="ppt_y"/>
                                          </p:val>
                                        </p:tav>
                                        <p:tav tm="100000">
                                          <p:val>
                                            <p:strVal val="ppt_y+ppt_h/2"/>
                                          </p:val>
                                        </p:tav>
                                      </p:tavLst>
                                    </p:anim>
                                    <p:anim calcmode="lin" valueType="num">
                                      <p:cBhvr>
                                        <p:cTn id="15" dur="500"/>
                                        <p:tgtEl>
                                          <p:spTgt spid="54"/>
                                        </p:tgtEl>
                                        <p:attrNameLst>
                                          <p:attrName>ppt_w</p:attrName>
                                        </p:attrNameLst>
                                      </p:cBhvr>
                                      <p:tavLst>
                                        <p:tav tm="0">
                                          <p:val>
                                            <p:strVal val="ppt_w"/>
                                          </p:val>
                                        </p:tav>
                                        <p:tav tm="100000">
                                          <p:val>
                                            <p:strVal val="ppt_w"/>
                                          </p:val>
                                        </p:tav>
                                      </p:tavLst>
                                    </p:anim>
                                    <p:anim calcmode="lin" valueType="num">
                                      <p:cBhvr>
                                        <p:cTn id="16" dur="500"/>
                                        <p:tgtEl>
                                          <p:spTgt spid="54"/>
                                        </p:tgtEl>
                                        <p:attrNameLst>
                                          <p:attrName>ppt_h</p:attrName>
                                        </p:attrNameLst>
                                      </p:cBhvr>
                                      <p:tavLst>
                                        <p:tav tm="0">
                                          <p:val>
                                            <p:strVal val="ppt_h"/>
                                          </p:val>
                                        </p:tav>
                                        <p:tav tm="100000">
                                          <p:val>
                                            <p:fltVal val="0"/>
                                          </p:val>
                                        </p:tav>
                                      </p:tavLst>
                                    </p:anim>
                                    <p:set>
                                      <p:cBhvr>
                                        <p:cTn id="17" dur="1" fill="hold">
                                          <p:stCondLst>
                                            <p:cond delay="499"/>
                                          </p:stCondLst>
                                        </p:cTn>
                                        <p:tgtEl>
                                          <p:spTgt spid="54"/>
                                        </p:tgtEl>
                                        <p:attrNameLst>
                                          <p:attrName>style.visibility</p:attrName>
                                        </p:attrNameLst>
                                      </p:cBhvr>
                                      <p:to>
                                        <p:strVal val="hidden"/>
                                      </p:to>
                                    </p:set>
                                  </p:childTnLst>
                                </p:cTn>
                              </p:par>
                            </p:childTnLst>
                          </p:cTn>
                        </p:par>
                        <p:par>
                          <p:cTn id="18" fill="hold">
                            <p:stCondLst>
                              <p:cond delay="500"/>
                            </p:stCondLst>
                            <p:childTnLst>
                              <p:par>
                                <p:cTn id="19" presetID="17" presetClass="entr" presetSubtype="1"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ppt_x</p:attrName>
                                        </p:attrNameLst>
                                      </p:cBhvr>
                                      <p:tavLst>
                                        <p:tav tm="0">
                                          <p:val>
                                            <p:strVal val="#ppt_x"/>
                                          </p:val>
                                        </p:tav>
                                        <p:tav tm="100000">
                                          <p:val>
                                            <p:strVal val="#ppt_x"/>
                                          </p:val>
                                        </p:tav>
                                      </p:tavLst>
                                    </p:anim>
                                    <p:anim calcmode="lin" valueType="num">
                                      <p:cBhvr>
                                        <p:cTn id="22" dur="500" fill="hold"/>
                                        <p:tgtEl>
                                          <p:spTgt spid="55"/>
                                        </p:tgtEl>
                                        <p:attrNameLst>
                                          <p:attrName>ppt_y</p:attrName>
                                        </p:attrNameLst>
                                      </p:cBhvr>
                                      <p:tavLst>
                                        <p:tav tm="0">
                                          <p:val>
                                            <p:strVal val="#ppt_y-#ppt_h/2"/>
                                          </p:val>
                                        </p:tav>
                                        <p:tav tm="100000">
                                          <p:val>
                                            <p:strVal val="#ppt_y"/>
                                          </p:val>
                                        </p:tav>
                                      </p:tavLst>
                                    </p:anim>
                                    <p:anim calcmode="lin" valueType="num">
                                      <p:cBhvr>
                                        <p:cTn id="23" dur="500" fill="hold"/>
                                        <p:tgtEl>
                                          <p:spTgt spid="55"/>
                                        </p:tgtEl>
                                        <p:attrNameLst>
                                          <p:attrName>ppt_w</p:attrName>
                                        </p:attrNameLst>
                                      </p:cBhvr>
                                      <p:tavLst>
                                        <p:tav tm="0">
                                          <p:val>
                                            <p:strVal val="#ppt_w"/>
                                          </p:val>
                                        </p:tav>
                                        <p:tav tm="100000">
                                          <p:val>
                                            <p:strVal val="#ppt_w"/>
                                          </p:val>
                                        </p:tav>
                                      </p:tavLst>
                                    </p:anim>
                                    <p:anim calcmode="lin" valueType="num">
                                      <p:cBhvr>
                                        <p:cTn id="24"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1000"/>
                                        <p:tgtEl>
                                          <p:spTgt spid="60"/>
                                        </p:tgtEl>
                                      </p:cBhvr>
                                    </p:animEffect>
                                    <p:anim calcmode="lin" valueType="num">
                                      <p:cBhvr>
                                        <p:cTn id="30" dur="1000" fill="hold"/>
                                        <p:tgtEl>
                                          <p:spTgt spid="60"/>
                                        </p:tgtEl>
                                        <p:attrNameLst>
                                          <p:attrName>ppt_x</p:attrName>
                                        </p:attrNameLst>
                                      </p:cBhvr>
                                      <p:tavLst>
                                        <p:tav tm="0">
                                          <p:val>
                                            <p:strVal val="#ppt_x"/>
                                          </p:val>
                                        </p:tav>
                                        <p:tav tm="100000">
                                          <p:val>
                                            <p:strVal val="#ppt_x"/>
                                          </p:val>
                                        </p:tav>
                                      </p:tavLst>
                                    </p:anim>
                                    <p:anim calcmode="lin" valueType="num">
                                      <p:cBhvr>
                                        <p:cTn id="3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xit" presetSubtype="4" fill="hold" nodeType="clickEffect">
                                  <p:stCondLst>
                                    <p:cond delay="0"/>
                                  </p:stCondLst>
                                  <p:childTnLst>
                                    <p:anim calcmode="lin" valueType="num">
                                      <p:cBhvr>
                                        <p:cTn id="35" dur="500"/>
                                        <p:tgtEl>
                                          <p:spTgt spid="60"/>
                                        </p:tgtEl>
                                        <p:attrNameLst>
                                          <p:attrName>ppt_x</p:attrName>
                                        </p:attrNameLst>
                                      </p:cBhvr>
                                      <p:tavLst>
                                        <p:tav tm="0">
                                          <p:val>
                                            <p:strVal val="ppt_x"/>
                                          </p:val>
                                        </p:tav>
                                        <p:tav tm="100000">
                                          <p:val>
                                            <p:strVal val="ppt_x"/>
                                          </p:val>
                                        </p:tav>
                                      </p:tavLst>
                                    </p:anim>
                                    <p:anim calcmode="lin" valueType="num">
                                      <p:cBhvr>
                                        <p:cTn id="36" dur="500"/>
                                        <p:tgtEl>
                                          <p:spTgt spid="60"/>
                                        </p:tgtEl>
                                        <p:attrNameLst>
                                          <p:attrName>ppt_y</p:attrName>
                                        </p:attrNameLst>
                                      </p:cBhvr>
                                      <p:tavLst>
                                        <p:tav tm="0">
                                          <p:val>
                                            <p:strVal val="ppt_y"/>
                                          </p:val>
                                        </p:tav>
                                        <p:tav tm="100000">
                                          <p:val>
                                            <p:strVal val="ppt_y+ppt_h/2"/>
                                          </p:val>
                                        </p:tav>
                                      </p:tavLst>
                                    </p:anim>
                                    <p:anim calcmode="lin" valueType="num">
                                      <p:cBhvr>
                                        <p:cTn id="37" dur="500"/>
                                        <p:tgtEl>
                                          <p:spTgt spid="60"/>
                                        </p:tgtEl>
                                        <p:attrNameLst>
                                          <p:attrName>ppt_w</p:attrName>
                                        </p:attrNameLst>
                                      </p:cBhvr>
                                      <p:tavLst>
                                        <p:tav tm="0">
                                          <p:val>
                                            <p:strVal val="ppt_w"/>
                                          </p:val>
                                        </p:tav>
                                        <p:tav tm="100000">
                                          <p:val>
                                            <p:strVal val="ppt_w"/>
                                          </p:val>
                                        </p:tav>
                                      </p:tavLst>
                                    </p:anim>
                                    <p:anim calcmode="lin" valueType="num">
                                      <p:cBhvr>
                                        <p:cTn id="38" dur="500"/>
                                        <p:tgtEl>
                                          <p:spTgt spid="60"/>
                                        </p:tgtEl>
                                        <p:attrNameLst>
                                          <p:attrName>ppt_h</p:attrName>
                                        </p:attrNameLst>
                                      </p:cBhvr>
                                      <p:tavLst>
                                        <p:tav tm="0">
                                          <p:val>
                                            <p:strVal val="ppt_h"/>
                                          </p:val>
                                        </p:tav>
                                        <p:tav tm="100000">
                                          <p:val>
                                            <p:fltVal val="0"/>
                                          </p:val>
                                        </p:tav>
                                      </p:tavLst>
                                    </p:anim>
                                    <p:set>
                                      <p:cBhvr>
                                        <p:cTn id="39" dur="1" fill="hold">
                                          <p:stCondLst>
                                            <p:cond delay="499"/>
                                          </p:stCondLst>
                                        </p:cTn>
                                        <p:tgtEl>
                                          <p:spTgt spid="60"/>
                                        </p:tgtEl>
                                        <p:attrNameLst>
                                          <p:attrName>style.visibility</p:attrName>
                                        </p:attrNameLst>
                                      </p:cBhvr>
                                      <p:to>
                                        <p:strVal val="hidden"/>
                                      </p:to>
                                    </p:set>
                                  </p:childTnLst>
                                </p:cTn>
                              </p:par>
                            </p:childTnLst>
                          </p:cTn>
                        </p:par>
                        <p:par>
                          <p:cTn id="40" fill="hold">
                            <p:stCondLst>
                              <p:cond delay="500"/>
                            </p:stCondLst>
                            <p:childTnLst>
                              <p:par>
                                <p:cTn id="41" presetID="17" presetClass="entr" presetSubtype="1"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p:cTn id="43" dur="500" fill="hold"/>
                                        <p:tgtEl>
                                          <p:spTgt spid="61"/>
                                        </p:tgtEl>
                                        <p:attrNameLst>
                                          <p:attrName>ppt_x</p:attrName>
                                        </p:attrNameLst>
                                      </p:cBhvr>
                                      <p:tavLst>
                                        <p:tav tm="0">
                                          <p:val>
                                            <p:strVal val="#ppt_x"/>
                                          </p:val>
                                        </p:tav>
                                        <p:tav tm="100000">
                                          <p:val>
                                            <p:strVal val="#ppt_x"/>
                                          </p:val>
                                        </p:tav>
                                      </p:tavLst>
                                    </p:anim>
                                    <p:anim calcmode="lin" valueType="num">
                                      <p:cBhvr>
                                        <p:cTn id="44" dur="500" fill="hold"/>
                                        <p:tgtEl>
                                          <p:spTgt spid="61"/>
                                        </p:tgtEl>
                                        <p:attrNameLst>
                                          <p:attrName>ppt_y</p:attrName>
                                        </p:attrNameLst>
                                      </p:cBhvr>
                                      <p:tavLst>
                                        <p:tav tm="0">
                                          <p:val>
                                            <p:strVal val="#ppt_y-#ppt_h/2"/>
                                          </p:val>
                                        </p:tav>
                                        <p:tav tm="100000">
                                          <p:val>
                                            <p:strVal val="#ppt_y"/>
                                          </p:val>
                                        </p:tav>
                                      </p:tavLst>
                                    </p:anim>
                                    <p:anim calcmode="lin" valueType="num">
                                      <p:cBhvr>
                                        <p:cTn id="45" dur="500" fill="hold"/>
                                        <p:tgtEl>
                                          <p:spTgt spid="61"/>
                                        </p:tgtEl>
                                        <p:attrNameLst>
                                          <p:attrName>ppt_w</p:attrName>
                                        </p:attrNameLst>
                                      </p:cBhvr>
                                      <p:tavLst>
                                        <p:tav tm="0">
                                          <p:val>
                                            <p:strVal val="#ppt_w"/>
                                          </p:val>
                                        </p:tav>
                                        <p:tav tm="100000">
                                          <p:val>
                                            <p:strVal val="#ppt_w"/>
                                          </p:val>
                                        </p:tav>
                                      </p:tavLst>
                                    </p:anim>
                                    <p:anim calcmode="lin" valueType="num">
                                      <p:cBhvr>
                                        <p:cTn id="46" dur="500" fill="hold"/>
                                        <p:tgtEl>
                                          <p:spTgt spid="61"/>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xit" presetSubtype="4" fill="hold" nodeType="clickEffect">
                                  <p:stCondLst>
                                    <p:cond delay="0"/>
                                  </p:stCondLst>
                                  <p:childTnLst>
                                    <p:anim calcmode="lin" valueType="num">
                                      <p:cBhvr>
                                        <p:cTn id="57" dur="500"/>
                                        <p:tgtEl>
                                          <p:spTgt spid="62"/>
                                        </p:tgtEl>
                                        <p:attrNameLst>
                                          <p:attrName>ppt_x</p:attrName>
                                        </p:attrNameLst>
                                      </p:cBhvr>
                                      <p:tavLst>
                                        <p:tav tm="0">
                                          <p:val>
                                            <p:strVal val="ppt_x"/>
                                          </p:val>
                                        </p:tav>
                                        <p:tav tm="100000">
                                          <p:val>
                                            <p:strVal val="ppt_x"/>
                                          </p:val>
                                        </p:tav>
                                      </p:tavLst>
                                    </p:anim>
                                    <p:anim calcmode="lin" valueType="num">
                                      <p:cBhvr>
                                        <p:cTn id="58" dur="500"/>
                                        <p:tgtEl>
                                          <p:spTgt spid="62"/>
                                        </p:tgtEl>
                                        <p:attrNameLst>
                                          <p:attrName>ppt_y</p:attrName>
                                        </p:attrNameLst>
                                      </p:cBhvr>
                                      <p:tavLst>
                                        <p:tav tm="0">
                                          <p:val>
                                            <p:strVal val="ppt_y"/>
                                          </p:val>
                                        </p:tav>
                                        <p:tav tm="100000">
                                          <p:val>
                                            <p:strVal val="ppt_y+ppt_h/2"/>
                                          </p:val>
                                        </p:tav>
                                      </p:tavLst>
                                    </p:anim>
                                    <p:anim calcmode="lin" valueType="num">
                                      <p:cBhvr>
                                        <p:cTn id="59" dur="500"/>
                                        <p:tgtEl>
                                          <p:spTgt spid="62"/>
                                        </p:tgtEl>
                                        <p:attrNameLst>
                                          <p:attrName>ppt_w</p:attrName>
                                        </p:attrNameLst>
                                      </p:cBhvr>
                                      <p:tavLst>
                                        <p:tav tm="0">
                                          <p:val>
                                            <p:strVal val="ppt_w"/>
                                          </p:val>
                                        </p:tav>
                                        <p:tav tm="100000">
                                          <p:val>
                                            <p:strVal val="ppt_w"/>
                                          </p:val>
                                        </p:tav>
                                      </p:tavLst>
                                    </p:anim>
                                    <p:anim calcmode="lin" valueType="num">
                                      <p:cBhvr>
                                        <p:cTn id="60" dur="500"/>
                                        <p:tgtEl>
                                          <p:spTgt spid="62"/>
                                        </p:tgtEl>
                                        <p:attrNameLst>
                                          <p:attrName>ppt_h</p:attrName>
                                        </p:attrNameLst>
                                      </p:cBhvr>
                                      <p:tavLst>
                                        <p:tav tm="0">
                                          <p:val>
                                            <p:strVal val="ppt_h"/>
                                          </p:val>
                                        </p:tav>
                                        <p:tav tm="100000">
                                          <p:val>
                                            <p:fltVal val="0"/>
                                          </p:val>
                                        </p:tav>
                                      </p:tavLst>
                                    </p:anim>
                                    <p:set>
                                      <p:cBhvr>
                                        <p:cTn id="61" dur="1" fill="hold">
                                          <p:stCondLst>
                                            <p:cond delay="499"/>
                                          </p:stCondLst>
                                        </p:cTn>
                                        <p:tgtEl>
                                          <p:spTgt spid="62"/>
                                        </p:tgtEl>
                                        <p:attrNameLst>
                                          <p:attrName>style.visibility</p:attrName>
                                        </p:attrNameLst>
                                      </p:cBhvr>
                                      <p:to>
                                        <p:strVal val="hidden"/>
                                      </p:to>
                                    </p:set>
                                  </p:childTnLst>
                                </p:cTn>
                              </p:par>
                            </p:childTnLst>
                          </p:cTn>
                        </p:par>
                        <p:par>
                          <p:cTn id="62" fill="hold">
                            <p:stCondLst>
                              <p:cond delay="500"/>
                            </p:stCondLst>
                            <p:childTnLst>
                              <p:par>
                                <p:cTn id="63" presetID="17" presetClass="entr" presetSubtype="1" fill="hold" nodeType="after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p:cTn id="65" dur="500" fill="hold"/>
                                        <p:tgtEl>
                                          <p:spTgt spid="63"/>
                                        </p:tgtEl>
                                        <p:attrNameLst>
                                          <p:attrName>ppt_x</p:attrName>
                                        </p:attrNameLst>
                                      </p:cBhvr>
                                      <p:tavLst>
                                        <p:tav tm="0">
                                          <p:val>
                                            <p:strVal val="#ppt_x"/>
                                          </p:val>
                                        </p:tav>
                                        <p:tav tm="100000">
                                          <p:val>
                                            <p:strVal val="#ppt_x"/>
                                          </p:val>
                                        </p:tav>
                                      </p:tavLst>
                                    </p:anim>
                                    <p:anim calcmode="lin" valueType="num">
                                      <p:cBhvr>
                                        <p:cTn id="66" dur="500" fill="hold"/>
                                        <p:tgtEl>
                                          <p:spTgt spid="63"/>
                                        </p:tgtEl>
                                        <p:attrNameLst>
                                          <p:attrName>ppt_y</p:attrName>
                                        </p:attrNameLst>
                                      </p:cBhvr>
                                      <p:tavLst>
                                        <p:tav tm="0">
                                          <p:val>
                                            <p:strVal val="#ppt_y-#ppt_h/2"/>
                                          </p:val>
                                        </p:tav>
                                        <p:tav tm="100000">
                                          <p:val>
                                            <p:strVal val="#ppt_y"/>
                                          </p:val>
                                        </p:tav>
                                      </p:tavLst>
                                    </p:anim>
                                    <p:anim calcmode="lin" valueType="num">
                                      <p:cBhvr>
                                        <p:cTn id="67" dur="500" fill="hold"/>
                                        <p:tgtEl>
                                          <p:spTgt spid="63"/>
                                        </p:tgtEl>
                                        <p:attrNameLst>
                                          <p:attrName>ppt_w</p:attrName>
                                        </p:attrNameLst>
                                      </p:cBhvr>
                                      <p:tavLst>
                                        <p:tav tm="0">
                                          <p:val>
                                            <p:strVal val="#ppt_w"/>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655FB91-EC6C-4786-88B5-DAA11FE0B21B}"/>
              </a:ext>
            </a:extLst>
          </p:cNvPr>
          <p:cNvPicPr>
            <a:picLocks noChangeAspect="1"/>
          </p:cNvPicPr>
          <p:nvPr/>
        </p:nvPicPr>
        <p:blipFill rotWithShape="1">
          <a:blip r:embed="rId3">
            <a:extLst>
              <a:ext uri="{28A0092B-C50C-407E-A947-70E740481C1C}">
                <a14:useLocalDpi xmlns:a14="http://schemas.microsoft.com/office/drawing/2010/main" val="0"/>
              </a:ext>
            </a:extLst>
          </a:blip>
          <a:srcRect l="6789" r="9656" b="1"/>
          <a:stretch/>
        </p:blipFill>
        <p:spPr>
          <a:xfrm>
            <a:off x="20" y="10"/>
            <a:ext cx="12191980" cy="6857990"/>
          </a:xfrm>
          <a:prstGeom prst="rect">
            <a:avLst/>
          </a:prstGeom>
        </p:spPr>
      </p:pic>
    </p:spTree>
    <p:custDataLst>
      <p:tags r:id="rId1"/>
    </p:custDataLst>
    <p:extLst>
      <p:ext uri="{BB962C8B-B14F-4D97-AF65-F5344CB8AC3E}">
        <p14:creationId xmlns:p14="http://schemas.microsoft.com/office/powerpoint/2010/main" val="385944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HỞI ĐỘNG MB CẤT CÁN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435781" y="717923"/>
            <a:ext cx="9528184" cy="5714126"/>
          </a:xfrm>
          <a:prstGeom prst="rect">
            <a:avLst/>
          </a:prstGeom>
        </p:spPr>
      </p:pic>
      <p:sp>
        <p:nvSpPr>
          <p:cNvPr id="40" name="Rectangle 39"/>
          <p:cNvSpPr/>
          <p:nvPr/>
        </p:nvSpPr>
        <p:spPr>
          <a:xfrm>
            <a:off x="1448982" y="712396"/>
            <a:ext cx="4786143" cy="292586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1</a:t>
            </a:r>
          </a:p>
        </p:txBody>
      </p:sp>
      <p:sp>
        <p:nvSpPr>
          <p:cNvPr id="32" name="Rectangle 31"/>
          <p:cNvSpPr/>
          <p:nvPr/>
        </p:nvSpPr>
        <p:spPr>
          <a:xfrm>
            <a:off x="2767042" y="23317"/>
            <a:ext cx="6517554"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solidFill>
                  <a:srgbClr val="FF0000"/>
                </a:solidFill>
                <a:effectLst>
                  <a:outerShdw blurRad="80000" dist="40000" dir="5040000" algn="tl">
                    <a:srgbClr val="000000">
                      <a:alpha val="30000"/>
                    </a:srgbClr>
                  </a:outerShdw>
                </a:effectLst>
              </a:rPr>
              <a:t>Video sau mô tả điều gì?</a:t>
            </a: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734" y="225864"/>
            <a:ext cx="660400" cy="584200"/>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43" name="Picture 4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63965" y="5707228"/>
            <a:ext cx="1346200" cy="1206500"/>
          </a:xfrm>
          <a:prstGeom prst="rect">
            <a:avLst/>
          </a:prstGeom>
        </p:spPr>
      </p:pic>
      <p:pic>
        <p:nvPicPr>
          <p:cNvPr id="4" name="VUIDEHOC.WAV">
            <a:hlinkClick r:id="" action="ppaction://media"/>
          </p:cNvPr>
          <p:cNvPicPr>
            <a:picLocks noChangeAspect="1"/>
          </p:cNvPicPr>
          <p:nvPr>
            <a:audioFile r:link="rId4"/>
            <p:extLst>
              <p:ext uri="{DAA4B4D4-6D71-4841-9C94-3DE7FCFB9230}">
                <p14:media xmlns:p14="http://schemas.microsoft.com/office/powerpoint/2010/main" r:embed="rId5">
                  <p14:trim end="5450.1804"/>
                </p14:media>
              </p:ext>
            </p:extLst>
          </p:nvPr>
        </p:nvPicPr>
        <p:blipFill>
          <a:blip r:embed="rId11"/>
          <a:stretch>
            <a:fillRect/>
          </a:stretch>
        </p:blipFill>
        <p:spPr>
          <a:xfrm>
            <a:off x="5706501" y="7289800"/>
            <a:ext cx="812800" cy="812800"/>
          </a:xfrm>
          <a:prstGeom prst="rect">
            <a:avLst/>
          </a:prstGeom>
        </p:spPr>
      </p:pic>
      <p:sp>
        <p:nvSpPr>
          <p:cNvPr id="7" name="Rectangle 6">
            <a:hlinkClick r:id="rId12" action="ppaction://hlinksldjump"/>
          </p:cNvPr>
          <p:cNvSpPr/>
          <p:nvPr/>
        </p:nvSpPr>
        <p:spPr>
          <a:xfrm>
            <a:off x="1436913" y="729908"/>
            <a:ext cx="4763944" cy="293292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1</a:t>
            </a:r>
          </a:p>
        </p:txBody>
      </p:sp>
      <p:sp>
        <p:nvSpPr>
          <p:cNvPr id="41" name="Rectangle 40"/>
          <p:cNvSpPr/>
          <p:nvPr/>
        </p:nvSpPr>
        <p:spPr>
          <a:xfrm>
            <a:off x="6254530" y="712396"/>
            <a:ext cx="4773317" cy="294882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2</a:t>
            </a:r>
          </a:p>
        </p:txBody>
      </p:sp>
      <p:sp>
        <p:nvSpPr>
          <p:cNvPr id="42" name="Rectangle 41">
            <a:hlinkClick r:id="rId13" action="ppaction://hlinksldjump"/>
          </p:cNvPr>
          <p:cNvSpPr/>
          <p:nvPr/>
        </p:nvSpPr>
        <p:spPr>
          <a:xfrm>
            <a:off x="6183724" y="729088"/>
            <a:ext cx="4817317" cy="295325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2</a:t>
            </a:r>
          </a:p>
        </p:txBody>
      </p:sp>
      <p:sp>
        <p:nvSpPr>
          <p:cNvPr id="44" name="Rectangle 43"/>
          <p:cNvSpPr/>
          <p:nvPr/>
        </p:nvSpPr>
        <p:spPr>
          <a:xfrm>
            <a:off x="1426853" y="3682344"/>
            <a:ext cx="4773020" cy="272250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3</a:t>
            </a:r>
          </a:p>
        </p:txBody>
      </p:sp>
      <p:sp>
        <p:nvSpPr>
          <p:cNvPr id="46" name="Rectangle 45"/>
          <p:cNvSpPr/>
          <p:nvPr/>
        </p:nvSpPr>
        <p:spPr>
          <a:xfrm>
            <a:off x="6237934" y="3638261"/>
            <a:ext cx="4751476" cy="271922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4</a:t>
            </a:r>
          </a:p>
        </p:txBody>
      </p:sp>
      <p:sp>
        <p:nvSpPr>
          <p:cNvPr id="61" name="Rectangle 60">
            <a:hlinkClick r:id="rId14" action="ppaction://hlinksldjump"/>
          </p:cNvPr>
          <p:cNvSpPr/>
          <p:nvPr/>
        </p:nvSpPr>
        <p:spPr>
          <a:xfrm>
            <a:off x="1423593" y="3673210"/>
            <a:ext cx="4801725" cy="275883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3</a:t>
            </a:r>
          </a:p>
        </p:txBody>
      </p:sp>
      <p:sp>
        <p:nvSpPr>
          <p:cNvPr id="63" name="Rectangle 62">
            <a:hlinkClick r:id="rId15" action="ppaction://hlinksldjump"/>
          </p:cNvPr>
          <p:cNvSpPr/>
          <p:nvPr/>
        </p:nvSpPr>
        <p:spPr>
          <a:xfrm>
            <a:off x="6208801" y="3638261"/>
            <a:ext cx="4834818" cy="277965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dirty="0"/>
              <a:t>4</a:t>
            </a:r>
          </a:p>
        </p:txBody>
      </p:sp>
      <p:sp>
        <p:nvSpPr>
          <p:cNvPr id="6" name="5-Point Star 5"/>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Arrow: Right 4">
            <a:hlinkClick r:id="rId16" action="ppaction://hlinksldjump"/>
            <a:extLst>
              <a:ext uri="{FF2B5EF4-FFF2-40B4-BE49-F238E27FC236}">
                <a16:creationId xmlns:a16="http://schemas.microsoft.com/office/drawing/2014/main" id="{90BE4B8A-764B-48F8-8827-4244B070F322}"/>
              </a:ext>
            </a:extLst>
          </p:cNvPr>
          <p:cNvSpPr/>
          <p:nvPr/>
        </p:nvSpPr>
        <p:spPr>
          <a:xfrm>
            <a:off x="224395" y="5758360"/>
            <a:ext cx="1346200" cy="1022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16" action="ppaction://hlinksldjump"/>
              </a:rPr>
              <a:t>NEXT</a:t>
            </a:r>
            <a:endParaRPr lang="en-US" dirty="0"/>
          </a:p>
        </p:txBody>
      </p:sp>
    </p:spTree>
    <p:custDataLst>
      <p:tags r:id="rId1"/>
    </p:custDataLst>
    <p:extLst>
      <p:ext uri="{BB962C8B-B14F-4D97-AF65-F5344CB8AC3E}">
        <p14:creationId xmlns:p14="http://schemas.microsoft.com/office/powerpoint/2010/main" val="36332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 restart="whenNotActive" fill="hold" evtFilter="cancelBubble" nodeType="interactiveSeq">
                <p:stCondLst>
                  <p:cond evt="onClick" delay="0">
                    <p:tgtEl>
                      <p:spTgt spid="4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6"/>
                                        </p:tgtEl>
                                      </p:cBhvr>
                                    </p:animEffect>
                                    <p:set>
                                      <p:cBhvr>
                                        <p:cTn id="4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9" restart="whenNotActive" fill="hold" evtFilter="cancelBubble" nodeType="interactiveSeq">
                <p:stCondLst>
                  <p:cond evt="onClick" delay="0">
                    <p:tgtEl>
                      <p:spTgt spid="6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1"/>
                                        </p:tgtEl>
                                      </p:cBhvr>
                                    </p:animEffect>
                                    <p:set>
                                      <p:cBhvr>
                                        <p:cTn id="54"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5" restart="whenNotActive" fill="hold" evtFilter="cancelBubble" nodeType="interactiveSeq">
                <p:stCondLst>
                  <p:cond evt="onClick" delay="0">
                    <p:tgtEl>
                      <p:spTgt spid="6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63"/>
                                        </p:tgtEl>
                                      </p:cBhvr>
                                    </p:animEffect>
                                    <p:set>
                                      <p:cBhvr>
                                        <p:cTn id="6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10" presetClass="exit" presetSubtype="0" fill="hold" grpId="0"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1"/>
                                        </p:tgtEl>
                                      </p:cBhvr>
                                    </p:animEffect>
                                    <p:set>
                                      <p:cBhvr>
                                        <p:cTn id="78" dur="1" fill="hold">
                                          <p:stCondLst>
                                            <p:cond delay="499"/>
                                          </p:stCondLst>
                                        </p:cTn>
                                        <p:tgtEl>
                                          <p:spTgt spid="41"/>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61"/>
                                        </p:tgtEl>
                                      </p:cBhvr>
                                    </p:animEffect>
                                    <p:set>
                                      <p:cBhvr>
                                        <p:cTn id="87" dur="1" fill="hold">
                                          <p:stCondLst>
                                            <p:cond delay="499"/>
                                          </p:stCondLst>
                                        </p:cTn>
                                        <p:tgtEl>
                                          <p:spTgt spid="61"/>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63"/>
                                        </p:tgtEl>
                                      </p:cBhvr>
                                    </p:animEffect>
                                    <p:set>
                                      <p:cBhvr>
                                        <p:cTn id="9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12"/>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12"/>
                                        </p:tgtEl>
                                      </p:cBhvr>
                                    </p:cmd>
                                  </p:childTnLst>
                                </p:cTn>
                              </p:par>
                            </p:childTnLst>
                          </p:cTn>
                        </p:par>
                      </p:childTnLst>
                    </p:cTn>
                  </p:par>
                </p:childTnLst>
              </p:cTn>
              <p:nextCondLst>
                <p:cond evt="onClick" delay="0">
                  <p:tgtEl>
                    <p:spTgt spid="12"/>
                  </p:tgtEl>
                </p:cond>
              </p:nextCondLst>
            </p:seq>
            <p:video>
              <p:cMediaNode vol="80000">
                <p:cTn id="96" fill="hold" display="0">
                  <p:stCondLst>
                    <p:cond delay="indefinite"/>
                  </p:stCondLst>
                </p:cTn>
                <p:tgtEl>
                  <p:spTgt spid="12"/>
                </p:tgtEl>
              </p:cMediaNode>
            </p:video>
          </p:childTnLst>
        </p:cTn>
      </p:par>
    </p:tnLst>
    <p:bldLst>
      <p:bldP spid="40" grpId="0" animBg="1"/>
      <p:bldP spid="32" grpId="0"/>
      <p:bldP spid="7" grpId="0" animBg="1"/>
      <p:bldP spid="41" grpId="0" animBg="1"/>
      <p:bldP spid="42" grpId="0" animBg="1"/>
      <p:bldP spid="44" grpId="0" animBg="1"/>
      <p:bldP spid="46" grpId="0" animBg="1"/>
      <p:bldP spid="61" grpId="0" animBg="1"/>
      <p:bldP spid="6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244" y="279400"/>
            <a:ext cx="11811512" cy="13070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67" dirty="0" err="1">
                <a:solidFill>
                  <a:srgbClr val="FF0000"/>
                </a:solidFill>
                <a:latin typeface="Times New Roman" panose="02020603050405020304" pitchFamily="18" charset="0"/>
                <a:cs typeface="Times New Roman" panose="02020603050405020304" pitchFamily="18" charset="0"/>
              </a:rPr>
              <a:t>Câu</a:t>
            </a:r>
            <a:r>
              <a:rPr lang="en-US" sz="4267" dirty="0">
                <a:solidFill>
                  <a:srgbClr val="FF0000"/>
                </a:solidFill>
                <a:latin typeface="Times New Roman" panose="02020603050405020304" pitchFamily="18" charset="0"/>
                <a:cs typeface="Times New Roman" panose="02020603050405020304" pitchFamily="18" charset="0"/>
              </a:rPr>
              <a:t> 1.</a:t>
            </a:r>
            <a:r>
              <a:rPr lang="en-US" sz="4267" dirty="0">
                <a:solidFill>
                  <a:srgbClr val="002060"/>
                </a:solidFill>
                <a:latin typeface="Times New Roman" panose="02020603050405020304" pitchFamily="18" charset="0"/>
                <a:cs typeface="Times New Roman" panose="02020603050405020304" pitchFamily="18" charset="0"/>
              </a:rPr>
              <a:t> </a:t>
            </a:r>
            <a:r>
              <a:rPr lang="en-US" sz="4000" dirty="0">
                <a:solidFill>
                  <a:srgbClr val="002060"/>
                </a:solidFill>
                <a:latin typeface="Times New Roman" panose="02020603050405020304" pitchFamily="18" charset="0"/>
                <a:cs typeface="Times New Roman" panose="02020603050405020304" pitchFamily="18" charset="0"/>
              </a:rPr>
              <a:t>Cho tam </a:t>
            </a:r>
            <a:r>
              <a:rPr lang="en-US" sz="4000" dirty="0" err="1">
                <a:solidFill>
                  <a:srgbClr val="002060"/>
                </a:solidFill>
                <a:latin typeface="Times New Roman" panose="02020603050405020304" pitchFamily="18" charset="0"/>
                <a:cs typeface="Times New Roman" panose="02020603050405020304" pitchFamily="18" charset="0"/>
              </a:rPr>
              <a:t>giác</a:t>
            </a:r>
            <a:r>
              <a:rPr lang="en-US" sz="4000" dirty="0">
                <a:solidFill>
                  <a:srgbClr val="002060"/>
                </a:solidFill>
                <a:latin typeface="Times New Roman" panose="02020603050405020304" pitchFamily="18" charset="0"/>
                <a:cs typeface="Times New Roman" panose="02020603050405020304" pitchFamily="18" charset="0"/>
              </a:rPr>
              <a:t> DEF </a:t>
            </a:r>
            <a:r>
              <a:rPr lang="en-US" sz="4000" dirty="0" err="1">
                <a:solidFill>
                  <a:srgbClr val="002060"/>
                </a:solidFill>
                <a:latin typeface="Times New Roman" panose="02020603050405020304" pitchFamily="18" charset="0"/>
                <a:cs typeface="Times New Roman" panose="02020603050405020304" pitchFamily="18" charset="0"/>
              </a:rPr>
              <a:t>vuông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tại</a:t>
            </a:r>
            <a:r>
              <a:rPr lang="en-US" sz="4000" dirty="0">
                <a:solidFill>
                  <a:srgbClr val="002060"/>
                </a:solidFill>
                <a:latin typeface="Times New Roman" panose="02020603050405020304" pitchFamily="18" charset="0"/>
                <a:cs typeface="Times New Roman" panose="02020603050405020304" pitchFamily="18" charset="0"/>
              </a:rPr>
              <a:t> D </a:t>
            </a:r>
            <a:r>
              <a:rPr lang="en-US" sz="4000" dirty="0" err="1">
                <a:solidFill>
                  <a:srgbClr val="002060"/>
                </a:solidFill>
                <a:latin typeface="Times New Roman" panose="02020603050405020304" pitchFamily="18" charset="0"/>
                <a:cs typeface="Times New Roman" panose="02020603050405020304" pitchFamily="18" charset="0"/>
              </a:rPr>
              <a:t>như</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hình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vẽ</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Xác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định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đối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huyền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kề</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góc</a:t>
            </a:r>
            <a:r>
              <a:rPr lang="en-US" sz="4000" dirty="0">
                <a:solidFill>
                  <a:srgbClr val="002060"/>
                </a:solidFill>
                <a:latin typeface="Times New Roman" panose="02020603050405020304" pitchFamily="18" charset="0"/>
                <a:cs typeface="Times New Roman" panose="02020603050405020304" pitchFamily="18" charset="0"/>
              </a:rPr>
              <a:t> E?</a:t>
            </a:r>
          </a:p>
        </p:txBody>
      </p:sp>
      <p:sp>
        <p:nvSpPr>
          <p:cNvPr id="5" name="Rectangle 4"/>
          <p:cNvSpPr/>
          <p:nvPr/>
        </p:nvSpPr>
        <p:spPr>
          <a:xfrm>
            <a:off x="1352017" y="3789288"/>
            <a:ext cx="8467843" cy="270113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Pentagon 5">
            <a:hlinkClick r:id="rId5"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rgbClr val="FFFF00"/>
                </a:solidFill>
              </a:rPr>
              <a:t>Quay </a:t>
            </a:r>
            <a:r>
              <a:rPr lang="en-US" sz="3733" dirty="0" err="1">
                <a:solidFill>
                  <a:srgbClr val="FFFF00"/>
                </a:solidFill>
              </a:rPr>
              <a:t>về</a:t>
            </a:r>
            <a:endParaRPr lang="en-US" sz="3733" dirty="0">
              <a:solidFill>
                <a:srgbClr val="FFFF00"/>
              </a:solidFill>
            </a:endParaRPr>
          </a:p>
        </p:txBody>
      </p:sp>
      <p:sp>
        <p:nvSpPr>
          <p:cNvPr id="3" name="Oval 2"/>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p:cNvSpPr/>
          <p:nvPr/>
        </p:nvSpPr>
        <p:spPr>
          <a:xfrm>
            <a:off x="943430" y="4603566"/>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het g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80457" y="6985000"/>
            <a:ext cx="812800" cy="812800"/>
          </a:xfrm>
          <a:prstGeom prst="rect">
            <a:avLst/>
          </a:prstGeom>
        </p:spPr>
      </p:pic>
      <p:sp>
        <p:nvSpPr>
          <p:cNvPr id="15" name="TextBox 14"/>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p:sp>
        <p:nvSpPr>
          <p:cNvPr id="16" name="Rectangle 15">
            <a:extLst>
              <a:ext uri="{FF2B5EF4-FFF2-40B4-BE49-F238E27FC236}">
                <a16:creationId xmlns:a16="http://schemas.microsoft.com/office/drawing/2014/main" id="{EC3A5D14-5F11-4B30-B310-E2BAB98BF277}"/>
              </a:ext>
            </a:extLst>
          </p:cNvPr>
          <p:cNvSpPr/>
          <p:nvPr/>
        </p:nvSpPr>
        <p:spPr>
          <a:xfrm rot="2424651">
            <a:off x="6088765" y="3062324"/>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EABDDD60-084C-4513-97E4-6E6F2B361FC2}"/>
              </a:ext>
            </a:extLst>
          </p:cNvPr>
          <p:cNvSpPr/>
          <p:nvPr/>
        </p:nvSpPr>
        <p:spPr>
          <a:xfrm>
            <a:off x="4143302" y="3343822"/>
            <a:ext cx="1082517"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a16="http://schemas.microsoft.com/office/drawing/2014/main" id="{DEC265FC-DF31-42E3-90AC-BF9BDB4427CC}"/>
              </a:ext>
            </a:extLst>
          </p:cNvPr>
          <p:cNvSpPr/>
          <p:nvPr/>
        </p:nvSpPr>
        <p:spPr>
          <a:xfrm>
            <a:off x="6030732" y="5232817"/>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19327931-A64B-482C-99F2-3D51EC41B8DE}"/>
              </a:ext>
            </a:extLst>
          </p:cNvPr>
          <p:cNvPicPr>
            <a:picLocks noChangeAspect="1"/>
          </p:cNvPicPr>
          <p:nvPr/>
        </p:nvPicPr>
        <p:blipFill>
          <a:blip r:embed="rId7"/>
          <a:stretch>
            <a:fillRect/>
          </a:stretch>
        </p:blipFill>
        <p:spPr>
          <a:xfrm>
            <a:off x="4143302" y="1677838"/>
            <a:ext cx="4963058" cy="4077759"/>
          </a:xfrm>
          <a:prstGeom prst="rect">
            <a:avLst/>
          </a:prstGeom>
        </p:spPr>
      </p:pic>
    </p:spTree>
    <p:custDataLst>
      <p:tags r:id="rId1"/>
    </p:custDataLst>
    <p:extLst>
      <p:ext uri="{BB962C8B-B14F-4D97-AF65-F5344CB8AC3E}">
        <p14:creationId xmlns:p14="http://schemas.microsoft.com/office/powerpoint/2010/main" val="36628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054" y="141373"/>
            <a:ext cx="11277600" cy="18260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4267" dirty="0">
              <a:solidFill>
                <a:srgbClr val="002060"/>
              </a:solidFill>
              <a:latin typeface="Times New Roman" panose="02020603050405020304" pitchFamily="18" charset="0"/>
              <a:cs typeface="Times New Roman" panose="02020603050405020304" pitchFamily="18" charset="0"/>
            </a:endParaRPr>
          </a:p>
        </p:txBody>
      </p:sp>
      <p:sp>
        <p:nvSpPr>
          <p:cNvPr id="6" name="Pentagon 5">
            <a:hlinkClick r:id="rId5"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sp>
        <p:nvSpPr>
          <p:cNvPr id="7" name="Oval 6"/>
          <p:cNvSpPr/>
          <p:nvPr/>
        </p:nvSpPr>
        <p:spPr>
          <a:xfrm>
            <a:off x="243355" y="4826000"/>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304944" y="4880079"/>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86971" y="7074967"/>
            <a:ext cx="812800" cy="812800"/>
          </a:xfrm>
          <a:prstGeom prst="rect">
            <a:avLst/>
          </a:prstGeom>
        </p:spPr>
      </p:pic>
      <p:sp>
        <p:nvSpPr>
          <p:cNvPr id="10" name="TextBox 9"/>
          <p:cNvSpPr txBox="1"/>
          <p:nvPr/>
        </p:nvSpPr>
        <p:spPr>
          <a:xfrm>
            <a:off x="449114" y="5577947"/>
            <a:ext cx="1598515" cy="584775"/>
          </a:xfrm>
          <a:prstGeom prst="rect">
            <a:avLst/>
          </a:prstGeom>
          <a:noFill/>
        </p:spPr>
        <p:txBody>
          <a:bodyPr wrap="none" rtlCol="0">
            <a:spAutoFit/>
          </a:bodyPr>
          <a:lstStyle/>
          <a:p>
            <a:r>
              <a:rPr lang="en-US" sz="3200" b="1" dirty="0">
                <a:solidFill>
                  <a:schemeClr val="bg1"/>
                </a:solidFill>
              </a:rPr>
              <a:t>HẾT GIỜ</a:t>
            </a:r>
          </a:p>
        </p:txBody>
      </p:sp>
      <p:sp>
        <p:nvSpPr>
          <p:cNvPr id="12" name="Rectangle 11">
            <a:extLst>
              <a:ext uri="{FF2B5EF4-FFF2-40B4-BE49-F238E27FC236}">
                <a16:creationId xmlns:a16="http://schemas.microsoft.com/office/drawing/2014/main" id="{E1E78008-6BCF-4168-B221-EAB5F126DBE5}"/>
              </a:ext>
            </a:extLst>
          </p:cNvPr>
          <p:cNvSpPr/>
          <p:nvPr/>
        </p:nvSpPr>
        <p:spPr>
          <a:xfrm>
            <a:off x="282054" y="177587"/>
            <a:ext cx="11503545" cy="1451359"/>
          </a:xfrm>
          <a:prstGeom prst="rect">
            <a:avLst/>
          </a:prstGeom>
        </p:spPr>
        <p:txBody>
          <a:bodyPr wrap="square">
            <a:spAutoFit/>
          </a:bodyPr>
          <a:lstStyle/>
          <a:p>
            <a:pPr algn="just">
              <a:lnSpc>
                <a:spcPct val="115000"/>
              </a:lnSpc>
              <a:spcAft>
                <a:spcPts val="1000"/>
              </a:spcAft>
            </a:pPr>
            <a:r>
              <a:rPr lang="en-US" sz="4000" dirty="0" err="1">
                <a:solidFill>
                  <a:srgbClr val="FF0000"/>
                </a:solidFill>
                <a:latin typeface="Times New Roman" panose="02020603050405020304" pitchFamily="18" charset="0"/>
                <a:ea typeface="Calibri" panose="020F0502020204030204" pitchFamily="34" charset="0"/>
              </a:rPr>
              <a:t>Câu</a:t>
            </a:r>
            <a:r>
              <a:rPr lang="en-US" sz="4000" dirty="0">
                <a:solidFill>
                  <a:srgbClr val="FF0000"/>
                </a:solidFill>
                <a:latin typeface="Times New Roman" panose="02020603050405020304" pitchFamily="18" charset="0"/>
                <a:ea typeface="Calibri" panose="020F0502020204030204" pitchFamily="34" charset="0"/>
              </a:rPr>
              <a:t> 2</a:t>
            </a:r>
            <a:r>
              <a:rPr lang="en-US" sz="4000" dirty="0">
                <a:solidFill>
                  <a:srgbClr val="002060"/>
                </a:solidFill>
                <a:latin typeface="Times New Roman" panose="02020603050405020304" pitchFamily="18" charset="0"/>
                <a:ea typeface="Calibri" panose="020F0502020204030204" pitchFamily="34" charset="0"/>
              </a:rPr>
              <a:t>. Cho tam </a:t>
            </a:r>
            <a:r>
              <a:rPr lang="en-US" sz="4000" dirty="0" err="1">
                <a:solidFill>
                  <a:srgbClr val="002060"/>
                </a:solidFill>
                <a:latin typeface="Times New Roman" panose="02020603050405020304" pitchFamily="18" charset="0"/>
                <a:ea typeface="Calibri" panose="020F0502020204030204" pitchFamily="34" charset="0"/>
              </a:rPr>
              <a:t>giác</a:t>
            </a:r>
            <a:r>
              <a:rPr lang="en-US" sz="4000" dirty="0">
                <a:solidFill>
                  <a:srgbClr val="002060"/>
                </a:solidFill>
                <a:latin typeface="Times New Roman" panose="02020603050405020304" pitchFamily="18" charset="0"/>
                <a:ea typeface="Calibri" panose="020F0502020204030204" pitchFamily="34" charset="0"/>
              </a:rPr>
              <a:t> DEF </a:t>
            </a:r>
            <a:r>
              <a:rPr lang="en-US" sz="4000" dirty="0" err="1">
                <a:solidFill>
                  <a:srgbClr val="002060"/>
                </a:solidFill>
                <a:latin typeface="Times New Roman" panose="02020603050405020304" pitchFamily="18" charset="0"/>
                <a:ea typeface="Calibri" panose="020F0502020204030204" pitchFamily="34" charset="0"/>
              </a:rPr>
              <a:t>vuông</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tại</a:t>
            </a:r>
            <a:r>
              <a:rPr lang="en-US" sz="4000" dirty="0">
                <a:solidFill>
                  <a:srgbClr val="002060"/>
                </a:solidFill>
                <a:latin typeface="Times New Roman" panose="02020603050405020304" pitchFamily="18" charset="0"/>
                <a:ea typeface="Calibri" panose="020F0502020204030204" pitchFamily="34" charset="0"/>
              </a:rPr>
              <a:t> D </a:t>
            </a:r>
            <a:r>
              <a:rPr lang="en-US" sz="4000" dirty="0" err="1">
                <a:solidFill>
                  <a:srgbClr val="002060"/>
                </a:solidFill>
                <a:latin typeface="Times New Roman" panose="02020603050405020304" pitchFamily="18" charset="0"/>
                <a:ea typeface="Calibri" panose="020F0502020204030204" pitchFamily="34" charset="0"/>
              </a:rPr>
              <a:t>nh</a:t>
            </a:r>
            <a:r>
              <a:rPr lang="vi-VN" sz="4000" dirty="0">
                <a:solidFill>
                  <a:srgbClr val="002060"/>
                </a:solidFill>
                <a:latin typeface="Times New Roman" panose="02020603050405020304" pitchFamily="18" charset="0"/>
                <a:ea typeface="Calibri" panose="020F0502020204030204" pitchFamily="34" charset="0"/>
              </a:rPr>
              <a:t>ư</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hình</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vẽ</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Viết</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công</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thức</a:t>
            </a:r>
            <a:r>
              <a:rPr lang="en-US" sz="4000" dirty="0">
                <a:solidFill>
                  <a:srgbClr val="002060"/>
                </a:solidFill>
                <a:latin typeface="Times New Roman" panose="02020603050405020304" pitchFamily="18" charset="0"/>
                <a:ea typeface="Calibri" panose="020F0502020204030204" pitchFamily="34" charset="0"/>
              </a:rPr>
              <a:t> </a:t>
            </a:r>
            <a:r>
              <a:rPr lang="en-US" sz="4000" dirty="0" err="1">
                <a:solidFill>
                  <a:srgbClr val="002060"/>
                </a:solidFill>
                <a:latin typeface="Times New Roman" panose="02020603050405020304" pitchFamily="18" charset="0"/>
                <a:ea typeface="Calibri" panose="020F0502020204030204" pitchFamily="34" charset="0"/>
              </a:rPr>
              <a:t>tính</a:t>
            </a:r>
            <a:r>
              <a:rPr lang="en-US" sz="4000" dirty="0">
                <a:solidFill>
                  <a:srgbClr val="002060"/>
                </a:solidFill>
                <a:latin typeface="Times New Roman" panose="02020603050405020304" pitchFamily="18" charset="0"/>
                <a:ea typeface="Calibri" panose="020F0502020204030204" pitchFamily="34" charset="0"/>
              </a:rPr>
              <a:t> sin E ? </a:t>
            </a:r>
            <a:endParaRPr lang="en-US" sz="3600" dirty="0">
              <a:solidFill>
                <a:srgbClr val="00206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368489" y="4505968"/>
                <a:ext cx="6081276" cy="18878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groupChr>
                        <m:groupChrPr>
                          <m:chr m:val="⇒"/>
                          <m:vertJc m:val="bot"/>
                          <m:ctrlPr>
                            <a:rPr lang="en-US" sz="4800" b="0" i="1" smtClean="0">
                              <a:solidFill>
                                <a:schemeClr val="tx1"/>
                              </a:solidFill>
                              <a:latin typeface="Cambria Math" panose="02040503050406030204" pitchFamily="18" charset="0"/>
                            </a:rPr>
                          </m:ctrlPr>
                        </m:groupChrPr>
                        <m:e/>
                      </m:groupChr>
                      <m:d>
                        <m:dPr>
                          <m:begChr m:val="{"/>
                          <m:endChr m:val=""/>
                          <m:ctrlPr>
                            <a:rPr lang="en-US" sz="4800" b="0" i="1" smtClean="0">
                              <a:solidFill>
                                <a:schemeClr val="tx1"/>
                              </a:solidFill>
                              <a:latin typeface="Cambria Math" panose="02040503050406030204" pitchFamily="18" charset="0"/>
                            </a:rPr>
                          </m:ctrlPr>
                        </m:dPr>
                        <m:e>
                          <m:eqArr>
                            <m:eqArrPr>
                              <m:ctrlPr>
                                <a:rPr lang="en-US" sz="4800" i="1" dirty="0">
                                  <a:solidFill>
                                    <a:schemeClr val="tx1"/>
                                  </a:solidFill>
                                  <a:latin typeface="Cambria Math" panose="02040503050406030204" pitchFamily="18" charset="0"/>
                                </a:rPr>
                              </m:ctrlPr>
                            </m:eqArrPr>
                            <m:e>
                              <m:r>
                                <a:rPr lang="en-US" sz="4800" i="1" dirty="0">
                                  <a:solidFill>
                                    <a:schemeClr val="tx1"/>
                                  </a:solidFill>
                                  <a:latin typeface="Cambria Math" panose="02040503050406030204" pitchFamily="18" charset="0"/>
                                </a:rPr>
                                <m:t>𝐷𝐹</m:t>
                              </m:r>
                              <m:r>
                                <a:rPr lang="en-US" sz="4800" i="1">
                                  <a:solidFill>
                                    <a:schemeClr val="tx1"/>
                                  </a:solidFill>
                                  <a:latin typeface="Cambria Math" panose="02040503050406030204" pitchFamily="18" charset="0"/>
                                </a:rPr>
                                <m:t>=</m:t>
                              </m:r>
                              <m:r>
                                <a:rPr lang="en-US" sz="4800" i="1">
                                  <a:solidFill>
                                    <a:schemeClr val="tx1"/>
                                  </a:solidFill>
                                  <a:latin typeface="Cambria Math" panose="02040503050406030204" pitchFamily="18" charset="0"/>
                                </a:rPr>
                                <m:t>𝐸𝐹𝑠𝑖𝑛𝐸</m:t>
                              </m:r>
                            </m:e>
                            <m:e/>
                            <m:e>
                              <m:r>
                                <a:rPr lang="en-US" sz="4800" b="0" i="1" smtClean="0">
                                  <a:solidFill>
                                    <a:schemeClr val="tx1"/>
                                  </a:solidFill>
                                  <a:latin typeface="Cambria Math" panose="02040503050406030204" pitchFamily="18" charset="0"/>
                                </a:rPr>
                                <m:t>𝐸𝐹</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𝐷𝐹</m:t>
                                  </m:r>
                                </m:num>
                                <m:den>
                                  <m:r>
                                    <a:rPr lang="en-US" sz="4800" b="0" i="1" smtClean="0">
                                      <a:solidFill>
                                        <a:schemeClr val="tx1"/>
                                      </a:solidFill>
                                      <a:latin typeface="Cambria Math" panose="02040503050406030204" pitchFamily="18" charset="0"/>
                                    </a:rPr>
                                    <m:t>𝑠𝑖𝑛𝐸</m:t>
                                  </m:r>
                                </m:den>
                              </m:f>
                            </m:e>
                          </m:eqArr>
                        </m:e>
                      </m:d>
                    </m:oMath>
                  </m:oMathPara>
                </a14:m>
                <a:endParaRPr lang="en-US" sz="4800" b="0" dirty="0">
                  <a:solidFill>
                    <a:schemeClr val="tx1"/>
                  </a:solidFill>
                </a:endParaRPr>
              </a:p>
              <a:p>
                <a:r>
                  <a:rPr lang="en-US" sz="4800" dirty="0">
                    <a:solidFill>
                      <a:schemeClr val="tx1"/>
                    </a:solidFill>
                  </a:rPr>
                  <a:t>           </a:t>
                </a:r>
              </a:p>
            </p:txBody>
          </p:sp>
        </mc:Choice>
        <mc:Fallback xmlns="">
          <p:sp>
            <p:nvSpPr>
              <p:cNvPr id="5" name="Rectangle 4"/>
              <p:cNvSpPr>
                <a:spLocks noRot="1" noChangeAspect="1" noMove="1" noResize="1" noEditPoints="1" noAdjustHandles="1" noChangeArrowheads="1" noChangeShapeType="1" noTextEdit="1"/>
              </p:cNvSpPr>
              <p:nvPr/>
            </p:nvSpPr>
            <p:spPr>
              <a:xfrm>
                <a:off x="2368489" y="4505968"/>
                <a:ext cx="6081276" cy="1887896"/>
              </a:xfrm>
              <a:prstGeom prst="rect">
                <a:avLst/>
              </a:prstGeom>
              <a:blipFill>
                <a:blip r:embed="rId7"/>
                <a:stretch>
                  <a:fillRect t="-40968" b="-70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DA975FE-65CB-4E10-8668-DBC4124E797C}"/>
                  </a:ext>
                </a:extLst>
              </p:cNvPr>
              <p:cNvSpPr/>
              <p:nvPr/>
            </p:nvSpPr>
            <p:spPr>
              <a:xfrm>
                <a:off x="3800086" y="1678941"/>
                <a:ext cx="3500008" cy="161679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4800" b="0" i="1" smtClean="0">
                        <a:solidFill>
                          <a:schemeClr val="tx1"/>
                        </a:solidFill>
                        <a:latin typeface="Cambria Math" panose="02040503050406030204" pitchFamily="18" charset="0"/>
                      </a:rPr>
                      <m:t>𝑠𝑖𝑛𝐸</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𝐷𝐹</m:t>
                        </m:r>
                      </m:num>
                      <m:den>
                        <m:r>
                          <a:rPr lang="en-US" sz="4800" b="0" i="1" smtClean="0">
                            <a:solidFill>
                              <a:schemeClr val="tx1"/>
                            </a:solidFill>
                            <a:latin typeface="Cambria Math" panose="02040503050406030204" pitchFamily="18" charset="0"/>
                          </a:rPr>
                          <m:t>𝐸𝐹</m:t>
                        </m:r>
                      </m:den>
                    </m:f>
                  </m:oMath>
                </a14:m>
                <a:r>
                  <a:rPr lang="en-US" sz="4800" dirty="0">
                    <a:solidFill>
                      <a:schemeClr val="tx1"/>
                    </a:solidFill>
                  </a:rPr>
                  <a:t> </a:t>
                </a:r>
              </a:p>
            </p:txBody>
          </p:sp>
        </mc:Choice>
        <mc:Fallback xmlns="">
          <p:sp>
            <p:nvSpPr>
              <p:cNvPr id="13" name="Rectangle 12">
                <a:extLst>
                  <a:ext uri="{FF2B5EF4-FFF2-40B4-BE49-F238E27FC236}">
                    <a16:creationId xmlns:a16="http://schemas.microsoft.com/office/drawing/2014/main" id="{BDA975FE-65CB-4E10-8668-DBC4124E797C}"/>
                  </a:ext>
                </a:extLst>
              </p:cNvPr>
              <p:cNvSpPr>
                <a:spLocks noRot="1" noChangeAspect="1" noMove="1" noResize="1" noEditPoints="1" noAdjustHandles="1" noChangeArrowheads="1" noChangeShapeType="1" noTextEdit="1"/>
              </p:cNvSpPr>
              <p:nvPr/>
            </p:nvSpPr>
            <p:spPr>
              <a:xfrm>
                <a:off x="3800086" y="1678941"/>
                <a:ext cx="3500008" cy="1616790"/>
              </a:xfrm>
              <a:prstGeom prst="rect">
                <a:avLst/>
              </a:prstGeom>
              <a:blipFill>
                <a:blip r:embed="rId8"/>
                <a:stretch>
                  <a:fillRect/>
                </a:stretch>
              </a:blipFill>
              <a:ln>
                <a:noFill/>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AB7EABA-0341-40F3-956C-654DC62C85E4}"/>
              </a:ext>
            </a:extLst>
          </p:cNvPr>
          <p:cNvPicPr>
            <a:picLocks noChangeAspect="1"/>
          </p:cNvPicPr>
          <p:nvPr/>
        </p:nvPicPr>
        <p:blipFill>
          <a:blip r:embed="rId9"/>
          <a:stretch>
            <a:fillRect/>
          </a:stretch>
        </p:blipFill>
        <p:spPr>
          <a:xfrm>
            <a:off x="8209001" y="1131440"/>
            <a:ext cx="3856693" cy="4077759"/>
          </a:xfrm>
          <a:prstGeom prst="rect">
            <a:avLst/>
          </a:prstGeom>
        </p:spPr>
      </p:pic>
      <p:sp>
        <p:nvSpPr>
          <p:cNvPr id="15" name="Rectangle 14">
            <a:extLst>
              <a:ext uri="{FF2B5EF4-FFF2-40B4-BE49-F238E27FC236}">
                <a16:creationId xmlns:a16="http://schemas.microsoft.com/office/drawing/2014/main" id="{501C637A-744F-4298-A037-132B2C96C1C2}"/>
              </a:ext>
            </a:extLst>
          </p:cNvPr>
          <p:cNvSpPr/>
          <p:nvPr/>
        </p:nvSpPr>
        <p:spPr>
          <a:xfrm rot="3001014">
            <a:off x="9732716" y="2870765"/>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3297490C-23BF-47C4-9157-FD41D0065BBF}"/>
              </a:ext>
            </a:extLst>
          </p:cNvPr>
          <p:cNvSpPr/>
          <p:nvPr/>
        </p:nvSpPr>
        <p:spPr>
          <a:xfrm>
            <a:off x="9565413" y="4826000"/>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728BC0F0-B40F-4E9F-B02A-3CF8C58FF2EC}"/>
              </a:ext>
            </a:extLst>
          </p:cNvPr>
          <p:cNvSpPr/>
          <p:nvPr/>
        </p:nvSpPr>
        <p:spPr>
          <a:xfrm>
            <a:off x="8079475" y="3094543"/>
            <a:ext cx="910642"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5000"/>
                                        <p:tgtEl>
                                          <p:spTgt spid="8"/>
                                        </p:tgtEl>
                                      </p:cBhvr>
                                    </p:animEffect>
                                  </p:childTnLst>
                                </p:cTn>
                              </p:par>
                            </p:childTnLst>
                          </p:cTn>
                        </p:par>
                        <p:par>
                          <p:cTn id="43" fill="hold">
                            <p:stCondLst>
                              <p:cond delay="5000"/>
                            </p:stCondLst>
                            <p:childTnLst>
                              <p:par>
                                <p:cTn id="44" presetID="1" presetClass="mediacall" presetSubtype="0" fill="hold" nodeType="afterEffect">
                                  <p:stCondLst>
                                    <p:cond delay="0"/>
                                  </p:stCondLst>
                                  <p:childTnLst>
                                    <p:cmd type="call" cmd="playFrom(0.0)">
                                      <p:cBhvr>
                                        <p:cTn id="45" dur="1965" fill="hold"/>
                                        <p:tgtEl>
                                          <p:spTgt spid="9"/>
                                        </p:tgtEl>
                                      </p:cBhvr>
                                    </p:cmd>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6965"/>
                            </p:stCondLst>
                            <p:childTnLst>
                              <p:par>
                                <p:cTn id="52" presetID="42"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anim calcmode="lin" valueType="num">
                                      <p:cBhvr>
                                        <p:cTn id="55" dur="500" fill="hold"/>
                                        <p:tgtEl>
                                          <p:spTgt spid="6"/>
                                        </p:tgtEl>
                                        <p:attrNameLst>
                                          <p:attrName>ppt_x</p:attrName>
                                        </p:attrNameLst>
                                      </p:cBhvr>
                                      <p:tavLst>
                                        <p:tav tm="0">
                                          <p:val>
                                            <p:strVal val="#ppt_x"/>
                                          </p:val>
                                        </p:tav>
                                        <p:tav tm="100000">
                                          <p:val>
                                            <p:strVal val="#ppt_x"/>
                                          </p:val>
                                        </p:tav>
                                      </p:tavLst>
                                    </p:anim>
                                    <p:anim calcmode="lin" valueType="num">
                                      <p:cBhvr>
                                        <p:cTn id="5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4" grpId="0" animBg="1"/>
      <p:bldP spid="6" grpId="0" animBg="1"/>
      <p:bldP spid="8" grpId="0" animBg="1"/>
      <p:bldP spid="10" grpId="0"/>
      <p:bldP spid="12" grpId="0"/>
      <p:bldP spid="5" grpId="0" animBg="1"/>
      <p:bldP spid="13"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279400"/>
            <a:ext cx="11506200" cy="150964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4267" dirty="0" err="1">
                <a:solidFill>
                  <a:srgbClr val="FF0000"/>
                </a:solidFill>
                <a:latin typeface="Times New Roman" panose="02020603050405020304" pitchFamily="18" charset="0"/>
                <a:cs typeface="Times New Roman" panose="02020603050405020304" pitchFamily="18" charset="0"/>
              </a:rPr>
              <a:t>Câu</a:t>
            </a:r>
            <a:r>
              <a:rPr lang="en-US" sz="4267" dirty="0">
                <a:solidFill>
                  <a:srgbClr val="FF0000"/>
                </a:solidFill>
                <a:latin typeface="Times New Roman" panose="02020603050405020304" pitchFamily="18" charset="0"/>
                <a:cs typeface="Times New Roman" panose="02020603050405020304" pitchFamily="18" charset="0"/>
              </a:rPr>
              <a:t> 3.</a:t>
            </a:r>
            <a:r>
              <a:rPr lang="en-US" sz="4267" dirty="0">
                <a:solidFill>
                  <a:srgbClr val="002060"/>
                </a:solidFill>
                <a:latin typeface="Times New Roman" panose="02020603050405020304" pitchFamily="18" charset="0"/>
                <a:cs typeface="Times New Roman" panose="02020603050405020304" pitchFamily="18" charset="0"/>
              </a:rPr>
              <a:t> Cho tam </a:t>
            </a:r>
            <a:r>
              <a:rPr lang="en-US" sz="4267" dirty="0" err="1">
                <a:solidFill>
                  <a:srgbClr val="002060"/>
                </a:solidFill>
                <a:latin typeface="Times New Roman" panose="02020603050405020304" pitchFamily="18" charset="0"/>
                <a:cs typeface="Times New Roman" panose="02020603050405020304" pitchFamily="18" charset="0"/>
              </a:rPr>
              <a:t>giác</a:t>
            </a:r>
            <a:r>
              <a:rPr lang="en-US" sz="4267" dirty="0">
                <a:solidFill>
                  <a:srgbClr val="002060"/>
                </a:solidFill>
                <a:latin typeface="Times New Roman" panose="02020603050405020304" pitchFamily="18" charset="0"/>
                <a:cs typeface="Times New Roman" panose="02020603050405020304" pitchFamily="18" charset="0"/>
              </a:rPr>
              <a:t> DEF </a:t>
            </a:r>
            <a:r>
              <a:rPr lang="en-US" sz="4267" dirty="0" err="1">
                <a:solidFill>
                  <a:srgbClr val="002060"/>
                </a:solidFill>
                <a:latin typeface="Times New Roman" panose="02020603050405020304" pitchFamily="18" charset="0"/>
                <a:cs typeface="Times New Roman" panose="02020603050405020304" pitchFamily="18" charset="0"/>
              </a:rPr>
              <a:t>vuông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tại</a:t>
            </a:r>
            <a:r>
              <a:rPr lang="en-US" sz="4267" dirty="0">
                <a:solidFill>
                  <a:srgbClr val="002060"/>
                </a:solidFill>
                <a:latin typeface="Times New Roman" panose="02020603050405020304" pitchFamily="18" charset="0"/>
                <a:cs typeface="Times New Roman" panose="02020603050405020304" pitchFamily="18" charset="0"/>
              </a:rPr>
              <a:t> D </a:t>
            </a:r>
            <a:r>
              <a:rPr lang="en-US" sz="4267" dirty="0" err="1">
                <a:solidFill>
                  <a:srgbClr val="002060"/>
                </a:solidFill>
                <a:latin typeface="Times New Roman" panose="02020603050405020304" pitchFamily="18" charset="0"/>
                <a:cs typeface="Times New Roman" panose="02020603050405020304" pitchFamily="18" charset="0"/>
              </a:rPr>
              <a:t>như</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hình</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vẽ</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Viết</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công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thức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tính</a:t>
            </a:r>
            <a:r>
              <a:rPr lang="en-US" sz="4267" dirty="0">
                <a:solidFill>
                  <a:srgbClr val="002060"/>
                </a:solidFill>
                <a:latin typeface="Times New Roman" panose="02020603050405020304" pitchFamily="18" charset="0"/>
                <a:cs typeface="Times New Roman" panose="02020603050405020304" pitchFamily="18" charset="0"/>
              </a:rPr>
              <a:t> cos E?</a:t>
            </a:r>
          </a:p>
        </p:txBody>
      </p:sp>
      <mc:AlternateContent xmlns:mc="http://schemas.openxmlformats.org/markup-compatibility/2006" xmlns:a14="http://schemas.microsoft.com/office/drawing/2010/main">
        <mc:Choice Requires="a14">
          <p:sp>
            <p:nvSpPr>
              <p:cNvPr id="5" name="Rectangle 4"/>
              <p:cNvSpPr/>
              <p:nvPr/>
            </p:nvSpPr>
            <p:spPr>
              <a:xfrm>
                <a:off x="3253369" y="1694621"/>
                <a:ext cx="4293844" cy="2032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14:m>
                  <m:oMathPara xmlns:m="http://schemas.openxmlformats.org/officeDocument/2006/math">
                    <m:oMathParaPr>
                      <m:jc m:val="centerGroup"/>
                    </m:oMathParaPr>
                    <m:oMath xmlns:m="http://schemas.openxmlformats.org/officeDocument/2006/math">
                      <m:r>
                        <a:rPr lang="en-US" sz="4267" i="1">
                          <a:solidFill>
                            <a:schemeClr val="tx1"/>
                          </a:solidFill>
                          <a:latin typeface="Cambria Math" panose="02040503050406030204" pitchFamily="18" charset="0"/>
                          <a:cs typeface="Times New Roman" panose="02020603050405020304" pitchFamily="18" charset="0"/>
                        </a:rPr>
                        <m:t>𝑐𝑜𝑠𝐸</m:t>
                      </m:r>
                      <m:r>
                        <a:rPr lang="en-US" sz="4267" i="1">
                          <a:solidFill>
                            <a:schemeClr val="tx1"/>
                          </a:solidFill>
                          <a:latin typeface="Cambria Math" panose="02040503050406030204" pitchFamily="18" charset="0"/>
                          <a:cs typeface="Times New Roman" panose="02020603050405020304" pitchFamily="18" charset="0"/>
                        </a:rPr>
                        <m:t>=</m:t>
                      </m:r>
                      <m:f>
                        <m:fPr>
                          <m:ctrlPr>
                            <a:rPr lang="en-US" sz="4267" i="1">
                              <a:solidFill>
                                <a:schemeClr val="tx1"/>
                              </a:solidFill>
                              <a:latin typeface="Cambria Math" panose="02040503050406030204" pitchFamily="18" charset="0"/>
                              <a:cs typeface="Times New Roman" panose="02020603050405020304" pitchFamily="18" charset="0"/>
                            </a:rPr>
                          </m:ctrlPr>
                        </m:fPr>
                        <m:num>
                          <m:r>
                            <a:rPr lang="en-US" sz="4267" i="1">
                              <a:solidFill>
                                <a:schemeClr val="tx1"/>
                              </a:solidFill>
                              <a:latin typeface="Cambria Math" panose="02040503050406030204" pitchFamily="18" charset="0"/>
                              <a:cs typeface="Times New Roman" panose="02020603050405020304" pitchFamily="18" charset="0"/>
                            </a:rPr>
                            <m:t>𝐷𝐸</m:t>
                          </m:r>
                        </m:num>
                        <m:den>
                          <m:r>
                            <a:rPr lang="en-US" sz="4267" i="1">
                              <a:solidFill>
                                <a:schemeClr val="tx1"/>
                              </a:solidFill>
                              <a:latin typeface="Cambria Math" panose="02040503050406030204" pitchFamily="18" charset="0"/>
                              <a:cs typeface="Times New Roman" panose="02020603050405020304" pitchFamily="18" charset="0"/>
                            </a:rPr>
                            <m:t>𝐸𝐹</m:t>
                          </m:r>
                        </m:den>
                      </m:f>
                    </m:oMath>
                  </m:oMathPara>
                </a14:m>
                <a:endParaRPr lang="en-US" sz="426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53369" y="1694621"/>
                <a:ext cx="4293844" cy="2032000"/>
              </a:xfrm>
              <a:prstGeom prst="rect">
                <a:avLst/>
              </a:prstGeom>
              <a:blipFill>
                <a:blip r:embed="rId5"/>
                <a:stretch>
                  <a:fillRect/>
                </a:stretch>
              </a:blipFill>
              <a:ln>
                <a:noFill/>
              </a:ln>
            </p:spPr>
            <p:txBody>
              <a:bodyPr/>
              <a:lstStyle/>
              <a:p>
                <a:r>
                  <a:rPr lang="en-US">
                    <a:noFill/>
                  </a:rPr>
                  <a:t> </a:t>
                </a:r>
              </a:p>
            </p:txBody>
          </p:sp>
        </mc:Fallback>
      </mc:AlternateContent>
      <p:sp>
        <p:nvSpPr>
          <p:cNvPr id="6" name="Pentagon 5">
            <a:hlinkClick r:id="rId6"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dirty="0">
                <a:solidFill>
                  <a:srgbClr val="FFFF00"/>
                </a:solidFill>
                <a:latin typeface="Calibri"/>
              </a:rPr>
              <a:t>Quay </a:t>
            </a:r>
            <a:r>
              <a:rPr lang="en-US" sz="3733" dirty="0" err="1">
                <a:solidFill>
                  <a:srgbClr val="FFFF00"/>
                </a:solidFill>
                <a:latin typeface="Calibri"/>
              </a:rPr>
              <a:t>về</a:t>
            </a:r>
            <a:endParaRPr lang="en-US" sz="3733" dirty="0">
              <a:solidFill>
                <a:srgbClr val="FFFF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152C76E-8CC8-454B-B8A4-B80731EE740B}"/>
                  </a:ext>
                </a:extLst>
              </p:cNvPr>
              <p:cNvSpPr/>
              <p:nvPr/>
            </p:nvSpPr>
            <p:spPr>
              <a:xfrm>
                <a:off x="2830287" y="4482218"/>
                <a:ext cx="5901424" cy="18878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groupChr>
                        <m:groupChrPr>
                          <m:chr m:val="⇒"/>
                          <m:vertJc m:val="bot"/>
                          <m:ctrlPr>
                            <a:rPr lang="en-US" sz="4800" b="0" i="1" smtClean="0">
                              <a:solidFill>
                                <a:schemeClr val="tx1"/>
                              </a:solidFill>
                              <a:latin typeface="Cambria Math" panose="02040503050406030204" pitchFamily="18" charset="0"/>
                            </a:rPr>
                          </m:ctrlPr>
                        </m:groupChrPr>
                        <m:e/>
                      </m:groupChr>
                      <m:d>
                        <m:dPr>
                          <m:begChr m:val="{"/>
                          <m:endChr m:val=""/>
                          <m:ctrlPr>
                            <a:rPr lang="en-US" sz="4800" b="0" i="1" smtClean="0">
                              <a:solidFill>
                                <a:schemeClr val="tx1"/>
                              </a:solidFill>
                              <a:latin typeface="Cambria Math" panose="02040503050406030204" pitchFamily="18" charset="0"/>
                            </a:rPr>
                          </m:ctrlPr>
                        </m:dPr>
                        <m:e>
                          <m:eqArr>
                            <m:eqArrPr>
                              <m:ctrlPr>
                                <a:rPr lang="en-US" sz="4800" i="1" dirty="0">
                                  <a:solidFill>
                                    <a:schemeClr val="tx1"/>
                                  </a:solidFill>
                                  <a:latin typeface="Cambria Math" panose="02040503050406030204" pitchFamily="18" charset="0"/>
                                </a:rPr>
                              </m:ctrlPr>
                            </m:eqArrPr>
                            <m:e>
                              <m:r>
                                <a:rPr lang="en-US" sz="4800" i="1" dirty="0">
                                  <a:solidFill>
                                    <a:schemeClr val="tx1"/>
                                  </a:solidFill>
                                  <a:latin typeface="Cambria Math" panose="02040503050406030204" pitchFamily="18" charset="0"/>
                                </a:rPr>
                                <m:t>𝐷</m:t>
                              </m:r>
                              <m:r>
                                <a:rPr lang="en-US" sz="4800" b="0" i="1" dirty="0" smtClean="0">
                                  <a:solidFill>
                                    <a:schemeClr val="tx1"/>
                                  </a:solidFill>
                                  <a:latin typeface="Cambria Math" panose="02040503050406030204" pitchFamily="18" charset="0"/>
                                </a:rPr>
                                <m:t>𝐸</m:t>
                              </m:r>
                              <m:r>
                                <a:rPr lang="en-US" sz="4800" i="1">
                                  <a:solidFill>
                                    <a:schemeClr val="tx1"/>
                                  </a:solidFill>
                                  <a:latin typeface="Cambria Math" panose="02040503050406030204" pitchFamily="18" charset="0"/>
                                </a:rPr>
                                <m:t>=</m:t>
                              </m:r>
                              <m:r>
                                <a:rPr lang="en-US" sz="4800" i="1">
                                  <a:solidFill>
                                    <a:schemeClr val="tx1"/>
                                  </a:solidFill>
                                  <a:latin typeface="Cambria Math" panose="02040503050406030204" pitchFamily="18" charset="0"/>
                                </a:rPr>
                                <m:t>𝐸𝐹𝑐𝑜𝑠𝐸</m:t>
                              </m:r>
                            </m:e>
                            <m:e/>
                            <m:e>
                              <m:r>
                                <a:rPr lang="en-US" sz="4800" b="0" i="1" smtClean="0">
                                  <a:solidFill>
                                    <a:schemeClr val="tx1"/>
                                  </a:solidFill>
                                  <a:latin typeface="Cambria Math" panose="02040503050406030204" pitchFamily="18" charset="0"/>
                                </a:rPr>
                                <m:t>𝐸𝐹</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𝐷𝐸</m:t>
                                  </m:r>
                                </m:num>
                                <m:den>
                                  <m:r>
                                    <a:rPr lang="en-US" sz="4800" b="0" i="1" smtClean="0">
                                      <a:solidFill>
                                        <a:schemeClr val="tx1"/>
                                      </a:solidFill>
                                      <a:latin typeface="Cambria Math" panose="02040503050406030204" pitchFamily="18" charset="0"/>
                                    </a:rPr>
                                    <m:t>𝑐𝑜𝑠𝐸</m:t>
                                  </m:r>
                                </m:den>
                              </m:f>
                            </m:e>
                          </m:eqArr>
                        </m:e>
                      </m:d>
                    </m:oMath>
                  </m:oMathPara>
                </a14:m>
                <a:endParaRPr lang="en-US" sz="4800" b="0" dirty="0">
                  <a:solidFill>
                    <a:schemeClr val="tx1"/>
                  </a:solidFill>
                </a:endParaRPr>
              </a:p>
              <a:p>
                <a:r>
                  <a:rPr lang="en-US" sz="4800" dirty="0">
                    <a:solidFill>
                      <a:schemeClr val="tx1"/>
                    </a:solidFill>
                  </a:rPr>
                  <a:t>           </a:t>
                </a:r>
              </a:p>
            </p:txBody>
          </p:sp>
        </mc:Choice>
        <mc:Fallback xmlns="">
          <p:sp>
            <p:nvSpPr>
              <p:cNvPr id="12" name="Rectangle 11">
                <a:extLst>
                  <a:ext uri="{FF2B5EF4-FFF2-40B4-BE49-F238E27FC236}">
                    <a16:creationId xmlns:a16="http://schemas.microsoft.com/office/drawing/2014/main" id="{B152C76E-8CC8-454B-B8A4-B80731EE740B}"/>
                  </a:ext>
                </a:extLst>
              </p:cNvPr>
              <p:cNvSpPr>
                <a:spLocks noRot="1" noChangeAspect="1" noMove="1" noResize="1" noEditPoints="1" noAdjustHandles="1" noChangeArrowheads="1" noChangeShapeType="1" noTextEdit="1"/>
              </p:cNvSpPr>
              <p:nvPr/>
            </p:nvSpPr>
            <p:spPr>
              <a:xfrm>
                <a:off x="2830287" y="4482218"/>
                <a:ext cx="5901424" cy="1887896"/>
              </a:xfrm>
              <a:prstGeom prst="rect">
                <a:avLst/>
              </a:prstGeom>
              <a:blipFill>
                <a:blip r:embed="rId8"/>
                <a:stretch>
                  <a:fillRect t="-40645" b="-7097"/>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319C8D0-B25B-4626-89C1-77F46C5A1608}"/>
              </a:ext>
            </a:extLst>
          </p:cNvPr>
          <p:cNvPicPr>
            <a:picLocks noChangeAspect="1"/>
          </p:cNvPicPr>
          <p:nvPr/>
        </p:nvPicPr>
        <p:blipFill>
          <a:blip r:embed="rId9"/>
          <a:stretch>
            <a:fillRect/>
          </a:stretch>
        </p:blipFill>
        <p:spPr>
          <a:xfrm>
            <a:off x="8461475" y="1055663"/>
            <a:ext cx="3856693" cy="4077759"/>
          </a:xfrm>
          <a:prstGeom prst="rect">
            <a:avLst/>
          </a:prstGeom>
        </p:spPr>
      </p:pic>
      <p:sp>
        <p:nvSpPr>
          <p:cNvPr id="14" name="Rectangle 13">
            <a:extLst>
              <a:ext uri="{FF2B5EF4-FFF2-40B4-BE49-F238E27FC236}">
                <a16:creationId xmlns:a16="http://schemas.microsoft.com/office/drawing/2014/main" id="{0A369E2F-4DC3-4952-B704-15E9CA92D8E4}"/>
              </a:ext>
            </a:extLst>
          </p:cNvPr>
          <p:cNvSpPr/>
          <p:nvPr/>
        </p:nvSpPr>
        <p:spPr>
          <a:xfrm rot="3001014">
            <a:off x="9979104" y="2698753"/>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E02BD6D0-775E-4F0A-A381-42D4771322EE}"/>
              </a:ext>
            </a:extLst>
          </p:cNvPr>
          <p:cNvSpPr/>
          <p:nvPr/>
        </p:nvSpPr>
        <p:spPr>
          <a:xfrm>
            <a:off x="8343916" y="2964028"/>
            <a:ext cx="910642"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57129AC7-1E6D-49E0-A81F-0FADDE8B0269}"/>
              </a:ext>
            </a:extLst>
          </p:cNvPr>
          <p:cNvSpPr/>
          <p:nvPr/>
        </p:nvSpPr>
        <p:spPr>
          <a:xfrm>
            <a:off x="9878727" y="4676221"/>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7600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5000"/>
                                        <p:tgtEl>
                                          <p:spTgt spid="8"/>
                                        </p:tgtEl>
                                      </p:cBhvr>
                                    </p:animEffect>
                                  </p:childTnLst>
                                </p:cTn>
                              </p:par>
                            </p:childTnLst>
                          </p:cTn>
                        </p:par>
                        <p:par>
                          <p:cTn id="33" fill="hold">
                            <p:stCondLst>
                              <p:cond delay="5000"/>
                            </p:stCondLst>
                            <p:childTnLst>
                              <p:par>
                                <p:cTn id="34" presetID="1" presetClass="mediacall" presetSubtype="0" fill="hold" nodeType="afterEffect">
                                  <p:stCondLst>
                                    <p:cond delay="0"/>
                                  </p:stCondLst>
                                  <p:childTnLst>
                                    <p:cmd type="call" cmd="playFrom(0.0)">
                                      <p:cBhvr>
                                        <p:cTn id="35" dur="1965" fill="hold"/>
                                        <p:tgtEl>
                                          <p:spTgt spid="9"/>
                                        </p:tgtEl>
                                      </p:cBhvr>
                                    </p:cmd>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anim calcmode="lin" valueType="num">
                                      <p:cBhvr>
                                        <p:cTn id="52" dur="500" fill="hold"/>
                                        <p:tgtEl>
                                          <p:spTgt spid="6"/>
                                        </p:tgtEl>
                                        <p:attrNameLst>
                                          <p:attrName>ppt_x</p:attrName>
                                        </p:attrNameLst>
                                      </p:cBhvr>
                                      <p:tavLst>
                                        <p:tav tm="0">
                                          <p:val>
                                            <p:strVal val="#ppt_x"/>
                                          </p:val>
                                        </p:tav>
                                        <p:tav tm="100000">
                                          <p:val>
                                            <p:strVal val="#ppt_x"/>
                                          </p:val>
                                        </p:tav>
                                      </p:tavLst>
                                    </p:anim>
                                    <p:anim calcmode="lin" valueType="num">
                                      <p:cBhvr>
                                        <p:cTn id="5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P spid="12"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163871"/>
            <a:ext cx="11506200" cy="13738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4. </a:t>
            </a:r>
            <a:r>
              <a:rPr lang="en-US" sz="3600" dirty="0">
                <a:solidFill>
                  <a:srgbClr val="002060"/>
                </a:solidFill>
                <a:latin typeface="Times New Roman" panose="02020603050405020304" pitchFamily="18" charset="0"/>
                <a:cs typeface="Times New Roman" panose="02020603050405020304" pitchFamily="18" charset="0"/>
              </a:rPr>
              <a:t>Cho tam </a:t>
            </a:r>
            <a:r>
              <a:rPr lang="en-US" sz="3600" dirty="0" err="1">
                <a:solidFill>
                  <a:srgbClr val="002060"/>
                </a:solidFill>
                <a:latin typeface="Times New Roman" panose="02020603050405020304" pitchFamily="18" charset="0"/>
                <a:cs typeface="Times New Roman" panose="02020603050405020304" pitchFamily="18" charset="0"/>
              </a:rPr>
              <a:t>giác</a:t>
            </a:r>
            <a:r>
              <a:rPr lang="en-US" sz="3600" dirty="0">
                <a:solidFill>
                  <a:srgbClr val="002060"/>
                </a:solidFill>
                <a:latin typeface="Times New Roman" panose="02020603050405020304" pitchFamily="18" charset="0"/>
                <a:cs typeface="Times New Roman" panose="02020603050405020304" pitchFamily="18" charset="0"/>
              </a:rPr>
              <a:t> DEF </a:t>
            </a:r>
            <a:r>
              <a:rPr lang="en-US" sz="3600" dirty="0" err="1">
                <a:solidFill>
                  <a:srgbClr val="002060"/>
                </a:solidFill>
                <a:latin typeface="Times New Roman" panose="02020603050405020304" pitchFamily="18" charset="0"/>
                <a:cs typeface="Times New Roman" panose="02020603050405020304" pitchFamily="18" charset="0"/>
              </a:rPr>
              <a:t>vuông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tại</a:t>
            </a:r>
            <a:r>
              <a:rPr lang="en-US" sz="3600" dirty="0">
                <a:solidFill>
                  <a:srgbClr val="002060"/>
                </a:solidFill>
                <a:latin typeface="Times New Roman" panose="02020603050405020304" pitchFamily="18" charset="0"/>
                <a:cs typeface="Times New Roman" panose="02020603050405020304" pitchFamily="18" charset="0"/>
              </a:rPr>
              <a:t> D </a:t>
            </a:r>
            <a:r>
              <a:rPr lang="en-US" sz="3600" dirty="0" err="1">
                <a:solidFill>
                  <a:srgbClr val="002060"/>
                </a:solidFill>
                <a:latin typeface="Times New Roman" panose="02020603050405020304" pitchFamily="18" charset="0"/>
                <a:cs typeface="Times New Roman" panose="02020603050405020304" pitchFamily="18" charset="0"/>
              </a:rPr>
              <a:t>như</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vẽ</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Viết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thức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tính</a:t>
            </a:r>
            <a:r>
              <a:rPr lang="en-US" sz="3600" dirty="0">
                <a:solidFill>
                  <a:srgbClr val="002060"/>
                </a:solidFill>
                <a:latin typeface="Times New Roman" panose="02020603050405020304" pitchFamily="18" charset="0"/>
                <a:cs typeface="Times New Roman" panose="02020603050405020304" pitchFamily="18" charset="0"/>
              </a:rPr>
              <a:t> tan E?</a:t>
            </a:r>
          </a:p>
        </p:txBody>
      </p:sp>
      <mc:AlternateContent xmlns:mc="http://schemas.openxmlformats.org/markup-compatibility/2006" xmlns:a14="http://schemas.microsoft.com/office/drawing/2010/main">
        <mc:Choice Requires="a14">
          <p:sp>
            <p:nvSpPr>
              <p:cNvPr id="5" name="Rectangle 4"/>
              <p:cNvSpPr/>
              <p:nvPr/>
            </p:nvSpPr>
            <p:spPr>
              <a:xfrm>
                <a:off x="3104255" y="1482969"/>
                <a:ext cx="4995081" cy="14142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cs typeface="Times New Roman" panose="02020603050405020304" pitchFamily="18" charset="0"/>
                        </a:rPr>
                        <m:t>𝑡𝑎𝑛𝐸</m:t>
                      </m:r>
                      <m:r>
                        <a:rPr lang="en-US" sz="4000" b="0" i="1" smtClean="0">
                          <a:solidFill>
                            <a:schemeClr val="tx1"/>
                          </a:solidFill>
                          <a:latin typeface="Cambria Math" panose="02040503050406030204" pitchFamily="18" charset="0"/>
                          <a:cs typeface="Times New Roman" panose="02020603050405020304" pitchFamily="18" charset="0"/>
                        </a:rPr>
                        <m:t>=</m:t>
                      </m:r>
                      <m:f>
                        <m:fPr>
                          <m:ctrlPr>
                            <a:rPr lang="en-US" sz="4000" i="1">
                              <a:solidFill>
                                <a:schemeClr val="tx1"/>
                              </a:solidFill>
                              <a:latin typeface="Cambria Math" panose="02040503050406030204" pitchFamily="18" charset="0"/>
                              <a:cs typeface="Times New Roman" panose="02020603050405020304" pitchFamily="18" charset="0"/>
                            </a:rPr>
                          </m:ctrlPr>
                        </m:fPr>
                        <m:num>
                          <m:r>
                            <a:rPr lang="en-US" sz="4000" b="0" i="1" smtClean="0">
                              <a:solidFill>
                                <a:schemeClr val="tx1"/>
                              </a:solidFill>
                              <a:latin typeface="Cambria Math" panose="02040503050406030204" pitchFamily="18" charset="0"/>
                              <a:cs typeface="Times New Roman" panose="02020603050405020304" pitchFamily="18" charset="0"/>
                            </a:rPr>
                            <m:t>𝐷𝐹</m:t>
                          </m:r>
                        </m:num>
                        <m:den>
                          <m:r>
                            <a:rPr lang="en-US" sz="4000" b="0" i="1" smtClean="0">
                              <a:solidFill>
                                <a:schemeClr val="tx1"/>
                              </a:solidFill>
                              <a:latin typeface="Cambria Math" panose="02040503050406030204" pitchFamily="18" charset="0"/>
                              <a:cs typeface="Times New Roman" panose="02020603050405020304" pitchFamily="18" charset="0"/>
                            </a:rPr>
                            <m:t>𝐷𝐸</m:t>
                          </m:r>
                        </m:den>
                      </m:f>
                      <m:r>
                        <a:rPr lang="en-US" sz="4000" b="0" i="1" smtClean="0">
                          <a:solidFill>
                            <a:schemeClr val="tx1"/>
                          </a:solidFill>
                          <a:latin typeface="Cambria Math" panose="02040503050406030204" pitchFamily="18" charset="0"/>
                          <a:cs typeface="Times New Roman" panose="02020603050405020304" pitchFamily="18" charset="0"/>
                        </a:rPr>
                        <m:t>    </m:t>
                      </m:r>
                    </m:oMath>
                  </m:oMathPara>
                </a14:m>
                <a:endParaRPr lang="en-US" sz="4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04255" y="1482969"/>
                <a:ext cx="4995081" cy="1414202"/>
              </a:xfrm>
              <a:prstGeom prst="rect">
                <a:avLst/>
              </a:prstGeom>
              <a:blipFill>
                <a:blip r:embed="rId5"/>
                <a:stretch>
                  <a:fillRect/>
                </a:stretch>
              </a:blipFill>
              <a:ln>
                <a:noFill/>
              </a:ln>
            </p:spPr>
            <p:txBody>
              <a:bodyPr/>
              <a:lstStyle/>
              <a:p>
                <a:r>
                  <a:rPr lang="en-US">
                    <a:noFill/>
                  </a:rPr>
                  <a:t> </a:t>
                </a:r>
              </a:p>
            </p:txBody>
          </p:sp>
        </mc:Fallback>
      </mc:AlternateContent>
      <p:sp>
        <p:nvSpPr>
          <p:cNvPr id="6" name="Pentagon 5">
            <a:hlinkClick r:id="rId6" action="ppaction://hlinksldjump"/>
          </p:cNvPr>
          <p:cNvSpPr/>
          <p:nvPr/>
        </p:nvSpPr>
        <p:spPr>
          <a:xfrm flipH="1">
            <a:off x="9372600" y="5664200"/>
            <a:ext cx="2540000" cy="914400"/>
          </a:xfrm>
          <a:prstGeom prst="homePlat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12" name="Picture 11">
            <a:extLst>
              <a:ext uri="{FF2B5EF4-FFF2-40B4-BE49-F238E27FC236}">
                <a16:creationId xmlns:a16="http://schemas.microsoft.com/office/drawing/2014/main" id="{A630A740-4049-4C24-9CF1-7DDC3E1F8658}"/>
              </a:ext>
            </a:extLst>
          </p:cNvPr>
          <p:cNvPicPr>
            <a:picLocks noChangeAspect="1"/>
          </p:cNvPicPr>
          <p:nvPr/>
        </p:nvPicPr>
        <p:blipFill>
          <a:blip r:embed="rId8"/>
          <a:stretch>
            <a:fillRect/>
          </a:stretch>
        </p:blipFill>
        <p:spPr>
          <a:xfrm>
            <a:off x="8461475" y="1055663"/>
            <a:ext cx="3856693" cy="4077759"/>
          </a:xfrm>
          <a:prstGeom prst="rect">
            <a:avLst/>
          </a:prstGeom>
        </p:spPr>
      </p:pic>
      <p:sp>
        <p:nvSpPr>
          <p:cNvPr id="13" name="Rectangle 12">
            <a:extLst>
              <a:ext uri="{FF2B5EF4-FFF2-40B4-BE49-F238E27FC236}">
                <a16:creationId xmlns:a16="http://schemas.microsoft.com/office/drawing/2014/main" id="{EEE956CF-FB5A-4017-A3D4-EB765E7918BD}"/>
              </a:ext>
            </a:extLst>
          </p:cNvPr>
          <p:cNvSpPr/>
          <p:nvPr/>
        </p:nvSpPr>
        <p:spPr>
          <a:xfrm rot="3001014">
            <a:off x="9979104" y="2698753"/>
            <a:ext cx="1590378"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104424"/>
                </a:solidFill>
                <a:latin typeface="Times New Roman" panose="02020603050405020304" pitchFamily="18" charset="0"/>
                <a:cs typeface="Times New Roman" panose="02020603050405020304" pitchFamily="18" charset="0"/>
              </a:rPr>
              <a:t>Huyền</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941E77B6-F0A1-4A4C-94DE-B24CB3620406}"/>
              </a:ext>
            </a:extLst>
          </p:cNvPr>
          <p:cNvSpPr/>
          <p:nvPr/>
        </p:nvSpPr>
        <p:spPr>
          <a:xfrm>
            <a:off x="8343916" y="2964028"/>
            <a:ext cx="910642"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00B050"/>
                </a:solidFill>
                <a:latin typeface="Times New Roman" panose="02020603050405020304" pitchFamily="18" charset="0"/>
                <a:cs typeface="Times New Roman" panose="02020603050405020304" pitchFamily="18" charset="0"/>
              </a:rPr>
              <a:t>Đối</a:t>
            </a:r>
            <a:r>
              <a:rPr lang="en-US" sz="4267" dirty="0">
                <a:solidFill>
                  <a:srgbClr val="002060"/>
                </a:solidFill>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5499F14D-180E-41FA-BB1C-7980836A95F9}"/>
              </a:ext>
            </a:extLst>
          </p:cNvPr>
          <p:cNvSpPr/>
          <p:nvPr/>
        </p:nvSpPr>
        <p:spPr>
          <a:xfrm>
            <a:off x="9878727" y="4676221"/>
            <a:ext cx="833289" cy="562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FF0000"/>
                </a:solidFill>
                <a:latin typeface="Times New Roman" panose="02020603050405020304" pitchFamily="18" charset="0"/>
                <a:cs typeface="Times New Roman" panose="02020603050405020304" pitchFamily="18" charset="0"/>
              </a:rPr>
              <a:t>Kề</a:t>
            </a:r>
            <a:r>
              <a:rPr lang="en-US" sz="4267" dirty="0">
                <a:solidFill>
                  <a:srgbClr val="002060"/>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25A851B-3E8F-4D39-95D0-0E9B448EF182}"/>
                  </a:ext>
                </a:extLst>
              </p:cNvPr>
              <p:cNvSpPr/>
              <p:nvPr/>
            </p:nvSpPr>
            <p:spPr>
              <a:xfrm>
                <a:off x="2830287" y="4482218"/>
                <a:ext cx="5901424" cy="18878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groupChr>
                        <m:groupChrPr>
                          <m:chr m:val="⇒"/>
                          <m:vertJc m:val="bot"/>
                          <m:ctrlPr>
                            <a:rPr lang="en-US" sz="4800" b="0" i="1" smtClean="0">
                              <a:solidFill>
                                <a:schemeClr val="tx1"/>
                              </a:solidFill>
                              <a:latin typeface="Cambria Math" panose="02040503050406030204" pitchFamily="18" charset="0"/>
                            </a:rPr>
                          </m:ctrlPr>
                        </m:groupChrPr>
                        <m:e/>
                      </m:groupChr>
                      <m:d>
                        <m:dPr>
                          <m:begChr m:val="{"/>
                          <m:endChr m:val=""/>
                          <m:ctrlPr>
                            <a:rPr lang="en-US" sz="4800" b="0" i="1" smtClean="0">
                              <a:solidFill>
                                <a:schemeClr val="tx1"/>
                              </a:solidFill>
                              <a:latin typeface="Cambria Math" panose="02040503050406030204" pitchFamily="18" charset="0"/>
                            </a:rPr>
                          </m:ctrlPr>
                        </m:dPr>
                        <m:e>
                          <m:eqArr>
                            <m:eqArrPr>
                              <m:ctrlPr>
                                <a:rPr lang="en-US" sz="4800" i="1" dirty="0">
                                  <a:solidFill>
                                    <a:schemeClr val="tx1"/>
                                  </a:solidFill>
                                  <a:latin typeface="Cambria Math" panose="02040503050406030204" pitchFamily="18" charset="0"/>
                                </a:rPr>
                              </m:ctrlPr>
                            </m:eqArrPr>
                            <m:e>
                              <m:r>
                                <a:rPr lang="en-US" sz="4800" i="1" dirty="0">
                                  <a:solidFill>
                                    <a:schemeClr val="tx1"/>
                                  </a:solidFill>
                                  <a:latin typeface="Cambria Math" panose="02040503050406030204" pitchFamily="18" charset="0"/>
                                </a:rPr>
                                <m:t>𝐷</m:t>
                              </m:r>
                              <m:r>
                                <a:rPr lang="en-US" sz="4800" b="0" i="1" dirty="0" smtClean="0">
                                  <a:solidFill>
                                    <a:schemeClr val="tx1"/>
                                  </a:solidFill>
                                  <a:latin typeface="Cambria Math" panose="02040503050406030204" pitchFamily="18" charset="0"/>
                                </a:rPr>
                                <m:t>𝐹</m:t>
                              </m:r>
                              <m:r>
                                <a:rPr lang="en-US" sz="4800" i="1">
                                  <a:solidFill>
                                    <a:schemeClr val="tx1"/>
                                  </a:solidFill>
                                  <a:latin typeface="Cambria Math" panose="02040503050406030204" pitchFamily="18" charset="0"/>
                                </a:rPr>
                                <m:t>=</m:t>
                              </m:r>
                              <m:r>
                                <a:rPr lang="en-US" sz="4800" b="0" i="1" smtClean="0">
                                  <a:solidFill>
                                    <a:schemeClr val="tx1"/>
                                  </a:solidFill>
                                  <a:latin typeface="Cambria Math" panose="02040503050406030204" pitchFamily="18" charset="0"/>
                                </a:rPr>
                                <m:t>𝐷𝐸𝑡𝑎𝑛</m:t>
                              </m:r>
                              <m:r>
                                <a:rPr lang="en-US" sz="4800" i="1">
                                  <a:solidFill>
                                    <a:schemeClr val="tx1"/>
                                  </a:solidFill>
                                  <a:latin typeface="Cambria Math" panose="02040503050406030204" pitchFamily="18" charset="0"/>
                                </a:rPr>
                                <m:t>𝐸</m:t>
                              </m:r>
                            </m:e>
                            <m:e/>
                            <m:e>
                              <m:r>
                                <a:rPr lang="en-US" sz="4800" b="0" i="1" smtClean="0">
                                  <a:solidFill>
                                    <a:schemeClr val="tx1"/>
                                  </a:solidFill>
                                  <a:latin typeface="Cambria Math" panose="02040503050406030204" pitchFamily="18" charset="0"/>
                                </a:rPr>
                                <m:t>𝐷𝐸</m:t>
                              </m:r>
                              <m:r>
                                <a:rPr lang="en-US" sz="4800" b="0" i="1" smtClean="0">
                                  <a:solidFill>
                                    <a:schemeClr val="tx1"/>
                                  </a:solidFill>
                                  <a:latin typeface="Cambria Math" panose="02040503050406030204" pitchFamily="18" charset="0"/>
                                </a:rPr>
                                <m:t>=</m:t>
                              </m:r>
                              <m:f>
                                <m:fPr>
                                  <m:ctrlPr>
                                    <a:rPr lang="en-US" sz="4800" b="0" i="1" smtClean="0">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𝐷𝐹</m:t>
                                  </m:r>
                                </m:num>
                                <m:den>
                                  <m:r>
                                    <a:rPr lang="en-US" sz="4800" b="0" i="1" smtClean="0">
                                      <a:solidFill>
                                        <a:schemeClr val="tx1"/>
                                      </a:solidFill>
                                      <a:latin typeface="Cambria Math" panose="02040503050406030204" pitchFamily="18" charset="0"/>
                                    </a:rPr>
                                    <m:t>𝑡𝑎𝑛𝐸</m:t>
                                  </m:r>
                                </m:den>
                              </m:f>
                            </m:e>
                          </m:eqArr>
                        </m:e>
                      </m:d>
                    </m:oMath>
                  </m:oMathPara>
                </a14:m>
                <a:endParaRPr lang="en-US" sz="4800" b="0" dirty="0">
                  <a:solidFill>
                    <a:schemeClr val="tx1"/>
                  </a:solidFill>
                </a:endParaRPr>
              </a:p>
              <a:p>
                <a:r>
                  <a:rPr lang="en-US" sz="4800" dirty="0">
                    <a:solidFill>
                      <a:schemeClr val="tx1"/>
                    </a:solidFill>
                  </a:rPr>
                  <a:t>           </a:t>
                </a:r>
              </a:p>
            </p:txBody>
          </p:sp>
        </mc:Choice>
        <mc:Fallback xmlns="">
          <p:sp>
            <p:nvSpPr>
              <p:cNvPr id="16" name="Rectangle 15">
                <a:extLst>
                  <a:ext uri="{FF2B5EF4-FFF2-40B4-BE49-F238E27FC236}">
                    <a16:creationId xmlns:a16="http://schemas.microsoft.com/office/drawing/2014/main" id="{425A851B-3E8F-4D39-95D0-0E9B448EF182}"/>
                  </a:ext>
                </a:extLst>
              </p:cNvPr>
              <p:cNvSpPr>
                <a:spLocks noRot="1" noChangeAspect="1" noMove="1" noResize="1" noEditPoints="1" noAdjustHandles="1" noChangeArrowheads="1" noChangeShapeType="1" noTextEdit="1"/>
              </p:cNvSpPr>
              <p:nvPr/>
            </p:nvSpPr>
            <p:spPr>
              <a:xfrm>
                <a:off x="2830287" y="4482218"/>
                <a:ext cx="5901424" cy="1887896"/>
              </a:xfrm>
              <a:prstGeom prst="rect">
                <a:avLst/>
              </a:prstGeom>
              <a:blipFill>
                <a:blip r:embed="rId9"/>
                <a:stretch>
                  <a:fillRect t="-40645" b="-7097"/>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2060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5000"/>
                                        <p:tgtEl>
                                          <p:spTgt spid="8"/>
                                        </p:tgtEl>
                                      </p:cBhvr>
                                    </p:animEffect>
                                  </p:childTnLst>
                                </p:cTn>
                              </p:par>
                            </p:childTnLst>
                          </p:cTn>
                        </p:par>
                        <p:par>
                          <p:cTn id="36" fill="hold">
                            <p:stCondLst>
                              <p:cond delay="5000"/>
                            </p:stCondLst>
                            <p:childTnLst>
                              <p:par>
                                <p:cTn id="37" presetID="1" presetClass="mediacall" presetSubtype="0" fill="hold" nodeType="afterEffect">
                                  <p:stCondLst>
                                    <p:cond delay="0"/>
                                  </p:stCondLst>
                                  <p:childTnLst>
                                    <p:cmd type="call" cmd="playFrom(0.0)">
                                      <p:cBhvr>
                                        <p:cTn id="38" dur="1965" fill="hold"/>
                                        <p:tgtEl>
                                          <p:spTgt spid="9"/>
                                        </p:tgtEl>
                                      </p:cBhvr>
                                    </p:cmd>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anim calcmode="lin" valueType="num">
                                      <p:cBhvr>
                                        <p:cTn id="55" dur="500" fill="hold"/>
                                        <p:tgtEl>
                                          <p:spTgt spid="6"/>
                                        </p:tgtEl>
                                        <p:attrNameLst>
                                          <p:attrName>ppt_x</p:attrName>
                                        </p:attrNameLst>
                                      </p:cBhvr>
                                      <p:tavLst>
                                        <p:tav tm="0">
                                          <p:val>
                                            <p:strVal val="#ppt_x"/>
                                          </p:val>
                                        </p:tav>
                                        <p:tav tm="100000">
                                          <p:val>
                                            <p:strVal val="#ppt_x"/>
                                          </p:val>
                                        </p:tav>
                                      </p:tavLst>
                                    </p:anim>
                                    <p:anim calcmode="lin" valueType="num">
                                      <p:cBhvr>
                                        <p:cTn id="5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6" descr="avion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143000"/>
            <a:ext cx="75438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99" name="Rectangle 63"/>
          <p:cNvSpPr>
            <a:spLocks noChangeArrowheads="1"/>
          </p:cNvSpPr>
          <p:nvPr/>
        </p:nvSpPr>
        <p:spPr bwMode="auto">
          <a:xfrm>
            <a:off x="2209800" y="1177926"/>
            <a:ext cx="7543800" cy="2022475"/>
          </a:xfrm>
          <a:prstGeom prst="rect">
            <a:avLst/>
          </a:prstGeom>
          <a:gradFill rotWithShape="1">
            <a:gsLst>
              <a:gs pos="0">
                <a:schemeClr val="bg1"/>
              </a:gs>
              <a:gs pos="50000">
                <a:srgbClr val="CCFFFF"/>
              </a:gs>
              <a:gs pos="100000">
                <a:schemeClr val="bg1"/>
              </a:gs>
            </a:gsLst>
            <a:lin ang="5400000" scaled="1"/>
          </a:gradFill>
          <a:ln w="9525">
            <a:noFill/>
            <a:miter lim="800000"/>
            <a:headEnd/>
            <a:tailEnd/>
          </a:ln>
          <a:effectLst/>
        </p:spPr>
        <p:txBody>
          <a:bodyPr wrap="none" anchor="ctr"/>
          <a:lstStyle/>
          <a:p>
            <a:pPr>
              <a:defRPr/>
            </a:pPr>
            <a:endParaRPr lang="en-US" sz="3200">
              <a:latin typeface="Times New Roman" panose="02020603050405020304" pitchFamily="18" charset="0"/>
              <a:cs typeface="Times New Roman" panose="02020603050405020304" pitchFamily="18" charset="0"/>
            </a:endParaRPr>
          </a:p>
        </p:txBody>
      </p:sp>
      <p:sp>
        <p:nvSpPr>
          <p:cNvPr id="11268" name="Text Box 2"/>
          <p:cNvSpPr txBox="1">
            <a:spLocks noChangeArrowheads="1"/>
          </p:cNvSpPr>
          <p:nvPr/>
        </p:nvSpPr>
        <p:spPr bwMode="auto">
          <a:xfrm>
            <a:off x="8915400" y="3955957"/>
            <a:ext cx="99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a:latin typeface="Times New Roman" panose="02020603050405020304" pitchFamily="18" charset="0"/>
              <a:cs typeface="Times New Roman" panose="02020603050405020304" pitchFamily="18" charset="0"/>
            </a:endParaRPr>
          </a:p>
        </p:txBody>
      </p:sp>
      <p:sp>
        <p:nvSpPr>
          <p:cNvPr id="91150" name="Text Box 14"/>
          <p:cNvSpPr txBox="1">
            <a:spLocks noChangeArrowheads="1"/>
          </p:cNvSpPr>
          <p:nvPr/>
        </p:nvSpPr>
        <p:spPr bwMode="auto">
          <a:xfrm>
            <a:off x="22098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A</a:t>
            </a:r>
          </a:p>
        </p:txBody>
      </p:sp>
      <p:sp>
        <p:nvSpPr>
          <p:cNvPr id="91148" name="Line 12"/>
          <p:cNvSpPr>
            <a:spLocks noChangeShapeType="1"/>
          </p:cNvSpPr>
          <p:nvPr/>
        </p:nvSpPr>
        <p:spPr bwMode="auto">
          <a:xfrm>
            <a:off x="7867650" y="1676400"/>
            <a:ext cx="0" cy="1981200"/>
          </a:xfrm>
          <a:prstGeom prst="line">
            <a:avLst/>
          </a:prstGeom>
          <a:noFill/>
          <a:ln w="57150">
            <a:solidFill>
              <a:srgbClr val="FF33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3200"/>
          </a:p>
        </p:txBody>
      </p:sp>
      <p:sp>
        <p:nvSpPr>
          <p:cNvPr id="91151" name="Text Box 15"/>
          <p:cNvSpPr txBox="1">
            <a:spLocks noChangeArrowheads="1"/>
          </p:cNvSpPr>
          <p:nvPr/>
        </p:nvSpPr>
        <p:spPr bwMode="auto">
          <a:xfrm>
            <a:off x="7886700" y="14859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0000CC"/>
                </a:solidFill>
                <a:latin typeface="Times New Roman" panose="02020603050405020304" pitchFamily="18" charset="0"/>
                <a:cs typeface="Times New Roman" panose="02020603050405020304" pitchFamily="18" charset="0"/>
              </a:rPr>
              <a:t>B</a:t>
            </a:r>
          </a:p>
        </p:txBody>
      </p:sp>
      <p:sp>
        <p:nvSpPr>
          <p:cNvPr id="91157" name="Text Box 21"/>
          <p:cNvSpPr txBox="1">
            <a:spLocks noChangeArrowheads="1"/>
          </p:cNvSpPr>
          <p:nvPr/>
        </p:nvSpPr>
        <p:spPr bwMode="auto">
          <a:xfrm>
            <a:off x="7696200" y="3581400"/>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H</a:t>
            </a:r>
          </a:p>
        </p:txBody>
      </p:sp>
      <p:grpSp>
        <p:nvGrpSpPr>
          <p:cNvPr id="2" name="Group 17"/>
          <p:cNvGrpSpPr>
            <a:grpSpLocks/>
          </p:cNvGrpSpPr>
          <p:nvPr/>
        </p:nvGrpSpPr>
        <p:grpSpPr bwMode="auto">
          <a:xfrm>
            <a:off x="2514600" y="1733550"/>
            <a:ext cx="5334000" cy="1905000"/>
            <a:chOff x="528" y="768"/>
            <a:chExt cx="3360" cy="1200"/>
          </a:xfrm>
        </p:grpSpPr>
        <p:sp>
          <p:nvSpPr>
            <p:cNvPr id="11289" name="AutoShape 18"/>
            <p:cNvSpPr>
              <a:spLocks noChangeArrowheads="1"/>
            </p:cNvSpPr>
            <p:nvPr/>
          </p:nvSpPr>
          <p:spPr bwMode="auto">
            <a:xfrm flipH="1">
              <a:off x="528" y="768"/>
              <a:ext cx="3360" cy="1200"/>
            </a:xfrm>
            <a:prstGeom prst="rtTriangle">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11290" name="Line 19"/>
            <p:cNvSpPr>
              <a:spLocks noChangeShapeType="1"/>
            </p:cNvSpPr>
            <p:nvPr/>
          </p:nvSpPr>
          <p:spPr bwMode="auto">
            <a:xfrm flipH="1">
              <a:off x="3744" y="182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sp>
          <p:nvSpPr>
            <p:cNvPr id="11291" name="Line 20"/>
            <p:cNvSpPr>
              <a:spLocks noChangeShapeType="1"/>
            </p:cNvSpPr>
            <p:nvPr/>
          </p:nvSpPr>
          <p:spPr bwMode="auto">
            <a:xfrm>
              <a:off x="3744" y="182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200"/>
            </a:p>
          </p:txBody>
        </p:sp>
      </p:grpSp>
      <p:sp>
        <p:nvSpPr>
          <p:cNvPr id="11275" name="Line 30"/>
          <p:cNvSpPr>
            <a:spLocks noChangeShapeType="1"/>
          </p:cNvSpPr>
          <p:nvPr/>
        </p:nvSpPr>
        <p:spPr bwMode="auto">
          <a:xfrm flipV="1">
            <a:off x="2667000" y="1711325"/>
            <a:ext cx="5257800" cy="18288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200"/>
          </a:p>
        </p:txBody>
      </p:sp>
      <p:grpSp>
        <p:nvGrpSpPr>
          <p:cNvPr id="3" name="Group 34"/>
          <p:cNvGrpSpPr>
            <a:grpSpLocks/>
          </p:cNvGrpSpPr>
          <p:nvPr/>
        </p:nvGrpSpPr>
        <p:grpSpPr bwMode="auto">
          <a:xfrm>
            <a:off x="2514601" y="3267078"/>
            <a:ext cx="1158875" cy="554038"/>
            <a:chOff x="588" y="1738"/>
            <a:chExt cx="730" cy="349"/>
          </a:xfrm>
        </p:grpSpPr>
        <p:graphicFrame>
          <p:nvGraphicFramePr>
            <p:cNvPr id="11287" name="Object 35"/>
            <p:cNvGraphicFramePr>
              <a:graphicFrameLocks noChangeAspect="1"/>
            </p:cNvGraphicFramePr>
            <p:nvPr/>
          </p:nvGraphicFramePr>
          <p:xfrm>
            <a:off x="1014" y="1738"/>
            <a:ext cx="304" cy="259"/>
          </p:xfrm>
          <a:graphic>
            <a:graphicData uri="http://schemas.openxmlformats.org/presentationml/2006/ole">
              <mc:AlternateContent xmlns:mc="http://schemas.openxmlformats.org/markup-compatibility/2006">
                <mc:Choice xmlns:v="urn:schemas-microsoft-com:vml" Requires="v">
                  <p:oleObj name="Equation" r:id="rId5" imgW="253800" imgH="215640" progId="Equation.DSMT4">
                    <p:embed/>
                  </p:oleObj>
                </mc:Choice>
                <mc:Fallback>
                  <p:oleObj name="Equation" r:id="rId5" imgW="253800" imgH="215640" progId="Equation.DSMT4">
                    <p:embed/>
                    <p:pic>
                      <p:nvPicPr>
                        <p:cNvPr id="11287" name="Object 35"/>
                        <p:cNvPicPr>
                          <a:picLocks noChangeAspect="1" noChangeArrowheads="1"/>
                        </p:cNvPicPr>
                        <p:nvPr/>
                      </p:nvPicPr>
                      <p:blipFill>
                        <a:blip r:embed="rId6"/>
                        <a:srcRect/>
                        <a:stretch>
                          <a:fillRect/>
                        </a:stretch>
                      </p:blipFill>
                      <p:spPr bwMode="auto">
                        <a:xfrm>
                          <a:off x="1014" y="1738"/>
                          <a:ext cx="304" cy="259"/>
                        </a:xfrm>
                        <a:prstGeom prst="rect">
                          <a:avLst/>
                        </a:prstGeom>
                        <a:noFill/>
                        <a:ln>
                          <a:noFill/>
                        </a:ln>
                        <a:effectLst/>
                      </p:spPr>
                    </p:pic>
                  </p:oleObj>
                </mc:Fallback>
              </mc:AlternateContent>
            </a:graphicData>
          </a:graphic>
        </p:graphicFrame>
        <p:sp>
          <p:nvSpPr>
            <p:cNvPr id="11288" name="Arc 36"/>
            <p:cNvSpPr>
              <a:spLocks/>
            </p:cNvSpPr>
            <p:nvPr/>
          </p:nvSpPr>
          <p:spPr bwMode="auto">
            <a:xfrm rot="2158733">
              <a:off x="588" y="1762"/>
              <a:ext cx="325" cy="325"/>
            </a:xfrm>
            <a:custGeom>
              <a:avLst/>
              <a:gdLst>
                <a:gd name="T0" fmla="*/ 0 w 17692"/>
                <a:gd name="T1" fmla="*/ 0 h 17518"/>
                <a:gd name="T2" fmla="*/ 0 w 17692"/>
                <a:gd name="T3" fmla="*/ 0 h 17518"/>
                <a:gd name="T4" fmla="*/ 0 w 17692"/>
                <a:gd name="T5" fmla="*/ 0 h 17518"/>
                <a:gd name="T6" fmla="*/ 0 60000 65536"/>
                <a:gd name="T7" fmla="*/ 0 60000 65536"/>
                <a:gd name="T8" fmla="*/ 0 60000 65536"/>
                <a:gd name="T9" fmla="*/ 0 w 17692"/>
                <a:gd name="T10" fmla="*/ 0 h 17518"/>
                <a:gd name="T11" fmla="*/ 17692 w 17692"/>
                <a:gd name="T12" fmla="*/ 17518 h 17518"/>
              </a:gdLst>
              <a:ahLst/>
              <a:cxnLst>
                <a:cxn ang="T6">
                  <a:pos x="T0" y="T1"/>
                </a:cxn>
                <a:cxn ang="T7">
                  <a:pos x="T2" y="T3"/>
                </a:cxn>
                <a:cxn ang="T8">
                  <a:pos x="T4" y="T5"/>
                </a:cxn>
              </a:cxnLst>
              <a:rect l="T9" t="T10" r="T11" b="T12"/>
              <a:pathLst>
                <a:path w="17692" h="17518" fill="none" extrusionOk="0">
                  <a:moveTo>
                    <a:pt x="12636" y="-1"/>
                  </a:moveTo>
                  <a:cubicBezTo>
                    <a:pt x="14596" y="1413"/>
                    <a:pt x="16305" y="3146"/>
                    <a:pt x="17691" y="5126"/>
                  </a:cubicBezTo>
                </a:path>
                <a:path w="17692" h="17518" stroke="0" extrusionOk="0">
                  <a:moveTo>
                    <a:pt x="12636" y="-1"/>
                  </a:moveTo>
                  <a:cubicBezTo>
                    <a:pt x="14596" y="1413"/>
                    <a:pt x="16305" y="3146"/>
                    <a:pt x="17691" y="5126"/>
                  </a:cubicBezTo>
                  <a:lnTo>
                    <a:pt x="0" y="17518"/>
                  </a:lnTo>
                  <a:lnTo>
                    <a:pt x="12636" y="-1"/>
                  </a:lnTo>
                  <a:close/>
                </a:path>
              </a:pathLst>
            </a:custGeom>
            <a:solidFill>
              <a:srgbClr val="FF6600"/>
            </a:solidFill>
            <a:ln w="57150">
              <a:solidFill>
                <a:schemeClr val="bg1"/>
              </a:solidFill>
              <a:round/>
              <a:headEnd/>
              <a:tailEnd/>
            </a:ln>
          </p:spPr>
          <p:txBody>
            <a:bodyPr wrap="none" anchor="ctr"/>
            <a:lstStyle/>
            <a:p>
              <a:endParaRPr lang="en-US" sz="3200"/>
            </a:p>
          </p:txBody>
        </p:sp>
      </p:grpSp>
      <p:grpSp>
        <p:nvGrpSpPr>
          <p:cNvPr id="4" name="Group 65"/>
          <p:cNvGrpSpPr>
            <a:grpSpLocks/>
          </p:cNvGrpSpPr>
          <p:nvPr/>
        </p:nvGrpSpPr>
        <p:grpSpPr bwMode="auto">
          <a:xfrm>
            <a:off x="1936751" y="2247900"/>
            <a:ext cx="3568700" cy="1627188"/>
            <a:chOff x="248" y="1368"/>
            <a:chExt cx="2248" cy="1025"/>
          </a:xfrm>
        </p:grpSpPr>
        <p:pic>
          <p:nvPicPr>
            <p:cNvPr id="11285" name="Picture 57" descr="avion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0434036" flipH="1">
              <a:off x="451" y="1763"/>
              <a:ext cx="569"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AutoShape 60"/>
            <p:cNvSpPr>
              <a:spLocks noChangeArrowheads="1"/>
            </p:cNvSpPr>
            <p:nvPr/>
          </p:nvSpPr>
          <p:spPr bwMode="auto">
            <a:xfrm rot="20558388">
              <a:off x="248" y="1368"/>
              <a:ext cx="2248" cy="477"/>
            </a:xfrm>
            <a:prstGeom prst="cloudCallout">
              <a:avLst>
                <a:gd name="adj1" fmla="val 880755"/>
                <a:gd name="adj2" fmla="val -1293815"/>
              </a:avLst>
            </a:prstGeom>
            <a:gradFill rotWithShape="1">
              <a:gsLst>
                <a:gs pos="0">
                  <a:srgbClr val="CCFFFF"/>
                </a:gs>
                <a:gs pos="100000">
                  <a:schemeClr val="bg1"/>
                </a:gs>
              </a:gsLst>
              <a:path path="rect">
                <a:fillToRect t="100000" r="100000"/>
              </a:path>
            </a:gradFill>
            <a:ln w="9525">
              <a:solidFill>
                <a:schemeClr val="bg1"/>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dirty="0">
                  <a:latin typeface="Times New Roman" panose="02020603050405020304" pitchFamily="18" charset="0"/>
                  <a:cs typeface="Times New Roman" panose="02020603050405020304" pitchFamily="18" charset="0"/>
                </a:rPr>
                <a:t>V=500km/h</a:t>
              </a:r>
            </a:p>
          </p:txBody>
        </p:sp>
      </p:grpSp>
      <p:sp>
        <p:nvSpPr>
          <p:cNvPr id="91202" name="Text Box 66"/>
          <p:cNvSpPr txBox="1">
            <a:spLocks noChangeArrowheads="1"/>
          </p:cNvSpPr>
          <p:nvPr/>
        </p:nvSpPr>
        <p:spPr bwMode="auto">
          <a:xfrm>
            <a:off x="4289612" y="1219201"/>
            <a:ext cx="2644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b="1" dirty="0">
                <a:latin typeface="Times New Roman" panose="02020603050405020304" pitchFamily="18" charset="0"/>
                <a:cs typeface="Times New Roman" panose="02020603050405020304" pitchFamily="18" charset="0"/>
              </a:rPr>
              <a:t>t = 1,2phút</a:t>
            </a:r>
          </a:p>
        </p:txBody>
      </p:sp>
      <p:pic>
        <p:nvPicPr>
          <p:cNvPr id="91205" name="Picture 69" descr="Cau hoi"/>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829551" y="2324100"/>
            <a:ext cx="55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6"/>
          <p:cNvSpPr txBox="1">
            <a:spLocks noChangeArrowheads="1"/>
          </p:cNvSpPr>
          <p:nvPr/>
        </p:nvSpPr>
        <p:spPr bwMode="auto">
          <a:xfrm>
            <a:off x="444642" y="4165507"/>
            <a:ext cx="1133498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FontTx/>
              <a:buNone/>
            </a:pPr>
            <a:r>
              <a:rPr lang="vi-VN"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u="sng" dirty="0">
                <a:solidFill>
                  <a:srgbClr val="FF0000"/>
                </a:solidFill>
                <a:latin typeface="Times New Roman" panose="02020603050405020304" pitchFamily="18" charset="0"/>
                <a:cs typeface="Times New Roman" panose="02020603050405020304" pitchFamily="18" charset="0"/>
              </a:rPr>
              <a:t>Bài toán mở đầu</a:t>
            </a:r>
            <a:r>
              <a:rPr lang="vi-VN" altLang="en-US" sz="3600" b="1" u="sng" dirty="0">
                <a:solidFill>
                  <a:srgbClr val="FF0000"/>
                </a:solidFill>
                <a:latin typeface="Times New Roman" panose="02020603050405020304" pitchFamily="18" charset="0"/>
                <a:cs typeface="Times New Roman" panose="02020603050405020304" pitchFamily="18" charset="0"/>
              </a:rPr>
              <a:t>:</a:t>
            </a:r>
            <a:r>
              <a:rPr lang="vi-VN" altLang="en-US" sz="3600" b="1" dirty="0">
                <a:solidFill>
                  <a:srgbClr val="FF0000"/>
                </a:solidFill>
                <a:latin typeface="Times New Roman" panose="02020603050405020304" pitchFamily="18" charset="0"/>
                <a:cs typeface="Times New Roman" panose="02020603050405020304" pitchFamily="18" charset="0"/>
              </a:rPr>
              <a:t> </a:t>
            </a:r>
            <a:r>
              <a:rPr lang="vi-VN" altLang="en-US" sz="3600" b="1" dirty="0">
                <a:solidFill>
                  <a:srgbClr val="000000"/>
                </a:solidFill>
                <a:latin typeface="Times New Roman" panose="02020603050405020304" pitchFamily="18" charset="0"/>
                <a:cs typeface="Times New Roman" panose="02020603050405020304" pitchFamily="18" charset="0"/>
              </a:rPr>
              <a:t>Một chiếc máy bay bay lên với vận tốc 500km/h. Đường bay lên tạo với phương nằm ngang một góc 30</a:t>
            </a:r>
            <a:r>
              <a:rPr lang="vi-VN" altLang="en-US" sz="3600" b="1" baseline="30000" dirty="0">
                <a:solidFill>
                  <a:srgbClr val="000000"/>
                </a:solidFill>
                <a:latin typeface="Times New Roman" panose="02020603050405020304" pitchFamily="18" charset="0"/>
                <a:cs typeface="Times New Roman" panose="02020603050405020304" pitchFamily="18" charset="0"/>
              </a:rPr>
              <a:t>0</a:t>
            </a:r>
            <a:r>
              <a:rPr lang="vi-VN" altLang="en-US" sz="3600" b="1" dirty="0">
                <a:solidFill>
                  <a:srgbClr val="000000"/>
                </a:solidFill>
                <a:latin typeface="Times New Roman" panose="02020603050405020304" pitchFamily="18" charset="0"/>
                <a:cs typeface="Times New Roman" panose="02020603050405020304" pitchFamily="18" charset="0"/>
              </a:rPr>
              <a:t>. Hỏi sau 1,2 phút máy bay bay cao được bao nhiêu kilomét theo phương thẳng đứng ?</a:t>
            </a:r>
          </a:p>
        </p:txBody>
      </p:sp>
    </p:spTree>
    <p:custDataLst>
      <p:tags r:id="rId1"/>
    </p:custDataLst>
    <p:extLst>
      <p:ext uri="{BB962C8B-B14F-4D97-AF65-F5344CB8AC3E}">
        <p14:creationId xmlns:p14="http://schemas.microsoft.com/office/powerpoint/2010/main" val="2668834310"/>
      </p:ext>
    </p:extLst>
  </p:cSld>
  <p:clrMapOvr>
    <a:masterClrMapping/>
  </p:clrMapOvr>
  <p:transition spd="slow">
    <p:sndAc>
      <p:stSnd>
        <p:snd r:embed="rId3"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repeatCount="3000" accel="50000" decel="50000" fill="hold" nodeType="clickEffect">
                                  <p:stCondLst>
                                    <p:cond delay="0"/>
                                  </p:stCondLst>
                                  <p:childTnLst>
                                    <p:animMotion origin="layout" path="M 2.5E-6 -7.40741E-7 L 0.54114 -0.25463 " pathEditMode="relative" rAng="0" ptsTypes="AA">
                                      <p:cBhvr>
                                        <p:cTn id="6" dur="2000" fill="hold"/>
                                        <p:tgtEl>
                                          <p:spTgt spid="4"/>
                                        </p:tgtEl>
                                        <p:attrNameLst>
                                          <p:attrName>ppt_x</p:attrName>
                                          <p:attrName>ppt_y</p:attrName>
                                        </p:attrNameLst>
                                      </p:cBhvr>
                                      <p:rCtr x="27049" y="-12731"/>
                                    </p:animMotion>
                                  </p:childTnLst>
                                </p:cTn>
                              </p:par>
                              <p:par>
                                <p:cTn id="7" presetID="53" presetClass="entr" presetSubtype="0" repeatCount="3000" fill="hold" grpId="0" nodeType="withEffect">
                                  <p:stCondLst>
                                    <p:cond delay="0"/>
                                  </p:stCondLst>
                                  <p:childTnLst>
                                    <p:set>
                                      <p:cBhvr>
                                        <p:cTn id="8" dur="1" fill="hold">
                                          <p:stCondLst>
                                            <p:cond delay="0"/>
                                          </p:stCondLst>
                                        </p:cTn>
                                        <p:tgtEl>
                                          <p:spTgt spid="91202"/>
                                        </p:tgtEl>
                                        <p:attrNameLst>
                                          <p:attrName>style.visibility</p:attrName>
                                        </p:attrNameLst>
                                      </p:cBhvr>
                                      <p:to>
                                        <p:strVal val="visible"/>
                                      </p:to>
                                    </p:set>
                                    <p:anim calcmode="lin" valueType="num">
                                      <p:cBhvr>
                                        <p:cTn id="9" dur="2000" fill="hold"/>
                                        <p:tgtEl>
                                          <p:spTgt spid="91202"/>
                                        </p:tgtEl>
                                        <p:attrNameLst>
                                          <p:attrName>ppt_w</p:attrName>
                                        </p:attrNameLst>
                                      </p:cBhvr>
                                      <p:tavLst>
                                        <p:tav tm="0">
                                          <p:val>
                                            <p:fltVal val="0"/>
                                          </p:val>
                                        </p:tav>
                                        <p:tav tm="100000">
                                          <p:val>
                                            <p:strVal val="#ppt_w"/>
                                          </p:val>
                                        </p:tav>
                                      </p:tavLst>
                                    </p:anim>
                                    <p:anim calcmode="lin" valueType="num">
                                      <p:cBhvr>
                                        <p:cTn id="10" dur="2000" fill="hold"/>
                                        <p:tgtEl>
                                          <p:spTgt spid="91202"/>
                                        </p:tgtEl>
                                        <p:attrNameLst>
                                          <p:attrName>ppt_h</p:attrName>
                                        </p:attrNameLst>
                                      </p:cBhvr>
                                      <p:tavLst>
                                        <p:tav tm="0">
                                          <p:val>
                                            <p:fltVal val="0"/>
                                          </p:val>
                                        </p:tav>
                                        <p:tav tm="100000">
                                          <p:val>
                                            <p:strVal val="#ppt_h"/>
                                          </p:val>
                                        </p:tav>
                                      </p:tavLst>
                                    </p:anim>
                                    <p:animEffect transition="in" filter="fade">
                                      <p:cBhvr>
                                        <p:cTn id="11" dur="2000"/>
                                        <p:tgtEl>
                                          <p:spTgt spid="91202"/>
                                        </p:tgtEl>
                                      </p:cBhvr>
                                    </p:animEffect>
                                  </p:childTnLst>
                                </p:cTn>
                              </p:par>
                              <p:par>
                                <p:cTn id="12" presetID="53" presetClass="entr" presetSubtype="0" repeatCount="3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91205"/>
                                        </p:tgtEl>
                                        <p:attrNameLst>
                                          <p:attrName>style.visibility</p:attrName>
                                        </p:attrNameLst>
                                      </p:cBhvr>
                                      <p:to>
                                        <p:strVal val="visible"/>
                                      </p:to>
                                    </p:set>
                                  </p:childTnLst>
                                </p:cTn>
                              </p:par>
                              <p:par>
                                <p:cTn id="21" presetID="5" presetClass="entr" presetSubtype="5" fill="hold" nodeType="withEffect">
                                  <p:stCondLst>
                                    <p:cond delay="0"/>
                                  </p:stCondLst>
                                  <p:childTnLst>
                                    <p:set>
                                      <p:cBhvr>
                                        <p:cTn id="22" dur="1" fill="hold">
                                          <p:stCondLst>
                                            <p:cond delay="0"/>
                                          </p:stCondLst>
                                        </p:cTn>
                                        <p:tgtEl>
                                          <p:spTgt spid="91148"/>
                                        </p:tgtEl>
                                        <p:attrNameLst>
                                          <p:attrName>style.visibility</p:attrName>
                                        </p:attrNameLst>
                                      </p:cBhvr>
                                      <p:to>
                                        <p:strVal val="visible"/>
                                      </p:to>
                                    </p:set>
                                    <p:animEffect transition="in" filter="checkerboard(down)">
                                      <p:cBhvr>
                                        <p:cTn id="23" dur="500"/>
                                        <p:tgtEl>
                                          <p:spTgt spid="911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ppt_w</p:attrName>
                                        </p:attrNameLst>
                                      </p:cBhvr>
                                      <p:tavLst>
                                        <p:tav tm="0">
                                          <p:val>
                                            <p:fltVal val="0"/>
                                          </p:val>
                                        </p:tav>
                                        <p:tav tm="100000">
                                          <p:val>
                                            <p:strVal val="#ppt_w"/>
                                          </p:val>
                                        </p:tav>
                                      </p:tavLst>
                                    </p:anim>
                                    <p:anim calcmode="lin" valueType="num">
                                      <p:cBhvr>
                                        <p:cTn id="29" dur="2000" fill="hold"/>
                                        <p:tgtEl>
                                          <p:spTgt spid="2"/>
                                        </p:tgtEl>
                                        <p:attrNameLst>
                                          <p:attrName>ppt_h</p:attrName>
                                        </p:attrNameLst>
                                      </p:cBhvr>
                                      <p:tavLst>
                                        <p:tav tm="0">
                                          <p:val>
                                            <p:fltVal val="0"/>
                                          </p:val>
                                        </p:tav>
                                        <p:tav tm="100000">
                                          <p:val>
                                            <p:strVal val="#ppt_h"/>
                                          </p:val>
                                        </p:tav>
                                      </p:tavLst>
                                    </p:anim>
                                    <p:animEffect transition="in" filter="fade">
                                      <p:cBhvr>
                                        <p:cTn id="30" dur="2000"/>
                                        <p:tgtEl>
                                          <p:spTgt spid="2"/>
                                        </p:tgtEl>
                                      </p:cBhvr>
                                    </p:animEffect>
                                  </p:childTnLst>
                                </p:cTn>
                              </p:par>
                            </p:childTnLst>
                          </p:cTn>
                        </p:par>
                        <p:par>
                          <p:cTn id="31" fill="hold" nodeType="afterGroup">
                            <p:stCondLst>
                              <p:cond delay="2000"/>
                            </p:stCondLst>
                            <p:childTnLst>
                              <p:par>
                                <p:cTn id="32" presetID="4" presetClass="entr" presetSubtype="16" fill="hold" grpId="0" nodeType="afterEffect">
                                  <p:stCondLst>
                                    <p:cond delay="0"/>
                                  </p:stCondLst>
                                  <p:childTnLst>
                                    <p:set>
                                      <p:cBhvr>
                                        <p:cTn id="33" dur="1" fill="hold">
                                          <p:stCondLst>
                                            <p:cond delay="0"/>
                                          </p:stCondLst>
                                        </p:cTn>
                                        <p:tgtEl>
                                          <p:spTgt spid="91151"/>
                                        </p:tgtEl>
                                        <p:attrNameLst>
                                          <p:attrName>style.visibility</p:attrName>
                                        </p:attrNameLst>
                                      </p:cBhvr>
                                      <p:to>
                                        <p:strVal val="visible"/>
                                      </p:to>
                                    </p:set>
                                    <p:animEffect transition="in" filter="box(in)">
                                      <p:cBhvr>
                                        <p:cTn id="34" dur="500"/>
                                        <p:tgtEl>
                                          <p:spTgt spid="9115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91157"/>
                                        </p:tgtEl>
                                        <p:attrNameLst>
                                          <p:attrName>style.visibility</p:attrName>
                                        </p:attrNameLst>
                                      </p:cBhvr>
                                      <p:to>
                                        <p:strVal val="visible"/>
                                      </p:to>
                                    </p:set>
                                    <p:animEffect transition="in" filter="box(in)">
                                      <p:cBhvr>
                                        <p:cTn id="37" dur="500"/>
                                        <p:tgtEl>
                                          <p:spTgt spid="9115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1150"/>
                                        </p:tgtEl>
                                        <p:attrNameLst>
                                          <p:attrName>style.visibility</p:attrName>
                                        </p:attrNameLst>
                                      </p:cBhvr>
                                      <p:to>
                                        <p:strVal val="visible"/>
                                      </p:to>
                                    </p:set>
                                    <p:animEffect transition="in" filter="box(in)">
                                      <p:cBhvr>
                                        <p:cTn id="40" dur="500"/>
                                        <p:tgtEl>
                                          <p:spTgt spid="91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0" grpId="0"/>
      <p:bldP spid="91151" grpId="0"/>
      <p:bldP spid="91157" grpId="0"/>
      <p:bldP spid="9120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39D0B44-0997-4D68-9CF4-6C9E073E5C66"/>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6\uFFFD.\uFFFD{1DE8D01E-DD80-434F-B6B3-085F8CC88B78}&quot;,&quot;C:\\Users\\DELL\\Desktop\\A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CD.C4.Bai3.T1.UNGDUNGTSLGCUAGOCNHON - Trần Thị Hiếu Duy"/>
</p:tagLst>
</file>

<file path=ppt/tags/tag10.xml><?xml version="1.0" encoding="utf-8"?>
<p:tagLst xmlns:a="http://schemas.openxmlformats.org/drawingml/2006/main" xmlns:r="http://schemas.openxmlformats.org/officeDocument/2006/relationships" xmlns:p="http://schemas.openxmlformats.org/presentationml/2006/main">
  <p:tag name="GENSWF_SLIDE_UID" val="{2F99FA22-1247-4A85-91E5-AA0256E096E2}:511"/>
</p:tagLst>
</file>

<file path=ppt/tags/tag11.xml><?xml version="1.0" encoding="utf-8"?>
<p:tagLst xmlns:a="http://schemas.openxmlformats.org/drawingml/2006/main" xmlns:r="http://schemas.openxmlformats.org/officeDocument/2006/relationships" xmlns:p="http://schemas.openxmlformats.org/presentationml/2006/main">
  <p:tag name="GENSWF_SLIDE_UID" val="{95EC6997-0535-46B4-AA84-24CDBC23FE92}:512"/>
</p:tagLst>
</file>

<file path=ppt/tags/tag12.xml><?xml version="1.0" encoding="utf-8"?>
<p:tagLst xmlns:a="http://schemas.openxmlformats.org/drawingml/2006/main" xmlns:r="http://schemas.openxmlformats.org/officeDocument/2006/relationships" xmlns:p="http://schemas.openxmlformats.org/presentationml/2006/main">
  <p:tag name="GENSWF_SLIDE_UID" val="{5A532A9C-80B5-4EF6-AF84-E047260F340C}:510"/>
</p:tagLst>
</file>

<file path=ppt/tags/tag13.xml><?xml version="1.0" encoding="utf-8"?>
<p:tagLst xmlns:a="http://schemas.openxmlformats.org/drawingml/2006/main" xmlns:r="http://schemas.openxmlformats.org/officeDocument/2006/relationships" xmlns:p="http://schemas.openxmlformats.org/presentationml/2006/main">
  <p:tag name="GENSWF_SLIDE_UID" val="{1BF2C346-169E-4272-885F-87AE9A531002}:514"/>
</p:tagLst>
</file>

<file path=ppt/tags/tag14.xml><?xml version="1.0" encoding="utf-8"?>
<p:tagLst xmlns:a="http://schemas.openxmlformats.org/drawingml/2006/main" xmlns:r="http://schemas.openxmlformats.org/officeDocument/2006/relationships" xmlns:p="http://schemas.openxmlformats.org/presentationml/2006/main">
  <p:tag name="GENSWF_SLIDE_UID" val="{9BAC8A32-D86A-4478-A799-E1CB38291C25}:515"/>
</p:tagLst>
</file>

<file path=ppt/tags/tag15.xml><?xml version="1.0" encoding="utf-8"?>
<p:tagLst xmlns:a="http://schemas.openxmlformats.org/drawingml/2006/main" xmlns:r="http://schemas.openxmlformats.org/officeDocument/2006/relationships" xmlns:p="http://schemas.openxmlformats.org/presentationml/2006/main">
  <p:tag name="GENSWF_SLIDE_UID" val="{377517E7-530C-4469-A8B4-DAE244813B0D}:516"/>
</p:tagLst>
</file>

<file path=ppt/tags/tag16.xml><?xml version="1.0" encoding="utf-8"?>
<p:tagLst xmlns:a="http://schemas.openxmlformats.org/drawingml/2006/main" xmlns:r="http://schemas.openxmlformats.org/officeDocument/2006/relationships" xmlns:p="http://schemas.openxmlformats.org/presentationml/2006/main">
  <p:tag name="GENSWF_SLIDE_UID" val="{CF20A84B-481A-4A1C-9895-F2422C4AB6C2}:517"/>
</p:tagLst>
</file>

<file path=ppt/tags/tag17.xml><?xml version="1.0" encoding="utf-8"?>
<p:tagLst xmlns:a="http://schemas.openxmlformats.org/drawingml/2006/main" xmlns:r="http://schemas.openxmlformats.org/officeDocument/2006/relationships" xmlns:p="http://schemas.openxmlformats.org/presentationml/2006/main">
  <p:tag name="GENSWF_SLIDE_UID" val="{47CA8D01-BBD8-4560-911D-49EB9F8684A8}:509"/>
</p:tagLst>
</file>

<file path=ppt/tags/tag18.xml><?xml version="1.0" encoding="utf-8"?>
<p:tagLst xmlns:a="http://schemas.openxmlformats.org/drawingml/2006/main" xmlns:r="http://schemas.openxmlformats.org/officeDocument/2006/relationships" xmlns:p="http://schemas.openxmlformats.org/presentationml/2006/main">
  <p:tag name="GENSWF_SLIDE_UID" val="{86A1A115-F0A9-4190-8A31-5A04B5AEF2BF}:518"/>
</p:tagLst>
</file>

<file path=ppt/tags/tag19.xml><?xml version="1.0" encoding="utf-8"?>
<p:tagLst xmlns:a="http://schemas.openxmlformats.org/drawingml/2006/main" xmlns:r="http://schemas.openxmlformats.org/officeDocument/2006/relationships" xmlns:p="http://schemas.openxmlformats.org/presentationml/2006/main">
  <p:tag name="GENSWF_SLIDE_UID" val="{DA838233-DB07-421A-96C2-173AAFB7B049}:519"/>
</p:tagLst>
</file>

<file path=ppt/tags/tag2.xml><?xml version="1.0" encoding="utf-8"?>
<p:tagLst xmlns:a="http://schemas.openxmlformats.org/drawingml/2006/main" xmlns:r="http://schemas.openxmlformats.org/officeDocument/2006/relationships" xmlns:p="http://schemas.openxmlformats.org/presentationml/2006/main">
  <p:tag name="GENSWF_SLIDE_UID" val="{7C5EC202-FC1E-4AF9-93EB-D037524F5833}:440"/>
</p:tagLst>
</file>

<file path=ppt/tags/tag20.xml><?xml version="1.0" encoding="utf-8"?>
<p:tagLst xmlns:a="http://schemas.openxmlformats.org/drawingml/2006/main" xmlns:r="http://schemas.openxmlformats.org/officeDocument/2006/relationships" xmlns:p="http://schemas.openxmlformats.org/presentationml/2006/main">
  <p:tag name="GENSWF_SLIDE_UID" val="{306F6D65-456A-4B5E-B645-26E2B6D4614D}:521"/>
</p:tagLst>
</file>

<file path=ppt/tags/tag21.xml><?xml version="1.0" encoding="utf-8"?>
<p:tagLst xmlns:a="http://schemas.openxmlformats.org/drawingml/2006/main" xmlns:r="http://schemas.openxmlformats.org/officeDocument/2006/relationships" xmlns:p="http://schemas.openxmlformats.org/presentationml/2006/main">
  <p:tag name="GENSWF_SLIDE_UID" val="{60A6F701-D576-48B6-8C27-6FD2B51EC35B}:528"/>
</p:tagLst>
</file>

<file path=ppt/tags/tag22.xml><?xml version="1.0" encoding="utf-8"?>
<p:tagLst xmlns:a="http://schemas.openxmlformats.org/drawingml/2006/main" xmlns:r="http://schemas.openxmlformats.org/officeDocument/2006/relationships" xmlns:p="http://schemas.openxmlformats.org/presentationml/2006/main">
  <p:tag name="GENSWF_SLIDE_UID" val="{82D16504-0853-4D53-8A16-FB4C8635DE32}:523"/>
</p:tagLst>
</file>

<file path=ppt/tags/tag23.xml><?xml version="1.0" encoding="utf-8"?>
<p:tagLst xmlns:a="http://schemas.openxmlformats.org/drawingml/2006/main" xmlns:r="http://schemas.openxmlformats.org/officeDocument/2006/relationships" xmlns:p="http://schemas.openxmlformats.org/presentationml/2006/main">
  <p:tag name="GENSWF_SLIDE_UID" val="{BC3A8C93-CB47-48DB-AAE8-A0BB16BF249F}:524"/>
</p:tagLst>
</file>

<file path=ppt/tags/tag24.xml><?xml version="1.0" encoding="utf-8"?>
<p:tagLst xmlns:a="http://schemas.openxmlformats.org/drawingml/2006/main" xmlns:r="http://schemas.openxmlformats.org/officeDocument/2006/relationships" xmlns:p="http://schemas.openxmlformats.org/presentationml/2006/main">
  <p:tag name="GENSWF_SLIDE_UID" val="{C5B8A965-2466-4155-80E8-616BE7EC2732}:525"/>
</p:tagLst>
</file>

<file path=ppt/tags/tag25.xml><?xml version="1.0" encoding="utf-8"?>
<p:tagLst xmlns:a="http://schemas.openxmlformats.org/drawingml/2006/main" xmlns:r="http://schemas.openxmlformats.org/officeDocument/2006/relationships" xmlns:p="http://schemas.openxmlformats.org/presentationml/2006/main">
  <p:tag name="GENSWF_SLIDE_UID" val="{79D9C37B-B0AE-454B-B193-4882B9494D21}:474"/>
</p:tagLst>
</file>

<file path=ppt/tags/tag26.xml><?xml version="1.0" encoding="utf-8"?>
<p:tagLst xmlns:a="http://schemas.openxmlformats.org/drawingml/2006/main" xmlns:r="http://schemas.openxmlformats.org/officeDocument/2006/relationships" xmlns:p="http://schemas.openxmlformats.org/presentationml/2006/main">
  <p:tag name="GENSWF_SLIDE_UID" val="{B96CE8A1-1587-4A28-935E-86E588C7389E}:530"/>
</p:tagLst>
</file>

<file path=ppt/tags/tag27.xml><?xml version="1.0" encoding="utf-8"?>
<p:tagLst xmlns:a="http://schemas.openxmlformats.org/drawingml/2006/main" xmlns:r="http://schemas.openxmlformats.org/officeDocument/2006/relationships" xmlns:p="http://schemas.openxmlformats.org/presentationml/2006/main">
  <p:tag name="GENSWF_SLIDE_UID" val="{11BDE3E5-0331-41F0-A304-679463C7952C}:500"/>
</p:tagLst>
</file>

<file path=ppt/tags/tag28.xml><?xml version="1.0" encoding="utf-8"?>
<p:tagLst xmlns:a="http://schemas.openxmlformats.org/drawingml/2006/main" xmlns:r="http://schemas.openxmlformats.org/officeDocument/2006/relationships" xmlns:p="http://schemas.openxmlformats.org/presentationml/2006/main">
  <p:tag name="GENSWF_SLIDE_UID" val="{ED7D5527-FB4A-4B78-9F67-57D043378A66}:468"/>
</p:tagLst>
</file>

<file path=ppt/tags/tag29.xml><?xml version="1.0" encoding="utf-8"?>
<p:tagLst xmlns:a="http://schemas.openxmlformats.org/drawingml/2006/main" xmlns:r="http://schemas.openxmlformats.org/officeDocument/2006/relationships" xmlns:p="http://schemas.openxmlformats.org/presentationml/2006/main">
  <p:tag name="GENSWF_SLIDE_UID" val="{704D72E3-8924-4CCD-8486-704B9240EBE4}:503"/>
</p:tagLst>
</file>

<file path=ppt/tags/tag3.xml><?xml version="1.0" encoding="utf-8"?>
<p:tagLst xmlns:a="http://schemas.openxmlformats.org/drawingml/2006/main" xmlns:r="http://schemas.openxmlformats.org/officeDocument/2006/relationships" xmlns:p="http://schemas.openxmlformats.org/presentationml/2006/main">
  <p:tag name="GENSWF_SLIDE_UID" val="{A2E1D089-611E-46DA-A296-324AA950A29A}:442"/>
</p:tagLst>
</file>

<file path=ppt/tags/tag30.xml><?xml version="1.0" encoding="utf-8"?>
<p:tagLst xmlns:a="http://schemas.openxmlformats.org/drawingml/2006/main" xmlns:r="http://schemas.openxmlformats.org/officeDocument/2006/relationships" xmlns:p="http://schemas.openxmlformats.org/presentationml/2006/main">
  <p:tag name="GENSWF_SLIDE_UID" val="{FC59D1E3-40A5-42A3-8CF6-B299FB2238F2}:497"/>
</p:tagLst>
</file>

<file path=ppt/tags/tag31.xml><?xml version="1.0" encoding="utf-8"?>
<p:tagLst xmlns:a="http://schemas.openxmlformats.org/drawingml/2006/main" xmlns:r="http://schemas.openxmlformats.org/officeDocument/2006/relationships" xmlns:p="http://schemas.openxmlformats.org/presentationml/2006/main">
  <p:tag name="GENSWF_SLIDE_UID" val="{848FB592-6A43-4DA5-A988-E152EF806F90}:501"/>
</p:tagLst>
</file>

<file path=ppt/tags/tag32.xml><?xml version="1.0" encoding="utf-8"?>
<p:tagLst xmlns:a="http://schemas.openxmlformats.org/drawingml/2006/main" xmlns:r="http://schemas.openxmlformats.org/officeDocument/2006/relationships" xmlns:p="http://schemas.openxmlformats.org/presentationml/2006/main">
  <p:tag name="GENSWF_SLIDE_UID" val="{01CFCB28-FB9F-4A66-A977-A1F9C2ACB66D}:499"/>
</p:tagLst>
</file>

<file path=ppt/tags/tag33.xml><?xml version="1.0" encoding="utf-8"?>
<p:tagLst xmlns:a="http://schemas.openxmlformats.org/drawingml/2006/main" xmlns:r="http://schemas.openxmlformats.org/officeDocument/2006/relationships" xmlns:p="http://schemas.openxmlformats.org/presentationml/2006/main">
  <p:tag name="GENSWF_SLIDE_UID" val="{84089C28-6E48-44AD-B354-D965FB9A9367}:498"/>
</p:tagLst>
</file>

<file path=ppt/tags/tag34.xml><?xml version="1.0" encoding="utf-8"?>
<p:tagLst xmlns:a="http://schemas.openxmlformats.org/drawingml/2006/main" xmlns:r="http://schemas.openxmlformats.org/officeDocument/2006/relationships" xmlns:p="http://schemas.openxmlformats.org/presentationml/2006/main">
  <p:tag name="GENSWF_SLIDE_UID" val="{541925B9-A610-4DE4-8791-4F8C1903BD2F}:502"/>
</p:tagLst>
</file>

<file path=ppt/tags/tag35.xml><?xml version="1.0" encoding="utf-8"?>
<p:tagLst xmlns:a="http://schemas.openxmlformats.org/drawingml/2006/main" xmlns:r="http://schemas.openxmlformats.org/officeDocument/2006/relationships" xmlns:p="http://schemas.openxmlformats.org/presentationml/2006/main">
  <p:tag name="GENSWF_SLIDE_UID" val="{7FF43755-92F6-46FE-92EA-351C18A51E0A}:469"/>
</p:tagLst>
</file>

<file path=ppt/tags/tag36.xml><?xml version="1.0" encoding="utf-8"?>
<p:tagLst xmlns:a="http://schemas.openxmlformats.org/drawingml/2006/main" xmlns:r="http://schemas.openxmlformats.org/officeDocument/2006/relationships" xmlns:p="http://schemas.openxmlformats.org/presentationml/2006/main">
  <p:tag name="GENSWF_SLIDE_UID" val="{5B8B8807-0755-4F2A-8439-327F431AE60E}:470"/>
</p:tagLst>
</file>

<file path=ppt/tags/tag37.xml><?xml version="1.0" encoding="utf-8"?>
<p:tagLst xmlns:a="http://schemas.openxmlformats.org/drawingml/2006/main" xmlns:r="http://schemas.openxmlformats.org/officeDocument/2006/relationships" xmlns:p="http://schemas.openxmlformats.org/presentationml/2006/main">
  <p:tag name="GENSWF_SLIDE_UID" val="{DE86BA34-2462-4343-AA96-6032CF428BB2}:264"/>
</p:tagLst>
</file>

<file path=ppt/tags/tag38.xml><?xml version="1.0" encoding="utf-8"?>
<p:tagLst xmlns:a="http://schemas.openxmlformats.org/drawingml/2006/main" xmlns:r="http://schemas.openxmlformats.org/officeDocument/2006/relationships" xmlns:p="http://schemas.openxmlformats.org/presentationml/2006/main">
  <p:tag name="GENSWF_SLIDE_UID" val="{751AA50C-BD33-4916-B1EB-AE33CACC257A}:270"/>
</p:tagLst>
</file>

<file path=ppt/tags/tag4.xml><?xml version="1.0" encoding="utf-8"?>
<p:tagLst xmlns:a="http://schemas.openxmlformats.org/drawingml/2006/main" xmlns:r="http://schemas.openxmlformats.org/officeDocument/2006/relationships" xmlns:p="http://schemas.openxmlformats.org/presentationml/2006/main">
  <p:tag name="GENSWF_SLIDE_UID" val="{1959B37D-38FC-42A5-AF44-20315099DFAD}:452"/>
</p:tagLst>
</file>

<file path=ppt/tags/tag5.xml><?xml version="1.0" encoding="utf-8"?>
<p:tagLst xmlns:a="http://schemas.openxmlformats.org/drawingml/2006/main" xmlns:r="http://schemas.openxmlformats.org/officeDocument/2006/relationships" xmlns:p="http://schemas.openxmlformats.org/presentationml/2006/main">
  <p:tag name="GENSWF_SLIDE_UID" val="{57D85A2F-18CF-49AA-9CE1-071000D637EF}:256"/>
</p:tagLst>
</file>

<file path=ppt/tags/tag6.xml><?xml version="1.0" encoding="utf-8"?>
<p:tagLst xmlns:a="http://schemas.openxmlformats.org/drawingml/2006/main" xmlns:r="http://schemas.openxmlformats.org/officeDocument/2006/relationships" xmlns:p="http://schemas.openxmlformats.org/presentationml/2006/main">
  <p:tag name="GENSWF_SLIDE_UID" val="{6BF82AE1-0CCB-42F8-A68A-F62A801F5E81}:449"/>
</p:tagLst>
</file>

<file path=ppt/tags/tag7.xml><?xml version="1.0" encoding="utf-8"?>
<p:tagLst xmlns:a="http://schemas.openxmlformats.org/drawingml/2006/main" xmlns:r="http://schemas.openxmlformats.org/officeDocument/2006/relationships" xmlns:p="http://schemas.openxmlformats.org/presentationml/2006/main">
  <p:tag name="GENSWF_SLIDE_UID" val="{5A2B13E8-82F9-43C5-9B7C-4C5378B2DF7F}:450"/>
</p:tagLst>
</file>

<file path=ppt/tags/tag8.xml><?xml version="1.0" encoding="utf-8"?>
<p:tagLst xmlns:a="http://schemas.openxmlformats.org/drawingml/2006/main" xmlns:r="http://schemas.openxmlformats.org/officeDocument/2006/relationships" xmlns:p="http://schemas.openxmlformats.org/presentationml/2006/main">
  <p:tag name="GENSWF_SLIDE_UID" val="{1D1D6039-B22D-4702-9106-7AFA45776686}:262"/>
</p:tagLst>
</file>

<file path=ppt/tags/tag9.xml><?xml version="1.0" encoding="utf-8"?>
<p:tagLst xmlns:a="http://schemas.openxmlformats.org/drawingml/2006/main" xmlns:r="http://schemas.openxmlformats.org/officeDocument/2006/relationships" xmlns:p="http://schemas.openxmlformats.org/presentationml/2006/main">
  <p:tag name="GENSWF_SLIDE_UID" val="{147A68CB-724F-4C9A-A137-E7F2871FA3C8}:4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3626</TotalTime>
  <Words>1759</Words>
  <Application>Microsoft Office PowerPoint</Application>
  <PresentationFormat>Widescreen</PresentationFormat>
  <Paragraphs>301</Paragraphs>
  <Slides>37</Slides>
  <Notes>1</Notes>
  <HiddenSlides>0</HiddenSlides>
  <MMClips>11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1" baseType="lpstr">
      <vt:lpstr>.VnTime</vt:lpstr>
      <vt:lpstr>Agency FB</vt:lpstr>
      <vt:lpstr>Aptos</vt:lpstr>
      <vt:lpstr>Arial</vt:lpstr>
      <vt:lpstr>Book Antiqua</vt:lpstr>
      <vt:lpstr>Calibri</vt:lpstr>
      <vt:lpstr>Calibri Light</vt:lpstr>
      <vt:lpstr>Cambria Math</vt:lpstr>
      <vt:lpstr>Tahoma</vt:lpstr>
      <vt:lpstr>Times New Roman</vt:lpstr>
      <vt:lpstr>VNI-Times</vt:lpstr>
      <vt:lpstr>Wingdings</vt:lpstr>
      <vt:lpstr>Office Theme</vt:lpstr>
      <vt:lpstr>Equation</vt:lpstr>
      <vt:lpstr>Chương IV. HỆ THỨC LƯỢNG TRONG TAM GIÁC VUÔNG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ƯỚC LƯỢNG KHOẢNG CÁCH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5 PHÚT</vt:lpstr>
      <vt:lpstr>PowerPoint Presentation</vt:lpstr>
      <vt:lpstr>PowerPoint Presentation</vt:lpstr>
      <vt:lpstr>a)        Ta có: AH + HB = AB.  Suy ra: h/(tan6°)  + h/(tan4°)  = 762  </vt:lpstr>
      <vt:lpstr>THẢO LUẬN 3 PHÚT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CD.C4.Bai3.T1.UNGDUNGTSLGCUAGOCNHON - Trần Thị Hiếu Duy</dc:title>
  <dc:creator>nguyệt nguyễn</dc:creator>
  <cp:lastModifiedBy>Office</cp:lastModifiedBy>
  <cp:revision>206</cp:revision>
  <dcterms:created xsi:type="dcterms:W3CDTF">2019-07-24T10:08:16Z</dcterms:created>
  <dcterms:modified xsi:type="dcterms:W3CDTF">2026-01-29T01:54:45Z</dcterms:modified>
</cp:coreProperties>
</file>