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9" r:id="rId4"/>
    <p:sldId id="261" r:id="rId5"/>
    <p:sldId id="262" r:id="rId6"/>
    <p:sldId id="258" r:id="rId7"/>
    <p:sldId id="260" r:id="rId8"/>
    <p:sldId id="263" r:id="rId9"/>
    <p:sldId id="264" r:id="rId10"/>
    <p:sldId id="265" r:id="rId11"/>
    <p:sldId id="266" r:id="rId12"/>
    <p:sldId id="268" r:id="rId13"/>
    <p:sldId id="267" r:id="rId14"/>
    <p:sldId id="269" r:id="rId15"/>
    <p:sldId id="298" r:id="rId16"/>
    <p:sldId id="277" r:id="rId17"/>
    <p:sldId id="279" r:id="rId18"/>
    <p:sldId id="280" r:id="rId19"/>
    <p:sldId id="288" r:id="rId20"/>
    <p:sldId id="289" r:id="rId21"/>
    <p:sldId id="295" r:id="rId22"/>
    <p:sldId id="290" r:id="rId23"/>
    <p:sldId id="291" r:id="rId24"/>
    <p:sldId id="276" r:id="rId25"/>
    <p:sldId id="292" r:id="rId26"/>
    <p:sldId id="293" r:id="rId27"/>
    <p:sldId id="294" r:id="rId28"/>
    <p:sldId id="296" r:id="rId29"/>
    <p:sldId id="297" r:id="rId30"/>
    <p:sldId id="270" r:id="rId31"/>
    <p:sldId id="272" r:id="rId32"/>
    <p:sldId id="271" r:id="rId33"/>
    <p:sldId id="273" r:id="rId34"/>
    <p:sldId id="274" r:id="rId35"/>
    <p:sldId id="275" r:id="rId36"/>
    <p:sldId id="282" r:id="rId37"/>
    <p:sldId id="287" r:id="rId38"/>
  </p:sldIdLst>
  <p:sldSz cx="18288000" cy="10287000"/>
  <p:notesSz cx="6858000" cy="9144000"/>
  <p:embeddedFontLst>
    <p:embeddedFont>
      <p:font typeface="Cambria Math" panose="02040503050406030204" pitchFamily="18" charset="0"/>
      <p:regular r:id="rId40"/>
    </p:embeddedFont>
    <p:embeddedFont>
      <p:font typeface="DM Serif Display" pitchFamily="2" charset="0"/>
      <p:regular r:id="rId41"/>
      <p:italic r:id="rId42"/>
    </p:embeddedFont>
    <p:embeddedFont>
      <p:font typeface="Yu Mincho" panose="02020400000000000000" pitchFamily="18" charset="-128"/>
      <p:regular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7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D3A2A-8BAA-42BB-84E0-2A2FF5936D8F}" type="datetimeFigureOut">
              <a:rPr lang="en-US" smtClean="0"/>
              <a:t>29/01/2026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E087E-6B62-4BFE-B106-4017E0ECED93}" type="slidenum">
              <a:rPr lang="en-US" smtClean="0"/>
              <a:t>‹#›</a:t>
            </a:fld>
            <a:endParaRPr lang="en-US"/>
          </a:p>
        </p:txBody>
      </p:sp>
    </p:spTree>
    <p:extLst>
      <p:ext uri="{BB962C8B-B14F-4D97-AF65-F5344CB8AC3E}">
        <p14:creationId xmlns:p14="http://schemas.microsoft.com/office/powerpoint/2010/main" val="254015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E087E-6B62-4BFE-B106-4017E0ECED93}" type="slidenum">
              <a:rPr lang="en-US" smtClean="0"/>
              <a:t>1</a:t>
            </a:fld>
            <a:endParaRPr lang="en-US"/>
          </a:p>
        </p:txBody>
      </p:sp>
    </p:spTree>
    <p:extLst>
      <p:ext uri="{BB962C8B-B14F-4D97-AF65-F5344CB8AC3E}">
        <p14:creationId xmlns:p14="http://schemas.microsoft.com/office/powerpoint/2010/main" val="38798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E087E-6B62-4BFE-B106-4017E0ECED93}" type="slidenum">
              <a:rPr lang="en-US" smtClean="0"/>
              <a:t>9</a:t>
            </a:fld>
            <a:endParaRPr lang="en-US"/>
          </a:p>
        </p:txBody>
      </p:sp>
    </p:spTree>
    <p:extLst>
      <p:ext uri="{BB962C8B-B14F-4D97-AF65-F5344CB8AC3E}">
        <p14:creationId xmlns:p14="http://schemas.microsoft.com/office/powerpoint/2010/main" val="213271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E087E-6B62-4BFE-B106-4017E0ECE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72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29/01/2026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7.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7.png"/><Relationship Id="rId19" Type="http://schemas.openxmlformats.org/officeDocument/2006/relationships/image" Target="../media/image16.sv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83.png"/><Relationship Id="rId18" Type="http://schemas.openxmlformats.org/officeDocument/2006/relationships/image" Target="../media/image86.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59.svg"/><Relationship Id="rId17" Type="http://schemas.openxmlformats.org/officeDocument/2006/relationships/image" Target="../media/image85.png"/><Relationship Id="rId2" Type="http://schemas.openxmlformats.org/officeDocument/2006/relationships/slideLayout" Target="../slideLayouts/slideLayout7.xml"/><Relationship Id="rId16" Type="http://schemas.openxmlformats.org/officeDocument/2006/relationships/image" Target="../media/image54.svg"/><Relationship Id="rId1" Type="http://schemas.openxmlformats.org/officeDocument/2006/relationships/tags" Target="../tags/tag11.xml"/><Relationship Id="rId6" Type="http://schemas.openxmlformats.org/officeDocument/2006/relationships/image" Target="../media/image70.svg"/><Relationship Id="rId11" Type="http://schemas.openxmlformats.org/officeDocument/2006/relationships/image" Target="../media/image58.png"/><Relationship Id="rId5" Type="http://schemas.openxmlformats.org/officeDocument/2006/relationships/image" Target="../media/image69.png"/><Relationship Id="rId15" Type="http://schemas.openxmlformats.org/officeDocument/2006/relationships/image" Target="../media/image53.png"/><Relationship Id="rId10" Type="http://schemas.openxmlformats.org/officeDocument/2006/relationships/image" Target="../media/image82.svg"/><Relationship Id="rId19" Type="http://schemas.openxmlformats.org/officeDocument/2006/relationships/image" Target="../media/image87.png"/><Relationship Id="rId4" Type="http://schemas.openxmlformats.org/officeDocument/2006/relationships/image" Target="../media/image2.svg"/><Relationship Id="rId9" Type="http://schemas.openxmlformats.org/officeDocument/2006/relationships/image" Target="../media/image81.png"/><Relationship Id="rId14" Type="http://schemas.openxmlformats.org/officeDocument/2006/relationships/image" Target="../media/image84.svg"/></Relationships>
</file>

<file path=ppt/slides/_rels/slide11.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74.svg"/><Relationship Id="rId2" Type="http://schemas.openxmlformats.org/officeDocument/2006/relationships/slideLayout" Target="../slideLayouts/slideLayout7.xml"/><Relationship Id="rId16" Type="http://schemas.openxmlformats.org/officeDocument/2006/relationships/image" Target="../media/image89.png"/><Relationship Id="rId1" Type="http://schemas.openxmlformats.org/officeDocument/2006/relationships/tags" Target="../tags/tag12.xml"/><Relationship Id="rId6" Type="http://schemas.openxmlformats.org/officeDocument/2006/relationships/image" Target="../media/image25.svg"/><Relationship Id="rId11" Type="http://schemas.openxmlformats.org/officeDocument/2006/relationships/image" Target="../media/image73.png"/><Relationship Id="rId5" Type="http://schemas.openxmlformats.org/officeDocument/2006/relationships/image" Target="../media/image24.png"/><Relationship Id="rId15" Type="http://schemas.openxmlformats.org/officeDocument/2006/relationships/image" Target="../media/image88.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77.png"/><Relationship Id="rId3" Type="http://schemas.openxmlformats.org/officeDocument/2006/relationships/image" Target="../media/image1.png"/><Relationship Id="rId7" Type="http://schemas.openxmlformats.org/officeDocument/2006/relationships/image" Target="../media/image47.png"/><Relationship Id="rId12" Type="http://schemas.openxmlformats.org/officeDocument/2006/relationships/image" Target="../media/image54.sv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91.svg"/><Relationship Id="rId11" Type="http://schemas.openxmlformats.org/officeDocument/2006/relationships/image" Target="../media/image53.png"/><Relationship Id="rId5" Type="http://schemas.openxmlformats.org/officeDocument/2006/relationships/image" Target="../media/image90.png"/><Relationship Id="rId15" Type="http://schemas.openxmlformats.org/officeDocument/2006/relationships/image" Target="../media/image92.png"/><Relationship Id="rId10" Type="http://schemas.openxmlformats.org/officeDocument/2006/relationships/image" Target="../media/image6.svg"/><Relationship Id="rId4" Type="http://schemas.openxmlformats.org/officeDocument/2006/relationships/image" Target="../media/image2.svg"/><Relationship Id="rId9" Type="http://schemas.openxmlformats.org/officeDocument/2006/relationships/image" Target="../media/image5.png"/><Relationship Id="rId14" Type="http://schemas.openxmlformats.org/officeDocument/2006/relationships/image" Target="../media/image78.svg"/></Relationships>
</file>

<file path=ppt/slides/_rels/slide13.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93.png"/><Relationship Id="rId18" Type="http://schemas.openxmlformats.org/officeDocument/2006/relationships/image" Target="../media/image98.sv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19.svg"/><Relationship Id="rId17" Type="http://schemas.openxmlformats.org/officeDocument/2006/relationships/image" Target="../media/image97.png"/><Relationship Id="rId2" Type="http://schemas.openxmlformats.org/officeDocument/2006/relationships/slideLayout" Target="../slideLayouts/slideLayout7.xml"/><Relationship Id="rId16" Type="http://schemas.openxmlformats.org/officeDocument/2006/relationships/image" Target="../media/image96.png"/><Relationship Id="rId1" Type="http://schemas.openxmlformats.org/officeDocument/2006/relationships/tags" Target="../tags/tag14.xml"/><Relationship Id="rId6" Type="http://schemas.openxmlformats.org/officeDocument/2006/relationships/image" Target="../media/image70.svg"/><Relationship Id="rId11" Type="http://schemas.openxmlformats.org/officeDocument/2006/relationships/image" Target="../media/image18.png"/><Relationship Id="rId5" Type="http://schemas.openxmlformats.org/officeDocument/2006/relationships/image" Target="../media/image69.png"/><Relationship Id="rId15" Type="http://schemas.openxmlformats.org/officeDocument/2006/relationships/image" Target="../media/image95.png"/><Relationship Id="rId10" Type="http://schemas.openxmlformats.org/officeDocument/2006/relationships/image" Target="../media/image48.svg"/><Relationship Id="rId4" Type="http://schemas.openxmlformats.org/officeDocument/2006/relationships/image" Target="../media/image2.svg"/><Relationship Id="rId9" Type="http://schemas.openxmlformats.org/officeDocument/2006/relationships/image" Target="../media/image47.png"/><Relationship Id="rId14" Type="http://schemas.openxmlformats.org/officeDocument/2006/relationships/image" Target="../media/image94.png"/></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103.png"/><Relationship Id="rId3" Type="http://schemas.openxmlformats.org/officeDocument/2006/relationships/image" Target="../media/image1.png"/><Relationship Id="rId7" Type="http://schemas.openxmlformats.org/officeDocument/2006/relationships/image" Target="../media/image36.png"/><Relationship Id="rId12" Type="http://schemas.openxmlformats.org/officeDocument/2006/relationships/image" Target="../media/image66.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00.svg"/><Relationship Id="rId11" Type="http://schemas.openxmlformats.org/officeDocument/2006/relationships/image" Target="../media/image65.png"/><Relationship Id="rId5" Type="http://schemas.openxmlformats.org/officeDocument/2006/relationships/image" Target="../media/image99.png"/><Relationship Id="rId10" Type="http://schemas.openxmlformats.org/officeDocument/2006/relationships/image" Target="../media/image102.svg"/><Relationship Id="rId4" Type="http://schemas.openxmlformats.org/officeDocument/2006/relationships/image" Target="../media/image2.svg"/><Relationship Id="rId9" Type="http://schemas.openxmlformats.org/officeDocument/2006/relationships/image" Target="../media/image101.pn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43.svg"/><Relationship Id="rId17" Type="http://schemas.openxmlformats.org/officeDocument/2006/relationships/image" Target="../media/image105.png"/><Relationship Id="rId2" Type="http://schemas.openxmlformats.org/officeDocument/2006/relationships/slideLayout" Target="../slideLayouts/slideLayout7.xml"/><Relationship Id="rId16" Type="http://schemas.openxmlformats.org/officeDocument/2006/relationships/image" Target="../media/image104.png"/><Relationship Id="rId1" Type="http://schemas.openxmlformats.org/officeDocument/2006/relationships/tags" Target="../tags/tag16.xml"/><Relationship Id="rId6" Type="http://schemas.openxmlformats.org/officeDocument/2006/relationships/image" Target="../media/image25.svg"/><Relationship Id="rId11" Type="http://schemas.openxmlformats.org/officeDocument/2006/relationships/image" Target="../media/image42.png"/><Relationship Id="rId5" Type="http://schemas.openxmlformats.org/officeDocument/2006/relationships/image" Target="../media/image24.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2.svg"/><Relationship Id="rId9" Type="http://schemas.openxmlformats.org/officeDocument/2006/relationships/image" Target="../media/image40.png"/><Relationship Id="rId14" Type="http://schemas.openxmlformats.org/officeDocument/2006/relationships/image" Target="../media/image45.svg"/></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06.png"/><Relationship Id="rId18" Type="http://schemas.openxmlformats.org/officeDocument/2006/relationships/image" Target="../media/image79.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45.svg"/><Relationship Id="rId17" Type="http://schemas.openxmlformats.org/officeDocument/2006/relationships/image" Target="../media/image76.svg"/><Relationship Id="rId2" Type="http://schemas.openxmlformats.org/officeDocument/2006/relationships/slideLayout" Target="../slideLayouts/slideLayout7.xml"/><Relationship Id="rId16" Type="http://schemas.openxmlformats.org/officeDocument/2006/relationships/image" Target="../media/image75.png"/><Relationship Id="rId1" Type="http://schemas.openxmlformats.org/officeDocument/2006/relationships/tags" Target="../tags/tag17.xml"/><Relationship Id="rId6" Type="http://schemas.openxmlformats.org/officeDocument/2006/relationships/image" Target="../media/image25.svg"/><Relationship Id="rId11" Type="http://schemas.openxmlformats.org/officeDocument/2006/relationships/image" Target="../media/image44.png"/><Relationship Id="rId5" Type="http://schemas.openxmlformats.org/officeDocument/2006/relationships/image" Target="../media/image24.png"/><Relationship Id="rId15" Type="http://schemas.openxmlformats.org/officeDocument/2006/relationships/image" Target="../media/image72.svg"/><Relationship Id="rId10" Type="http://schemas.openxmlformats.org/officeDocument/2006/relationships/image" Target="../media/image43.svg"/><Relationship Id="rId19" Type="http://schemas.openxmlformats.org/officeDocument/2006/relationships/image" Target="../media/image107.png"/><Relationship Id="rId4" Type="http://schemas.openxmlformats.org/officeDocument/2006/relationships/image" Target="../media/image2.svg"/><Relationship Id="rId9" Type="http://schemas.openxmlformats.org/officeDocument/2006/relationships/image" Target="../media/image42.png"/><Relationship Id="rId1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09.pn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108.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5.svg"/><Relationship Id="rId11" Type="http://schemas.openxmlformats.org/officeDocument/2006/relationships/image" Target="../media/image14.png"/><Relationship Id="rId5" Type="http://schemas.openxmlformats.org/officeDocument/2006/relationships/image" Target="../media/image24.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73.png"/><Relationship Id="rId12" Type="http://schemas.openxmlformats.org/officeDocument/2006/relationships/image" Target="../media/image41.sv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70.svg"/><Relationship Id="rId11" Type="http://schemas.openxmlformats.org/officeDocument/2006/relationships/image" Target="../media/image40.png"/><Relationship Id="rId5" Type="http://schemas.openxmlformats.org/officeDocument/2006/relationships/image" Target="../media/image69.png"/><Relationship Id="rId15" Type="http://schemas.openxmlformats.org/officeDocument/2006/relationships/image" Target="../media/image111.png"/><Relationship Id="rId10" Type="http://schemas.openxmlformats.org/officeDocument/2006/relationships/image" Target="../media/image78.svg"/><Relationship Id="rId4" Type="http://schemas.openxmlformats.org/officeDocument/2006/relationships/image" Target="../media/image2.svg"/><Relationship Id="rId9" Type="http://schemas.openxmlformats.org/officeDocument/2006/relationships/image" Target="../media/image77.png"/><Relationship Id="rId14" Type="http://schemas.openxmlformats.org/officeDocument/2006/relationships/image" Target="../media/image110.png"/></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040.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25.svg"/><Relationship Id="rId17" Type="http://schemas.openxmlformats.org/officeDocument/2006/relationships/image" Target="../media/image1060.png"/><Relationship Id="rId2" Type="http://schemas.openxmlformats.org/officeDocument/2006/relationships/slideLayout" Target="../slideLayouts/slideLayout7.xml"/><Relationship Id="rId16" Type="http://schemas.openxmlformats.org/officeDocument/2006/relationships/image" Target="../media/image112.png"/><Relationship Id="rId1" Type="http://schemas.openxmlformats.org/officeDocument/2006/relationships/tags" Target="../tags/tag20.xml"/><Relationship Id="rId6" Type="http://schemas.openxmlformats.org/officeDocument/2006/relationships/image" Target="../media/image48.svg"/><Relationship Id="rId11" Type="http://schemas.openxmlformats.org/officeDocument/2006/relationships/image" Target="../media/image24.png"/><Relationship Id="rId5" Type="http://schemas.openxmlformats.org/officeDocument/2006/relationships/image" Target="../media/image47.png"/><Relationship Id="rId15" Type="http://schemas.openxmlformats.org/officeDocument/2006/relationships/image" Target="../media/image6.svg"/><Relationship Id="rId10" Type="http://schemas.openxmlformats.org/officeDocument/2006/relationships/image" Target="../media/image50.svg"/><Relationship Id="rId4" Type="http://schemas.openxmlformats.org/officeDocument/2006/relationships/image" Target="../media/image2.svg"/><Relationship Id="rId9" Type="http://schemas.openxmlformats.org/officeDocument/2006/relationships/image" Target="../media/image49.png"/><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2.svg"/><Relationship Id="rId9" Type="http://schemas.openxmlformats.org/officeDocument/2006/relationships/image" Target="../media/image22.png"/><Relationship Id="rId14" Type="http://schemas.openxmlformats.org/officeDocument/2006/relationships/image" Target="../media/image27.pn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55.pn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54.svg"/><Relationship Id="rId11" Type="http://schemas.openxmlformats.org/officeDocument/2006/relationships/image" Target="../media/image57.svg"/><Relationship Id="rId5" Type="http://schemas.openxmlformats.org/officeDocument/2006/relationships/image" Target="../media/image53.png"/><Relationship Id="rId15" Type="http://schemas.openxmlformats.org/officeDocument/2006/relationships/image" Target="../media/image60.png"/><Relationship Id="rId10" Type="http://schemas.openxmlformats.org/officeDocument/2006/relationships/image" Target="../media/image56.png"/><Relationship Id="rId4" Type="http://schemas.openxmlformats.org/officeDocument/2006/relationships/image" Target="../media/image2.svg"/><Relationship Id="rId9" Type="http://schemas.openxmlformats.org/officeDocument/2006/relationships/image" Target="../media/image48.svg"/><Relationship Id="rId14" Type="http://schemas.openxmlformats.org/officeDocument/2006/relationships/image" Target="../media/image59.svg"/></Relationships>
</file>

<file path=ppt/slides/_rels/slide21.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77.png"/><Relationship Id="rId3" Type="http://schemas.openxmlformats.org/officeDocument/2006/relationships/image" Target="../media/image1.png"/><Relationship Id="rId7" Type="http://schemas.openxmlformats.org/officeDocument/2006/relationships/image" Target="../media/image47.png"/><Relationship Id="rId12" Type="http://schemas.openxmlformats.org/officeDocument/2006/relationships/image" Target="../media/image54.svg"/><Relationship Id="rId2" Type="http://schemas.openxmlformats.org/officeDocument/2006/relationships/slideLayout" Target="../slideLayouts/slideLayout7.xml"/><Relationship Id="rId16" Type="http://schemas.openxmlformats.org/officeDocument/2006/relationships/image" Target="../media/image1080.png"/><Relationship Id="rId1" Type="http://schemas.openxmlformats.org/officeDocument/2006/relationships/tags" Target="../tags/tag22.xml"/><Relationship Id="rId6" Type="http://schemas.openxmlformats.org/officeDocument/2006/relationships/image" Target="../media/image91.svg"/><Relationship Id="rId11" Type="http://schemas.openxmlformats.org/officeDocument/2006/relationships/image" Target="../media/image53.png"/><Relationship Id="rId5" Type="http://schemas.openxmlformats.org/officeDocument/2006/relationships/image" Target="../media/image90.png"/><Relationship Id="rId15" Type="http://schemas.openxmlformats.org/officeDocument/2006/relationships/image" Target="../media/image113.png"/><Relationship Id="rId10" Type="http://schemas.openxmlformats.org/officeDocument/2006/relationships/image" Target="../media/image6.svg"/><Relationship Id="rId4" Type="http://schemas.openxmlformats.org/officeDocument/2006/relationships/image" Target="../media/image2.svg"/><Relationship Id="rId9" Type="http://schemas.openxmlformats.org/officeDocument/2006/relationships/image" Target="../media/image5.png"/><Relationship Id="rId14" Type="http://schemas.openxmlformats.org/officeDocument/2006/relationships/image" Target="../media/image78.svg"/></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66.svg"/><Relationship Id="rId2" Type="http://schemas.openxmlformats.org/officeDocument/2006/relationships/slideLayout" Target="../slideLayouts/slideLayout7.xml"/><Relationship Id="rId16" Type="http://schemas.openxmlformats.org/officeDocument/2006/relationships/image" Target="../media/image115.png"/><Relationship Id="rId1" Type="http://schemas.openxmlformats.org/officeDocument/2006/relationships/tags" Target="../tags/tag23.xml"/><Relationship Id="rId6" Type="http://schemas.openxmlformats.org/officeDocument/2006/relationships/image" Target="../media/image25.svg"/><Relationship Id="rId11" Type="http://schemas.openxmlformats.org/officeDocument/2006/relationships/image" Target="../media/image65.png"/><Relationship Id="rId5" Type="http://schemas.openxmlformats.org/officeDocument/2006/relationships/image" Target="../media/image24.png"/><Relationship Id="rId15" Type="http://schemas.openxmlformats.org/officeDocument/2006/relationships/image" Target="../media/image114.png"/><Relationship Id="rId10" Type="http://schemas.openxmlformats.org/officeDocument/2006/relationships/image" Target="../media/image64.svg"/><Relationship Id="rId4" Type="http://schemas.openxmlformats.org/officeDocument/2006/relationships/image" Target="../media/image2.svg"/><Relationship Id="rId9" Type="http://schemas.openxmlformats.org/officeDocument/2006/relationships/image" Target="../media/image63.png"/><Relationship Id="rId14" Type="http://schemas.openxmlformats.org/officeDocument/2006/relationships/image" Target="../media/image54.svg"/></Relationships>
</file>

<file path=ppt/slides/_rels/slide2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16.pn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1100.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5.svg"/><Relationship Id="rId11" Type="http://schemas.openxmlformats.org/officeDocument/2006/relationships/image" Target="../media/image14.png"/><Relationship Id="rId5" Type="http://schemas.openxmlformats.org/officeDocument/2006/relationships/image" Target="../media/image24.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66.svg"/><Relationship Id="rId2" Type="http://schemas.openxmlformats.org/officeDocument/2006/relationships/slideLayout" Target="../slideLayouts/slideLayout7.xml"/><Relationship Id="rId16" Type="http://schemas.openxmlformats.org/officeDocument/2006/relationships/image" Target="../media/image118.png"/><Relationship Id="rId1" Type="http://schemas.openxmlformats.org/officeDocument/2006/relationships/tags" Target="../tags/tag25.xml"/><Relationship Id="rId6" Type="http://schemas.openxmlformats.org/officeDocument/2006/relationships/image" Target="../media/image25.svg"/><Relationship Id="rId11" Type="http://schemas.openxmlformats.org/officeDocument/2006/relationships/image" Target="../media/image65.png"/><Relationship Id="rId5" Type="http://schemas.openxmlformats.org/officeDocument/2006/relationships/image" Target="../media/image24.png"/><Relationship Id="rId15" Type="http://schemas.openxmlformats.org/officeDocument/2006/relationships/image" Target="../media/image117.png"/><Relationship Id="rId10" Type="http://schemas.openxmlformats.org/officeDocument/2006/relationships/image" Target="../media/image64.svg"/><Relationship Id="rId4" Type="http://schemas.openxmlformats.org/officeDocument/2006/relationships/image" Target="../media/image2.svg"/><Relationship Id="rId9" Type="http://schemas.openxmlformats.org/officeDocument/2006/relationships/image" Target="../media/image63.png"/><Relationship Id="rId14" Type="http://schemas.openxmlformats.org/officeDocument/2006/relationships/image" Target="../media/image54.svg"/></Relationships>
</file>

<file path=ppt/slides/_rels/slide2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svg"/><Relationship Id="rId18" Type="http://schemas.openxmlformats.org/officeDocument/2006/relationships/image" Target="../media/image1170.png"/><Relationship Id="rId3" Type="http://schemas.openxmlformats.org/officeDocument/2006/relationships/notesSlide" Target="../notesSlides/notesSlide3.xml"/><Relationship Id="rId7" Type="http://schemas.openxmlformats.org/officeDocument/2006/relationships/image" Target="../media/image70.svg"/><Relationship Id="rId12" Type="http://schemas.openxmlformats.org/officeDocument/2006/relationships/image" Target="../media/image75.png"/><Relationship Id="rId17" Type="http://schemas.openxmlformats.org/officeDocument/2006/relationships/image" Target="../media/image119.png"/><Relationship Id="rId2" Type="http://schemas.openxmlformats.org/officeDocument/2006/relationships/slideLayout" Target="../slideLayouts/slideLayout7.xml"/><Relationship Id="rId16" Type="http://schemas.openxmlformats.org/officeDocument/2006/relationships/image" Target="../media/image79.png"/><Relationship Id="rId1" Type="http://schemas.openxmlformats.org/officeDocument/2006/relationships/tags" Target="../tags/tag26.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2.svg"/><Relationship Id="rId15" Type="http://schemas.openxmlformats.org/officeDocument/2006/relationships/image" Target="../media/image78.svg"/><Relationship Id="rId10" Type="http://schemas.openxmlformats.org/officeDocument/2006/relationships/image" Target="../media/image73.png"/><Relationship Id="rId4" Type="http://schemas.openxmlformats.org/officeDocument/2006/relationships/image" Target="../media/image1.png"/><Relationship Id="rId9" Type="http://schemas.openxmlformats.org/officeDocument/2006/relationships/image" Target="../media/image72.svg"/><Relationship Id="rId14" Type="http://schemas.openxmlformats.org/officeDocument/2006/relationships/image" Target="../media/image77.png"/></Relationships>
</file>

<file path=ppt/slides/_rels/slide26.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83.png"/><Relationship Id="rId18" Type="http://schemas.openxmlformats.org/officeDocument/2006/relationships/image" Target="../media/image1180.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59.svg"/><Relationship Id="rId17" Type="http://schemas.openxmlformats.org/officeDocument/2006/relationships/image" Target="../media/image85.png"/><Relationship Id="rId2" Type="http://schemas.openxmlformats.org/officeDocument/2006/relationships/slideLayout" Target="../slideLayouts/slideLayout7.xml"/><Relationship Id="rId16" Type="http://schemas.openxmlformats.org/officeDocument/2006/relationships/image" Target="../media/image54.svg"/><Relationship Id="rId1" Type="http://schemas.openxmlformats.org/officeDocument/2006/relationships/tags" Target="../tags/tag27.xml"/><Relationship Id="rId6" Type="http://schemas.openxmlformats.org/officeDocument/2006/relationships/image" Target="../media/image70.svg"/><Relationship Id="rId11" Type="http://schemas.openxmlformats.org/officeDocument/2006/relationships/image" Target="../media/image58.png"/><Relationship Id="rId5" Type="http://schemas.openxmlformats.org/officeDocument/2006/relationships/image" Target="../media/image69.png"/><Relationship Id="rId15" Type="http://schemas.openxmlformats.org/officeDocument/2006/relationships/image" Target="../media/image53.png"/><Relationship Id="rId10" Type="http://schemas.openxmlformats.org/officeDocument/2006/relationships/image" Target="../media/image82.svg"/><Relationship Id="rId19" Type="http://schemas.openxmlformats.org/officeDocument/2006/relationships/image" Target="../media/image120.png"/><Relationship Id="rId4" Type="http://schemas.openxmlformats.org/officeDocument/2006/relationships/image" Target="../media/image2.svg"/><Relationship Id="rId9" Type="http://schemas.openxmlformats.org/officeDocument/2006/relationships/image" Target="../media/image81.png"/><Relationship Id="rId14" Type="http://schemas.openxmlformats.org/officeDocument/2006/relationships/image" Target="../media/image84.svg"/></Relationships>
</file>

<file path=ppt/slides/_rels/slide27.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74.svg"/><Relationship Id="rId2" Type="http://schemas.openxmlformats.org/officeDocument/2006/relationships/slideLayout" Target="../slideLayouts/slideLayout7.xml"/><Relationship Id="rId16" Type="http://schemas.openxmlformats.org/officeDocument/2006/relationships/image" Target="../media/image121.png"/><Relationship Id="rId1" Type="http://schemas.openxmlformats.org/officeDocument/2006/relationships/tags" Target="../tags/tag28.xml"/><Relationship Id="rId6" Type="http://schemas.openxmlformats.org/officeDocument/2006/relationships/image" Target="../media/image25.svg"/><Relationship Id="rId11" Type="http://schemas.openxmlformats.org/officeDocument/2006/relationships/image" Target="../media/image73.png"/><Relationship Id="rId5" Type="http://schemas.openxmlformats.org/officeDocument/2006/relationships/image" Target="../media/image24.png"/><Relationship Id="rId15" Type="http://schemas.openxmlformats.org/officeDocument/2006/relationships/image" Target="../media/image1200.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9.svg"/></Relationships>
</file>

<file path=ppt/slides/_rels/slide28.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93.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19.svg"/><Relationship Id="rId17" Type="http://schemas.openxmlformats.org/officeDocument/2006/relationships/image" Target="../media/image122.png"/><Relationship Id="rId2" Type="http://schemas.openxmlformats.org/officeDocument/2006/relationships/slideLayout" Target="../slideLayouts/slideLayout7.xml"/><Relationship Id="rId16" Type="http://schemas.openxmlformats.org/officeDocument/2006/relationships/image" Target="../media/image1210.png"/><Relationship Id="rId1" Type="http://schemas.openxmlformats.org/officeDocument/2006/relationships/tags" Target="../tags/tag29.xml"/><Relationship Id="rId6" Type="http://schemas.openxmlformats.org/officeDocument/2006/relationships/image" Target="../media/image70.svg"/><Relationship Id="rId11" Type="http://schemas.openxmlformats.org/officeDocument/2006/relationships/image" Target="../media/image18.png"/><Relationship Id="rId5" Type="http://schemas.openxmlformats.org/officeDocument/2006/relationships/image" Target="../media/image69.png"/><Relationship Id="rId15" Type="http://schemas.openxmlformats.org/officeDocument/2006/relationships/image" Target="../media/image98.svg"/><Relationship Id="rId10" Type="http://schemas.openxmlformats.org/officeDocument/2006/relationships/image" Target="../media/image48.svg"/><Relationship Id="rId4" Type="http://schemas.openxmlformats.org/officeDocument/2006/relationships/image" Target="../media/image2.svg"/><Relationship Id="rId9" Type="http://schemas.openxmlformats.org/officeDocument/2006/relationships/image" Target="../media/image47.png"/><Relationship Id="rId14" Type="http://schemas.openxmlformats.org/officeDocument/2006/relationships/image" Target="../media/image97.png"/></Relationships>
</file>

<file path=ppt/slides/_rels/slide29.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122.png"/><Relationship Id="rId3" Type="http://schemas.openxmlformats.org/officeDocument/2006/relationships/image" Target="../media/image1.png"/><Relationship Id="rId7" Type="http://schemas.openxmlformats.org/officeDocument/2006/relationships/image" Target="../media/image36.png"/><Relationship Id="rId12" Type="http://schemas.openxmlformats.org/officeDocument/2006/relationships/image" Target="../media/image66.sv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100.svg"/><Relationship Id="rId11" Type="http://schemas.openxmlformats.org/officeDocument/2006/relationships/image" Target="../media/image65.png"/><Relationship Id="rId5" Type="http://schemas.openxmlformats.org/officeDocument/2006/relationships/image" Target="../media/image99.png"/><Relationship Id="rId10" Type="http://schemas.openxmlformats.org/officeDocument/2006/relationships/image" Target="../media/image102.svg"/><Relationship Id="rId4" Type="http://schemas.openxmlformats.org/officeDocument/2006/relationships/image" Target="../media/image2.svg"/><Relationship Id="rId9" Type="http://schemas.openxmlformats.org/officeDocument/2006/relationships/image" Target="../media/image101.png"/><Relationship Id="rId14" Type="http://schemas.openxmlformats.org/officeDocument/2006/relationships/image" Target="../media/image123.pn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sv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svg"/><Relationship Id="rId9" Type="http://schemas.openxmlformats.org/officeDocument/2006/relationships/image" Target="../media/image33.png"/><Relationship Id="rId14" Type="http://schemas.openxmlformats.org/officeDocument/2006/relationships/image" Target="../media/image38.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9.png"/><Relationship Id="rId18" Type="http://schemas.openxmlformats.org/officeDocument/2006/relationships/image" Target="../media/image127.png"/><Relationship Id="rId3" Type="http://schemas.openxmlformats.org/officeDocument/2006/relationships/image" Target="../media/image1.png"/><Relationship Id="rId7" Type="http://schemas.openxmlformats.org/officeDocument/2006/relationships/image" Target="../media/image47.png"/><Relationship Id="rId12" Type="http://schemas.openxmlformats.org/officeDocument/2006/relationships/image" Target="../media/image54.svg"/><Relationship Id="rId17" Type="http://schemas.openxmlformats.org/officeDocument/2006/relationships/image" Target="../media/image78.svg"/><Relationship Id="rId2" Type="http://schemas.openxmlformats.org/officeDocument/2006/relationships/slideLayout" Target="../slideLayouts/slideLayout7.xml"/><Relationship Id="rId16" Type="http://schemas.openxmlformats.org/officeDocument/2006/relationships/image" Target="../media/image77.png"/><Relationship Id="rId1" Type="http://schemas.openxmlformats.org/officeDocument/2006/relationships/tags" Target="../tags/tag31.xml"/><Relationship Id="rId6" Type="http://schemas.openxmlformats.org/officeDocument/2006/relationships/image" Target="../media/image125.svg"/><Relationship Id="rId11" Type="http://schemas.openxmlformats.org/officeDocument/2006/relationships/image" Target="../media/image53.png"/><Relationship Id="rId5" Type="http://schemas.openxmlformats.org/officeDocument/2006/relationships/image" Target="../media/image124.png"/><Relationship Id="rId15" Type="http://schemas.openxmlformats.org/officeDocument/2006/relationships/image" Target="../media/image126.png"/><Relationship Id="rId10" Type="http://schemas.openxmlformats.org/officeDocument/2006/relationships/image" Target="../media/image57.svg"/><Relationship Id="rId4" Type="http://schemas.openxmlformats.org/officeDocument/2006/relationships/image" Target="../media/image2.svg"/><Relationship Id="rId9" Type="http://schemas.openxmlformats.org/officeDocument/2006/relationships/image" Target="../media/image56.png"/><Relationship Id="rId1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2.svg"/><Relationship Id="rId17" Type="http://schemas.openxmlformats.org/officeDocument/2006/relationships/image" Target="../media/image128.png"/><Relationship Id="rId2" Type="http://schemas.openxmlformats.org/officeDocument/2006/relationships/slideLayout" Target="../slideLayouts/slideLayout7.xml"/><Relationship Id="rId16" Type="http://schemas.openxmlformats.org/officeDocument/2006/relationships/image" Target="../media/image16.svg"/><Relationship Id="rId1" Type="http://schemas.openxmlformats.org/officeDocument/2006/relationships/tags" Target="../tags/tag32.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60.png"/><Relationship Id="rId12"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130.png"/><Relationship Id="rId11" Type="http://schemas.openxmlformats.org/officeDocument/2006/relationships/image" Target="../media/image100.svg"/><Relationship Id="rId5" Type="http://schemas.openxmlformats.org/officeDocument/2006/relationships/image" Target="../media/image129.png"/><Relationship Id="rId15" Type="http://schemas.openxmlformats.org/officeDocument/2006/relationships/image" Target="../media/image132.png"/><Relationship Id="rId10" Type="http://schemas.openxmlformats.org/officeDocument/2006/relationships/image" Target="../media/image99.png"/><Relationship Id="rId4" Type="http://schemas.openxmlformats.org/officeDocument/2006/relationships/image" Target="../media/image2.svg"/><Relationship Id="rId9" Type="http://schemas.openxmlformats.org/officeDocument/2006/relationships/image" Target="../media/image82.svg"/><Relationship Id="rId14" Type="http://schemas.openxmlformats.org/officeDocument/2006/relationships/image" Target="../media/image131.png"/></Relationships>
</file>

<file path=ppt/slides/_rels/slide3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slideLayout" Target="../slideLayouts/slideLayout7.xml"/><Relationship Id="rId16" Type="http://schemas.openxmlformats.org/officeDocument/2006/relationships/image" Target="../media/image138.png"/><Relationship Id="rId1" Type="http://schemas.openxmlformats.org/officeDocument/2006/relationships/tags" Target="../tags/tag34.xml"/><Relationship Id="rId6" Type="http://schemas.openxmlformats.org/officeDocument/2006/relationships/image" Target="../media/image134.svg"/><Relationship Id="rId11" Type="http://schemas.openxmlformats.org/officeDocument/2006/relationships/image" Target="../media/image135.png"/><Relationship Id="rId5" Type="http://schemas.openxmlformats.org/officeDocument/2006/relationships/image" Target="../media/image133.png"/><Relationship Id="rId15" Type="http://schemas.openxmlformats.org/officeDocument/2006/relationships/image" Target="../media/image137.png"/><Relationship Id="rId10" Type="http://schemas.openxmlformats.org/officeDocument/2006/relationships/image" Target="../media/image21.svg"/><Relationship Id="rId4" Type="http://schemas.openxmlformats.org/officeDocument/2006/relationships/image" Target="../media/image2.svg"/><Relationship Id="rId9" Type="http://schemas.openxmlformats.org/officeDocument/2006/relationships/image" Target="../media/image20.png"/><Relationship Id="rId14" Type="http://schemas.openxmlformats.org/officeDocument/2006/relationships/image" Target="../media/image136.png"/></Relationships>
</file>

<file path=ppt/slides/_rels/slide34.xml.rels><?xml version="1.0" encoding="UTF-8" standalone="yes"?>
<Relationships xmlns="http://schemas.openxmlformats.org/package/2006/relationships"><Relationship Id="rId8" Type="http://schemas.openxmlformats.org/officeDocument/2006/relationships/image" Target="../media/image140.svg"/><Relationship Id="rId13" Type="http://schemas.openxmlformats.org/officeDocument/2006/relationships/image" Target="../media/image48.svg"/><Relationship Id="rId18" Type="http://schemas.openxmlformats.org/officeDocument/2006/relationships/image" Target="../media/image58.png"/><Relationship Id="rId3" Type="http://schemas.openxmlformats.org/officeDocument/2006/relationships/image" Target="../media/image1.png"/><Relationship Id="rId21" Type="http://schemas.openxmlformats.org/officeDocument/2006/relationships/image" Target="../media/image142.png"/><Relationship Id="rId7" Type="http://schemas.openxmlformats.org/officeDocument/2006/relationships/image" Target="../media/image139.png"/><Relationship Id="rId12" Type="http://schemas.openxmlformats.org/officeDocument/2006/relationships/image" Target="../media/image47.png"/><Relationship Id="rId17" Type="http://schemas.openxmlformats.org/officeDocument/2006/relationships/image" Target="../media/image14.png"/><Relationship Id="rId2" Type="http://schemas.openxmlformats.org/officeDocument/2006/relationships/slideLayout" Target="../slideLayouts/slideLayout7.xml"/><Relationship Id="rId16" Type="http://schemas.openxmlformats.org/officeDocument/2006/relationships/image" Target="../media/image60.png"/><Relationship Id="rId20" Type="http://schemas.openxmlformats.org/officeDocument/2006/relationships/image" Target="../media/image141.png"/><Relationship Id="rId1" Type="http://schemas.openxmlformats.org/officeDocument/2006/relationships/tags" Target="../tags/tag35.xml"/><Relationship Id="rId6" Type="http://schemas.openxmlformats.org/officeDocument/2006/relationships/image" Target="../media/image37.svg"/><Relationship Id="rId11" Type="http://schemas.openxmlformats.org/officeDocument/2006/relationships/image" Target="../media/image55.png"/><Relationship Id="rId5" Type="http://schemas.openxmlformats.org/officeDocument/2006/relationships/image" Target="../media/image36.png"/><Relationship Id="rId15" Type="http://schemas.openxmlformats.org/officeDocument/2006/relationships/image" Target="../media/image57.svg"/><Relationship Id="rId10" Type="http://schemas.openxmlformats.org/officeDocument/2006/relationships/image" Target="../media/image54.svg"/><Relationship Id="rId19" Type="http://schemas.openxmlformats.org/officeDocument/2006/relationships/image" Target="../media/image59.svg"/><Relationship Id="rId4" Type="http://schemas.openxmlformats.org/officeDocument/2006/relationships/image" Target="../media/image2.svg"/><Relationship Id="rId9" Type="http://schemas.openxmlformats.org/officeDocument/2006/relationships/image" Target="../media/image53.png"/><Relationship Id="rId14" Type="http://schemas.openxmlformats.org/officeDocument/2006/relationships/image" Target="../media/image56.png"/></Relationships>
</file>

<file path=ppt/slides/_rels/slide3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25.svg"/><Relationship Id="rId17" Type="http://schemas.openxmlformats.org/officeDocument/2006/relationships/image" Target="../media/image142.png"/><Relationship Id="rId2" Type="http://schemas.openxmlformats.org/officeDocument/2006/relationships/slideLayout" Target="../slideLayouts/slideLayout7.xml"/><Relationship Id="rId16" Type="http://schemas.openxmlformats.org/officeDocument/2006/relationships/image" Target="../media/image143.png"/><Relationship Id="rId1" Type="http://schemas.openxmlformats.org/officeDocument/2006/relationships/tags" Target="../tags/tag36.xml"/><Relationship Id="rId6" Type="http://schemas.openxmlformats.org/officeDocument/2006/relationships/image" Target="../media/image30.svg"/><Relationship Id="rId11" Type="http://schemas.openxmlformats.org/officeDocument/2006/relationships/image" Target="../media/image24.png"/><Relationship Id="rId5" Type="http://schemas.openxmlformats.org/officeDocument/2006/relationships/image" Target="../media/image29.png"/><Relationship Id="rId15" Type="http://schemas.openxmlformats.org/officeDocument/2006/relationships/image" Target="../media/image35.png"/><Relationship Id="rId10" Type="http://schemas.openxmlformats.org/officeDocument/2006/relationships/image" Target="../media/image34.svg"/><Relationship Id="rId4" Type="http://schemas.openxmlformats.org/officeDocument/2006/relationships/image" Target="../media/image2.svg"/><Relationship Id="rId9" Type="http://schemas.openxmlformats.org/officeDocument/2006/relationships/image" Target="../media/image33.png"/><Relationship Id="rId14"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74.sv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25.svg"/><Relationship Id="rId11" Type="http://schemas.openxmlformats.org/officeDocument/2006/relationships/image" Target="../media/image73.png"/><Relationship Id="rId5" Type="http://schemas.openxmlformats.org/officeDocument/2006/relationships/image" Target="../media/image24.png"/><Relationship Id="rId15" Type="http://schemas.openxmlformats.org/officeDocument/2006/relationships/image" Target="../media/image126.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9.svg"/></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99.png"/><Relationship Id="rId3" Type="http://schemas.openxmlformats.org/officeDocument/2006/relationships/image" Target="../media/image1.png"/><Relationship Id="rId7" Type="http://schemas.openxmlformats.org/officeDocument/2006/relationships/image" Target="../media/image130.png"/><Relationship Id="rId12" Type="http://schemas.openxmlformats.org/officeDocument/2006/relationships/image" Target="../media/image82.sv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129.png"/><Relationship Id="rId11" Type="http://schemas.openxmlformats.org/officeDocument/2006/relationships/image" Target="../media/image81.png"/><Relationship Id="rId5" Type="http://schemas.openxmlformats.org/officeDocument/2006/relationships/image" Target="../media/image17.png"/><Relationship Id="rId10" Type="http://schemas.openxmlformats.org/officeDocument/2006/relationships/image" Target="../media/image145.svg"/><Relationship Id="rId4" Type="http://schemas.openxmlformats.org/officeDocument/2006/relationships/image" Target="../media/image2.svg"/><Relationship Id="rId9" Type="http://schemas.openxmlformats.org/officeDocument/2006/relationships/image" Target="../media/image144.png"/><Relationship Id="rId14" Type="http://schemas.openxmlformats.org/officeDocument/2006/relationships/image" Target="../media/image100.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41.svg"/><Relationship Id="rId17" Type="http://schemas.openxmlformats.org/officeDocument/2006/relationships/image" Target="../media/image46.png"/><Relationship Id="rId2" Type="http://schemas.openxmlformats.org/officeDocument/2006/relationships/slideLayout" Target="../slideLayouts/slideLayout7.xml"/><Relationship Id="rId16" Type="http://schemas.openxmlformats.org/officeDocument/2006/relationships/image" Target="../media/image45.svg"/><Relationship Id="rId1" Type="http://schemas.openxmlformats.org/officeDocument/2006/relationships/tags" Target="../tags/tag5.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5" Type="http://schemas.openxmlformats.org/officeDocument/2006/relationships/image" Target="../media/image44.png"/><Relationship Id="rId10" Type="http://schemas.openxmlformats.org/officeDocument/2006/relationships/image" Target="../media/image19.svg"/><Relationship Id="rId4" Type="http://schemas.openxmlformats.org/officeDocument/2006/relationships/image" Target="../media/image2.svg"/><Relationship Id="rId9" Type="http://schemas.openxmlformats.org/officeDocument/2006/relationships/image" Target="../media/image18.png"/><Relationship Id="rId14" Type="http://schemas.openxmlformats.org/officeDocument/2006/relationships/image" Target="../media/image43.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51.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slideLayout" Target="../slideLayouts/slideLayout7.xml"/><Relationship Id="rId16" Type="http://schemas.openxmlformats.org/officeDocument/2006/relationships/image" Target="../media/image6.svg"/><Relationship Id="rId1" Type="http://schemas.openxmlformats.org/officeDocument/2006/relationships/tags" Target="../tags/tag6.xml"/><Relationship Id="rId6" Type="http://schemas.openxmlformats.org/officeDocument/2006/relationships/image" Target="../media/image48.svg"/><Relationship Id="rId11" Type="http://schemas.openxmlformats.org/officeDocument/2006/relationships/image" Target="../media/image24.png"/><Relationship Id="rId5" Type="http://schemas.openxmlformats.org/officeDocument/2006/relationships/image" Target="../media/image47.png"/><Relationship Id="rId15" Type="http://schemas.openxmlformats.org/officeDocument/2006/relationships/image" Target="../media/image5.png"/><Relationship Id="rId10" Type="http://schemas.openxmlformats.org/officeDocument/2006/relationships/image" Target="../media/image50.svg"/><Relationship Id="rId4" Type="http://schemas.openxmlformats.org/officeDocument/2006/relationships/image" Target="../media/image2.svg"/><Relationship Id="rId9" Type="http://schemas.openxmlformats.org/officeDocument/2006/relationships/image" Target="../media/image49.png"/><Relationship Id="rId14" Type="http://schemas.openxmlformats.org/officeDocument/2006/relationships/image" Target="../media/image52.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8.png"/><Relationship Id="rId18" Type="http://schemas.openxmlformats.org/officeDocument/2006/relationships/image" Target="../media/image61.png"/><Relationship Id="rId3" Type="http://schemas.openxmlformats.org/officeDocument/2006/relationships/image" Target="../media/image1.png"/><Relationship Id="rId7" Type="http://schemas.openxmlformats.org/officeDocument/2006/relationships/image" Target="../media/image55.png"/><Relationship Id="rId12" Type="http://schemas.openxmlformats.org/officeDocument/2006/relationships/image" Target="../media/image14.png"/><Relationship Id="rId17" Type="http://schemas.openxmlformats.org/officeDocument/2006/relationships/image" Target="../media/image60.png"/><Relationship Id="rId2" Type="http://schemas.openxmlformats.org/officeDocument/2006/relationships/slideLayout" Target="../slideLayouts/slideLayout7.xml"/><Relationship Id="rId16" Type="http://schemas.openxmlformats.org/officeDocument/2006/relationships/image" Target="../media/image25.svg"/><Relationship Id="rId1" Type="http://schemas.openxmlformats.org/officeDocument/2006/relationships/tags" Target="../tags/tag7.xml"/><Relationship Id="rId6" Type="http://schemas.openxmlformats.org/officeDocument/2006/relationships/image" Target="../media/image54.svg"/><Relationship Id="rId11" Type="http://schemas.openxmlformats.org/officeDocument/2006/relationships/image" Target="../media/image57.svg"/><Relationship Id="rId5" Type="http://schemas.openxmlformats.org/officeDocument/2006/relationships/image" Target="../media/image53.png"/><Relationship Id="rId15" Type="http://schemas.openxmlformats.org/officeDocument/2006/relationships/image" Target="../media/image24.png"/><Relationship Id="rId10" Type="http://schemas.openxmlformats.org/officeDocument/2006/relationships/image" Target="../media/image56.png"/><Relationship Id="rId19" Type="http://schemas.openxmlformats.org/officeDocument/2006/relationships/image" Target="../media/image62.png"/><Relationship Id="rId4" Type="http://schemas.openxmlformats.org/officeDocument/2006/relationships/image" Target="../media/image2.svg"/><Relationship Id="rId9" Type="http://schemas.openxmlformats.org/officeDocument/2006/relationships/image" Target="../media/image48.svg"/><Relationship Id="rId14" Type="http://schemas.openxmlformats.org/officeDocument/2006/relationships/image" Target="../media/image59.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66.sv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5.svg"/><Relationship Id="rId11" Type="http://schemas.openxmlformats.org/officeDocument/2006/relationships/image" Target="../media/image65.png"/><Relationship Id="rId5" Type="http://schemas.openxmlformats.org/officeDocument/2006/relationships/image" Target="../media/image24.png"/><Relationship Id="rId15" Type="http://schemas.openxmlformats.org/officeDocument/2006/relationships/image" Target="../media/image67.png"/><Relationship Id="rId10" Type="http://schemas.openxmlformats.org/officeDocument/2006/relationships/image" Target="../media/image64.svg"/><Relationship Id="rId4" Type="http://schemas.openxmlformats.org/officeDocument/2006/relationships/image" Target="../media/image2.svg"/><Relationship Id="rId9" Type="http://schemas.openxmlformats.org/officeDocument/2006/relationships/image" Target="../media/image63.png"/><Relationship Id="rId14" Type="http://schemas.openxmlformats.org/officeDocument/2006/relationships/image" Target="../media/image54.sv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67.pn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6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5.svg"/><Relationship Id="rId11" Type="http://schemas.openxmlformats.org/officeDocument/2006/relationships/image" Target="../media/image14.png"/><Relationship Id="rId5" Type="http://schemas.openxmlformats.org/officeDocument/2006/relationships/image" Target="../media/image24.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svg"/><Relationship Id="rId18" Type="http://schemas.openxmlformats.org/officeDocument/2006/relationships/image" Target="../media/image67.png"/><Relationship Id="rId3" Type="http://schemas.openxmlformats.org/officeDocument/2006/relationships/notesSlide" Target="../notesSlides/notesSlide2.xml"/><Relationship Id="rId7" Type="http://schemas.openxmlformats.org/officeDocument/2006/relationships/image" Target="../media/image70.sv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slideLayout" Target="../slideLayouts/slideLayout7.xml"/><Relationship Id="rId16" Type="http://schemas.openxmlformats.org/officeDocument/2006/relationships/image" Target="../media/image79.png"/><Relationship Id="rId1" Type="http://schemas.openxmlformats.org/officeDocument/2006/relationships/tags" Target="../tags/tag10.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2.svg"/><Relationship Id="rId15" Type="http://schemas.openxmlformats.org/officeDocument/2006/relationships/image" Target="../media/image78.svg"/><Relationship Id="rId10" Type="http://schemas.openxmlformats.org/officeDocument/2006/relationships/image" Target="../media/image73.png"/><Relationship Id="rId4" Type="http://schemas.openxmlformats.org/officeDocument/2006/relationships/image" Target="../media/image1.png"/><Relationship Id="rId9" Type="http://schemas.openxmlformats.org/officeDocument/2006/relationships/image" Target="../media/image72.svg"/><Relationship Id="rId1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5386371" y="-1329070"/>
            <a:ext cx="8427015" cy="13167211"/>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69952" y="4255618"/>
            <a:ext cx="3657382" cy="5615942"/>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5417345" y="-1228738"/>
            <a:ext cx="8023840" cy="12157334"/>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6"/>
          <a:srcRect/>
          <a:stretch>
            <a:fillRect/>
          </a:stretch>
        </p:blipFill>
        <p:spPr>
          <a:xfrm rot="896793">
            <a:off x="3192230" y="183057"/>
            <a:ext cx="1524494" cy="1926690"/>
          </a:xfrm>
          <a:prstGeom prst="rect">
            <a:avLst/>
          </a:prstGeom>
        </p:spPr>
      </p:pic>
      <p:pic>
        <p:nvPicPr>
          <p:cNvPr id="17" name="Picture 17"/>
          <p:cNvPicPr>
            <a:picLocks noChangeAspect="1"/>
          </p:cNvPicPr>
          <p:nvPr/>
        </p:nvPicPr>
        <p:blipFill>
          <a:blip r:embed="rId17"/>
          <a:srcRect/>
          <a:stretch>
            <a:fillRect/>
          </a:stretch>
        </p:blipFill>
        <p:spPr>
          <a:xfrm rot="-906556">
            <a:off x="385703" y="6616755"/>
            <a:ext cx="2265234" cy="2468920"/>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254260" y="1028700"/>
            <a:ext cx="1833877" cy="1407084"/>
          </a:xfrm>
          <a:prstGeom prst="rect">
            <a:avLst/>
          </a:prstGeom>
        </p:spPr>
      </p:pic>
      <p:pic>
        <p:nvPicPr>
          <p:cNvPr id="19" name="Picture 19"/>
          <p:cNvPicPr>
            <a:picLocks noChangeAspect="1"/>
          </p:cNvPicPr>
          <p:nvPr/>
        </p:nvPicPr>
        <p:blipFill>
          <a:blip r:embed="rId20"/>
          <a:srcRect/>
          <a:stretch>
            <a:fillRect/>
          </a:stretch>
        </p:blipFill>
        <p:spPr>
          <a:xfrm>
            <a:off x="14287500" y="5625817"/>
            <a:ext cx="3288026" cy="4450797"/>
          </a:xfrm>
          <a:prstGeom prst="rect">
            <a:avLst/>
          </a:prstGeom>
        </p:spPr>
      </p:pic>
      <p:sp>
        <p:nvSpPr>
          <p:cNvPr id="22" name="TextBox 21">
            <a:extLst>
              <a:ext uri="{FF2B5EF4-FFF2-40B4-BE49-F238E27FC236}">
                <a16:creationId xmlns:a16="http://schemas.microsoft.com/office/drawing/2014/main" id="{6C6338CB-A32F-8AF9-4B53-980A7CF240D7}"/>
              </a:ext>
            </a:extLst>
          </p:cNvPr>
          <p:cNvSpPr txBox="1"/>
          <p:nvPr/>
        </p:nvSpPr>
        <p:spPr>
          <a:xfrm>
            <a:off x="3761900" y="3106979"/>
            <a:ext cx="112776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ustDataLst>
      <p:tags r:id="rId1"/>
    </p:custData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7"/>
          <a:srcRect/>
          <a:stretch>
            <a:fillRect/>
          </a:stretch>
        </p:blipFill>
        <p:spPr>
          <a:xfrm>
            <a:off x="15230224" y="7870352"/>
            <a:ext cx="2655658" cy="2416648"/>
          </a:xfrm>
          <a:prstGeom prst="rect">
            <a:avLst/>
          </a:prstGeom>
        </p:spPr>
      </p:pic>
      <p:sp>
        <p:nvSpPr>
          <p:cNvPr id="15" name="Rectangle: Rounded Corners 14">
            <a:extLst>
              <a:ext uri="{FF2B5EF4-FFF2-40B4-BE49-F238E27FC236}">
                <a16:creationId xmlns:a16="http://schemas.microsoft.com/office/drawing/2014/main" id="{0DC1DC14-5E0D-98E4-E4D8-EA2F218B7256}"/>
              </a:ext>
            </a:extLst>
          </p:cNvPr>
          <p:cNvSpPr/>
          <p:nvPr/>
        </p:nvSpPr>
        <p:spPr>
          <a:xfrm>
            <a:off x="2257438" y="1646172"/>
            <a:ext cx="3924300" cy="121290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endParaRPr lang="en-US" sz="4400" b="1"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B09E69-D620-FE52-DB35-BA29EBA6D579}"/>
              </a:ext>
            </a:extLst>
          </p:cNvPr>
          <p:cNvSpPr txBox="1"/>
          <p:nvPr/>
        </p:nvSpPr>
        <p:spPr>
          <a:xfrm>
            <a:off x="6472231" y="1513349"/>
            <a:ext cx="8829662"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37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C7C22B8F-F823-7FA7-D26A-4D59AA870DA9}"/>
              </a:ext>
            </a:extLst>
          </p:cNvPr>
          <p:cNvPicPr>
            <a:picLocks noChangeAspect="1"/>
          </p:cNvPicPr>
          <p:nvPr/>
        </p:nvPicPr>
        <p:blipFill rotWithShape="1">
          <a:blip r:embed="rId18">
            <a:extLst>
              <a:ext uri="{28A0092B-C50C-407E-A947-70E740481C1C}">
                <a14:useLocalDpi xmlns:a14="http://schemas.microsoft.com/office/drawing/2010/main" val="0"/>
              </a:ext>
            </a:extLst>
          </a:blip>
          <a:srcRect l="30097" t="36958" r="30156" b="13770"/>
          <a:stretch/>
        </p:blipFill>
        <p:spPr>
          <a:xfrm>
            <a:off x="2842053" y="3793665"/>
            <a:ext cx="4685055" cy="4678022"/>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F1BB8CE-8D4C-9A0D-5FB6-377DBCBA4F40}"/>
                  </a:ext>
                </a:extLst>
              </p:cNvPr>
              <p:cNvSpPr txBox="1"/>
              <p:nvPr/>
            </p:nvSpPr>
            <p:spPr>
              <a:xfrm>
                <a:off x="7985553" y="4957438"/>
                <a:ext cx="8572500" cy="2902141"/>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a:t>
                </a:r>
                <a:r>
                  <a:rPr lang="en-US" sz="4000" dirty="0" err="1">
                    <a:solidFill>
                      <a:srgbClr val="000000"/>
                    </a:solidFill>
                    <a:effectLst/>
                    <a:latin typeface="Arial (Body)"/>
                    <a:ea typeface="Calibri" panose="020F0502020204030204" pitchFamily="34" charset="0"/>
                    <a:cs typeface="Times New Roman" panose="02020603050405020304" pitchFamily="18" charset="0"/>
                  </a:rPr>
                  <a:t>hai</a:t>
                </a:r>
                <a:r>
                  <a:rPr lang="vi-VN" sz="4000" dirty="0">
                    <a:solidFill>
                      <a:srgbClr val="000000"/>
                    </a:solidFill>
                    <a:effectLst/>
                    <a:latin typeface="Arial (Body)"/>
                    <a:ea typeface="Calibri" panose="020F0502020204030204" pitchFamily="34" charset="0"/>
                    <a:cs typeface="Times New Roman" panose="02020603050405020304" pitchFamily="18" charset="0"/>
                  </a:rPr>
                  <a:t>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F1BB8CE-8D4C-9A0D-5FB6-377DBCBA4F40}"/>
                  </a:ext>
                </a:extLst>
              </p:cNvPr>
              <p:cNvSpPr txBox="1">
                <a:spLocks noRot="1" noChangeAspect="1" noMove="1" noResize="1" noEditPoints="1" noAdjustHandles="1" noChangeArrowheads="1" noChangeShapeType="1" noTextEdit="1"/>
              </p:cNvSpPr>
              <p:nvPr/>
            </p:nvSpPr>
            <p:spPr>
              <a:xfrm>
                <a:off x="7985553" y="4957438"/>
                <a:ext cx="8572500" cy="2902141"/>
              </a:xfrm>
              <a:prstGeom prst="rect">
                <a:avLst/>
              </a:prstGeom>
              <a:blipFill>
                <a:blip r:embed="rId19"/>
                <a:stretch>
                  <a:fillRect l="-2560" b="-819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56718BB-8979-1145-009E-D6BDFB8FB77D}"/>
              </a:ext>
            </a:extLst>
          </p:cNvPr>
          <p:cNvSpPr txBox="1"/>
          <p:nvPr/>
        </p:nvSpPr>
        <p:spPr>
          <a:xfrm>
            <a:off x="10607009" y="3967716"/>
            <a:ext cx="3129267" cy="769441"/>
          </a:xfrm>
          <a:prstGeom prst="rect">
            <a:avLst/>
          </a:prstGeom>
          <a:noFill/>
        </p:spPr>
        <p:txBody>
          <a:bodyPr wrap="square" rtlCol="0">
            <a:spAutoFit/>
          </a:bodyPr>
          <a:lstStyle/>
          <a:p>
            <a:pPr algn="ctr"/>
            <a:r>
              <a:rPr lang="en-US" sz="4400" b="1" dirty="0" err="1">
                <a:solidFill>
                  <a:srgbClr val="FF0000"/>
                </a:solidFill>
                <a:latin typeface="Arial (Body)"/>
              </a:rPr>
              <a:t>Giải</a:t>
            </a:r>
            <a:endParaRPr lang="en-US" sz="4400" b="1" dirty="0">
              <a:solidFill>
                <a:srgbClr val="FF0000"/>
              </a:solidFill>
              <a:latin typeface="Arial (Body)"/>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4)">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barn(inVertical)">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down)">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wipe(down)">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wipe(down)">
                                      <p:cBhvr>
                                        <p:cTn id="3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79962" y="8578441"/>
            <a:ext cx="1267542" cy="1245360"/>
          </a:xfrm>
          <a:prstGeom prst="rect">
            <a:avLst/>
          </a:prstGeom>
        </p:spPr>
      </p:pic>
      <p:sp>
        <p:nvSpPr>
          <p:cNvPr id="12" name="Oval 11">
            <a:extLst>
              <a:ext uri="{FF2B5EF4-FFF2-40B4-BE49-F238E27FC236}">
                <a16:creationId xmlns:a16="http://schemas.microsoft.com/office/drawing/2014/main" id="{D2804F5E-9972-48DB-7033-0812882A9BF3}"/>
              </a:ext>
            </a:extLst>
          </p:cNvPr>
          <p:cNvSpPr/>
          <p:nvPr/>
        </p:nvSpPr>
        <p:spPr>
          <a:xfrm>
            <a:off x="4357201" y="711938"/>
            <a:ext cx="3141295" cy="142716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7E49A6-EE50-D0D5-1F61-67C5055CAE95}"/>
                  </a:ext>
                </a:extLst>
              </p:cNvPr>
              <p:cNvSpPr txBox="1"/>
              <p:nvPr/>
            </p:nvSpPr>
            <p:spPr>
              <a:xfrm>
                <a:off x="7681786" y="1071575"/>
                <a:ext cx="7481421" cy="707886"/>
              </a:xfrm>
              <a:prstGeom prst="rect">
                <a:avLst/>
              </a:prstGeom>
              <a:noFill/>
            </p:spPr>
            <p:txBody>
              <a:bodyPr wrap="square" rtlCol="0">
                <a:spAutoFit/>
              </a:bodyPr>
              <a:lstStyle/>
              <a:p>
                <a:r>
                  <a:rPr lang="en-US" sz="4000" dirty="0">
                    <a:latin typeface="Arial (Body)"/>
                  </a:rPr>
                  <a:t>Cho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endParaRPr lang="en-US" sz="4000" dirty="0">
                  <a:latin typeface="Arial (Body)"/>
                </a:endParaRPr>
              </a:p>
            </p:txBody>
          </p:sp>
        </mc:Choice>
        <mc:Fallback xmlns="">
          <p:sp>
            <p:nvSpPr>
              <p:cNvPr id="13" name="TextBox 12">
                <a:extLst>
                  <a:ext uri="{FF2B5EF4-FFF2-40B4-BE49-F238E27FC236}">
                    <a16:creationId xmlns:a16="http://schemas.microsoft.com/office/drawing/2014/main" id="{D37E49A6-EE50-D0D5-1F61-67C5055CAE95}"/>
                  </a:ext>
                </a:extLst>
              </p:cNvPr>
              <p:cNvSpPr txBox="1">
                <a:spLocks noRot="1" noChangeAspect="1" noMove="1" noResize="1" noEditPoints="1" noAdjustHandles="1" noChangeArrowheads="1" noChangeShapeType="1" noTextEdit="1"/>
              </p:cNvSpPr>
              <p:nvPr/>
            </p:nvSpPr>
            <p:spPr>
              <a:xfrm>
                <a:off x="7681786" y="1071575"/>
                <a:ext cx="7481421" cy="707886"/>
              </a:xfrm>
              <a:prstGeom prst="rect">
                <a:avLst/>
              </a:prstGeom>
              <a:blipFill>
                <a:blip r:embed="rId15"/>
                <a:stretch>
                  <a:fillRect l="-2852"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21472E-2CD1-6430-616B-B330A974D4DC}"/>
                  </a:ext>
                </a:extLst>
              </p:cNvPr>
              <p:cNvSpPr txBox="1"/>
              <p:nvPr/>
            </p:nvSpPr>
            <p:spPr>
              <a:xfrm>
                <a:off x="2288323" y="2242660"/>
                <a:ext cx="13789877" cy="7364901"/>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Dùng</a:t>
                </a:r>
                <a:r>
                  <a:rPr lang="en-US" sz="4000" dirty="0">
                    <a:latin typeface="Arial (Body)"/>
                  </a:rPr>
                  <a:t> </a:t>
                </a:r>
                <a:r>
                  <a:rPr lang="en-US" sz="4000" dirty="0" err="1">
                    <a:latin typeface="Arial (Body)"/>
                  </a:rPr>
                  <a:t>thước</a:t>
                </a:r>
                <a:r>
                  <a:rPr lang="en-US" sz="4000" dirty="0">
                    <a:latin typeface="Arial (Body)"/>
                  </a:rPr>
                  <a:t> </a:t>
                </a:r>
                <a:r>
                  <a:rPr lang="en-US" sz="4000" dirty="0" err="1">
                    <a:latin typeface="Arial (Body)"/>
                  </a:rPr>
                  <a:t>thẳng</a:t>
                </a:r>
                <a:r>
                  <a:rPr lang="en-US" sz="4000" dirty="0">
                    <a:latin typeface="Arial (Body)"/>
                  </a:rPr>
                  <a:t> (</a:t>
                </a:r>
                <a:r>
                  <a:rPr lang="en-US" sz="4000" dirty="0" err="1">
                    <a:latin typeface="Arial (Body)"/>
                  </a:rPr>
                  <a:t>có</a:t>
                </a:r>
                <a:r>
                  <a:rPr lang="en-US" sz="4000" dirty="0">
                    <a:latin typeface="Arial (Body)"/>
                  </a:rPr>
                  <a:t> chia </a:t>
                </a:r>
                <a:r>
                  <a:rPr lang="en-US" sz="4000" dirty="0" err="1">
                    <a:latin typeface="Arial (Body)"/>
                  </a:rPr>
                  <a:t>đơn</a:t>
                </a:r>
                <a:r>
                  <a:rPr lang="en-US" sz="4000" dirty="0">
                    <a:latin typeface="Arial (Body)"/>
                  </a:rPr>
                  <a:t> </a:t>
                </a:r>
                <a:r>
                  <a:rPr lang="en-US" sz="4000" dirty="0" err="1">
                    <a:latin typeface="Arial (Body)"/>
                  </a:rPr>
                  <a:t>vị</a:t>
                </a:r>
                <a:r>
                  <a:rPr lang="en-US" sz="4000" dirty="0">
                    <a:latin typeface="Arial (Body)"/>
                  </a:rPr>
                  <a:t>) </a:t>
                </a:r>
                <a:r>
                  <a:rPr lang="en-US" sz="4000" dirty="0" err="1">
                    <a:latin typeface="Arial (Body)"/>
                  </a:rPr>
                  <a:t>và</a:t>
                </a:r>
                <a:r>
                  <a:rPr lang="en-US" sz="4000" dirty="0">
                    <a:latin typeface="Arial (Body)"/>
                  </a:rPr>
                  <a:t> </a:t>
                </a:r>
                <a:r>
                  <a:rPr lang="en-US" sz="4000" dirty="0" err="1">
                    <a:latin typeface="Arial (Body)"/>
                  </a:rPr>
                  <a:t>compa</a:t>
                </a:r>
                <a:r>
                  <a:rPr lang="en-US" sz="4000" dirty="0">
                    <a:latin typeface="Arial (Body)"/>
                  </a:rPr>
                  <a:t> </a:t>
                </a:r>
                <a:r>
                  <a:rPr lang="en-US" sz="4000" dirty="0" err="1">
                    <a:latin typeface="Arial (Body)"/>
                  </a:rPr>
                  <a:t>vẽ</a:t>
                </a:r>
                <a:r>
                  <a:rPr lang="en-US" sz="4000" dirty="0">
                    <a:latin typeface="Arial (Body)"/>
                  </a:rPr>
                  <a:t> </a:t>
                </a:r>
                <a:r>
                  <a:rPr lang="en-US" sz="4000" dirty="0" err="1">
                    <a:latin typeface="Arial (Body)"/>
                  </a:rPr>
                  <a:t>hình</a:t>
                </a:r>
                <a:r>
                  <a:rPr lang="en-US" sz="4000" dirty="0">
                    <a:latin typeface="Arial (Body)"/>
                  </a:rPr>
                  <a:t> </a:t>
                </a:r>
                <a:r>
                  <a:rPr lang="en-US" sz="4000" dirty="0" err="1">
                    <a:latin typeface="Arial (Body)"/>
                  </a:rPr>
                  <a:t>theo</a:t>
                </a:r>
                <a:r>
                  <a:rPr lang="en-US" sz="4000" dirty="0">
                    <a:latin typeface="Arial (Body)"/>
                  </a:rPr>
                  <a:t> </a:t>
                </a:r>
                <a:r>
                  <a:rPr lang="en-US" sz="4000" dirty="0" err="1">
                    <a:latin typeface="Arial (Body)"/>
                  </a:rPr>
                  <a:t>các</a:t>
                </a:r>
                <a:r>
                  <a:rPr lang="en-US" sz="4000" dirty="0">
                    <a:latin typeface="Arial (Body)"/>
                  </a:rPr>
                  <a:t> </a:t>
                </a:r>
                <a:r>
                  <a:rPr lang="en-US" sz="4000" dirty="0" err="1">
                    <a:latin typeface="Arial (Body)"/>
                  </a:rPr>
                  <a:t>bước</a:t>
                </a:r>
                <a:r>
                  <a:rPr lang="en-US" sz="4000" dirty="0">
                    <a:latin typeface="Arial (Body)"/>
                  </a:rPr>
                  <a:t> </a:t>
                </a:r>
                <a:r>
                  <a:rPr lang="en-US" sz="4000" dirty="0" err="1">
                    <a:latin typeface="Arial (Body)"/>
                  </a:rPr>
                  <a:t>sau</a:t>
                </a:r>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cắt</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𝑂𝑥</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𝑂𝑦</m:t>
                    </m:r>
                  </m:oMath>
                </a14:m>
                <a:r>
                  <a:rPr lang="en-US" sz="4000" dirty="0">
                    <a:latin typeface="Arial (Body)"/>
                  </a:rPr>
                  <a:t> </a:t>
                </a:r>
                <a:r>
                  <a:rPr lang="en-US" sz="4000" dirty="0" err="1">
                    <a:latin typeface="Arial (Body)"/>
                  </a:rPr>
                  <a:t>lần</a:t>
                </a:r>
                <a:r>
                  <a:rPr lang="en-US" sz="4000" dirty="0">
                    <a:latin typeface="Arial (Body)"/>
                  </a:rPr>
                  <a:t> </a:t>
                </a:r>
                <a:r>
                  <a:rPr lang="en-US" sz="4000" dirty="0" err="1">
                    <a:latin typeface="Arial (Body)"/>
                  </a:rPr>
                  <a:t>lượt</a:t>
                </a:r>
                <a:r>
                  <a:rPr lang="en-US" sz="4000" dirty="0">
                    <a:latin typeface="Arial (Body)"/>
                  </a:rPr>
                  <a:t>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và</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cắt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trong</a:t>
                </a:r>
                <a:r>
                  <a:rPr lang="en-US" sz="4000" dirty="0">
                    <a:latin typeface="Arial (Body)"/>
                  </a:rPr>
                  <a:t>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tia</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𝑂𝑧</m:t>
                    </m:r>
                  </m:oMath>
                </a14:m>
                <a:r>
                  <a:rPr lang="en-US" sz="4000" dirty="0">
                    <a:latin typeface="Arial (Body)"/>
                  </a:rPr>
                  <a:t> </a:t>
                </a:r>
                <a:r>
                  <a:rPr lang="en-US" sz="4000" dirty="0" err="1">
                    <a:latin typeface="Arial (Body)"/>
                  </a:rPr>
                  <a:t>đi</a:t>
                </a:r>
                <a:r>
                  <a:rPr lang="en-US" sz="4000" dirty="0">
                    <a:latin typeface="Arial (Body)"/>
                  </a:rPr>
                  <a:t> qua </a:t>
                </a:r>
                <a:r>
                  <a:rPr lang="en-US" sz="4000" dirty="0" err="1">
                    <a:latin typeface="Arial (Body)"/>
                  </a:rPr>
                  <a:t>điểm</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a:t>
                </a:r>
              </a:p>
            </p:txBody>
          </p:sp>
        </mc:Choice>
        <mc:Fallback xmlns="">
          <p:sp>
            <p:nvSpPr>
              <p:cNvPr id="14" name="TextBox 13">
                <a:extLst>
                  <a:ext uri="{FF2B5EF4-FFF2-40B4-BE49-F238E27FC236}">
                    <a16:creationId xmlns:a16="http://schemas.microsoft.com/office/drawing/2014/main" id="{D721472E-2CD1-6430-616B-B330A974D4DC}"/>
                  </a:ext>
                </a:extLst>
              </p:cNvPr>
              <p:cNvSpPr txBox="1">
                <a:spLocks noRot="1" noChangeAspect="1" noMove="1" noResize="1" noEditPoints="1" noAdjustHandles="1" noChangeArrowheads="1" noChangeShapeType="1" noTextEdit="1"/>
              </p:cNvSpPr>
              <p:nvPr/>
            </p:nvSpPr>
            <p:spPr>
              <a:xfrm>
                <a:off x="2288323" y="2242660"/>
                <a:ext cx="13789877" cy="7364901"/>
              </a:xfrm>
              <a:prstGeom prst="rect">
                <a:avLst/>
              </a:prstGeom>
              <a:blipFill>
                <a:blip r:embed="rId16"/>
                <a:stretch>
                  <a:fillRect l="-1591" r="-1547" b="-2649"/>
                </a:stretch>
              </a:blipFill>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853452" y="1171232"/>
            <a:ext cx="12581096" cy="7944535"/>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60153" y="8722549"/>
            <a:ext cx="1267542" cy="124536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A9A4C3-AC47-B450-ED27-00B91D066960}"/>
                  </a:ext>
                </a:extLst>
              </p:cNvPr>
              <p:cNvSpPr txBox="1"/>
              <p:nvPr/>
            </p:nvSpPr>
            <p:spPr>
              <a:xfrm>
                <a:off x="4057541" y="3771900"/>
                <a:ext cx="9944100" cy="3013838"/>
              </a:xfrm>
              <a:prstGeom prst="rect">
                <a:avLst/>
              </a:prstGeom>
              <a:noFill/>
            </p:spPr>
            <p:txBody>
              <a:bodyPr wrap="square" rtlCol="0">
                <a:spAutoFit/>
              </a:bodyPr>
              <a:lstStyle/>
              <a:p>
                <a:pPr algn="just">
                  <a:lnSpc>
                    <a:spcPct val="150000"/>
                  </a:lnSpc>
                </a:pPr>
                <a:r>
                  <a:rPr lang="en-US" sz="4400" dirty="0">
                    <a:latin typeface="Arial (Body)"/>
                  </a:rPr>
                  <a:t>b) </a:t>
                </a:r>
                <a:r>
                  <a:rPr lang="en-US" sz="4400" dirty="0" err="1">
                    <a:latin typeface="Arial (Body)"/>
                  </a:rPr>
                  <a:t>Chứng</a:t>
                </a:r>
                <a:r>
                  <a:rPr lang="en-US" sz="4400" dirty="0">
                    <a:latin typeface="Arial (Body)"/>
                  </a:rPr>
                  <a:t> </a:t>
                </a:r>
                <a:r>
                  <a:rPr lang="en-US" sz="4400" dirty="0" err="1">
                    <a:latin typeface="Arial (Body)"/>
                  </a:rPr>
                  <a:t>minh</a:t>
                </a:r>
                <a:endParaRPr lang="en-US" sz="4400" dirty="0">
                  <a:latin typeface="Arial (Body)"/>
                </a:endParaRPr>
              </a:p>
              <a:p>
                <a:pPr marL="571500" indent="-571500" algn="just">
                  <a:lnSpc>
                    <a:spcPct val="150000"/>
                  </a:lnSpc>
                  <a:buFont typeface="Symbol" panose="05050102010706020507" pitchFamily="18" charset="2"/>
                  <a:buChar char="-"/>
                </a:pP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𝑂𝐵𝐶</m:t>
                    </m:r>
                  </m:oMath>
                </a14:m>
                <a:r>
                  <a:rPr lang="en-US" sz="4400" dirty="0">
                    <a:latin typeface="Arial (Body)"/>
                  </a:rPr>
                  <a:t>;</a:t>
                </a:r>
              </a:p>
              <a:p>
                <a:pPr marL="571500" indent="-571500" algn="just">
                  <a:lnSpc>
                    <a:spcPct val="150000"/>
                  </a:lnSpc>
                  <a:buFont typeface="Symbol" panose="05050102010706020507" pitchFamily="18" charset="2"/>
                  <a:buChar char="-"/>
                </a:pPr>
                <a:r>
                  <a:rPr lang="en-US" sz="4400" dirty="0">
                    <a:latin typeface="Arial (Body)"/>
                  </a:rPr>
                  <a:t>Tia </a:t>
                </a:r>
                <a14:m>
                  <m:oMath xmlns:m="http://schemas.openxmlformats.org/officeDocument/2006/math">
                    <m:r>
                      <a:rPr lang="en-US" sz="4400" i="1" dirty="0" smtClean="0">
                        <a:latin typeface="Cambria Math" panose="02040503050406030204" pitchFamily="18" charset="0"/>
                      </a:rPr>
                      <m:t>𝑂𝑧</m:t>
                    </m:r>
                  </m:oMath>
                </a14:m>
                <a:r>
                  <a:rPr lang="en-US" sz="4400" dirty="0">
                    <a:latin typeface="Arial (Body)"/>
                  </a:rPr>
                  <a:t> </a:t>
                </a:r>
                <a:r>
                  <a:rPr lang="en-US" sz="4400" dirty="0" err="1">
                    <a:latin typeface="Arial (Body)"/>
                  </a:rPr>
                  <a:t>là</a:t>
                </a:r>
                <a:r>
                  <a:rPr lang="en-US" sz="4400" dirty="0">
                    <a:latin typeface="Arial (Body)"/>
                  </a:rPr>
                  <a:t> </a:t>
                </a:r>
                <a:r>
                  <a:rPr lang="en-US" sz="4400" dirty="0" err="1">
                    <a:latin typeface="Arial (Body)"/>
                  </a:rPr>
                  <a:t>tia</a:t>
                </a:r>
                <a:r>
                  <a:rPr lang="en-US" sz="4400" dirty="0">
                    <a:latin typeface="Arial (Body)"/>
                  </a:rPr>
                  <a:t> </a:t>
                </a:r>
                <a:r>
                  <a:rPr lang="en-US" sz="4400" dirty="0" err="1">
                    <a:latin typeface="Arial (Body)"/>
                  </a:rPr>
                  <a:t>phân</a:t>
                </a:r>
                <a:r>
                  <a:rPr lang="en-US" sz="4400" dirty="0">
                    <a:latin typeface="Arial (Body)"/>
                  </a:rPr>
                  <a:t> </a:t>
                </a:r>
                <a:r>
                  <a:rPr lang="en-US" sz="4400" dirty="0" err="1">
                    <a:latin typeface="Arial (Body)"/>
                  </a:rPr>
                  <a:t>giác</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góc</a:t>
                </a:r>
                <a:r>
                  <a:rPr lang="en-US" sz="4400" dirty="0">
                    <a:latin typeface="Arial (Body)"/>
                  </a:rPr>
                  <a:t> </a:t>
                </a:r>
                <a14:m>
                  <m:oMath xmlns:m="http://schemas.openxmlformats.org/officeDocument/2006/math">
                    <m:r>
                      <a:rPr lang="en-US" sz="4400" i="1" dirty="0" smtClean="0">
                        <a:latin typeface="Cambria Math" panose="02040503050406030204" pitchFamily="18" charset="0"/>
                      </a:rPr>
                      <m:t>𝑥𝑂𝑦</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6DA9A4C3-AC47-B450-ED27-00B91D066960}"/>
                  </a:ext>
                </a:extLst>
              </p:cNvPr>
              <p:cNvSpPr txBox="1">
                <a:spLocks noRot="1" noChangeAspect="1" noMove="1" noResize="1" noEditPoints="1" noAdjustHandles="1" noChangeArrowheads="1" noChangeShapeType="1" noTextEdit="1"/>
              </p:cNvSpPr>
              <p:nvPr/>
            </p:nvSpPr>
            <p:spPr>
              <a:xfrm>
                <a:off x="4057541" y="3771900"/>
                <a:ext cx="9944100" cy="3013838"/>
              </a:xfrm>
              <a:prstGeom prst="rect">
                <a:avLst/>
              </a:prstGeom>
              <a:blipFill>
                <a:blip r:embed="rId15"/>
                <a:stretch>
                  <a:fillRect l="-2575" b="-8907"/>
                </a:stretch>
              </a:blipFill>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3"/>
          <a:srcRect/>
          <a:stretch>
            <a:fillRect/>
          </a:stretch>
        </p:blipFill>
        <p:spPr>
          <a:xfrm rot="625468">
            <a:off x="15579445" y="8132754"/>
            <a:ext cx="2645765" cy="2232364"/>
          </a:xfrm>
          <a:prstGeom prst="rect">
            <a:avLst/>
          </a:prstGeom>
        </p:spPr>
      </p:pic>
      <p:sp>
        <p:nvSpPr>
          <p:cNvPr id="24" name="TextBox 23">
            <a:extLst>
              <a:ext uri="{FF2B5EF4-FFF2-40B4-BE49-F238E27FC236}">
                <a16:creationId xmlns:a16="http://schemas.microsoft.com/office/drawing/2014/main" id="{6C748493-09A4-3A18-4EA0-BF42A5351B23}"/>
              </a:ext>
            </a:extLst>
          </p:cNvPr>
          <p:cNvSpPr txBox="1"/>
          <p:nvPr/>
        </p:nvSpPr>
        <p:spPr>
          <a:xfrm>
            <a:off x="7213453" y="929737"/>
            <a:ext cx="4098278"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04BD768-9529-BBFD-06FE-814038F2D620}"/>
              </a:ext>
            </a:extLst>
          </p:cNvPr>
          <p:cNvPicPr>
            <a:picLocks noChangeAspect="1"/>
          </p:cNvPicPr>
          <p:nvPr/>
        </p:nvPicPr>
        <p:blipFill rotWithShape="1">
          <a:blip r:embed="rId14">
            <a:extLst>
              <a:ext uri="{28A0092B-C50C-407E-A947-70E740481C1C}">
                <a14:useLocalDpi xmlns:a14="http://schemas.microsoft.com/office/drawing/2010/main" val="0"/>
              </a:ext>
            </a:extLst>
          </a:blip>
          <a:srcRect l="66254" t="42592" r="2299" b="31411"/>
          <a:stretch/>
        </p:blipFill>
        <p:spPr>
          <a:xfrm>
            <a:off x="10592910" y="1259144"/>
            <a:ext cx="5718969" cy="451027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F60EF1-6BC0-18E9-C5F3-F916D04A4EB3}"/>
                  </a:ext>
                </a:extLst>
              </p:cNvPr>
              <p:cNvSpPr txBox="1"/>
              <p:nvPr/>
            </p:nvSpPr>
            <p:spPr>
              <a:xfrm>
                <a:off x="2658349" y="2423078"/>
                <a:ext cx="8110674" cy="2748253"/>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Xem</a:t>
                </a:r>
                <a:r>
                  <a:rPr lang="en-US" sz="4000" dirty="0">
                    <a:latin typeface="Arial (Body)"/>
                  </a:rPr>
                  <a:t> </a:t>
                </a:r>
                <a:r>
                  <a:rPr lang="en-US" sz="4000" dirty="0" err="1">
                    <a:latin typeface="Arial (Body)"/>
                  </a:rPr>
                  <a:t>Hình</a:t>
                </a:r>
                <a:r>
                  <a:rPr lang="en-US" sz="4000" dirty="0">
                    <a:latin typeface="Arial (Body)"/>
                  </a:rPr>
                  <a:t> 38</a:t>
                </a:r>
              </a:p>
              <a:p>
                <a:pPr algn="just">
                  <a:lnSpc>
                    <a:spcPct val="150000"/>
                  </a:lnSpc>
                </a:pPr>
                <a:r>
                  <a:rPr lang="en-US" sz="4000" dirty="0">
                    <a:latin typeface="Arial (Body)"/>
                  </a:rPr>
                  <a:t>b) </a:t>
                </a:r>
                <a14:m>
                  <m:oMath xmlns:m="http://schemas.openxmlformats.org/officeDocument/2006/math">
                    <m:r>
                      <a:rPr lang="en-US" sz="4000" i="1" dirty="0" smtClean="0">
                        <a:latin typeface="Cambria Math" panose="02040503050406030204" pitchFamily="18" charset="0"/>
                      </a:rPr>
                      <m:t>𝐴</m:t>
                    </m:r>
                    <m:r>
                      <a:rPr lang="en-US" sz="4000" i="1" dirty="0" smtClean="0">
                        <a:latin typeface="Cambria Math" panose="02040503050406030204" pitchFamily="18" charset="0"/>
                      </a:rPr>
                      <m:t>, </m:t>
                    </m:r>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cùng</a:t>
                </a:r>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trên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nên</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𝑂𝐴</m:t>
                    </m:r>
                    <m:r>
                      <a:rPr lang="en-US" sz="4000" i="1" dirty="0" smtClean="0">
                        <a:latin typeface="Cambria Math" panose="02040503050406030204" pitchFamily="18" charset="0"/>
                      </a:rPr>
                      <m:t>=</m:t>
                    </m:r>
                    <m:r>
                      <a:rPr lang="en-US" sz="4000" i="1" dirty="0" smtClean="0">
                        <a:latin typeface="Cambria Math" panose="02040503050406030204" pitchFamily="18" charset="0"/>
                      </a:rPr>
                      <m:t>𝑂𝐵</m:t>
                    </m:r>
                  </m:oMath>
                </a14:m>
                <a:r>
                  <a:rPr lang="en-US" sz="4000" dirty="0">
                    <a:latin typeface="Arial (Body)"/>
                  </a:rPr>
                  <a:t>.</a:t>
                </a:r>
              </a:p>
            </p:txBody>
          </p:sp>
        </mc:Choice>
        <mc:Fallback xmlns="">
          <p:sp>
            <p:nvSpPr>
              <p:cNvPr id="15" name="TextBox 14">
                <a:extLst>
                  <a:ext uri="{FF2B5EF4-FFF2-40B4-BE49-F238E27FC236}">
                    <a16:creationId xmlns:a16="http://schemas.microsoft.com/office/drawing/2014/main" id="{10F60EF1-6BC0-18E9-C5F3-F916D04A4EB3}"/>
                  </a:ext>
                </a:extLst>
              </p:cNvPr>
              <p:cNvSpPr txBox="1">
                <a:spLocks noRot="1" noChangeAspect="1" noMove="1" noResize="1" noEditPoints="1" noAdjustHandles="1" noChangeArrowheads="1" noChangeShapeType="1" noTextEdit="1"/>
              </p:cNvSpPr>
              <p:nvPr/>
            </p:nvSpPr>
            <p:spPr>
              <a:xfrm>
                <a:off x="2658349" y="2423078"/>
                <a:ext cx="8110674" cy="2748253"/>
              </a:xfrm>
              <a:prstGeom prst="rect">
                <a:avLst/>
              </a:prstGeom>
              <a:blipFill>
                <a:blip r:embed="rId15"/>
                <a:stretch>
                  <a:fillRect l="-2630" r="-2630"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F7A2067-28D8-DD8C-EE11-5172CD2189E2}"/>
                  </a:ext>
                </a:extLst>
              </p:cNvPr>
              <p:cNvSpPr txBox="1"/>
              <p:nvPr/>
            </p:nvSpPr>
            <p:spPr>
              <a:xfrm>
                <a:off x="2206754" y="5741589"/>
                <a:ext cx="14111675"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 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rPr>
                  <a:t>Do </a:t>
                </a:r>
                <a:r>
                  <a:rPr kumimoji="0" lang="en-US" sz="4000" b="0" i="0" u="none" strike="noStrike" kern="1200" cap="none" spc="0" normalizeH="0" baseline="0" noProof="0" dirty="0" err="1">
                    <a:ln>
                      <a:noFill/>
                    </a:ln>
                    <a:solidFill>
                      <a:prstClr val="black"/>
                    </a:solidFill>
                    <a:effectLst/>
                    <a:uLnTx/>
                    <a:uFillTx/>
                    <a:latin typeface="Arial (Body)"/>
                  </a:rPr>
                  <a:t>đó</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oMath>
                </a14:m>
                <a:r>
                  <a:rPr kumimoji="0" lang="en-US" sz="4000" b="0" i="0" u="none" strike="noStrike" kern="1200" cap="none" spc="0" normalizeH="0" baseline="0" noProof="0" dirty="0">
                    <a:ln>
                      <a:noFill/>
                    </a:ln>
                    <a:solidFill>
                      <a:prstClr val="black"/>
                    </a:solidFill>
                    <a:effectLst/>
                    <a:uLnTx/>
                    <a:uFillTx/>
                    <a:latin typeface="Arial (Body)"/>
                  </a:rPr>
                  <a:t>.</a:t>
                </a:r>
              </a:p>
            </p:txBody>
          </p:sp>
        </mc:Choice>
        <mc:Fallback xmlns="">
          <p:sp>
            <p:nvSpPr>
              <p:cNvPr id="21" name="TextBox 20">
                <a:extLst>
                  <a:ext uri="{FF2B5EF4-FFF2-40B4-BE49-F238E27FC236}">
                    <a16:creationId xmlns:a16="http://schemas.microsoft.com/office/drawing/2014/main" id="{0F7A2067-28D8-DD8C-EE11-5172CD2189E2}"/>
                  </a:ext>
                </a:extLst>
              </p:cNvPr>
              <p:cNvSpPr txBox="1">
                <a:spLocks noRot="1" noChangeAspect="1" noMove="1" noResize="1" noEditPoints="1" noAdjustHandles="1" noChangeArrowheads="1" noChangeShapeType="1" noTextEdit="1"/>
              </p:cNvSpPr>
              <p:nvPr/>
            </p:nvSpPr>
            <p:spPr>
              <a:xfrm>
                <a:off x="2206754" y="5741589"/>
                <a:ext cx="14111675" cy="2748253"/>
              </a:xfrm>
              <a:prstGeom prst="rect">
                <a:avLst/>
              </a:prstGeom>
              <a:blipFill>
                <a:blip r:embed="rId16"/>
                <a:stretch>
                  <a:fillRect l="-1512" b="-8647"/>
                </a:stretch>
              </a:blipFill>
            </p:spPr>
            <p:txBody>
              <a:bodyPr/>
              <a:lstStyle/>
              <a:p>
                <a:r>
                  <a:rPr lang="en-US">
                    <a:noFill/>
                  </a:rPr>
                  <a:t> </a:t>
                </a:r>
              </a:p>
            </p:txBody>
          </p:sp>
        </mc:Fallback>
      </mc:AlternateContent>
      <p:pic>
        <p:nvPicPr>
          <p:cNvPr id="17" name="Picture 1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4182306" y="609108"/>
            <a:ext cx="4071481" cy="64125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500"/>
                                        <p:tgtEl>
                                          <p:spTgt spid="2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fade">
                                      <p:cBhvr>
                                        <p:cTn id="38"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438853">
            <a:off x="15807487" y="8997715"/>
            <a:ext cx="1684424" cy="437950"/>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2B154-2A00-2036-0FE6-1CC17CE3D75B}"/>
                  </a:ext>
                </a:extLst>
              </p:cNvPr>
              <p:cNvSpPr txBox="1"/>
              <p:nvPr/>
            </p:nvSpPr>
            <p:spPr>
              <a:xfrm>
                <a:off x="2704495" y="1333500"/>
                <a:ext cx="13163550" cy="5989781"/>
              </a:xfrm>
              <a:prstGeom prst="rect">
                <a:avLst/>
              </a:prstGeom>
              <a:noFill/>
            </p:spPr>
            <p:txBody>
              <a:bodyPr wrap="square">
                <a:spAutoFit/>
              </a:bodyPr>
              <a:lstStyle/>
              <a:p>
                <a:pPr marR="0" algn="just">
                  <a:lnSpc>
                    <a:spcPct val="150000"/>
                  </a:lnSpc>
                  <a:spcBef>
                    <a:spcPts val="0"/>
                  </a:spcBef>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Xét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𝑂𝐴</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chung</a:t>
                </a:r>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Suy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𝑂𝐴𝐶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c.c.c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Vì</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𝑂𝐴𝐶</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𝐴𝑂𝐶</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𝐵𝑂𝐶</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ứng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𝑥𝑂𝑧</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Vậy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𝑂𝑧</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𝑥𝑂𝑦</m:t>
                    </m:r>
                  </m:oMath>
                </a14:m>
                <a:r>
                  <a:rPr lang="en-US" sz="4000" dirty="0">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FBB2B154-2A00-2036-0FE6-1CC17CE3D75B}"/>
                  </a:ext>
                </a:extLst>
              </p:cNvPr>
              <p:cNvSpPr txBox="1">
                <a:spLocks noRot="1" noChangeAspect="1" noMove="1" noResize="1" noEditPoints="1" noAdjustHandles="1" noChangeArrowheads="1" noChangeShapeType="1" noTextEdit="1"/>
              </p:cNvSpPr>
              <p:nvPr/>
            </p:nvSpPr>
            <p:spPr>
              <a:xfrm>
                <a:off x="2704495" y="1333500"/>
                <a:ext cx="13163550" cy="5989781"/>
              </a:xfrm>
              <a:prstGeom prst="rect">
                <a:avLst/>
              </a:prstGeom>
              <a:blipFill>
                <a:blip r:embed="rId13"/>
                <a:stretch>
                  <a:fillRect l="-1667" r="-2733" b="-346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240D360-71B1-FA56-6C37-32D241BAF17A}"/>
              </a:ext>
            </a:extLst>
          </p:cNvPr>
          <p:cNvSpPr txBox="1"/>
          <p:nvPr/>
        </p:nvSpPr>
        <p:spPr>
          <a:xfrm>
            <a:off x="3761769" y="7790144"/>
            <a:ext cx="11049002" cy="1839606"/>
          </a:xfrm>
          <a:prstGeom prst="rect">
            <a:avLst/>
          </a:prstGeom>
          <a:noFill/>
        </p:spPr>
        <p:txBody>
          <a:bodyPr wrap="square">
            <a:spAutoFit/>
          </a:bodyPr>
          <a:lstStyle/>
          <a:p>
            <a:pPr algn="just">
              <a:lnSpc>
                <a:spcPct val="150000"/>
              </a:lnSpc>
            </a:pPr>
            <a:r>
              <a:rPr lang="en-US" sz="4000" b="1" i="1" dirty="0" err="1">
                <a:solidFill>
                  <a:schemeClr val="accent6">
                    <a:lumMod val="50000"/>
                  </a:schemeClr>
                </a:solidFill>
                <a:effectLst/>
                <a:latin typeface="Arial (Body)"/>
                <a:ea typeface="Calibri" panose="020F0502020204030204" pitchFamily="34" charset="0"/>
              </a:rPr>
              <a:t>Nhận</a:t>
            </a:r>
            <a:r>
              <a:rPr lang="en-US" sz="4000" b="1" i="1" dirty="0">
                <a:solidFill>
                  <a:schemeClr val="accent6">
                    <a:lumMod val="50000"/>
                  </a:schemeClr>
                </a:solidFill>
                <a:effectLst/>
                <a:latin typeface="Arial (Body)"/>
                <a:ea typeface="Calibri" panose="020F0502020204030204" pitchFamily="34" charset="0"/>
              </a:rPr>
              <a:t> </a:t>
            </a:r>
            <a:r>
              <a:rPr lang="en-US" sz="4000" b="1" i="1" dirty="0" err="1">
                <a:solidFill>
                  <a:schemeClr val="accent6">
                    <a:lumMod val="50000"/>
                  </a:schemeClr>
                </a:solidFill>
                <a:effectLst/>
                <a:latin typeface="Arial (Body)"/>
                <a:ea typeface="Calibri" panose="020F0502020204030204" pitchFamily="34" charset="0"/>
              </a:rPr>
              <a:t>xét</a:t>
            </a:r>
            <a:r>
              <a:rPr lang="en-US" sz="4000" b="1" i="1" dirty="0">
                <a:solidFill>
                  <a:schemeClr val="accent6">
                    <a:lumMod val="50000"/>
                  </a:schemeClr>
                </a:solidFill>
                <a:effectLst/>
                <a:latin typeface="Arial (Body)"/>
                <a:ea typeface="Calibri" panose="020F0502020204030204" pitchFamily="34" charset="0"/>
              </a:rPr>
              <a:t>:</a:t>
            </a:r>
            <a:r>
              <a:rPr lang="en-US" sz="4000" dirty="0">
                <a:effectLst/>
                <a:latin typeface="Arial (Body)"/>
                <a:ea typeface="Calibri" panose="020F0502020204030204" pitchFamily="34" charset="0"/>
              </a:rPr>
              <a:t> </a:t>
            </a:r>
            <a:r>
              <a:rPr lang="vi-VN" sz="4000" dirty="0">
                <a:solidFill>
                  <a:schemeClr val="accent6">
                    <a:lumMod val="50000"/>
                  </a:schemeClr>
                </a:solidFill>
                <a:effectLst/>
                <a:latin typeface="Arial (Body)"/>
                <a:ea typeface="Calibri" panose="020F0502020204030204" pitchFamily="34" charset="0"/>
              </a:rPr>
              <a:t>Cách vẽ tia phân giác của một góc đã được chứng minh cụ thể như trên. </a:t>
            </a:r>
            <a:endParaRPr lang="en-US" sz="4000" dirty="0">
              <a:solidFill>
                <a:schemeClr val="accent6">
                  <a:lumMod val="50000"/>
                </a:schemeClr>
              </a:solidFill>
              <a:latin typeface="Arial (Body)"/>
            </a:endParaRPr>
          </a:p>
        </p:txBody>
      </p:sp>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dissolv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dissolv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dissolve">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dissolve">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dissolve">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anim calcmode="lin" valueType="num">
                                      <p:cBhvr>
                                        <p:cTn id="3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07341" y="406020"/>
            <a:ext cx="1267542" cy="1245360"/>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7161" y="8267700"/>
            <a:ext cx="2033143" cy="1371448"/>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7977" y="1200302"/>
            <a:ext cx="2033143" cy="1371448"/>
          </a:xfrm>
          <a:prstGeom prst="rect">
            <a:avLst/>
          </a:prstGeom>
        </p:spPr>
      </p:pic>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254857" y="8267700"/>
            <a:ext cx="2033143" cy="1371448"/>
          </a:xfrm>
          <a:prstGeom prst="rect">
            <a:avLst/>
          </a:prstGeom>
        </p:spPr>
      </p:pic>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5"/>
          <a:srcRect/>
          <a:stretch>
            <a:fillRect/>
          </a:stretch>
        </p:blipFill>
        <p:spPr>
          <a:xfrm>
            <a:off x="14112029" y="763332"/>
            <a:ext cx="3746506" cy="2271319"/>
          </a:xfrm>
          <a:prstGeom prst="rect">
            <a:avLst/>
          </a:prstGeom>
        </p:spPr>
      </p:pic>
      <p:sp>
        <p:nvSpPr>
          <p:cNvPr id="11" name="TextBox 10">
            <a:extLst>
              <a:ext uri="{FF2B5EF4-FFF2-40B4-BE49-F238E27FC236}">
                <a16:creationId xmlns:a16="http://schemas.microsoft.com/office/drawing/2014/main" id="{8CAD1927-05D6-F11D-4F6B-DFB8B6185CF8}"/>
              </a:ext>
            </a:extLst>
          </p:cNvPr>
          <p:cNvSpPr txBox="1"/>
          <p:nvPr/>
        </p:nvSpPr>
        <p:spPr>
          <a:xfrm>
            <a:off x="6300253" y="1656186"/>
            <a:ext cx="5687494" cy="923330"/>
          </a:xfrm>
          <a:prstGeom prst="rect">
            <a:avLst/>
          </a:prstGeom>
          <a:noFill/>
        </p:spPr>
        <p:txBody>
          <a:bodyPr wrap="square" rtlCol="0">
            <a:spAutoFit/>
          </a:bodyPr>
          <a:lstStyle/>
          <a:p>
            <a:r>
              <a:rPr lang="en-US" sz="5400" b="1" dirty="0">
                <a:latin typeface="Arial (Body)"/>
              </a:rPr>
              <a:t>PHIẾU HỌC TẬP</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9856701-CB5C-94CB-45F0-77D024FFA76A}"/>
                  </a:ext>
                </a:extLst>
              </p:cNvPr>
              <p:cNvSpPr txBox="1"/>
              <p:nvPr/>
            </p:nvSpPr>
            <p:spPr>
              <a:xfrm>
                <a:off x="3418232" y="2645377"/>
                <a:ext cx="11068602" cy="6133795"/>
              </a:xfrm>
              <a:prstGeom prst="rect">
                <a:avLst/>
              </a:prstGeom>
              <a:noFill/>
            </p:spPr>
            <p:txBody>
              <a:bodyPr wrap="square">
                <a:spAutoFit/>
              </a:bodyPr>
              <a:lstStyle/>
              <a:p>
                <a:pPr marL="0" marR="0" algn="just">
                  <a:lnSpc>
                    <a:spcPct val="150000"/>
                  </a:lnSpc>
                  <a:spcBef>
                    <a:spcPts val="600"/>
                  </a:spcBef>
                  <a:spcAft>
                    <a:spcPts val="600"/>
                  </a:spcAft>
                </a:pPr>
                <a:r>
                  <a:rPr lang="nl-NL" sz="4000" b="1" dirty="0">
                    <a:solidFill>
                      <a:srgbClr val="000000"/>
                    </a:solidFill>
                    <a:effectLst/>
                    <a:latin typeface="Arial (Body)"/>
                    <a:ea typeface="Calibri" panose="020F0502020204030204" pitchFamily="34" charset="0"/>
                    <a:cs typeface="Times New Roman" panose="02020603050405020304" pitchFamily="18" charset="0"/>
                  </a:rPr>
                  <a:t>Câu</a:t>
                </a:r>
                <a:r>
                  <a:rPr lang="vi-VN" sz="4000" b="1" dirty="0">
                    <a:solidFill>
                      <a:srgbClr val="000000"/>
                    </a:solidFill>
                    <a:effectLst/>
                    <a:latin typeface="Arial (Body)"/>
                    <a:ea typeface="Calibri" panose="020F0502020204030204" pitchFamily="34" charset="0"/>
                    <a:cs typeface="Times New Roman" panose="02020603050405020304" pitchFamily="18" charset="0"/>
                  </a:rPr>
                  <a:t> 1. </a:t>
                </a:r>
                <a:r>
                  <a:rPr lang="vi-VN" sz="4000" dirty="0">
                    <a:solidFill>
                      <a:srgbClr val="000000"/>
                    </a:solidFill>
                    <a:effectLst/>
                    <a:latin typeface="Arial (Body)"/>
                    <a:ea typeface="Calibri" panose="020F0502020204030204" pitchFamily="34" charset="0"/>
                    <a:cs typeface="Times New Roman" panose="02020603050405020304" pitchFamily="18" charset="0"/>
                  </a:rPr>
                  <a:t>Cho hình vẽ sau. Tam giác nào bằng với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A.</a:t>
                </a:r>
                <a:r>
                  <a:rPr lang="vi-VN" sz="4000" b="1"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𝐸𝐷𝐴</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𝐴𝐷𝐸</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89856701-CB5C-94CB-45F0-77D024FFA76A}"/>
                  </a:ext>
                </a:extLst>
              </p:cNvPr>
              <p:cNvSpPr txBox="1">
                <a:spLocks noRot="1" noChangeAspect="1" noMove="1" noResize="1" noEditPoints="1" noAdjustHandles="1" noChangeArrowheads="1" noChangeShapeType="1" noTextEdit="1"/>
              </p:cNvSpPr>
              <p:nvPr/>
            </p:nvSpPr>
            <p:spPr>
              <a:xfrm>
                <a:off x="3418232" y="2645377"/>
                <a:ext cx="11068602" cy="6133795"/>
              </a:xfrm>
              <a:prstGeom prst="rect">
                <a:avLst/>
              </a:prstGeom>
              <a:blipFill>
                <a:blip r:embed="rId16"/>
                <a:stretch>
                  <a:fillRect l="-1983" r="-1983" b="-3380"/>
                </a:stretch>
              </a:blipFill>
            </p:spPr>
            <p:txBody>
              <a:bodyPr/>
              <a:lstStyle/>
              <a:p>
                <a:r>
                  <a:rPr lang="en-US">
                    <a:noFill/>
                  </a:rPr>
                  <a:t> </a:t>
                </a:r>
              </a:p>
            </p:txBody>
          </p:sp>
        </mc:Fallback>
      </mc:AlternateContent>
      <p:pic>
        <p:nvPicPr>
          <p:cNvPr id="26" name="Picture 25" descr="Diagram&#10;&#10;Description automatically generated">
            <a:extLst>
              <a:ext uri="{FF2B5EF4-FFF2-40B4-BE49-F238E27FC236}">
                <a16:creationId xmlns:a16="http://schemas.microsoft.com/office/drawing/2014/main" id="{8D8D58C9-2C37-2013-9F53-91A6472E209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967128" y="4091780"/>
            <a:ext cx="5325110" cy="4212289"/>
          </a:xfrm>
          <a:prstGeom prst="rect">
            <a:avLst/>
          </a:prstGeom>
        </p:spPr>
      </p:pic>
      <p:sp>
        <p:nvSpPr>
          <p:cNvPr id="27" name="Oval 26">
            <a:extLst>
              <a:ext uri="{FF2B5EF4-FFF2-40B4-BE49-F238E27FC236}">
                <a16:creationId xmlns:a16="http://schemas.microsoft.com/office/drawing/2014/main" id="{BEFCA2AC-B0A7-D458-466C-F07A5A145A8A}"/>
              </a:ext>
            </a:extLst>
          </p:cNvPr>
          <p:cNvSpPr/>
          <p:nvPr/>
        </p:nvSpPr>
        <p:spPr>
          <a:xfrm>
            <a:off x="3281040" y="6959684"/>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18447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strips(down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strips(downLeft)">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strips(downLeft)">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strips(downLeft)">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strips(downLeft)">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07341" y="406020"/>
            <a:ext cx="1267542" cy="1245360"/>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529852" y="2440847"/>
            <a:ext cx="3066494" cy="105410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0F68DB-66EB-AE89-475B-3592FACA73A5}"/>
                  </a:ext>
                </a:extLst>
              </p:cNvPr>
              <p:cNvSpPr txBox="1"/>
              <p:nvPr/>
            </p:nvSpPr>
            <p:spPr>
              <a:xfrm>
                <a:off x="3371874" y="2206459"/>
                <a:ext cx="11087100" cy="5826018"/>
              </a:xfrm>
              <a:prstGeom prst="rect">
                <a:avLst/>
              </a:prstGeom>
              <a:noFill/>
            </p:spPr>
            <p:txBody>
              <a:bodyPr wrap="square">
                <a:spAutoFit/>
              </a:bodyPr>
              <a:lstStyle/>
              <a:p>
                <a:pPr marL="0" marR="0" algn="just">
                  <a:lnSpc>
                    <a:spcPct val="150000"/>
                  </a:lnSpc>
                  <a:spcBef>
                    <a:spcPts val="0"/>
                  </a:spcBef>
                  <a:spcAft>
                    <a:spcPts val="600"/>
                  </a:spcAft>
                </a:pPr>
                <a:r>
                  <a:rPr lang="en-US" sz="4000" b="1" dirty="0">
                    <a:effectLst/>
                    <a:latin typeface="Arial (Body)"/>
                    <a:ea typeface="Calibri" panose="020F0502020204030204" pitchFamily="34" charset="0"/>
                    <a:cs typeface="Times New Roman" panose="02020603050405020304" pitchFamily="18" charset="0"/>
                  </a:rPr>
                  <a:t>Câu 2:</a:t>
                </a:r>
                <a:r>
                  <a:rPr lang="en-US" sz="4000" dirty="0">
                    <a:effectLst/>
                    <a:latin typeface="Arial (Body)"/>
                    <a:ea typeface="Calibri" panose="020F0502020204030204" pitchFamily="34" charset="0"/>
                    <a:cs typeface="Times New Roman" panose="02020603050405020304" pitchFamily="18" charset="0"/>
                  </a:rPr>
                  <a:t> Cho </a:t>
                </a:r>
                <a:r>
                  <a:rPr lang="en-US" sz="4000" dirty="0" err="1">
                    <a:effectLst/>
                    <a:latin typeface="Arial (Body)"/>
                    <a:ea typeface="Calibri" panose="020F0502020204030204" pitchFamily="34" charset="0"/>
                    <a:cs typeface="Times New Roman" panose="02020603050405020304" pitchFamily="18" charset="0"/>
                  </a:rPr>
                  <a:t>hình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vẽ</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sau</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nào</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bằng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với</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A</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B</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C</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𝐴𝐷𝐶</m:t>
                    </m:r>
                  </m:oMath>
                </a14:m>
                <a:endParaRPr lang="en-US" sz="4000" dirty="0">
                  <a:effectLst/>
                  <a:latin typeface="Arial (Body)"/>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Body)"/>
                    <a:ea typeface="Calibri" panose="020F0502020204030204" pitchFamily="34" charset="0"/>
                  </a:rPr>
                  <a:t>D</a:t>
                </a:r>
                <a:r>
                  <a:rPr lang="vi-VN" sz="4000" dirty="0">
                    <a:effectLst/>
                    <a:latin typeface="Arial (Body)"/>
                    <a:ea typeface="Calibri" panose="020F0502020204030204" pitchFamily="34"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𝐴𝐵𝐶</m:t>
                    </m:r>
                    <m:r>
                      <a:rPr lang="en-US" sz="4000" b="0" i="0" dirty="0" smtClean="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𝐶𝐴𝐷</m:t>
                    </m:r>
                  </m:oMath>
                </a14:m>
                <a:endParaRPr lang="en-US" sz="4000" dirty="0">
                  <a:latin typeface="Arial (Body)"/>
                </a:endParaRPr>
              </a:p>
            </p:txBody>
          </p:sp>
        </mc:Choice>
        <mc:Fallback xmlns="">
          <p:sp>
            <p:nvSpPr>
              <p:cNvPr id="12" name="TextBox 11">
                <a:extLst>
                  <a:ext uri="{FF2B5EF4-FFF2-40B4-BE49-F238E27FC236}">
                    <a16:creationId xmlns:a16="http://schemas.microsoft.com/office/drawing/2014/main" id="{270F68DB-66EB-AE89-475B-3592FACA73A5}"/>
                  </a:ext>
                </a:extLst>
              </p:cNvPr>
              <p:cNvSpPr txBox="1">
                <a:spLocks noRot="1" noChangeAspect="1" noMove="1" noResize="1" noEditPoints="1" noAdjustHandles="1" noChangeArrowheads="1" noChangeShapeType="1" noTextEdit="1"/>
              </p:cNvSpPr>
              <p:nvPr/>
            </p:nvSpPr>
            <p:spPr>
              <a:xfrm>
                <a:off x="3371874" y="2206459"/>
                <a:ext cx="11087100" cy="5826018"/>
              </a:xfrm>
              <a:prstGeom prst="rect">
                <a:avLst/>
              </a:prstGeom>
              <a:blipFill>
                <a:blip r:embed="rId13"/>
                <a:stretch>
                  <a:fillRect l="-1924" r="-1979" b="-3556"/>
                </a:stretch>
              </a:blipFill>
            </p:spPr>
            <p:txBody>
              <a:bodyPr/>
              <a:lstStyle/>
              <a:p>
                <a:r>
                  <a:rPr lang="en-US">
                    <a:noFill/>
                  </a:rPr>
                  <a:t> </a:t>
                </a:r>
              </a:p>
            </p:txBody>
          </p:sp>
        </mc:Fallback>
      </mc:AlternateContent>
      <p:pic>
        <p:nvPicPr>
          <p:cNvPr id="14" name="Picture 12">
            <a:extLst>
              <a:ext uri="{FF2B5EF4-FFF2-40B4-BE49-F238E27FC236}">
                <a16:creationId xmlns:a16="http://schemas.microsoft.com/office/drawing/2014/main" id="{A56B5E3F-C087-226E-A1BA-04F287DD166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388922">
            <a:off x="1621128" y="-5300"/>
            <a:ext cx="1639271" cy="2956063"/>
          </a:xfrm>
          <a:prstGeom prst="rect">
            <a:avLst/>
          </a:prstGeom>
        </p:spPr>
      </p:pic>
      <p:pic>
        <p:nvPicPr>
          <p:cNvPr id="20" name="Picture 16">
            <a:extLst>
              <a:ext uri="{FF2B5EF4-FFF2-40B4-BE49-F238E27FC236}">
                <a16:creationId xmlns:a16="http://schemas.microsoft.com/office/drawing/2014/main" id="{5A290719-BD74-77F2-CFD7-8AFE069028B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3747" y="3598125"/>
            <a:ext cx="1301322" cy="2002034"/>
          </a:xfrm>
          <a:prstGeom prst="rect">
            <a:avLst/>
          </a:prstGeom>
        </p:spPr>
      </p:pic>
      <p:pic>
        <p:nvPicPr>
          <p:cNvPr id="21" name="Picture 18">
            <a:extLst>
              <a:ext uri="{FF2B5EF4-FFF2-40B4-BE49-F238E27FC236}">
                <a16:creationId xmlns:a16="http://schemas.microsoft.com/office/drawing/2014/main" id="{86A769ED-EC0F-36E1-CF83-A922BE5146DD}"/>
              </a:ext>
            </a:extLst>
          </p:cNvPr>
          <p:cNvPicPr>
            <a:picLocks noChangeAspect="1"/>
          </p:cNvPicPr>
          <p:nvPr/>
        </p:nvPicPr>
        <p:blipFill>
          <a:blip r:embed="rId18"/>
          <a:srcRect/>
          <a:stretch>
            <a:fillRect/>
          </a:stretch>
        </p:blipFill>
        <p:spPr>
          <a:xfrm rot="474231">
            <a:off x="15076209" y="7306762"/>
            <a:ext cx="2187303" cy="2663383"/>
          </a:xfrm>
          <a:prstGeom prst="rect">
            <a:avLst/>
          </a:prstGeom>
        </p:spPr>
      </p:pic>
      <p:sp>
        <p:nvSpPr>
          <p:cNvPr id="24" name="Oval 23">
            <a:extLst>
              <a:ext uri="{FF2B5EF4-FFF2-40B4-BE49-F238E27FC236}">
                <a16:creationId xmlns:a16="http://schemas.microsoft.com/office/drawing/2014/main" id="{40A8C45B-033D-BA61-B885-4138160A2BD2}"/>
              </a:ext>
            </a:extLst>
          </p:cNvPr>
          <p:cNvSpPr/>
          <p:nvPr/>
        </p:nvSpPr>
        <p:spPr>
          <a:xfrm>
            <a:off x="3212786" y="6283967"/>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5" name="Picture 24" descr="A picture containing wire&#10;&#10;Description automatically generated">
            <a:extLst>
              <a:ext uri="{FF2B5EF4-FFF2-40B4-BE49-F238E27FC236}">
                <a16:creationId xmlns:a16="http://schemas.microsoft.com/office/drawing/2014/main" id="{3D59CEEE-26C2-284C-9265-4FEE8C37FEF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12531" y="3638147"/>
            <a:ext cx="5575274" cy="4394330"/>
          </a:xfrm>
          <a:prstGeom prst="rect">
            <a:avLst/>
          </a:prstGeom>
        </p:spPr>
      </p:pic>
    </p:spTree>
    <p:custDataLst>
      <p:tags r:id="rId1"/>
    </p:custDataLst>
    <p:extLst>
      <p:ext uri="{BB962C8B-B14F-4D97-AF65-F5344CB8AC3E}">
        <p14:creationId xmlns:p14="http://schemas.microsoft.com/office/powerpoint/2010/main" val="4141441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57325" y="1028700"/>
            <a:ext cx="15735300" cy="8229600"/>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0504" y="1181100"/>
            <a:ext cx="4071481" cy="641258"/>
          </a:xfrm>
          <a:prstGeom prst="rect">
            <a:avLst/>
          </a:prstGeom>
        </p:spPr>
      </p:pic>
      <p:pic>
        <p:nvPicPr>
          <p:cNvPr id="23" name="Picture 2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9092" y="6562726"/>
            <a:ext cx="3975926" cy="4114800"/>
          </a:xfrm>
          <a:prstGeom prst="rect">
            <a:avLst/>
          </a:prstGeom>
        </p:spPr>
      </p:pic>
      <p:pic>
        <p:nvPicPr>
          <p:cNvPr id="24" name="Picture 24"/>
          <p:cNvPicPr>
            <a:picLocks noChangeAspect="1"/>
          </p:cNvPicPr>
          <p:nvPr/>
        </p:nvPicPr>
        <p:blipFill>
          <a:blip r:embed="rId11"/>
          <a:srcRect/>
          <a:stretch>
            <a:fillRect/>
          </a:stretch>
        </p:blipFill>
        <p:spPr>
          <a:xfrm>
            <a:off x="15468600" y="6667500"/>
            <a:ext cx="3084955" cy="336234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AE871B-2F74-908D-1AA2-DA64F8FF194E}"/>
                  </a:ext>
                </a:extLst>
              </p:cNvPr>
              <p:cNvSpPr txBox="1"/>
              <p:nvPr/>
            </p:nvSpPr>
            <p:spPr>
              <a:xfrm>
                <a:off x="3552825" y="2571750"/>
                <a:ext cx="11544300" cy="5002139"/>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3:</a:t>
                </a:r>
                <a:r>
                  <a:rPr lang="vi-VN" sz="4000" dirty="0">
                    <a:solidFill>
                      <a:srgbClr val="000000"/>
                    </a:solidFill>
                    <a:effectLst/>
                    <a:ea typeface="Times New Roman" panose="02020603050405020304" pitchFamily="18" charset="0"/>
                    <a:cs typeface="Times New Roman" panose="02020603050405020304" pitchFamily="18" charset="0"/>
                  </a:rPr>
                  <a:t> </a:t>
                </a:r>
                <a:r>
                  <a:rPr lang="vi-VN" sz="4000" dirty="0">
                    <a:effectLst/>
                    <a:ea typeface="Calibri" panose="020F0502020204030204" pitchFamily="34" charset="0"/>
                    <a:cs typeface="Times New Roman" panose="02020603050405020304" pitchFamily="18" charset="0"/>
                  </a:rPr>
                  <a:t>Cho hình vẽ. Phát biểu nào sau đây là sai:</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ea typeface="Calibri" panose="020F0502020204030204" pitchFamily="34" charset="0"/>
                    <a:cs typeface="Times New Roman" panose="02020603050405020304" pitchFamily="18" charset="0"/>
                  </a:rPr>
                  <a:t>A</a:t>
                </a:r>
                <a:r>
                  <a:rPr lang="vi-VN" sz="4000"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𝐴𝐵𝐻</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𝐴𝐶𝐻</m:t>
                    </m:r>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Calibri" panose="020F0502020204030204" pitchFamily="34" charset="0"/>
                    <a:cs typeface="Times New Roman" panose="02020603050405020304" pitchFamily="18" charset="0"/>
                  </a:rPr>
                  <a:t>B.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𝐴𝐵𝐻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𝐵𝐴𝐻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𝐶𝐴𝐻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D.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𝐴𝐻𝐵</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3552825" y="2571750"/>
                <a:ext cx="11544300" cy="5002139"/>
              </a:xfrm>
              <a:prstGeom prst="rect">
                <a:avLst/>
              </a:prstGeom>
              <a:blipFill>
                <a:blip r:embed="rId12"/>
                <a:stretch>
                  <a:fillRect l="-1901" r="-739" b="-4024"/>
                </a:stretch>
              </a:blipFill>
            </p:spPr>
            <p:txBody>
              <a:bodyPr/>
              <a:lstStyle/>
              <a:p>
                <a:r>
                  <a:rPr lang="en-US">
                    <a:noFill/>
                  </a:rPr>
                  <a:t> </a:t>
                </a:r>
              </a:p>
            </p:txBody>
          </p:sp>
        </mc:Fallback>
      </mc:AlternateContent>
      <p:pic>
        <p:nvPicPr>
          <p:cNvPr id="14" name="Picture 13" descr="Chart&#10;&#10;Description automatically generated with medium confidence">
            <a:extLst>
              <a:ext uri="{FF2B5EF4-FFF2-40B4-BE49-F238E27FC236}">
                <a16:creationId xmlns:a16="http://schemas.microsoft.com/office/drawing/2014/main" id="{57623D48-ADF9-2984-3AA7-32D12D77B13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79138" y="3951143"/>
            <a:ext cx="4594100" cy="3537241"/>
          </a:xfrm>
          <a:prstGeom prst="rect">
            <a:avLst/>
          </a:prstGeom>
        </p:spPr>
      </p:pic>
      <p:sp>
        <p:nvSpPr>
          <p:cNvPr id="15" name="Oval 14">
            <a:extLst>
              <a:ext uri="{FF2B5EF4-FFF2-40B4-BE49-F238E27FC236}">
                <a16:creationId xmlns:a16="http://schemas.microsoft.com/office/drawing/2014/main" id="{7FE93011-497C-4A16-61D1-8B6565AFCE59}"/>
              </a:ext>
            </a:extLst>
          </p:cNvPr>
          <p:cNvSpPr/>
          <p:nvPr/>
        </p:nvSpPr>
        <p:spPr>
          <a:xfrm>
            <a:off x="3386436" y="6808798"/>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85374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7866" y="843086"/>
            <a:ext cx="16840199" cy="8991878"/>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83888">
            <a:off x="15577390" y="1893686"/>
            <a:ext cx="2033947" cy="528826"/>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355905" y="329474"/>
            <a:ext cx="1267542" cy="1245360"/>
          </a:xfrm>
          <a:prstGeom prst="rect">
            <a:avLst/>
          </a:prstGeom>
        </p:spPr>
      </p:pic>
      <p:pic>
        <p:nvPicPr>
          <p:cNvPr id="13" name="Picture 16">
            <a:extLst>
              <a:ext uri="{FF2B5EF4-FFF2-40B4-BE49-F238E27FC236}">
                <a16:creationId xmlns:a16="http://schemas.microsoft.com/office/drawing/2014/main" id="{D4EBB825-BD64-3052-21E9-1CA7669833D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77161" y="8267700"/>
            <a:ext cx="2033143" cy="1371448"/>
          </a:xfrm>
          <a:prstGeom prst="rect">
            <a:avLst/>
          </a:prstGeom>
        </p:spPr>
      </p:pic>
      <p:pic>
        <p:nvPicPr>
          <p:cNvPr id="14" name="Picture 17">
            <a:extLst>
              <a:ext uri="{FF2B5EF4-FFF2-40B4-BE49-F238E27FC236}">
                <a16:creationId xmlns:a16="http://schemas.microsoft.com/office/drawing/2014/main" id="{27147E8E-2809-8392-28E4-CFFF6D83F5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87977" y="1200302"/>
            <a:ext cx="2033143" cy="1371448"/>
          </a:xfrm>
          <a:prstGeom prst="rect">
            <a:avLst/>
          </a:prstGeom>
        </p:spPr>
      </p:pic>
      <p:pic>
        <p:nvPicPr>
          <p:cNvPr id="19" name="Picture 23">
            <a:extLst>
              <a:ext uri="{FF2B5EF4-FFF2-40B4-BE49-F238E27FC236}">
                <a16:creationId xmlns:a16="http://schemas.microsoft.com/office/drawing/2014/main" id="{62AF7729-AD15-3802-C2E7-328CB7CB287D}"/>
              </a:ext>
            </a:extLst>
          </p:cNvPr>
          <p:cNvPicPr>
            <a:picLocks noChangeAspect="1"/>
          </p:cNvPicPr>
          <p:nvPr/>
        </p:nvPicPr>
        <p:blipFill>
          <a:blip r:embed="rId13"/>
          <a:srcRect/>
          <a:stretch>
            <a:fillRect/>
          </a:stretch>
        </p:blipFill>
        <p:spPr>
          <a:xfrm>
            <a:off x="14382741" y="7916452"/>
            <a:ext cx="3746506" cy="2271319"/>
          </a:xfrm>
          <a:prstGeom prst="rect">
            <a:avLst/>
          </a:prstGeom>
        </p:spPr>
      </p:pic>
      <p:pic>
        <p:nvPicPr>
          <p:cNvPr id="20" name="Picture 18">
            <a:extLst>
              <a:ext uri="{FF2B5EF4-FFF2-40B4-BE49-F238E27FC236}">
                <a16:creationId xmlns:a16="http://schemas.microsoft.com/office/drawing/2014/main" id="{41F528EE-544D-6002-902A-3BBBDFB1FD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44818" y="2299114"/>
            <a:ext cx="2033143" cy="1371448"/>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9EA381-30AB-0E15-D4C7-1DAAB98EF590}"/>
                  </a:ext>
                </a:extLst>
              </p:cNvPr>
              <p:cNvSpPr txBox="1"/>
              <p:nvPr/>
            </p:nvSpPr>
            <p:spPr>
              <a:xfrm>
                <a:off x="4494085" y="2571750"/>
                <a:ext cx="10020300" cy="4708981"/>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latin typeface="Arial (Body)"/>
                    <a:ea typeface="Calibri" panose="020F0502020204030204" pitchFamily="34" charset="0"/>
                    <a:cs typeface="Times New Roman" panose="02020603050405020304" pitchFamily="18" charset="0"/>
                  </a:rPr>
                  <a:t>Câu 4: </a:t>
                </a:r>
                <a:r>
                  <a:rPr lang="vi-VN" sz="4000" dirty="0">
                    <a:effectLst/>
                    <a:latin typeface="Arial (Body)"/>
                    <a:ea typeface="Calibri" panose="020F0502020204030204" pitchFamily="34" charset="0"/>
                    <a:cs typeface="Times New Roman" panose="02020603050405020304" pitchFamily="18" charset="0"/>
                  </a:rPr>
                  <a:t>Chọn hình dưới đây. </a:t>
                </a:r>
                <a:r>
                  <a:rPr lang="en-US" sz="4000" dirty="0" err="1">
                    <a:effectLst/>
                    <a:latin typeface="Arial (Body)"/>
                    <a:ea typeface="Calibri" panose="020F0502020204030204" pitchFamily="34" charset="0"/>
                    <a:cs typeface="Times New Roman" panose="02020603050405020304" pitchFamily="18" charset="0"/>
                  </a:rPr>
                  <a:t>Chọn</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câu</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sai</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A.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algn="just"/>
                <a:r>
                  <a:rPr lang="vi-VN" sz="4000" dirty="0">
                    <a:effectLst/>
                    <a:latin typeface="Arial (Body)"/>
                    <a:ea typeface="Calibri" panose="020F0502020204030204" pitchFamily="34"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𝐴𝐵𝐶</m:t>
                    </m:r>
                    <m:r>
                      <a:rPr lang="vi-VN" sz="4000" i="1" dirty="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𝐴𝐶𝐷</m:t>
                    </m:r>
                  </m:oMath>
                </a14:m>
                <a:endParaRPr lang="en-US" sz="4000" dirty="0">
                  <a:latin typeface="Arial (Body)"/>
                </a:endParaRPr>
              </a:p>
            </p:txBody>
          </p:sp>
        </mc:Choice>
        <mc:Fallback xmlns="">
          <p:sp>
            <p:nvSpPr>
              <p:cNvPr id="22" name="TextBox 21">
                <a:extLst>
                  <a:ext uri="{FF2B5EF4-FFF2-40B4-BE49-F238E27FC236}">
                    <a16:creationId xmlns:a16="http://schemas.microsoft.com/office/drawing/2014/main" id="{329EA381-30AB-0E15-D4C7-1DAAB98EF590}"/>
                  </a:ext>
                </a:extLst>
              </p:cNvPr>
              <p:cNvSpPr txBox="1">
                <a:spLocks noRot="1" noChangeAspect="1" noMove="1" noResize="1" noEditPoints="1" noAdjustHandles="1" noChangeArrowheads="1" noChangeShapeType="1" noTextEdit="1"/>
              </p:cNvSpPr>
              <p:nvPr/>
            </p:nvSpPr>
            <p:spPr>
              <a:xfrm>
                <a:off x="4494085" y="2571750"/>
                <a:ext cx="10020300" cy="4708981"/>
              </a:xfrm>
              <a:prstGeom prst="rect">
                <a:avLst/>
              </a:prstGeom>
              <a:blipFill>
                <a:blip r:embed="rId14"/>
                <a:stretch>
                  <a:fillRect l="-2129" b="-4663"/>
                </a:stretch>
              </a:blipFill>
            </p:spPr>
            <p:txBody>
              <a:bodyPr/>
              <a:lstStyle/>
              <a:p>
                <a:r>
                  <a:rPr lang="en-US">
                    <a:noFill/>
                  </a:rPr>
                  <a:t> </a:t>
                </a:r>
              </a:p>
            </p:txBody>
          </p:sp>
        </mc:Fallback>
      </mc:AlternateContent>
      <p:pic>
        <p:nvPicPr>
          <p:cNvPr id="23" name="Picture 22" descr="Trắc nghiệm Trường hợp bằng nhau thứ nhất của tam giác: cạnh - cạnh - cạnh (c.c.c)">
            <a:extLst>
              <a:ext uri="{FF2B5EF4-FFF2-40B4-BE49-F238E27FC236}">
                <a16:creationId xmlns:a16="http://schemas.microsoft.com/office/drawing/2014/main" id="{B889E6FB-9A22-3230-23E1-957B697297CE}"/>
              </a:ext>
            </a:extLst>
          </p:cNvPr>
          <p:cNvPicPr>
            <a:picLocks noChangeAspect="1"/>
          </p:cNvPicPr>
          <p:nvPr/>
        </p:nvPicPr>
        <p:blipFill>
          <a:blip r:embed="rId15">
            <a:biLevel thresh="75000"/>
            <a:extLst>
              <a:ext uri="{28A0092B-C50C-407E-A947-70E740481C1C}">
                <a14:useLocalDpi xmlns:a14="http://schemas.microsoft.com/office/drawing/2010/main" val="0"/>
              </a:ext>
            </a:extLst>
          </a:blip>
          <a:srcRect/>
          <a:stretch>
            <a:fillRect/>
          </a:stretch>
        </p:blipFill>
        <p:spPr bwMode="auto">
          <a:xfrm>
            <a:off x="9904170" y="4004151"/>
            <a:ext cx="4903470" cy="2837197"/>
          </a:xfrm>
          <a:prstGeom prst="rect">
            <a:avLst/>
          </a:prstGeom>
          <a:noFill/>
          <a:ln>
            <a:noFill/>
          </a:ln>
        </p:spPr>
      </p:pic>
      <p:sp>
        <p:nvSpPr>
          <p:cNvPr id="24" name="Oval 23">
            <a:extLst>
              <a:ext uri="{FF2B5EF4-FFF2-40B4-BE49-F238E27FC236}">
                <a16:creationId xmlns:a16="http://schemas.microsoft.com/office/drawing/2014/main" id="{8E73BDBE-F935-C9B3-E031-5C02A0DE2894}"/>
              </a:ext>
            </a:extLst>
          </p:cNvPr>
          <p:cNvSpPr/>
          <p:nvPr/>
        </p:nvSpPr>
        <p:spPr>
          <a:xfrm>
            <a:off x="4332344" y="6525165"/>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30424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down)">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down)">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wipe(down)">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wipe(down)">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061832" y="695743"/>
            <a:ext cx="15064534" cy="19981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II. ÁP</a:t>
            </a:r>
            <a:r>
              <a:rPr kumimoji="0" lang="nl-NL" sz="4400" b="1"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DỤNG VÀO TRƯỜNG HỢP BẰNG NHAU VỀ CẠNH HUYỀN VÀ CẠNH GÓC VUÔNG CỦA TAM GIÁC VUÔNG</a:t>
            </a:r>
            <a:endPar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3885645" y="3221093"/>
                <a:ext cx="12992655" cy="2880789"/>
              </a:xfrm>
              <a:prstGeom prst="rect">
                <a:avLst/>
              </a:prstGeom>
              <a:noFill/>
            </p:spPr>
            <p:txBody>
              <a:bodyPr wrap="square">
                <a:spAutoFit/>
              </a:bodyPr>
              <a:lstStyle/>
              <a:p>
                <a:pPr lvl="0" algn="just">
                  <a:lnSpc>
                    <a:spcPct val="150000"/>
                  </a:lnSpc>
                  <a:spcBef>
                    <a:spcPts val="600"/>
                  </a:spcBef>
                  <a:spcAft>
                    <a:spcPts val="800"/>
                  </a:spcAft>
                  <a:tabLst>
                    <a:tab pos="360045" algn="l"/>
                    <a:tab pos="720090" algn="l"/>
                  </a:tabLst>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e>
                    </m:acc>
                    <m:r>
                      <a:rPr lang="en-US" sz="4000" i="1">
                        <a:solidFill>
                          <a:prstClr val="black"/>
                        </a:solidFill>
                        <a:latin typeface="Cambria Math" panose="02040503050406030204" pitchFamily="18" charset="0"/>
                        <a:cs typeface="Arial" panose="020B0604020202020204" pitchFamily="34" charset="0"/>
                      </a:rPr>
                      <m:t>=</m:t>
                    </m:r>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e>
                    </m:acc>
                    <m:r>
                      <a:rPr lang="en-US" sz="4000" b="0" i="1" smtClean="0">
                        <a:solidFill>
                          <a:prstClr val="black"/>
                        </a:solidFill>
                        <a:latin typeface="Cambria Math" panose="02040503050406030204" pitchFamily="18" charset="0"/>
                        <a:cs typeface="Arial" panose="020B0604020202020204" pitchFamily="34" charset="0"/>
                      </a:rPr>
                      <m:t>=90</m:t>
                    </m:r>
                    <m:r>
                      <a:rPr lang="en-US"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oMath>
                </a14:m>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3885645" y="3221093"/>
                <a:ext cx="12992655" cy="2880789"/>
              </a:xfrm>
              <a:prstGeom prst="rect">
                <a:avLst/>
              </a:prstGeom>
              <a:blipFill>
                <a:blip r:embed="rId13"/>
                <a:stretch>
                  <a:fillRect l="-1642" r="-1642" b="-6977"/>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2030839" y="4104242"/>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HĐ2</a:t>
            </a:r>
          </a:p>
        </p:txBody>
      </p:sp>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707235" y="4969926"/>
            <a:ext cx="3657382" cy="5615942"/>
          </a:xfrm>
          <a:prstGeom prst="rect">
            <a:avLst/>
          </a:prstGeom>
        </p:spPr>
      </p:pic>
      <p:pic>
        <p:nvPicPr>
          <p:cNvPr id="19" name="Picture 18">
            <a:extLst>
              <a:ext uri="{FF2B5EF4-FFF2-40B4-BE49-F238E27FC236}">
                <a16:creationId xmlns:a16="http://schemas.microsoft.com/office/drawing/2014/main" id="{97A09F3C-830C-1C29-2F79-17B52F3EFB02}"/>
              </a:ext>
            </a:extLst>
          </p:cNvPr>
          <p:cNvPicPr>
            <a:picLocks noChangeAspect="1"/>
          </p:cNvPicPr>
          <p:nvPr/>
        </p:nvPicPr>
        <p:blipFill rotWithShape="1">
          <a:blip r:embed="rId16">
            <a:extLst>
              <a:ext uri="{28A0092B-C50C-407E-A947-70E740481C1C}">
                <a14:useLocalDpi xmlns:a14="http://schemas.microsoft.com/office/drawing/2010/main" val="0"/>
              </a:ext>
            </a:extLst>
          </a:blip>
          <a:srcRect l="22837" t="38899" r="23788" b="11576"/>
          <a:stretch/>
        </p:blipFill>
        <p:spPr>
          <a:xfrm>
            <a:off x="2841351" y="6191759"/>
            <a:ext cx="8497853" cy="3505998"/>
          </a:xfrm>
          <a:prstGeom prst="rect">
            <a:avLst/>
          </a:prstGeom>
        </p:spPr>
      </p:pic>
      <p:sp>
        <p:nvSpPr>
          <p:cNvPr id="20" name="Arrow: Right 19">
            <a:extLst>
              <a:ext uri="{FF2B5EF4-FFF2-40B4-BE49-F238E27FC236}">
                <a16:creationId xmlns:a16="http://schemas.microsoft.com/office/drawing/2014/main" id="{6B568C3A-D5EF-0069-CC96-8AEB059607B6}"/>
              </a:ext>
            </a:extLst>
          </p:cNvPr>
          <p:cNvSpPr/>
          <p:nvPr/>
        </p:nvSpPr>
        <p:spPr>
          <a:xfrm>
            <a:off x="11715750" y="7715250"/>
            <a:ext cx="1009650" cy="554947"/>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50A77AE-D9A7-65C6-6F49-FA08027B7A98}"/>
                  </a:ext>
                </a:extLst>
              </p:cNvPr>
              <p:cNvSpPr txBox="1"/>
              <p:nvPr/>
            </p:nvSpPr>
            <p:spPr>
              <a:xfrm>
                <a:off x="12841204" y="7638780"/>
                <a:ext cx="2765151"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e>
                        <m: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up>
                      </m:s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srgbClr val="FF0000"/>
                  </a:solidFill>
                </a:endParaRPr>
              </a:p>
            </p:txBody>
          </p:sp>
        </mc:Choice>
        <mc:Fallback xmlns="">
          <p:sp>
            <p:nvSpPr>
              <p:cNvPr id="22" name="TextBox 21">
                <a:extLst>
                  <a:ext uri="{FF2B5EF4-FFF2-40B4-BE49-F238E27FC236}">
                    <a16:creationId xmlns:a16="http://schemas.microsoft.com/office/drawing/2014/main" id="{750A77AE-D9A7-65C6-6F49-FA08027B7A98}"/>
                  </a:ext>
                </a:extLst>
              </p:cNvPr>
              <p:cNvSpPr txBox="1">
                <a:spLocks noRot="1" noChangeAspect="1" noMove="1" noResize="1" noEditPoints="1" noAdjustHandles="1" noChangeArrowheads="1" noChangeShapeType="1" noTextEdit="1"/>
              </p:cNvSpPr>
              <p:nvPr/>
            </p:nvSpPr>
            <p:spPr>
              <a:xfrm>
                <a:off x="12841204" y="7638780"/>
                <a:ext cx="2765151" cy="707886"/>
              </a:xfrm>
              <a:prstGeom prst="rect">
                <a:avLst/>
              </a:prstGeom>
              <a:blipFill>
                <a:blip r:embed="rId17"/>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57427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18726" y="387442"/>
            <a:ext cx="4071481" cy="641258"/>
          </a:xfrm>
          <a:prstGeom prst="rect">
            <a:avLst/>
          </a:prstGeom>
        </p:spPr>
      </p:pic>
      <p:pic>
        <p:nvPicPr>
          <p:cNvPr id="39" name="Picture 3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33400" y="8724900"/>
            <a:ext cx="1363675" cy="1426066"/>
          </a:xfrm>
          <a:prstGeom prst="rect">
            <a:avLst/>
          </a:prstGeom>
        </p:spPr>
      </p:pic>
      <p:pic>
        <p:nvPicPr>
          <p:cNvPr id="11" name="Picture 14">
            <a:extLst>
              <a:ext uri="{FF2B5EF4-FFF2-40B4-BE49-F238E27FC236}">
                <a16:creationId xmlns:a16="http://schemas.microsoft.com/office/drawing/2014/main" id="{2DD44DF9-FFC1-0718-237F-12AF3D7F1E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99059" y="746128"/>
            <a:ext cx="16497300" cy="8839200"/>
          </a:xfrm>
          <a:prstGeom prst="rect">
            <a:avLst/>
          </a:prstGeom>
        </p:spPr>
      </p:pic>
      <p:sp>
        <p:nvSpPr>
          <p:cNvPr id="40" name="TextBox 39">
            <a:extLst>
              <a:ext uri="{FF2B5EF4-FFF2-40B4-BE49-F238E27FC236}">
                <a16:creationId xmlns:a16="http://schemas.microsoft.com/office/drawing/2014/main" id="{86D902F4-85CB-C110-EC50-76BFC51F00AF}"/>
              </a:ext>
            </a:extLst>
          </p:cNvPr>
          <p:cNvSpPr txBox="1"/>
          <p:nvPr/>
        </p:nvSpPr>
        <p:spPr>
          <a:xfrm>
            <a:off x="5791200" y="1028700"/>
            <a:ext cx="6705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4103B1-F03D-C17F-B5A3-9915E31D2378}"/>
                  </a:ext>
                </a:extLst>
              </p:cNvPr>
              <p:cNvSpPr txBox="1"/>
              <p:nvPr/>
            </p:nvSpPr>
            <p:spPr>
              <a:xfrm>
                <a:off x="1463141" y="2661377"/>
                <a:ext cx="9502241" cy="2748253"/>
              </a:xfrm>
              <a:prstGeom prst="rect">
                <a:avLst/>
              </a:prstGeom>
              <a:noFill/>
            </p:spPr>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treo đồ ở </a:t>
                </a:r>
                <a:r>
                  <a:rPr lang="vi-VN"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 33</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gợi nên hình ảnh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94103B1-F03D-C17F-B5A3-9915E31D2378}"/>
                  </a:ext>
                </a:extLst>
              </p:cNvPr>
              <p:cNvSpPr txBox="1">
                <a:spLocks noRot="1" noChangeAspect="1" noMove="1" noResize="1" noEditPoints="1" noAdjustHandles="1" noChangeArrowheads="1" noChangeShapeType="1" noTextEdit="1"/>
              </p:cNvSpPr>
              <p:nvPr/>
            </p:nvSpPr>
            <p:spPr>
              <a:xfrm>
                <a:off x="1463141" y="2661377"/>
                <a:ext cx="9502241" cy="2748253"/>
              </a:xfrm>
              <a:prstGeom prst="rect">
                <a:avLst/>
              </a:prstGeom>
              <a:blipFill>
                <a:blip r:embed="rId13"/>
                <a:stretch>
                  <a:fillRect l="-2245" r="-2309" b="-888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AADD82-DE6B-74B3-ECC0-8E9F07839D1C}"/>
              </a:ext>
            </a:extLst>
          </p:cNvPr>
          <p:cNvPicPr>
            <a:picLocks noChangeAspect="1"/>
          </p:cNvPicPr>
          <p:nvPr/>
        </p:nvPicPr>
        <p:blipFill rotWithShape="1">
          <a:blip r:embed="rId14">
            <a:extLst>
              <a:ext uri="{28A0092B-C50C-407E-A947-70E740481C1C}">
                <a14:useLocalDpi xmlns:a14="http://schemas.microsoft.com/office/drawing/2010/main" val="0"/>
              </a:ext>
            </a:extLst>
          </a:blip>
          <a:srcRect l="73708" t="15491" r="1653" b="4513"/>
          <a:stretch/>
        </p:blipFill>
        <p:spPr>
          <a:xfrm>
            <a:off x="11466356" y="2556632"/>
            <a:ext cx="5126905" cy="618156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89FB47B-CD29-5A13-A1C7-9106B8470C23}"/>
                  </a:ext>
                </a:extLst>
              </p:cNvPr>
              <p:cNvSpPr txBox="1"/>
              <p:nvPr/>
            </p:nvSpPr>
            <p:spPr>
              <a:xfrm>
                <a:off x="1864337" y="6315347"/>
                <a:ext cx="9415825" cy="2019064"/>
              </a:xfrm>
              <a:prstGeom prst="wedgeRoundRectCallout">
                <a:avLst>
                  <a:gd name="adj1" fmla="val -40407"/>
                  <a:gd name="adj2" fmla="val 80898"/>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bằng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không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A89FB47B-CD29-5A13-A1C7-9106B8470C23}"/>
                  </a:ext>
                </a:extLst>
              </p:cNvPr>
              <p:cNvSpPr txBox="1">
                <a:spLocks noRot="1" noChangeAspect="1" noMove="1" noResize="1" noEditPoints="1" noAdjustHandles="1" noChangeArrowheads="1" noChangeShapeType="1" noTextEdit="1"/>
              </p:cNvSpPr>
              <p:nvPr/>
            </p:nvSpPr>
            <p:spPr>
              <a:xfrm>
                <a:off x="1864337" y="6315347"/>
                <a:ext cx="9415825" cy="2019064"/>
              </a:xfrm>
              <a:prstGeom prst="wedgeRoundRectCallout">
                <a:avLst>
                  <a:gd name="adj1" fmla="val -40407"/>
                  <a:gd name="adj2" fmla="val 80898"/>
                  <a:gd name="adj3" fmla="val 16667"/>
                </a:avLst>
              </a:prstGeom>
              <a:blipFill>
                <a:blip r:embed="rId15"/>
                <a:stretch>
                  <a:fillRect l="-1163"/>
                </a:stretch>
              </a:blipFill>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471984" y="-1054715"/>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7"/>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2"/>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61854" y="2718449"/>
            <a:ext cx="1363675" cy="1426066"/>
          </a:xfrm>
          <a:prstGeom prst="rect">
            <a:avLst/>
          </a:prstGeom>
        </p:spPr>
      </p:pic>
      <p:pic>
        <p:nvPicPr>
          <p:cNvPr id="18" name="Picture 18"/>
          <p:cNvPicPr>
            <a:picLocks noChangeAspect="1"/>
          </p:cNvPicPr>
          <p:nvPr/>
        </p:nvPicPr>
        <p:blipFill>
          <a:blip r:embed="rId15"/>
          <a:srcRect/>
          <a:stretch>
            <a:fillRect/>
          </a:stretch>
        </p:blipFill>
        <p:spPr>
          <a:xfrm>
            <a:off x="15555232" y="1028700"/>
            <a:ext cx="1704068" cy="1745524"/>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2247900" y="2742261"/>
            <a:ext cx="13792200" cy="426570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400" b="1" i="1"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Kết luận</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cạnh huyền và một cạnh góc vuông của tam giác vuông này bằng cạnh huyền và một cạnh góc vuông của tam giác vuông kia thì hai tam giác vuông đó bằng nhau. </a:t>
            </a:r>
            <a:endParaRPr lang="en-US" sz="40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634853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28750" y="319091"/>
            <a:ext cx="15369580" cy="9705368"/>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60153" y="8722549"/>
            <a:ext cx="1267542" cy="1245360"/>
          </a:xfrm>
          <a:prstGeom prst="rect">
            <a:avLst/>
          </a:prstGeom>
        </p:spPr>
      </p:pic>
      <p:pic>
        <p:nvPicPr>
          <p:cNvPr id="15" name="Picture 14">
            <a:extLst>
              <a:ext uri="{FF2B5EF4-FFF2-40B4-BE49-F238E27FC236}">
                <a16:creationId xmlns:a16="http://schemas.microsoft.com/office/drawing/2014/main" id="{756A1F0B-9F83-44D3-9C89-C9451AA5DEC0}"/>
              </a:ext>
            </a:extLst>
          </p:cNvPr>
          <p:cNvPicPr>
            <a:picLocks noChangeAspect="1"/>
          </p:cNvPicPr>
          <p:nvPr/>
        </p:nvPicPr>
        <p:blipFill rotWithShape="1">
          <a:blip r:embed="rId15">
            <a:extLst>
              <a:ext uri="{28A0092B-C50C-407E-A947-70E740481C1C}">
                <a14:useLocalDpi xmlns:a14="http://schemas.microsoft.com/office/drawing/2010/main" val="0"/>
              </a:ext>
            </a:extLst>
          </a:blip>
          <a:srcRect l="54352" t="27282" r="3001" b="16955"/>
          <a:stretch/>
        </p:blipFill>
        <p:spPr>
          <a:xfrm>
            <a:off x="4566543" y="1893377"/>
            <a:ext cx="9716194" cy="356921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F68E86-DCEB-4708-5A92-535A97625039}"/>
                  </a:ext>
                </a:extLst>
              </p:cNvPr>
              <p:cNvSpPr txBox="1"/>
              <p:nvPr/>
            </p:nvSpPr>
            <p:spPr>
              <a:xfrm>
                <a:off x="3562295" y="6194101"/>
                <a:ext cx="11163409" cy="1979709"/>
              </a:xfrm>
              <a:prstGeom prst="rect">
                <a:avLst/>
              </a:prstGeom>
              <a:noFill/>
            </p:spPr>
            <p:txBody>
              <a:bodyPr wrap="square">
                <a:spAutoFit/>
              </a:bodyPr>
              <a:lstStyle/>
              <a:p>
                <a:pPr algn="just">
                  <a:lnSpc>
                    <a:spcPct val="150000"/>
                  </a:lnSpc>
                </a:pPr>
                <a:r>
                  <a:rPr kumimoji="0" lang="en-US" sz="4000" b="0" u="none" strike="noStrike" kern="1200" cap="none" spc="0" normalizeH="0" baseline="0" noProof="0" dirty="0">
                    <a:ln>
                      <a:noFill/>
                    </a:ln>
                    <a:solidFill>
                      <a:prstClr val="black"/>
                    </a:solidFill>
                    <a:effectLst/>
                    <a:uLnTx/>
                    <a:uFillTx/>
                    <a:latin typeface="Arial (Body)"/>
                    <a:cs typeface="Arial" panose="020B0604020202020204" pitchFamily="34" charset="0"/>
                  </a:rPr>
                  <a:t>Nếu</a:t>
                </a:r>
                <a:r>
                  <a:rPr kumimoji="0" lang="en-US" sz="4000" b="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a:t>
                </a:r>
                <a:r>
                  <a:rPr lang="en-US" sz="4000" dirty="0">
                    <a:solidFill>
                      <a:prstClr val="black"/>
                    </a:solidFill>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Body)"/>
                  </a:rPr>
                  <a:t> </a:t>
                </a:r>
                <a:r>
                  <a:rPr lang="en-US" sz="4000" dirty="0" err="1">
                    <a:latin typeface="Arial (Body)"/>
                  </a:rPr>
                  <a:t>thì</a:t>
                </a:r>
                <a:r>
                  <a:rPr lang="en-US" sz="4000" dirty="0">
                    <a:latin typeface="Arial (Body)"/>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Body)"/>
                  </a:rPr>
                  <a:t>(</a:t>
                </a:r>
                <a:r>
                  <a:rPr lang="en-US" sz="4000" dirty="0" err="1">
                    <a:latin typeface="Arial (Body)"/>
                  </a:rPr>
                  <a:t>cạnh</a:t>
                </a:r>
                <a:r>
                  <a:rPr lang="en-US" sz="4000" dirty="0">
                    <a:latin typeface="Arial (Body)"/>
                  </a:rPr>
                  <a:t> </a:t>
                </a:r>
                <a:r>
                  <a:rPr lang="en-US" sz="4000" dirty="0" err="1">
                    <a:latin typeface="Arial (Body)"/>
                  </a:rPr>
                  <a:t>huyền</a:t>
                </a:r>
                <a:r>
                  <a:rPr lang="en-US" sz="4000" dirty="0">
                    <a:latin typeface="Arial (Body)"/>
                  </a:rPr>
                  <a:t> – </a:t>
                </a:r>
                <a:r>
                  <a:rPr lang="en-US" sz="4000" dirty="0" err="1">
                    <a:latin typeface="Arial (Body)"/>
                  </a:rPr>
                  <a:t>cạnh</a:t>
                </a:r>
                <a:r>
                  <a:rPr lang="en-US" sz="4000" dirty="0">
                    <a:latin typeface="Arial (Body)"/>
                  </a:rPr>
                  <a:t> </a:t>
                </a:r>
                <a:r>
                  <a:rPr lang="en-US" sz="4000" dirty="0" err="1">
                    <a:latin typeface="Arial (Body)"/>
                  </a:rPr>
                  <a:t>góc</a:t>
                </a:r>
                <a:r>
                  <a:rPr lang="en-US" sz="4000" dirty="0">
                    <a:latin typeface="Arial (Body)"/>
                  </a:rPr>
                  <a:t> </a:t>
                </a:r>
                <a:r>
                  <a:rPr lang="en-US" sz="4000" dirty="0" err="1">
                    <a:latin typeface="Arial (Body)"/>
                  </a:rPr>
                  <a:t>vuông</a:t>
                </a:r>
                <a:r>
                  <a:rPr lang="en-US" sz="4000" dirty="0">
                    <a:latin typeface="Arial (Body)"/>
                  </a:rPr>
                  <a:t>).</a:t>
                </a:r>
              </a:p>
            </p:txBody>
          </p:sp>
        </mc:Choice>
        <mc:Fallback xmlns="">
          <p:sp>
            <p:nvSpPr>
              <p:cNvPr id="17" name="TextBox 16">
                <a:extLst>
                  <a:ext uri="{FF2B5EF4-FFF2-40B4-BE49-F238E27FC236}">
                    <a16:creationId xmlns:a16="http://schemas.microsoft.com/office/drawing/2014/main" id="{56F68E86-DCEB-4708-5A92-535A97625039}"/>
                  </a:ext>
                </a:extLst>
              </p:cNvPr>
              <p:cNvSpPr txBox="1">
                <a:spLocks noRot="1" noChangeAspect="1" noMove="1" noResize="1" noEditPoints="1" noAdjustHandles="1" noChangeArrowheads="1" noChangeShapeType="1" noTextEdit="1"/>
              </p:cNvSpPr>
              <p:nvPr/>
            </p:nvSpPr>
            <p:spPr>
              <a:xfrm>
                <a:off x="3562295" y="6194101"/>
                <a:ext cx="11163409" cy="1979709"/>
              </a:xfrm>
              <a:prstGeom prst="rect">
                <a:avLst/>
              </a:prstGeom>
              <a:blipFill>
                <a:blip r:embed="rId16"/>
                <a:stretch>
                  <a:fillRect l="-1910" r="-1910" b="-1230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421130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5510" y="1082412"/>
            <a:ext cx="15596683" cy="8356652"/>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7710411" y="1949892"/>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BD675D-28FB-EFEF-DF16-350F79CE64B1}"/>
                  </a:ext>
                </a:extLst>
              </p:cNvPr>
              <p:cNvSpPr txBox="1"/>
              <p:nvPr/>
            </p:nvSpPr>
            <p:spPr>
              <a:xfrm>
                <a:off x="2066390" y="4003508"/>
                <a:ext cx="11817095" cy="367158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minh</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rằng</a:t>
                </a:r>
                <a:r>
                  <a:rPr lang="en-US" sz="4000" dirty="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𝐴𝐻𝐶</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89BD675D-28FB-EFEF-DF16-350F79CE64B1}"/>
                  </a:ext>
                </a:extLst>
              </p:cNvPr>
              <p:cNvSpPr txBox="1">
                <a:spLocks noRot="1" noChangeAspect="1" noMove="1" noResize="1" noEditPoints="1" noAdjustHandles="1" noChangeArrowheads="1" noChangeShapeType="1" noTextEdit="1"/>
              </p:cNvSpPr>
              <p:nvPr/>
            </p:nvSpPr>
            <p:spPr>
              <a:xfrm>
                <a:off x="2066390" y="4003508"/>
                <a:ext cx="11817095" cy="3671583"/>
              </a:xfrm>
              <a:prstGeom prst="rect">
                <a:avLst/>
              </a:prstGeom>
              <a:blipFill>
                <a:blip r:embed="rId15"/>
                <a:stretch>
                  <a:fillRect l="-1858" b="-6312"/>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1B73AB2B-D64D-3FB3-8C21-4C6F5208D2F7}"/>
              </a:ext>
            </a:extLst>
          </p:cNvPr>
          <p:cNvPicPr>
            <a:picLocks noChangeAspect="1"/>
          </p:cNvPicPr>
          <p:nvPr/>
        </p:nvPicPr>
        <p:blipFill>
          <a:blip r:embed="rId16"/>
          <a:stretch>
            <a:fillRect/>
          </a:stretch>
        </p:blipFill>
        <p:spPr>
          <a:xfrm>
            <a:off x="13435470" y="2240540"/>
            <a:ext cx="4493141" cy="5620999"/>
          </a:xfrm>
          <a:prstGeom prst="rect">
            <a:avLst/>
          </a:prstGeom>
        </p:spPr>
      </p:pic>
    </p:spTree>
    <p:custDataLst>
      <p:tags r:id="rId1"/>
    </p:custDataLst>
    <p:extLst>
      <p:ext uri="{BB962C8B-B14F-4D97-AF65-F5344CB8AC3E}">
        <p14:creationId xmlns:p14="http://schemas.microsoft.com/office/powerpoint/2010/main" val="2269087009"/>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2250" y="419100"/>
            <a:ext cx="15798493" cy="9034463"/>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1"/>
          <a:srcRect/>
          <a:stretch>
            <a:fillRect/>
          </a:stretch>
        </p:blipFill>
        <p:spPr>
          <a:xfrm>
            <a:off x="15594020" y="7347073"/>
            <a:ext cx="2675535" cy="2916114"/>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277627"/>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6315224" y="1809678"/>
                <a:ext cx="10029974" cy="75596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 Do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𝐴𝐻</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𝐵𝐶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nên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𝐴𝐻𝐵</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𝐴𝐻𝐶</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=90</m:t>
                    </m:r>
                    <m:r>
                      <a:rPr lang="en-US" sz="4000" i="1" noProof="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𝐴𝐻𝐵</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chung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ra</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huyền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góc</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R="0" algn="just">
                  <a:lnSpc>
                    <a:spcPct val="150000"/>
                  </a:lnSpc>
                  <a:spcBef>
                    <a:spcPts val="0"/>
                  </a:spcBef>
                  <a:spcAft>
                    <a:spcPts val="800"/>
                  </a:spcAft>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b) </a:t>
                </a:r>
                <a:r>
                  <a:rPr lang="en-US" sz="4000" dirty="0">
                    <a:latin typeface="Arial (Body)"/>
                    <a:ea typeface="Times New Roman" panose="02020603050405020304" pitchFamily="18" charset="0"/>
                    <a:cs typeface="Arial" panose="020B0604020202020204" pitchFamily="34" charset="0"/>
                  </a:rPr>
                  <a:t>Vì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𝐴𝐻𝐵</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𝐴𝐻𝐶</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nên</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𝐵𝐴𝐻</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𝐶𝐴𝐻</m:t>
                        </m:r>
                      </m:e>
                    </m:acc>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hai</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tương</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ứng</a:t>
                </a:r>
                <a:r>
                  <a:rPr lang="en-US" sz="4000" dirty="0">
                    <a:latin typeface="Arial (Body)"/>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Body)"/>
                    <a:ea typeface="Times New Roman" panose="02020603050405020304" pitchFamily="18" charset="0"/>
                    <a:cs typeface="Arial" panose="020B0604020202020204" pitchFamily="34" charset="0"/>
                  </a:rPr>
                  <a:t>Suy</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ra</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𝐴𝐻</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là</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tia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phân</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giác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của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4000" dirty="0">
                    <a:latin typeface="Arial (Body)"/>
                    <a:ea typeface="Times New Roman" panose="02020603050405020304" pitchFamily="18"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6315224" y="1809678"/>
                <a:ext cx="10029974" cy="7559634"/>
              </a:xfrm>
              <a:prstGeom prst="rect">
                <a:avLst/>
              </a:prstGeom>
              <a:blipFill>
                <a:blip r:embed="rId12"/>
                <a:stretch>
                  <a:fillRect l="-2188" r="-2128" b="-209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D1DB8ED9-AAC3-24F5-4FAB-53111C45BD19}"/>
              </a:ext>
            </a:extLst>
          </p:cNvPr>
          <p:cNvPicPr>
            <a:picLocks noChangeAspect="1"/>
          </p:cNvPicPr>
          <p:nvPr/>
        </p:nvPicPr>
        <p:blipFill rotWithShape="1">
          <a:blip r:embed="rId13">
            <a:extLst>
              <a:ext uri="{28A0092B-C50C-407E-A947-70E740481C1C}">
                <a14:useLocalDpi xmlns:a14="http://schemas.microsoft.com/office/drawing/2010/main" val="0"/>
              </a:ext>
            </a:extLst>
          </a:blip>
          <a:srcRect l="74370" t="16716" r="4989" b="31178"/>
          <a:stretch/>
        </p:blipFill>
        <p:spPr>
          <a:xfrm>
            <a:off x="1685776" y="2750012"/>
            <a:ext cx="4496243" cy="5620414"/>
          </a:xfrm>
          <a:prstGeom prst="rect">
            <a:avLst/>
          </a:prstGeom>
        </p:spPr>
      </p:pic>
    </p:spTree>
    <p:custDataLst>
      <p:tags r:id="rId1"/>
    </p:custDataLst>
    <p:extLst>
      <p:ext uri="{BB962C8B-B14F-4D97-AF65-F5344CB8AC3E}">
        <p14:creationId xmlns:p14="http://schemas.microsoft.com/office/powerpoint/2010/main" val="822189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ppt_y</p:attrName>
                                        </p:attrNameLst>
                                      </p:cBhvr>
                                      <p:tavLst>
                                        <p:tav tm="0">
                                          <p:val>
                                            <p:strVal val="#ppt_y+#ppt_h*1.125000"/>
                                          </p:val>
                                        </p:tav>
                                        <p:tav tm="100000">
                                          <p:val>
                                            <p:strVal val="#ppt_y"/>
                                          </p:val>
                                        </p:tav>
                                      </p:tavLst>
                                    </p:anim>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500"/>
                                        <p:tgtEl>
                                          <p:spTgt spid="1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301742" y="1552542"/>
            <a:ext cx="13474966" cy="7475621"/>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77131" y="568947"/>
            <a:ext cx="1267542" cy="1245360"/>
          </a:xfrm>
          <a:prstGeom prst="rect">
            <a:avLst/>
          </a:prstGeom>
        </p:spPr>
      </p:pic>
      <p:pic>
        <p:nvPicPr>
          <p:cNvPr id="25" name="Picture 2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30859">
            <a:off x="13517010" y="1288129"/>
            <a:ext cx="2033947" cy="528826"/>
          </a:xfrm>
          <a:prstGeom prst="rect">
            <a:avLst/>
          </a:prstGeom>
        </p:spPr>
      </p:pic>
      <p:pic>
        <p:nvPicPr>
          <p:cNvPr id="26"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1821" y="8428397"/>
            <a:ext cx="3066494" cy="1054107"/>
          </a:xfrm>
          <a:prstGeom prst="rect">
            <a:avLst/>
          </a:prstGeom>
        </p:spPr>
      </p:pic>
      <p:sp>
        <p:nvSpPr>
          <p:cNvPr id="11" name="TextBox 10">
            <a:extLst>
              <a:ext uri="{FF2B5EF4-FFF2-40B4-BE49-F238E27FC236}">
                <a16:creationId xmlns:a16="http://schemas.microsoft.com/office/drawing/2014/main" id="{F4C40A81-4B4D-C507-F4DF-A359BB1CE8EF}"/>
              </a:ext>
            </a:extLst>
          </p:cNvPr>
          <p:cNvSpPr txBox="1"/>
          <p:nvPr/>
        </p:nvSpPr>
        <p:spPr>
          <a:xfrm>
            <a:off x="3895725" y="338274"/>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49AE07A-5435-FEC3-9E84-0AF0B81D2C1F}"/>
                  </a:ext>
                </a:extLst>
              </p:cNvPr>
              <p:cNvSpPr txBox="1"/>
              <p:nvPr/>
            </p:nvSpPr>
            <p:spPr>
              <a:xfrm>
                <a:off x="2752916" y="1814307"/>
                <a:ext cx="12008118" cy="2023183"/>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1 (SGK – tr.83)</a:t>
                </a:r>
                <a:r>
                  <a:rPr lang="en-US" sz="4400" dirty="0">
                    <a:latin typeface="Arial" panose="020B0604020202020204" pitchFamily="34" charset="0"/>
                    <a:cs typeface="Arial" panose="020B0604020202020204" pitchFamily="34" charset="0"/>
                  </a:rPr>
                  <a:t> Cho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42</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𝑀𝑃</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𝑀𝑁𝑃</m:t>
                        </m:r>
                      </m:e>
                    </m:acc>
                    <m:r>
                      <a:rPr lang="en-US" sz="4400" b="0" i="1" smtClean="0">
                        <a:latin typeface="Cambria Math" panose="02040503050406030204" pitchFamily="18" charset="0"/>
                        <a:cs typeface="Arial" panose="020B0604020202020204" pitchFamily="34" charset="0"/>
                      </a:rPr>
                      <m:t>=</m:t>
                    </m:r>
                    <m:acc>
                      <m:accPr>
                        <m:chr m:val="̂"/>
                        <m:ctrlPr>
                          <a:rPr lang="en-US" sz="4400" b="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𝑄𝑁𝑃</m:t>
                        </m:r>
                      </m:e>
                    </m:acc>
                  </m:oMath>
                </a14:m>
                <a:r>
                  <a:rPr lang="en-US" sz="44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749AE07A-5435-FEC3-9E84-0AF0B81D2C1F}"/>
                  </a:ext>
                </a:extLst>
              </p:cNvPr>
              <p:cNvSpPr txBox="1">
                <a:spLocks noRot="1" noChangeAspect="1" noMove="1" noResize="1" noEditPoints="1" noAdjustHandles="1" noChangeArrowheads="1" noChangeShapeType="1" noTextEdit="1"/>
              </p:cNvSpPr>
              <p:nvPr/>
            </p:nvSpPr>
            <p:spPr>
              <a:xfrm>
                <a:off x="2752916" y="1814307"/>
                <a:ext cx="12008118" cy="2023183"/>
              </a:xfrm>
              <a:prstGeom prst="rect">
                <a:avLst/>
              </a:prstGeom>
              <a:blipFill>
                <a:blip r:embed="rId15"/>
                <a:stretch>
                  <a:fillRect l="-2082" r="-2082" b="-13253"/>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9A3CFC43-5D07-2A46-AF84-13FCC4B15446}"/>
              </a:ext>
            </a:extLst>
          </p:cNvPr>
          <p:cNvPicPr>
            <a:picLocks noChangeAspect="1"/>
          </p:cNvPicPr>
          <p:nvPr/>
        </p:nvPicPr>
        <p:blipFill>
          <a:blip r:embed="rId16"/>
          <a:stretch>
            <a:fillRect/>
          </a:stretch>
        </p:blipFill>
        <p:spPr>
          <a:xfrm>
            <a:off x="11163800" y="3727272"/>
            <a:ext cx="4212701" cy="4474852"/>
          </a:xfrm>
          <a:prstGeom prst="rect">
            <a:avLst/>
          </a:prstGeom>
        </p:spPr>
      </p:pic>
    </p:spTree>
    <p:custDataLst>
      <p:tags r:id="rId1"/>
    </p:custDataLst>
    <p:extLst>
      <p:ext uri="{BB962C8B-B14F-4D97-AF65-F5344CB8AC3E}">
        <p14:creationId xmlns:p14="http://schemas.microsoft.com/office/powerpoint/2010/main" val="11746186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6"/>
          <a:srcRect/>
          <a:stretch>
            <a:fillRect/>
          </a:stretch>
        </p:blipFill>
        <p:spPr>
          <a:xfrm rot="474231">
            <a:off x="15927965" y="7485879"/>
            <a:ext cx="2187303" cy="2663383"/>
          </a:xfrm>
          <a:prstGeom prst="rect">
            <a:avLst/>
          </a:prstGeom>
        </p:spPr>
      </p:pic>
      <p:pic>
        <p:nvPicPr>
          <p:cNvPr id="14" name="Picture 13">
            <a:extLst>
              <a:ext uri="{FF2B5EF4-FFF2-40B4-BE49-F238E27FC236}">
                <a16:creationId xmlns:a16="http://schemas.microsoft.com/office/drawing/2014/main" id="{21922316-4AF4-C5D9-6F2F-D2BBB3BAB0CF}"/>
              </a:ext>
            </a:extLst>
          </p:cNvPr>
          <p:cNvPicPr>
            <a:picLocks noChangeAspect="1"/>
          </p:cNvPicPr>
          <p:nvPr/>
        </p:nvPicPr>
        <p:blipFill rotWithShape="1">
          <a:blip r:embed="rId17">
            <a:extLst>
              <a:ext uri="{28A0092B-C50C-407E-A947-70E740481C1C}">
                <a14:useLocalDpi xmlns:a14="http://schemas.microsoft.com/office/drawing/2010/main" val="0"/>
              </a:ext>
            </a:extLst>
          </a:blip>
          <a:srcRect l="37646" t="36364" r="38802" b="5003"/>
          <a:stretch/>
        </p:blipFill>
        <p:spPr>
          <a:xfrm>
            <a:off x="2616911" y="3026383"/>
            <a:ext cx="4210051" cy="4468653"/>
          </a:xfrm>
          <a:prstGeom prst="rect">
            <a:avLst/>
          </a:prstGeom>
        </p:spPr>
      </p:pic>
      <p:sp>
        <p:nvSpPr>
          <p:cNvPr id="19" name="Speech Bubble: Oval 18">
            <a:extLst>
              <a:ext uri="{FF2B5EF4-FFF2-40B4-BE49-F238E27FC236}">
                <a16:creationId xmlns:a16="http://schemas.microsoft.com/office/drawing/2014/main" id="{AE7810F6-9F31-81F5-61CF-C4FEE5BFB763}"/>
              </a:ext>
            </a:extLst>
          </p:cNvPr>
          <p:cNvSpPr/>
          <p:nvPr/>
        </p:nvSpPr>
        <p:spPr>
          <a:xfrm>
            <a:off x="7966405" y="122517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63F52D-210C-CC4C-1BD4-4C07A99470C2}"/>
                  </a:ext>
                </a:extLst>
              </p:cNvPr>
              <p:cNvSpPr txBox="1"/>
              <p:nvPr/>
            </p:nvSpPr>
            <p:spPr>
              <a:xfrm>
                <a:off x="6984742" y="2854749"/>
                <a:ext cx="8807235" cy="5355505"/>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𝑀𝑁𝑃</m:t>
                    </m:r>
                  </m:oMath>
                </a14:m>
                <a:r>
                  <a:rPr lang="vi-VN" sz="4000" dirty="0">
                    <a:solidFill>
                      <a:srgbClr val="000000"/>
                    </a:solidFill>
                    <a:effectLst/>
                    <a:latin typeface="Arial (Body)"/>
                    <a:ea typeface="Calibri" panose="020F050202020403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𝑄𝑁𝑃</m:t>
                    </m:r>
                  </m:oMath>
                </a14:m>
                <a:r>
                  <a:rPr lang="vi-VN" sz="4000" dirty="0">
                    <a:solidFill>
                      <a:srgbClr val="000000"/>
                    </a:solidFill>
                    <a:effectLst/>
                    <a:latin typeface="Arial (Body)"/>
                    <a:ea typeface="Calibri" panose="020F0502020204030204" pitchFamily="34" charset="0"/>
                  </a:rPr>
                  <a:t>, ta có:</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6363F52D-210C-CC4C-1BD4-4C07A99470C2}"/>
                  </a:ext>
                </a:extLst>
              </p:cNvPr>
              <p:cNvSpPr txBox="1">
                <a:spLocks noRot="1" noChangeAspect="1" noMove="1" noResize="1" noEditPoints="1" noAdjustHandles="1" noChangeArrowheads="1" noChangeShapeType="1" noTextEdit="1"/>
              </p:cNvSpPr>
              <p:nvPr/>
            </p:nvSpPr>
            <p:spPr>
              <a:xfrm>
                <a:off x="6984742" y="2854749"/>
                <a:ext cx="8807235" cy="5355505"/>
              </a:xfrm>
              <a:prstGeom prst="rect">
                <a:avLst/>
              </a:prstGeom>
              <a:blipFill>
                <a:blip r:embed="rId18"/>
                <a:stretch>
                  <a:fillRect l="-2491" b="-159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83456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wipe(down)">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wipe(down)">
                                      <p:cBhvr>
                                        <p:cTn id="3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7"/>
          <a:srcRect/>
          <a:stretch>
            <a:fillRect/>
          </a:stretch>
        </p:blipFill>
        <p:spPr>
          <a:xfrm>
            <a:off x="15230224" y="7870352"/>
            <a:ext cx="2655658" cy="2416648"/>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0A9A149-56EC-2FA1-621E-7F2C5CFD0144}"/>
                  </a:ext>
                </a:extLst>
              </p:cNvPr>
              <p:cNvSpPr txBox="1"/>
              <p:nvPr/>
            </p:nvSpPr>
            <p:spPr>
              <a:xfrm>
                <a:off x="3219449" y="1809215"/>
                <a:ext cx="11849100" cy="2023183"/>
              </a:xfrm>
              <a:prstGeom prst="rect">
                <a:avLst/>
              </a:prstGeom>
              <a:noFill/>
            </p:spPr>
            <p:txBody>
              <a:bodyPr wrap="square" rtlCol="0">
                <a:spAutoFit/>
              </a:bodyPr>
              <a:lstStyle/>
              <a:p>
                <a:pPr algn="just">
                  <a:lnSpc>
                    <a:spcPct val="150000"/>
                  </a:lnSpc>
                </a:pPr>
                <a:r>
                  <a:rPr lang="en-US" sz="4400" b="1" dirty="0">
                    <a:latin typeface="Arial (Body)"/>
                  </a:rPr>
                  <a:t>Bài 2 (SGK – tr.83)</a:t>
                </a:r>
                <a:r>
                  <a:rPr lang="en-US" sz="4400" dirty="0">
                    <a:latin typeface="Arial (Body)"/>
                  </a:rPr>
                  <a:t> Cho </a:t>
                </a:r>
                <a:r>
                  <a:rPr lang="en-US" sz="4400" dirty="0" err="1">
                    <a:latin typeface="Arial (Body)"/>
                  </a:rPr>
                  <a:t>Hình</a:t>
                </a:r>
                <a:r>
                  <a:rPr lang="en-US" sz="4400" dirty="0">
                    <a:latin typeface="Arial (Body)"/>
                  </a:rPr>
                  <a:t> 43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𝐴𝐷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𝐴𝐷𝐶</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𝐴𝐶𝐵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𝐴𝐶𝐷</m:t>
                        </m:r>
                      </m:e>
                    </m:acc>
                  </m:oMath>
                </a14:m>
                <a:r>
                  <a:rPr lang="en-US" sz="4400" dirty="0">
                    <a:latin typeface="Arial (Body)"/>
                  </a:rPr>
                  <a:t>.</a:t>
                </a:r>
              </a:p>
            </p:txBody>
          </p:sp>
        </mc:Choice>
        <mc:Fallback xmlns="">
          <p:sp>
            <p:nvSpPr>
              <p:cNvPr id="17" name="TextBox 16">
                <a:extLst>
                  <a:ext uri="{FF2B5EF4-FFF2-40B4-BE49-F238E27FC236}">
                    <a16:creationId xmlns:a16="http://schemas.microsoft.com/office/drawing/2014/main" id="{D0A9A149-56EC-2FA1-621E-7F2C5CFD0144}"/>
                  </a:ext>
                </a:extLst>
              </p:cNvPr>
              <p:cNvSpPr txBox="1">
                <a:spLocks noRot="1" noChangeAspect="1" noMove="1" noResize="1" noEditPoints="1" noAdjustHandles="1" noChangeArrowheads="1" noChangeShapeType="1" noTextEdit="1"/>
              </p:cNvSpPr>
              <p:nvPr/>
            </p:nvSpPr>
            <p:spPr>
              <a:xfrm>
                <a:off x="3219449" y="1809215"/>
                <a:ext cx="11849100" cy="2023183"/>
              </a:xfrm>
              <a:prstGeom prst="rect">
                <a:avLst/>
              </a:prstGeom>
              <a:blipFill>
                <a:blip r:embed="rId18"/>
                <a:stretch>
                  <a:fillRect l="-2058" r="-2109" b="-13253"/>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DB8DC59-7267-3CCC-7EBC-FB37C73E645E}"/>
              </a:ext>
            </a:extLst>
          </p:cNvPr>
          <p:cNvPicPr>
            <a:picLocks noChangeAspect="1"/>
          </p:cNvPicPr>
          <p:nvPr/>
        </p:nvPicPr>
        <p:blipFill rotWithShape="1">
          <a:blip r:embed="rId19">
            <a:extLst>
              <a:ext uri="{28A0092B-C50C-407E-A947-70E740481C1C}">
                <a14:useLocalDpi xmlns:a14="http://schemas.microsoft.com/office/drawing/2010/main" val="0"/>
              </a:ext>
            </a:extLst>
          </a:blip>
          <a:srcRect l="66652" t="4720" r="6552" b="12266"/>
          <a:stretch/>
        </p:blipFill>
        <p:spPr>
          <a:xfrm>
            <a:off x="6593704" y="4118068"/>
            <a:ext cx="5100591" cy="4878606"/>
          </a:xfrm>
          <a:prstGeom prst="rect">
            <a:avLst/>
          </a:prstGeom>
        </p:spPr>
      </p:pic>
    </p:spTree>
    <p:custDataLst>
      <p:tags r:id="rId1"/>
    </p:custDataLst>
    <p:extLst>
      <p:ext uri="{BB962C8B-B14F-4D97-AF65-F5344CB8AC3E}">
        <p14:creationId xmlns:p14="http://schemas.microsoft.com/office/powerpoint/2010/main" val="3490926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 calcmode="lin" valueType="num">
                                      <p:cBhvr>
                                        <p:cTn id="14" dur="500" fill="hold"/>
                                        <p:tgtEl>
                                          <p:spTgt spid="23"/>
                                        </p:tgtEl>
                                        <p:attrNameLst>
                                          <p:attrName>style.rotation</p:attrName>
                                        </p:attrNameLst>
                                      </p:cBhvr>
                                      <p:tavLst>
                                        <p:tav tm="0">
                                          <p:val>
                                            <p:fltVal val="90"/>
                                          </p:val>
                                        </p:tav>
                                        <p:tav tm="100000">
                                          <p:val>
                                            <p:fltVal val="0"/>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79962" y="8578441"/>
            <a:ext cx="1267542" cy="1245360"/>
          </a:xfrm>
          <a:prstGeom prst="rect">
            <a:avLst/>
          </a:prstGeom>
        </p:spPr>
      </p:pic>
      <p:sp>
        <p:nvSpPr>
          <p:cNvPr id="15" name="Speech Bubble: Oval 14">
            <a:extLst>
              <a:ext uri="{FF2B5EF4-FFF2-40B4-BE49-F238E27FC236}">
                <a16:creationId xmlns:a16="http://schemas.microsoft.com/office/drawing/2014/main" id="{17CDF13F-8A30-AA38-FC67-03CDCDE84F12}"/>
              </a:ext>
            </a:extLst>
          </p:cNvPr>
          <p:cNvSpPr/>
          <p:nvPr/>
        </p:nvSpPr>
        <p:spPr>
          <a:xfrm>
            <a:off x="7946052" y="1152525"/>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DB7655A-5C66-FAF3-618A-CA699977E03E}"/>
                  </a:ext>
                </a:extLst>
              </p:cNvPr>
              <p:cNvSpPr txBox="1"/>
              <p:nvPr/>
            </p:nvSpPr>
            <p:spPr>
              <a:xfrm>
                <a:off x="1457325" y="3063524"/>
                <a:ext cx="9944100" cy="5201617"/>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vuông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𝐴𝐶𝐷</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CDB7655A-5C66-FAF3-618A-CA699977E03E}"/>
                  </a:ext>
                </a:extLst>
              </p:cNvPr>
              <p:cNvSpPr txBox="1">
                <a:spLocks noRot="1" noChangeAspect="1" noMove="1" noResize="1" noEditPoints="1" noAdjustHandles="1" noChangeArrowheads="1" noChangeShapeType="1" noTextEdit="1"/>
              </p:cNvSpPr>
              <p:nvPr/>
            </p:nvSpPr>
            <p:spPr>
              <a:xfrm>
                <a:off x="1457325" y="3063524"/>
                <a:ext cx="9944100" cy="5201617"/>
              </a:xfrm>
              <a:prstGeom prst="rect">
                <a:avLst/>
              </a:prstGeom>
              <a:blipFill>
                <a:blip r:embed="rId15"/>
                <a:stretch>
                  <a:fillRect l="-2146" r="-2207" b="-175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95587274-DF8D-1936-BE3F-D41DB3BF175F}"/>
              </a:ext>
            </a:extLst>
          </p:cNvPr>
          <p:cNvPicPr>
            <a:picLocks noChangeAspect="1"/>
          </p:cNvPicPr>
          <p:nvPr/>
        </p:nvPicPr>
        <p:blipFill>
          <a:blip r:embed="rId16"/>
          <a:stretch>
            <a:fillRect/>
          </a:stretch>
        </p:blipFill>
        <p:spPr>
          <a:xfrm>
            <a:off x="11948645" y="2600325"/>
            <a:ext cx="5096698" cy="4877223"/>
          </a:xfrm>
          <a:prstGeom prst="rect">
            <a:avLst/>
          </a:prstGeom>
        </p:spPr>
      </p:pic>
    </p:spTree>
    <p:custDataLst>
      <p:tags r:id="rId1"/>
    </p:custDataLst>
    <p:extLst>
      <p:ext uri="{BB962C8B-B14F-4D97-AF65-F5344CB8AC3E}">
        <p14:creationId xmlns:p14="http://schemas.microsoft.com/office/powerpoint/2010/main" val="28661870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3"/>
          <a:srcRect/>
          <a:stretch>
            <a:fillRect/>
          </a:stretch>
        </p:blipFill>
        <p:spPr>
          <a:xfrm rot="625468">
            <a:off x="15579445" y="8132754"/>
            <a:ext cx="2645765" cy="2232364"/>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182306" y="609108"/>
            <a:ext cx="4071481" cy="64125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56FB43-338F-AE26-2C0E-021524C67299}"/>
                  </a:ext>
                </a:extLst>
              </p:cNvPr>
              <p:cNvSpPr txBox="1"/>
              <p:nvPr/>
            </p:nvSpPr>
            <p:spPr>
              <a:xfrm>
                <a:off x="3238499" y="2196092"/>
                <a:ext cx="11811000" cy="2023183"/>
              </a:xfrm>
              <a:prstGeom prst="rect">
                <a:avLst/>
              </a:prstGeom>
              <a:noFill/>
            </p:spPr>
            <p:txBody>
              <a:bodyPr wrap="square" rtlCol="0">
                <a:spAutoFit/>
              </a:bodyPr>
              <a:lstStyle/>
              <a:p>
                <a:pPr algn="just">
                  <a:lnSpc>
                    <a:spcPct val="150000"/>
                  </a:lnSpc>
                </a:pPr>
                <a:r>
                  <a:rPr lang="en-US" sz="4400" b="1" dirty="0">
                    <a:latin typeface="Arial (Body)"/>
                  </a:rPr>
                  <a:t>Bài 3 (SGK – tr.83)</a:t>
                </a:r>
                <a:r>
                  <a:rPr lang="en-US" sz="4400" dirty="0">
                    <a:latin typeface="Arial (Body)"/>
                  </a:rPr>
                  <a:t> Cho </a:t>
                </a:r>
                <a:r>
                  <a:rPr lang="en-US" sz="4400" i="1" dirty="0" err="1">
                    <a:latin typeface="Arial (Body)"/>
                  </a:rPr>
                  <a:t>Hình</a:t>
                </a:r>
                <a:r>
                  <a:rPr lang="en-US" sz="4400" i="1" dirty="0">
                    <a:latin typeface="Arial (Body)"/>
                  </a:rPr>
                  <a:t> 44</a:t>
                </a:r>
                <a:r>
                  <a:rPr lang="en-US" sz="4400" dirty="0">
                    <a:latin typeface="Arial (Body)"/>
                  </a:rPr>
                  <a:t>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𝐵𝐷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𝐵𝐴𝐷</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𝐴𝐷</m:t>
                    </m:r>
                    <m:r>
                      <a:rPr lang="en-US" sz="4400" i="1" dirty="0" smtClean="0">
                        <a:latin typeface="Cambria Math" panose="02040503050406030204" pitchFamily="18" charset="0"/>
                      </a:rPr>
                      <m:t>=</m:t>
                    </m:r>
                    <m:r>
                      <a:rPr lang="en-US" sz="4400" i="1" dirty="0" smtClean="0">
                        <a:latin typeface="Cambria Math" panose="02040503050406030204" pitchFamily="18" charset="0"/>
                      </a:rPr>
                      <m:t>𝐵𝐶</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9056FB43-338F-AE26-2C0E-021524C67299}"/>
                  </a:ext>
                </a:extLst>
              </p:cNvPr>
              <p:cNvSpPr txBox="1">
                <a:spLocks noRot="1" noChangeAspect="1" noMove="1" noResize="1" noEditPoints="1" noAdjustHandles="1" noChangeArrowheads="1" noChangeShapeType="1" noTextEdit="1"/>
              </p:cNvSpPr>
              <p:nvPr/>
            </p:nvSpPr>
            <p:spPr>
              <a:xfrm>
                <a:off x="3238499" y="2196092"/>
                <a:ext cx="11811000" cy="2023183"/>
              </a:xfrm>
              <a:prstGeom prst="rect">
                <a:avLst/>
              </a:prstGeom>
              <a:blipFill>
                <a:blip r:embed="rId16"/>
                <a:stretch>
                  <a:fillRect l="-2064" r="-2064" b="-13253"/>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46082B94-2822-4F9A-5ECC-3B68148AEA60}"/>
              </a:ext>
            </a:extLst>
          </p:cNvPr>
          <p:cNvPicPr>
            <a:picLocks noChangeAspect="1"/>
          </p:cNvPicPr>
          <p:nvPr/>
        </p:nvPicPr>
        <p:blipFill rotWithShape="1">
          <a:blip r:embed="rId17">
            <a:extLst>
              <a:ext uri="{28A0092B-C50C-407E-A947-70E740481C1C}">
                <a14:useLocalDpi xmlns:a14="http://schemas.microsoft.com/office/drawing/2010/main" val="0"/>
              </a:ext>
            </a:extLst>
          </a:blip>
          <a:srcRect l="63397" t="9202" r="8076" b="10621"/>
          <a:stretch/>
        </p:blipFill>
        <p:spPr>
          <a:xfrm>
            <a:off x="6102276" y="4686300"/>
            <a:ext cx="6083447" cy="4150038"/>
          </a:xfrm>
          <a:prstGeom prst="rect">
            <a:avLst/>
          </a:prstGeom>
        </p:spPr>
      </p:pic>
    </p:spTree>
    <p:custDataLst>
      <p:tags r:id="rId1"/>
    </p:custDataLst>
    <p:extLst>
      <p:ext uri="{BB962C8B-B14F-4D97-AF65-F5344CB8AC3E}">
        <p14:creationId xmlns:p14="http://schemas.microsoft.com/office/powerpoint/2010/main" val="3806770505"/>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strVal val="#ppt_w*0.70"/>
                                          </p:val>
                                        </p:tav>
                                        <p:tav tm="100000">
                                          <p:val>
                                            <p:strVal val="#ppt_w"/>
                                          </p:val>
                                        </p:tav>
                                      </p:tavLst>
                                    </p:anim>
                                    <p:anim calcmode="lin" valueType="num">
                                      <p:cBhvr>
                                        <p:cTn id="13" dur="500" fill="hold"/>
                                        <p:tgtEl>
                                          <p:spTgt spid="22"/>
                                        </p:tgtEl>
                                        <p:attrNameLst>
                                          <p:attrName>ppt_h</p:attrName>
                                        </p:attrNameLst>
                                      </p:cBhvr>
                                      <p:tavLst>
                                        <p:tav tm="0">
                                          <p:val>
                                            <p:strVal val="#ppt_h"/>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438853">
            <a:off x="15807487" y="8997715"/>
            <a:ext cx="1684424" cy="437950"/>
          </a:xfrm>
          <a:prstGeom prst="rect">
            <a:avLst/>
          </a:prstGeom>
        </p:spPr>
      </p:pic>
      <p:sp>
        <p:nvSpPr>
          <p:cNvPr id="12" name="Speech Bubble: Oval 11">
            <a:extLst>
              <a:ext uri="{FF2B5EF4-FFF2-40B4-BE49-F238E27FC236}">
                <a16:creationId xmlns:a16="http://schemas.microsoft.com/office/drawing/2014/main" id="{9A9F948A-5F8B-F70C-6874-D741D9C8938E}"/>
              </a:ext>
            </a:extLst>
          </p:cNvPr>
          <p:cNvSpPr/>
          <p:nvPr/>
        </p:nvSpPr>
        <p:spPr>
          <a:xfrm>
            <a:off x="7905750" y="787492"/>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F0EB3672-B075-C8C0-8C90-C1A3C3B80956}"/>
              </a:ext>
            </a:extLst>
          </p:cNvPr>
          <p:cNvPicPr>
            <a:picLocks noChangeAspect="1"/>
          </p:cNvPicPr>
          <p:nvPr/>
        </p:nvPicPr>
        <p:blipFill rotWithShape="1">
          <a:blip r:embed="rId13">
            <a:extLst>
              <a:ext uri="{28A0092B-C50C-407E-A947-70E740481C1C}">
                <a14:useLocalDpi xmlns:a14="http://schemas.microsoft.com/office/drawing/2010/main" val="0"/>
              </a:ext>
            </a:extLst>
          </a:blip>
          <a:srcRect l="63397" t="9202" r="8076" b="10621"/>
          <a:stretch/>
        </p:blipFill>
        <p:spPr>
          <a:xfrm>
            <a:off x="1540221" y="3303653"/>
            <a:ext cx="5393980" cy="3679694"/>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E0D2F1B-BA2A-59DA-BEA0-928F72CC87CF}"/>
                  </a:ext>
                </a:extLst>
              </p:cNvPr>
              <p:cNvSpPr txBox="1"/>
              <p:nvPr/>
            </p:nvSpPr>
            <p:spPr>
              <a:xfrm>
                <a:off x="6945140" y="2935840"/>
                <a:ext cx="9318278" cy="5056577"/>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vuông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cạnh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7E0D2F1B-BA2A-59DA-BEA0-928F72CC87CF}"/>
                  </a:ext>
                </a:extLst>
              </p:cNvPr>
              <p:cNvSpPr txBox="1">
                <a:spLocks noRot="1" noChangeAspect="1" noMove="1" noResize="1" noEditPoints="1" noAdjustHandles="1" noChangeArrowheads="1" noChangeShapeType="1" noTextEdit="1"/>
              </p:cNvSpPr>
              <p:nvPr/>
            </p:nvSpPr>
            <p:spPr>
              <a:xfrm>
                <a:off x="6945140" y="2935840"/>
                <a:ext cx="9318278" cy="5056577"/>
              </a:xfrm>
              <a:prstGeom prst="rect">
                <a:avLst/>
              </a:prstGeom>
              <a:blipFill>
                <a:blip r:embed="rId14"/>
                <a:stretch>
                  <a:fillRect l="-2289" r="-2289" b="-434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2568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807684" y="9154288"/>
            <a:ext cx="4071481" cy="641258"/>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09478" y="831634"/>
            <a:ext cx="3321689" cy="3031796"/>
          </a:xfrm>
          <a:prstGeom prst="rect">
            <a:avLst/>
          </a:prstGeom>
        </p:spPr>
      </p:pic>
      <p:pic>
        <p:nvPicPr>
          <p:cNvPr id="17" name="Picture 17"/>
          <p:cNvPicPr>
            <a:picLocks noChangeAspect="1"/>
          </p:cNvPicPr>
          <p:nvPr/>
        </p:nvPicPr>
        <p:blipFill>
          <a:blip r:embed="rId11"/>
          <a:srcRect/>
          <a:stretch>
            <a:fillRect/>
          </a:stretch>
        </p:blipFill>
        <p:spPr>
          <a:xfrm>
            <a:off x="81458" y="6964489"/>
            <a:ext cx="1911401" cy="3239663"/>
          </a:xfrm>
          <a:prstGeom prst="rect">
            <a:avLst/>
          </a:prstGeom>
        </p:spPr>
      </p:pic>
      <p:pic>
        <p:nvPicPr>
          <p:cNvPr id="20" name="Picture 11">
            <a:extLst>
              <a:ext uri="{FF2B5EF4-FFF2-40B4-BE49-F238E27FC236}">
                <a16:creationId xmlns:a16="http://schemas.microsoft.com/office/drawing/2014/main" id="{4CABAAC5-5488-F852-6272-1D6E12DA93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15805" y="587267"/>
            <a:ext cx="15656390" cy="9112466"/>
          </a:xfrm>
          <a:prstGeom prst="rect">
            <a:avLst/>
          </a:prstGeom>
        </p:spPr>
      </p:pic>
      <p:pic>
        <p:nvPicPr>
          <p:cNvPr id="16" name="Picture 16"/>
          <p:cNvPicPr>
            <a:picLocks noChangeAspect="1"/>
          </p:cNvPicPr>
          <p:nvPr/>
        </p:nvPicPr>
        <p:blipFill>
          <a:blip r:embed="rId14"/>
          <a:srcRect/>
          <a:stretch>
            <a:fillRect/>
          </a:stretch>
        </p:blipFill>
        <p:spPr>
          <a:xfrm rot="617186">
            <a:off x="15857913" y="926079"/>
            <a:ext cx="1547986" cy="2211409"/>
          </a:xfrm>
          <a:prstGeom prst="rect">
            <a:avLst/>
          </a:prstGeom>
        </p:spPr>
      </p:pic>
      <p:pic>
        <p:nvPicPr>
          <p:cNvPr id="18" name="Picture 18"/>
          <p:cNvPicPr>
            <a:picLocks noChangeAspect="1"/>
          </p:cNvPicPr>
          <p:nvPr/>
        </p:nvPicPr>
        <p:blipFill>
          <a:blip r:embed="rId15"/>
          <a:srcRect/>
          <a:stretch>
            <a:fillRect/>
          </a:stretch>
        </p:blipFill>
        <p:spPr>
          <a:xfrm rot="1541337">
            <a:off x="15790716" y="8146679"/>
            <a:ext cx="2006199" cy="1996168"/>
          </a:xfrm>
          <a:prstGeom prst="rect">
            <a:avLst/>
          </a:prstGeom>
        </p:spPr>
      </p:pic>
      <p:sp>
        <p:nvSpPr>
          <p:cNvPr id="22" name="TextBox 21">
            <a:extLst>
              <a:ext uri="{FF2B5EF4-FFF2-40B4-BE49-F238E27FC236}">
                <a16:creationId xmlns:a16="http://schemas.microsoft.com/office/drawing/2014/main" id="{AD797B1F-8D9A-78DD-1154-AF2C623A5CC5}"/>
              </a:ext>
            </a:extLst>
          </p:cNvPr>
          <p:cNvSpPr txBox="1"/>
          <p:nvPr/>
        </p:nvSpPr>
        <p:spPr>
          <a:xfrm>
            <a:off x="1128504" y="2498995"/>
            <a:ext cx="16030991" cy="5536965"/>
          </a:xfrm>
          <a:prstGeom prst="rect">
            <a:avLst/>
          </a:prstGeom>
          <a:noFill/>
        </p:spPr>
        <p:txBody>
          <a:bodyPr wrap="square" rtlCol="0">
            <a:spAutoFit/>
          </a:bodyPr>
          <a:lstStyle/>
          <a:p>
            <a:pPr algn="ctr">
              <a:lnSpc>
                <a:spcPct val="150000"/>
              </a:lnSpc>
            </a:pPr>
            <a:r>
              <a:rPr lang="en-US" sz="8200" b="1" dirty="0">
                <a:latin typeface="Arial" panose="020B0604020202020204" pitchFamily="34" charset="0"/>
                <a:cs typeface="Arial" panose="020B0604020202020204" pitchFamily="34" charset="0"/>
              </a:rPr>
              <a:t>BÀI 4: TRƯỜNG HỢP BẰNG NHAU THỨ NHẤT CỦA TAM GIÁC: CẠNH – CẠNH – CẠNH</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grpSp>
        <p:nvGrpSpPr>
          <p:cNvPr id="11" name="Group 11"/>
          <p:cNvGrpSpPr/>
          <p:nvPr/>
        </p:nvGrpSpPr>
        <p:grpSpPr>
          <a:xfrm rot="173666">
            <a:off x="2787510" y="680311"/>
            <a:ext cx="12417096" cy="8529878"/>
            <a:chOff x="0" y="0"/>
            <a:chExt cx="16556128" cy="5939618"/>
          </a:xfrm>
        </p:grpSpPr>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254856"/>
              <a:ext cx="10284933" cy="5684763"/>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71196" y="0"/>
              <a:ext cx="10284933" cy="5684763"/>
            </a:xfrm>
            <a:prstGeom prst="rect">
              <a:avLst/>
            </a:prstGeom>
          </p:spPr>
        </p:pic>
      </p:grpSp>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40675" y="0"/>
            <a:ext cx="1489798" cy="138686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10514" y="372246"/>
            <a:ext cx="750119" cy="642375"/>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57101" y="1646620"/>
            <a:ext cx="3066494" cy="105410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77395" y="6328210"/>
            <a:ext cx="3975926" cy="4114800"/>
          </a:xfrm>
          <a:prstGeom prst="rect">
            <a:avLst/>
          </a:prstGeom>
        </p:spPr>
      </p:pic>
      <p:pic>
        <p:nvPicPr>
          <p:cNvPr id="18" name="Picture 18"/>
          <p:cNvPicPr>
            <a:picLocks noChangeAspect="1"/>
          </p:cNvPicPr>
          <p:nvPr/>
        </p:nvPicPr>
        <p:blipFill>
          <a:blip r:embed="rId15"/>
          <a:srcRect/>
          <a:stretch>
            <a:fillRect/>
          </a:stretch>
        </p:blipFill>
        <p:spPr>
          <a:xfrm>
            <a:off x="14377607" y="5842960"/>
            <a:ext cx="2881693" cy="3415340"/>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10277" y="1028700"/>
            <a:ext cx="1267542" cy="1245360"/>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66B360-67E5-E5B6-5639-155C198EAC57}"/>
                  </a:ext>
                </a:extLst>
              </p:cNvPr>
              <p:cNvSpPr txBox="1"/>
              <p:nvPr/>
            </p:nvSpPr>
            <p:spPr>
              <a:xfrm>
                <a:off x="3602062" y="3134831"/>
                <a:ext cx="10685438" cy="4063933"/>
              </a:xfrm>
              <a:prstGeom prst="rect">
                <a:avLst/>
              </a:prstGeom>
              <a:noFill/>
            </p:spPr>
            <p:txBody>
              <a:bodyPr wrap="square" rtlCol="0">
                <a:spAutoFit/>
              </a:bodyPr>
              <a:lstStyle/>
              <a:p>
                <a:pPr algn="just">
                  <a:lnSpc>
                    <a:spcPct val="150000"/>
                  </a:lnSpc>
                </a:pPr>
                <a:r>
                  <a:rPr lang="en-US" sz="4400" b="1" dirty="0">
                    <a:latin typeface="Arial (Body)"/>
                  </a:rPr>
                  <a:t>Bài 4 (SGK – tr.83)</a:t>
                </a:r>
                <a:r>
                  <a:rPr lang="en-US" sz="4400" dirty="0">
                    <a:latin typeface="Arial (Body)"/>
                  </a:rPr>
                  <a:t> Cho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𝐴𝐵𝐶</m:t>
                    </m:r>
                  </m:oMath>
                </a14:m>
                <a:r>
                  <a:rPr lang="en-US" sz="4400" dirty="0">
                    <a:latin typeface="Arial (Body)"/>
                  </a:rPr>
                  <a:t> </a:t>
                </a:r>
                <a:r>
                  <a:rPr lang="en-US" sz="4400" dirty="0" err="1">
                    <a:latin typeface="Arial (Body)"/>
                  </a:rPr>
                  <a:t>và</a:t>
                </a:r>
                <a:r>
                  <a:rPr lang="en-US" sz="4400" dirty="0">
                    <a:latin typeface="Arial (Body)"/>
                  </a:rPr>
                  <a:t> </a:t>
                </a:r>
                <a14:m>
                  <m:oMath xmlns:m="http://schemas.openxmlformats.org/officeDocument/2006/math">
                    <m:r>
                      <a:rPr lang="en-US" sz="4400" i="1" dirty="0" smtClean="0">
                        <a:latin typeface="Cambria Math" panose="02040503050406030204" pitchFamily="18" charset="0"/>
                      </a:rPr>
                      <m:t>𝑀𝑁𝑃</m:t>
                    </m:r>
                  </m:oMath>
                </a14:m>
                <a:r>
                  <a:rPr lang="en-US" sz="4400" dirty="0">
                    <a:latin typeface="Arial (Body)"/>
                  </a:rPr>
                  <a:t> </a:t>
                </a:r>
                <a:r>
                  <a:rPr lang="en-US" sz="4400" dirty="0" err="1">
                    <a:latin typeface="Arial (Body)"/>
                  </a:rPr>
                  <a:t>thoả</a:t>
                </a:r>
                <a:r>
                  <a:rPr lang="en-US" sz="4400" dirty="0">
                    <a:latin typeface="Arial (Body)"/>
                  </a:rPr>
                  <a:t> </a:t>
                </a:r>
                <a:r>
                  <a:rPr lang="en-US" sz="4400" dirty="0" err="1">
                    <a:latin typeface="Arial (Body)"/>
                  </a:rPr>
                  <a:t>mãn</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𝑀𝑁</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𝐵𝐶</m:t>
                    </m:r>
                    <m:r>
                      <a:rPr lang="en-US" sz="4400" i="1" dirty="0" smtClean="0">
                        <a:latin typeface="Cambria Math" panose="02040503050406030204" pitchFamily="18" charset="0"/>
                      </a:rPr>
                      <m:t>=</m:t>
                    </m:r>
                    <m:r>
                      <a:rPr lang="en-US" sz="4400" i="1" dirty="0" smtClean="0">
                        <a:latin typeface="Cambria Math" panose="02040503050406030204" pitchFamily="18" charset="0"/>
                      </a:rPr>
                      <m:t>𝑁𝑃</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𝑀𝑃</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=65</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𝑁</m:t>
                        </m:r>
                      </m:e>
                    </m:acc>
                    <m:r>
                      <a:rPr lang="en-US" sz="4400" b="0" i="1" dirty="0" smtClean="0">
                        <a:latin typeface="Cambria Math" panose="02040503050406030204" pitchFamily="18" charset="0"/>
                      </a:rPr>
                      <m:t>=71</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Tính</a:t>
                </a:r>
                <a:r>
                  <a:rPr lang="en-US" sz="4400" dirty="0">
                    <a:latin typeface="Arial (Body)"/>
                  </a:rPr>
                  <a:t> </a:t>
                </a:r>
                <a:r>
                  <a:rPr lang="en-US" sz="4400" dirty="0" err="1">
                    <a:latin typeface="Arial (Body)"/>
                  </a:rPr>
                  <a:t>số</a:t>
                </a:r>
                <a:r>
                  <a:rPr lang="en-US" sz="4400" dirty="0">
                    <a:latin typeface="Arial (Body)"/>
                  </a:rPr>
                  <a:t> </a:t>
                </a:r>
                <a:r>
                  <a:rPr lang="en-US" sz="4400" dirty="0" err="1">
                    <a:latin typeface="Arial (Body)"/>
                  </a:rPr>
                  <a:t>đo</a:t>
                </a:r>
                <a:r>
                  <a:rPr lang="en-US" sz="4400" dirty="0">
                    <a:latin typeface="Arial (Body)"/>
                  </a:rPr>
                  <a:t> </a:t>
                </a:r>
                <a:r>
                  <a:rPr lang="en-US" sz="4400" dirty="0" err="1">
                    <a:latin typeface="Arial (Body)"/>
                  </a:rPr>
                  <a:t>các</a:t>
                </a:r>
                <a:r>
                  <a:rPr lang="en-US" sz="4400" dirty="0">
                    <a:latin typeface="Arial (Body)"/>
                  </a:rPr>
                  <a:t> </a:t>
                </a:r>
                <a:r>
                  <a:rPr lang="en-US" sz="4400" dirty="0" err="1">
                    <a:latin typeface="Arial (Body)"/>
                  </a:rPr>
                  <a:t>góc</a:t>
                </a:r>
                <a:r>
                  <a:rPr lang="en-US" sz="4400" dirty="0">
                    <a:latin typeface="Arial (Body)"/>
                  </a:rPr>
                  <a:t> </a:t>
                </a:r>
                <a:r>
                  <a:rPr lang="en-US" sz="4400" dirty="0" err="1">
                    <a:latin typeface="Arial (Body)"/>
                  </a:rPr>
                  <a:t>còn</a:t>
                </a:r>
                <a:r>
                  <a:rPr lang="en-US" sz="4400" dirty="0">
                    <a:latin typeface="Arial (Body)"/>
                  </a:rPr>
                  <a:t> </a:t>
                </a:r>
                <a:r>
                  <a:rPr lang="en-US" sz="4400" dirty="0" err="1">
                    <a:latin typeface="Arial (Body)"/>
                  </a:rPr>
                  <a:t>lại</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a:t>
                </a:r>
              </a:p>
            </p:txBody>
          </p:sp>
        </mc:Choice>
        <mc:Fallback xmlns="">
          <p:sp>
            <p:nvSpPr>
              <p:cNvPr id="19" name="TextBox 18">
                <a:extLst>
                  <a:ext uri="{FF2B5EF4-FFF2-40B4-BE49-F238E27FC236}">
                    <a16:creationId xmlns:a16="http://schemas.microsoft.com/office/drawing/2014/main" id="{F866B360-67E5-E5B6-5639-155C198EAC57}"/>
                  </a:ext>
                </a:extLst>
              </p:cNvPr>
              <p:cNvSpPr txBox="1">
                <a:spLocks noRot="1" noChangeAspect="1" noMove="1" noResize="1" noEditPoints="1" noAdjustHandles="1" noChangeArrowheads="1" noChangeShapeType="1" noTextEdit="1"/>
              </p:cNvSpPr>
              <p:nvPr/>
            </p:nvSpPr>
            <p:spPr>
              <a:xfrm>
                <a:off x="3602062" y="3134831"/>
                <a:ext cx="10685438" cy="4063933"/>
              </a:xfrm>
              <a:prstGeom prst="rect">
                <a:avLst/>
              </a:prstGeom>
              <a:blipFill>
                <a:blip r:embed="rId18"/>
                <a:stretch>
                  <a:fillRect l="-2339" r="-2282" b="-5997"/>
                </a:stretch>
              </a:blipFill>
            </p:spPr>
            <p:txBody>
              <a:bodyPr/>
              <a:lstStyle/>
              <a:p>
                <a:r>
                  <a:rPr lang="en-US">
                    <a:noFill/>
                  </a:rPr>
                  <a:t> </a:t>
                </a:r>
              </a:p>
            </p:txBody>
          </p:sp>
        </mc:Fallback>
      </mc:AlternateContent>
    </p:spTree>
    <p:custDataLst>
      <p:tags r:id="rId1"/>
    </p:custData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5287759" y="-887946"/>
            <a:ext cx="7713904" cy="12052974"/>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54260" y="5331883"/>
            <a:ext cx="3657382" cy="5615942"/>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3"/>
          <a:srcRect/>
          <a:stretch>
            <a:fillRect/>
          </a:stretch>
        </p:blipFill>
        <p:spPr>
          <a:xfrm rot="896793">
            <a:off x="369494" y="6507007"/>
            <a:ext cx="1524494" cy="1926690"/>
          </a:xfrm>
          <a:prstGeom prst="rect">
            <a:avLst/>
          </a:prstGeom>
        </p:spPr>
      </p:pic>
      <p:pic>
        <p:nvPicPr>
          <p:cNvPr id="17" name="Picture 17"/>
          <p:cNvPicPr>
            <a:picLocks noChangeAspect="1"/>
          </p:cNvPicPr>
          <p:nvPr/>
        </p:nvPicPr>
        <p:blipFill>
          <a:blip r:embed="rId14"/>
          <a:srcRect/>
          <a:stretch>
            <a:fillRect/>
          </a:stretch>
        </p:blipFill>
        <p:spPr>
          <a:xfrm rot="-906556">
            <a:off x="13847520" y="7363241"/>
            <a:ext cx="2265234" cy="2468920"/>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254260" y="1028700"/>
            <a:ext cx="1833877" cy="1407084"/>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6AB8BF2-0A15-D3AD-E38F-E84A4706A673}"/>
                  </a:ext>
                </a:extLst>
              </p:cNvPr>
              <p:cNvSpPr txBox="1"/>
              <p:nvPr/>
            </p:nvSpPr>
            <p:spPr>
              <a:xfrm>
                <a:off x="4049841" y="3059306"/>
                <a:ext cx="10290523" cy="4156266"/>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Suy</a:t>
                </a:r>
                <a:r>
                  <a:rPr lang="vi-VN" sz="4000" dirty="0">
                    <a:solidFill>
                      <a:srgbClr val="000000"/>
                    </a:solidFill>
                    <a:effectLst/>
                    <a:latin typeface="Arial (Body)"/>
                    <a:ea typeface="Calibri" panose="020F0502020204030204" pitchFamily="34" charset="0"/>
                    <a:cs typeface="Times New Roman" panose="02020603050405020304" pitchFamily="18" charset="0"/>
                  </a:rPr>
                  <a:t>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=65°</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=71°</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=44°</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76AB8BF2-0A15-D3AD-E38F-E84A4706A673}"/>
                  </a:ext>
                </a:extLst>
              </p:cNvPr>
              <p:cNvSpPr txBox="1">
                <a:spLocks noRot="1" noChangeAspect="1" noMove="1" noResize="1" noEditPoints="1" noAdjustHandles="1" noChangeArrowheads="1" noChangeShapeType="1" noTextEdit="1"/>
              </p:cNvSpPr>
              <p:nvPr/>
            </p:nvSpPr>
            <p:spPr>
              <a:xfrm>
                <a:off x="4049841" y="3059306"/>
                <a:ext cx="10290523" cy="4156266"/>
              </a:xfrm>
              <a:prstGeom prst="rect">
                <a:avLst/>
              </a:prstGeom>
              <a:blipFill>
                <a:blip r:embed="rId17"/>
                <a:stretch>
                  <a:fillRect l="-2073" b="-5279"/>
                </a:stretch>
              </a:blipFill>
            </p:spPr>
            <p:txBody>
              <a:bodyPr/>
              <a:lstStyle/>
              <a:p>
                <a:r>
                  <a:rPr lang="en-US">
                    <a:noFill/>
                  </a:rPr>
                  <a:t> </a:t>
                </a:r>
              </a:p>
            </p:txBody>
          </p:sp>
        </mc:Fallback>
      </mc:AlternateContent>
      <p:sp>
        <p:nvSpPr>
          <p:cNvPr id="21" name="Speech Bubble: Oval 20">
            <a:extLst>
              <a:ext uri="{FF2B5EF4-FFF2-40B4-BE49-F238E27FC236}">
                <a16:creationId xmlns:a16="http://schemas.microsoft.com/office/drawing/2014/main" id="{6C05C2FC-5BC7-CED5-7858-CF4DC4248614}"/>
              </a:ext>
            </a:extLst>
          </p:cNvPr>
          <p:cNvSpPr/>
          <p:nvPr/>
        </p:nvSpPr>
        <p:spPr>
          <a:xfrm>
            <a:off x="7898051" y="109212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6633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dissolve">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dissolve">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dissolv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dissolve">
                                      <p:cBhvr>
                                        <p:cTn id="28"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5"/>
          <a:srcRect/>
          <a:stretch>
            <a:fillRect/>
          </a:stretch>
        </p:blipFill>
        <p:spPr>
          <a:xfrm rot="880276">
            <a:off x="16452068" y="591353"/>
            <a:ext cx="1446456" cy="1935058"/>
          </a:xfrm>
          <a:prstGeom prst="rect">
            <a:avLst/>
          </a:prstGeom>
        </p:spPr>
      </p:pic>
      <p:pic>
        <p:nvPicPr>
          <p:cNvPr id="13" name="Picture 13"/>
          <p:cNvPicPr>
            <a:picLocks noChangeAspect="1"/>
          </p:cNvPicPr>
          <p:nvPr/>
        </p:nvPicPr>
        <p:blipFill>
          <a:blip r:embed="rId6"/>
          <a:srcRect/>
          <a:stretch>
            <a:fillRect/>
          </a:stretch>
        </p:blipFill>
        <p:spPr>
          <a:xfrm rot="-899334">
            <a:off x="692202" y="1051153"/>
            <a:ext cx="2730396" cy="2000015"/>
          </a:xfrm>
          <a:prstGeom prst="rect">
            <a:avLst/>
          </a:prstGeom>
        </p:spPr>
      </p:pic>
      <p:pic>
        <p:nvPicPr>
          <p:cNvPr id="14" name="Picture 14"/>
          <p:cNvPicPr>
            <a:picLocks noChangeAspect="1"/>
          </p:cNvPicPr>
          <p:nvPr/>
        </p:nvPicPr>
        <p:blipFill>
          <a:blip r:embed="rId7"/>
          <a:srcRect/>
          <a:stretch>
            <a:fillRect/>
          </a:stretch>
        </p:blipFill>
        <p:spPr>
          <a:xfrm rot="906419">
            <a:off x="1158955" y="7851215"/>
            <a:ext cx="1796889" cy="1840603"/>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48224" y="-203730"/>
            <a:ext cx="1718510" cy="187164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88099" y="5234335"/>
            <a:ext cx="4071481" cy="641258"/>
          </a:xfrm>
          <a:prstGeom prst="rect">
            <a:avLst/>
          </a:prstGeom>
        </p:spPr>
      </p:pic>
      <p:pic>
        <p:nvPicPr>
          <p:cNvPr id="20" name="Picture 11">
            <a:extLst>
              <a:ext uri="{FF2B5EF4-FFF2-40B4-BE49-F238E27FC236}">
                <a16:creationId xmlns:a16="http://schemas.microsoft.com/office/drawing/2014/main" id="{D9579CC2-BB95-3BA8-E58E-CB6AA52C086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4947233" y="-1454861"/>
            <a:ext cx="8169437" cy="13621372"/>
          </a:xfrm>
          <a:prstGeom prst="rect">
            <a:avLst/>
          </a:prstGeom>
        </p:spPr>
      </p:pic>
      <p:sp>
        <p:nvSpPr>
          <p:cNvPr id="11" name="TextBox 10">
            <a:extLst>
              <a:ext uri="{FF2B5EF4-FFF2-40B4-BE49-F238E27FC236}">
                <a16:creationId xmlns:a16="http://schemas.microsoft.com/office/drawing/2014/main" id="{BEE1DD79-4051-BD7D-BAD4-9E5B65E1ECA9}"/>
              </a:ext>
            </a:extLst>
          </p:cNvPr>
          <p:cNvSpPr txBox="1"/>
          <p:nvPr/>
        </p:nvSpPr>
        <p:spPr>
          <a:xfrm>
            <a:off x="6467474" y="1667915"/>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66F5568-1FE3-760B-E6D1-AF74C0A4302E}"/>
                  </a:ext>
                </a:extLst>
              </p:cNvPr>
              <p:cNvSpPr txBox="1"/>
              <p:nvPr/>
            </p:nvSpPr>
            <p:spPr>
              <a:xfrm>
                <a:off x="2535901" y="2879035"/>
                <a:ext cx="12992100" cy="1824923"/>
              </a:xfrm>
              <a:prstGeom prst="rect">
                <a:avLst/>
              </a:prstGeom>
              <a:noFill/>
            </p:spPr>
            <p:txBody>
              <a:bodyPr wrap="square">
                <a:spAutoFit/>
              </a:bodyPr>
              <a:lstStyle/>
              <a:p>
                <a:pPr marL="0" marR="0" algn="just">
                  <a:lnSpc>
                    <a:spcPct val="150000"/>
                  </a:lnSpc>
                  <a:spcBef>
                    <a:spcPts val="0"/>
                  </a:spcBef>
                  <a:spcAft>
                    <a:spcPts val="600"/>
                  </a:spcAft>
                </a:pPr>
                <a:r>
                  <a:rPr lang="nl-NL" sz="4000" b="1" dirty="0">
                    <a:effectLst/>
                    <a:latin typeface="Arial (Body)"/>
                    <a:ea typeface="Calibri" panose="020F0502020204030204" pitchFamily="34" charset="0"/>
                    <a:cs typeface="Times New Roman" panose="02020603050405020304" pitchFamily="18" charset="0"/>
                  </a:rPr>
                  <a:t>Câu</a:t>
                </a:r>
                <a:r>
                  <a:rPr lang="vi-VN" sz="4000" b="1" dirty="0">
                    <a:effectLst/>
                    <a:latin typeface="Arial (Body)"/>
                    <a:ea typeface="Calibri" panose="020F0502020204030204" pitchFamily="34" charset="0"/>
                    <a:cs typeface="Times New Roman" panose="02020603050405020304" pitchFamily="18" charset="0"/>
                  </a:rPr>
                  <a:t> 1. </a:t>
                </a:r>
                <a:r>
                  <a:rPr lang="vi-VN" sz="4000" dirty="0">
                    <a:effectLst/>
                    <a:latin typeface="Arial (Body)"/>
                    <a:ea typeface="Calibri" panose="020F0502020204030204" pitchFamily="34" charset="0"/>
                    <a:cs typeface="Times New Roman" panose="02020603050405020304" pitchFamily="18" charset="0"/>
                  </a:rPr>
                  <a:t>Với hai tam giác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bất kì, sao cho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những yêu cầu nào dưới đây là đúng/sai?</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66F5568-1FE3-760B-E6D1-AF74C0A4302E}"/>
                  </a:ext>
                </a:extLst>
              </p:cNvPr>
              <p:cNvSpPr txBox="1">
                <a:spLocks noRot="1" noChangeAspect="1" noMove="1" noResize="1" noEditPoints="1" noAdjustHandles="1" noChangeArrowheads="1" noChangeShapeType="1" noTextEdit="1"/>
              </p:cNvSpPr>
              <p:nvPr/>
            </p:nvSpPr>
            <p:spPr>
              <a:xfrm>
                <a:off x="2535901" y="2879035"/>
                <a:ext cx="12992100" cy="1824923"/>
              </a:xfrm>
              <a:prstGeom prst="rect">
                <a:avLst/>
              </a:prstGeom>
              <a:blipFill>
                <a:blip r:embed="rId14"/>
                <a:stretch>
                  <a:fillRect l="-1689" r="-164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711979">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711979">
                    <a:tc>
                      <a:txBody>
                        <a:bodyPr/>
                        <a:lstStyle/>
                        <a:p>
                          <a:pPr marL="0" marR="0" algn="l">
                            <a:lnSpc>
                              <a:spcPct val="150000"/>
                            </a:lnSpc>
                            <a:spcBef>
                              <a:spcPts val="0"/>
                            </a:spcBef>
                            <a:spcAft>
                              <a:spcPts val="0"/>
                            </a:spcAft>
                          </a:pPr>
                          <a:r>
                            <a:rPr lang="vi-VN" sz="4000" dirty="0">
                              <a:effectLst/>
                            </a:rPr>
                            <a:t>a) </a:t>
                          </a:r>
                          <a14:m>
                            <m:oMath xmlns:m="http://schemas.openxmlformats.org/officeDocument/2006/math">
                              <m:r>
                                <a:rPr lang="vi-VN" sz="4000" i="1" dirty="0" smtClean="0">
                                  <a:effectLst/>
                                  <a:latin typeface="Cambria Math" panose="02040503050406030204" pitchFamily="18" charset="0"/>
                                </a:rPr>
                                <m:t>𝐴𝐵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𝑀𝑁</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𝐴𝐶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𝑀𝑃</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𝐵𝐶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𝑁𝑃</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732216">
                    <a:tc>
                      <a:txBody>
                        <a:bodyPr/>
                        <a:lstStyle/>
                        <a:p>
                          <a:pPr marL="0" marR="0" algn="l">
                            <a:lnSpc>
                              <a:spcPct val="150000"/>
                            </a:lnSpc>
                            <a:spcBef>
                              <a:spcPts val="0"/>
                            </a:spcBef>
                            <a:spcAft>
                              <a:spcPts val="0"/>
                            </a:spcAft>
                          </a:pPr>
                          <a:r>
                            <a:rPr lang="vi-VN" sz="4000" dirty="0">
                              <a:effectLst/>
                            </a:rPr>
                            <a:t>b)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711979">
                    <a:tc>
                      <a:txBody>
                        <a:bodyPr/>
                        <a:lstStyle/>
                        <a:p>
                          <a:pPr marL="0" marR="0" algn="l">
                            <a:lnSpc>
                              <a:spcPct val="150000"/>
                            </a:lnSpc>
                            <a:spcBef>
                              <a:spcPts val="0"/>
                            </a:spcBef>
                            <a:spcAft>
                              <a:spcPts val="0"/>
                            </a:spcAft>
                          </a:pPr>
                          <a:r>
                            <a:rPr lang="vi-VN" sz="4000" dirty="0">
                              <a:effectLst/>
                            </a:rPr>
                            <a:t>c) </a:t>
                          </a:r>
                          <a14:m>
                            <m:oMath xmlns:m="http://schemas.openxmlformats.org/officeDocument/2006/math">
                              <m:r>
                                <a:rPr lang="vi-VN" sz="4000" i="1" dirty="0" smtClean="0">
                                  <a:effectLst/>
                                  <a:latin typeface="Cambria Math" panose="02040503050406030204" pitchFamily="18" charset="0"/>
                                </a:rPr>
                                <m:t>𝐵𝐴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𝑃𝑁</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732216">
                    <a:tc>
                      <a:txBody>
                        <a:bodyPr/>
                        <a:lstStyle/>
                        <a:p>
                          <a:pPr marL="0" marR="0" algn="l">
                            <a:lnSpc>
                              <a:spcPct val="150000"/>
                            </a:lnSpc>
                            <a:spcBef>
                              <a:spcPts val="0"/>
                            </a:spcBef>
                            <a:spcAft>
                              <a:spcPts val="0"/>
                            </a:spcAft>
                          </a:pPr>
                          <a:r>
                            <a:rPr lang="vi-VN" sz="4000" dirty="0">
                              <a:effectLst/>
                            </a:rPr>
                            <a:t>d)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Choice>
        <mc:Fallback xmlns="">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804228">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804228">
                    <a:tc>
                      <a:txBody>
                        <a:bodyPr/>
                        <a:lstStyle/>
                        <a:p>
                          <a:endParaRPr lang="en-US"/>
                        </a:p>
                      </a:txBody>
                      <a:tcPr marL="68580" marR="68580" marT="0" marB="0">
                        <a:blipFill>
                          <a:blip r:embed="rId15"/>
                          <a:stretch>
                            <a:fillRect l="-63" t="-100758" r="-30126" b="-34393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827024">
                    <a:tc>
                      <a:txBody>
                        <a:bodyPr/>
                        <a:lstStyle/>
                        <a:p>
                          <a:endParaRPr lang="en-US"/>
                        </a:p>
                      </a:txBody>
                      <a:tcPr marL="68580" marR="68580" marT="0" marB="0">
                        <a:blipFill>
                          <a:blip r:embed="rId15"/>
                          <a:stretch>
                            <a:fillRect l="-63" t="-194853" r="-30126" b="-233824"/>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804228">
                    <a:tc>
                      <a:txBody>
                        <a:bodyPr/>
                        <a:lstStyle/>
                        <a:p>
                          <a:endParaRPr lang="en-US"/>
                        </a:p>
                      </a:txBody>
                      <a:tcPr marL="68580" marR="68580" marT="0" marB="0">
                        <a:blipFill>
                          <a:blip r:embed="rId15"/>
                          <a:stretch>
                            <a:fillRect l="-63" t="-303788" r="-30126" b="-14090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827024">
                    <a:tc>
                      <a:txBody>
                        <a:bodyPr/>
                        <a:lstStyle/>
                        <a:p>
                          <a:endParaRPr lang="en-US"/>
                        </a:p>
                      </a:txBody>
                      <a:tcPr marL="68580" marR="68580" marT="0" marB="0">
                        <a:blipFill>
                          <a:blip r:embed="rId15"/>
                          <a:stretch>
                            <a:fillRect l="-63" t="-391912" r="-30126" b="-36765"/>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Fallback>
      </mc:AlternateContent>
      <p:sp>
        <p:nvSpPr>
          <p:cNvPr id="22" name="TextBox 21">
            <a:extLst>
              <a:ext uri="{FF2B5EF4-FFF2-40B4-BE49-F238E27FC236}">
                <a16:creationId xmlns:a16="http://schemas.microsoft.com/office/drawing/2014/main" id="{22B81705-B57B-B7A4-7327-7522DBA6F8E7}"/>
              </a:ext>
            </a:extLst>
          </p:cNvPr>
          <p:cNvSpPr txBox="1"/>
          <p:nvPr/>
        </p:nvSpPr>
        <p:spPr>
          <a:xfrm>
            <a:off x="12877800" y="5875593"/>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3" name="TextBox 22">
            <a:extLst>
              <a:ext uri="{FF2B5EF4-FFF2-40B4-BE49-F238E27FC236}">
                <a16:creationId xmlns:a16="http://schemas.microsoft.com/office/drawing/2014/main" id="{742460B7-6EB7-EC42-9F83-69905B156569}"/>
              </a:ext>
            </a:extLst>
          </p:cNvPr>
          <p:cNvSpPr txBox="1"/>
          <p:nvPr/>
        </p:nvSpPr>
        <p:spPr>
          <a:xfrm>
            <a:off x="12924104" y="6657580"/>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4" name="TextBox 23">
            <a:extLst>
              <a:ext uri="{FF2B5EF4-FFF2-40B4-BE49-F238E27FC236}">
                <a16:creationId xmlns:a16="http://schemas.microsoft.com/office/drawing/2014/main" id="{CF650689-C67D-D893-42BC-5CD6CEBA38A1}"/>
              </a:ext>
            </a:extLst>
          </p:cNvPr>
          <p:cNvSpPr txBox="1"/>
          <p:nvPr/>
        </p:nvSpPr>
        <p:spPr>
          <a:xfrm>
            <a:off x="12924104" y="7530809"/>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5" name="TextBox 24">
            <a:extLst>
              <a:ext uri="{FF2B5EF4-FFF2-40B4-BE49-F238E27FC236}">
                <a16:creationId xmlns:a16="http://schemas.microsoft.com/office/drawing/2014/main" id="{13819142-F096-D22A-8206-5C5B4AF485A8}"/>
              </a:ext>
            </a:extLst>
          </p:cNvPr>
          <p:cNvSpPr txBox="1"/>
          <p:nvPr/>
        </p:nvSpPr>
        <p:spPr>
          <a:xfrm>
            <a:off x="14348224" y="8265142"/>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3950" y="647700"/>
            <a:ext cx="16040099" cy="899160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43000" y="2057403"/>
            <a:ext cx="4071481" cy="641258"/>
          </a:xfrm>
          <a:prstGeom prst="rect">
            <a:avLst/>
          </a:prstGeom>
        </p:spPr>
      </p:pic>
      <p:pic>
        <p:nvPicPr>
          <p:cNvPr id="26" name="Picture 26"/>
          <p:cNvPicPr>
            <a:picLocks noChangeAspect="1"/>
          </p:cNvPicPr>
          <p:nvPr/>
        </p:nvPicPr>
        <p:blipFill>
          <a:blip r:embed="rId11"/>
          <a:srcRect/>
          <a:stretch>
            <a:fillRect/>
          </a:stretch>
        </p:blipFill>
        <p:spPr>
          <a:xfrm>
            <a:off x="14078402" y="5738634"/>
            <a:ext cx="3180898" cy="3519666"/>
          </a:xfrm>
          <a:prstGeom prst="rect">
            <a:avLst/>
          </a:prstGeom>
        </p:spPr>
      </p:pic>
      <p:pic>
        <p:nvPicPr>
          <p:cNvPr id="39" name="Picture 3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17015" y="7044160"/>
            <a:ext cx="1363675" cy="1426066"/>
          </a:xfrm>
          <a:prstGeom prst="rect">
            <a:avLst/>
          </a:prstGeom>
        </p:spPr>
      </p:pic>
      <p:sp>
        <p:nvSpPr>
          <p:cNvPr id="12" name="TextBox 11">
            <a:extLst>
              <a:ext uri="{FF2B5EF4-FFF2-40B4-BE49-F238E27FC236}">
                <a16:creationId xmlns:a16="http://schemas.microsoft.com/office/drawing/2014/main" id="{618068BA-CD4C-FDBA-A782-D68F7AFFCBAE}"/>
              </a:ext>
            </a:extLst>
          </p:cNvPr>
          <p:cNvSpPr txBox="1"/>
          <p:nvPr/>
        </p:nvSpPr>
        <p:spPr>
          <a:xfrm>
            <a:off x="3138129" y="1845968"/>
            <a:ext cx="12001500" cy="1839606"/>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2.</a:t>
            </a:r>
            <a:r>
              <a:rPr lang="vi-VN" sz="4000" dirty="0">
                <a:effectLst/>
                <a:ea typeface="Calibri" panose="020F0502020204030204" pitchFamily="34" charset="0"/>
                <a:cs typeface="Times New Roman" panose="02020603050405020304" pitchFamily="18" charset="0"/>
              </a:rPr>
              <a:t> Trong mỗi hình vẽ trên lới ô vuông dưới đây, hãy chỉ ra một cặp hai tam giác bằng nhau</a:t>
            </a:r>
            <a:r>
              <a:rPr lang="en-US" sz="4000" dirty="0">
                <a:effectLst/>
                <a:ea typeface="Calibri" panose="020F0502020204030204" pitchFamily="34" charset="0"/>
                <a:cs typeface="Times New Roman" panose="02020603050405020304" pitchFamily="18" charset="0"/>
              </a:rPr>
              <a:t>.</a:t>
            </a:r>
          </a:p>
        </p:txBody>
      </p:sp>
      <p:pic>
        <p:nvPicPr>
          <p:cNvPr id="15" name="Picture 14">
            <a:extLst>
              <a:ext uri="{FF2B5EF4-FFF2-40B4-BE49-F238E27FC236}">
                <a16:creationId xmlns:a16="http://schemas.microsoft.com/office/drawing/2014/main" id="{A3CED8BD-A2FE-10C7-0045-1767F8EE69A8}"/>
              </a:ext>
            </a:extLst>
          </p:cNvPr>
          <p:cNvPicPr>
            <a:picLocks noChangeAspect="1"/>
          </p:cNvPicPr>
          <p:nvPr/>
        </p:nvPicPr>
        <p:blipFill>
          <a:blip r:embed="rId14"/>
          <a:stretch>
            <a:fillRect/>
          </a:stretch>
        </p:blipFill>
        <p:spPr>
          <a:xfrm>
            <a:off x="3004071" y="4294629"/>
            <a:ext cx="11074331" cy="3155668"/>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D23F1C-875C-57BC-7010-5BA98B9EEE18}"/>
                  </a:ext>
                </a:extLst>
              </p:cNvPr>
              <p:cNvSpPr txBox="1"/>
              <p:nvPr/>
            </p:nvSpPr>
            <p:spPr>
              <a:xfrm>
                <a:off x="3421596" y="7894728"/>
                <a:ext cx="3424760" cy="1092607"/>
              </a:xfrm>
              <a:prstGeom prst="rect">
                <a:avLst/>
              </a:prstGeom>
              <a:noFill/>
            </p:spPr>
            <p:txBody>
              <a:bodyPr wrap="square">
                <a:spAutoFit/>
              </a:bodyPr>
              <a:lstStyle/>
              <a:p>
                <a:pPr marL="0" marR="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b="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𝐷𝐶𝐴</m:t>
                      </m:r>
                    </m:oMath>
                  </m:oMathPara>
                </a14:m>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1DD23F1C-875C-57BC-7010-5BA98B9EEE18}"/>
                  </a:ext>
                </a:extLst>
              </p:cNvPr>
              <p:cNvSpPr txBox="1">
                <a:spLocks noRot="1" noChangeAspect="1" noMove="1" noResize="1" noEditPoints="1" noAdjustHandles="1" noChangeArrowheads="1" noChangeShapeType="1" noTextEdit="1"/>
              </p:cNvSpPr>
              <p:nvPr/>
            </p:nvSpPr>
            <p:spPr>
              <a:xfrm>
                <a:off x="3421596" y="7894728"/>
                <a:ext cx="3424760" cy="109260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E7CD15-FFAE-99AA-54A3-8BA9755B69F4}"/>
                  </a:ext>
                </a:extLst>
              </p:cNvPr>
              <p:cNvSpPr txBox="1"/>
              <p:nvPr/>
            </p:nvSpPr>
            <p:spPr>
              <a:xfrm>
                <a:off x="9334500" y="7923922"/>
                <a:ext cx="4152900" cy="109260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4000" b="0" i="0"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𝑁𝑀𝑄</m:t>
                      </m:r>
                    </m:oMath>
                  </m:oMathPara>
                </a14:m>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6AE7CD15-FFAE-99AA-54A3-8BA9755B69F4}"/>
                  </a:ext>
                </a:extLst>
              </p:cNvPr>
              <p:cNvSpPr txBox="1">
                <a:spLocks noRot="1" noChangeAspect="1" noMove="1" noResize="1" noEditPoints="1" noAdjustHandles="1" noChangeArrowheads="1" noChangeShapeType="1" noTextEdit="1"/>
              </p:cNvSpPr>
              <p:nvPr/>
            </p:nvSpPr>
            <p:spPr>
              <a:xfrm>
                <a:off x="9334500" y="7923922"/>
                <a:ext cx="4152900" cy="1092607"/>
              </a:xfrm>
              <a:prstGeom prst="rect">
                <a:avLst/>
              </a:prstGeom>
              <a:blipFill>
                <a:blip r:embed="rId16"/>
                <a:stretch>
                  <a:fillRect/>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890EF114-7644-3F2B-9C87-CA53477E3ABC}"/>
              </a:ext>
            </a:extLst>
          </p:cNvPr>
          <p:cNvSpPr/>
          <p:nvPr/>
        </p:nvSpPr>
        <p:spPr>
          <a:xfrm>
            <a:off x="4843464" y="7242763"/>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AB14235-02FD-E7E4-F0EC-E413F3D2D461}"/>
              </a:ext>
            </a:extLst>
          </p:cNvPr>
          <p:cNvSpPr/>
          <p:nvPr/>
        </p:nvSpPr>
        <p:spPr>
          <a:xfrm>
            <a:off x="11120438" y="7180920"/>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45247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grpSp>
        <p:nvGrpSpPr>
          <p:cNvPr id="11" name="Group 11"/>
          <p:cNvGrpSpPr/>
          <p:nvPr/>
        </p:nvGrpSpPr>
        <p:grpSpPr>
          <a:xfrm>
            <a:off x="1028700" y="1135427"/>
            <a:ext cx="15447872" cy="8760637"/>
            <a:chOff x="0" y="0"/>
            <a:chExt cx="15844609" cy="8011962"/>
          </a:xfrm>
        </p:grpSpPr>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11"/>
          <a:srcRect/>
          <a:stretch>
            <a:fillRect/>
          </a:stretch>
        </p:blipFill>
        <p:spPr>
          <a:xfrm>
            <a:off x="13209967" y="5748034"/>
            <a:ext cx="4049333" cy="3510266"/>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02066" y="69748"/>
            <a:ext cx="1489798" cy="1386867"/>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271905" y="441994"/>
            <a:ext cx="750119" cy="642375"/>
          </a:xfrm>
          <a:prstGeom prst="rect">
            <a:avLst/>
          </a:prstGeom>
        </p:spPr>
      </p:pic>
      <p:pic>
        <p:nvPicPr>
          <p:cNvPr id="18" name="Picture 18"/>
          <p:cNvPicPr>
            <a:picLocks noChangeAspect="1"/>
          </p:cNvPicPr>
          <p:nvPr/>
        </p:nvPicPr>
        <p:blipFill>
          <a:blip r:embed="rId16"/>
          <a:srcRect/>
          <a:stretch>
            <a:fillRect/>
          </a:stretch>
        </p:blipFill>
        <p:spPr>
          <a:xfrm>
            <a:off x="15555232" y="1028700"/>
            <a:ext cx="1704068" cy="1745524"/>
          </a:xfrm>
          <a:prstGeom prst="rect">
            <a:avLst/>
          </a:prstGeom>
        </p:spPr>
      </p:pic>
      <p:pic>
        <p:nvPicPr>
          <p:cNvPr id="19" name="Picture 19"/>
          <p:cNvPicPr>
            <a:picLocks noChangeAspect="1"/>
          </p:cNvPicPr>
          <p:nvPr/>
        </p:nvPicPr>
        <p:blipFill>
          <a:blip r:embed="rId17"/>
          <a:srcRect/>
          <a:stretch>
            <a:fillRect/>
          </a:stretch>
        </p:blipFill>
        <p:spPr>
          <a:xfrm>
            <a:off x="1028700" y="6537545"/>
            <a:ext cx="2496292" cy="2720755"/>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161317" y="3552298"/>
            <a:ext cx="1363675" cy="142606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F36A6D7-7E91-7122-C2AD-3148DA9ED9B3}"/>
                  </a:ext>
                </a:extLst>
              </p:cNvPr>
              <p:cNvSpPr txBox="1"/>
              <p:nvPr/>
            </p:nvSpPr>
            <p:spPr>
              <a:xfrm>
                <a:off x="4022024" y="1599468"/>
                <a:ext cx="9788730" cy="3064044"/>
              </a:xfrm>
              <a:prstGeom prst="rect">
                <a:avLst/>
              </a:prstGeom>
              <a:noFill/>
            </p:spPr>
            <p:txBody>
              <a:bodyPr wrap="square">
                <a:spAutoFit/>
              </a:bodyPr>
              <a:lstStyle/>
              <a:p>
                <a:pPr marL="0" marR="0" algn="just">
                  <a:lnSpc>
                    <a:spcPct val="150000"/>
                  </a:lnSpc>
                  <a:spcBef>
                    <a:spcPts val="0"/>
                  </a:spcBef>
                  <a:spcAft>
                    <a:spcPts val="600"/>
                  </a:spcAft>
                </a:pPr>
                <a:r>
                  <a:rPr lang="vi-VN" sz="4400" b="1" dirty="0">
                    <a:effectLst/>
                    <a:ea typeface="Calibri" panose="020F0502020204030204" pitchFamily="34" charset="0"/>
                    <a:cs typeface="Times New Roman" panose="02020603050405020304" pitchFamily="18" charset="0"/>
                  </a:rPr>
                  <a:t>Câu 3. </a:t>
                </a:r>
                <a:r>
                  <a:rPr lang="vi-VN" sz="4400" dirty="0">
                    <a:effectLst/>
                    <a:ea typeface="Calibri" panose="020F0502020204030204" pitchFamily="34" charset="0"/>
                    <a:cs typeface="Times New Roman" panose="02020603050405020304" pitchFamily="18" charset="0"/>
                  </a:rPr>
                  <a:t>Cho hình vẽ sau, biết rằng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400" dirty="0">
                    <a:effectLst/>
                    <a:ea typeface="Calibri" panose="020F0502020204030204" pitchFamily="34" charset="0"/>
                    <a:cs typeface="Times New Roman" panose="02020603050405020304" pitchFamily="18" charset="0"/>
                  </a:rPr>
                  <a:t>,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en-US" sz="4400" dirty="0">
                    <a:effectLst/>
                    <a:ea typeface="Calibri" panose="020F0502020204030204" pitchFamily="34" charset="0"/>
                    <a:cs typeface="Times New Roman" panose="02020603050405020304" pitchFamily="18" charset="0"/>
                  </a:rPr>
                  <a:t> </a:t>
                </a:r>
                <a:r>
                  <a:rPr lang="vi-VN" sz="4400" dirty="0">
                    <a:effectLst/>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vi-VN" sz="4400" dirty="0">
                    <a:effectLst/>
                    <a:ea typeface="Yu Mincho" panose="02020400000000000000" pitchFamily="18" charset="-128"/>
                    <a:cs typeface="Times New Roman" panose="02020603050405020304" pitchFamily="18" charset="0"/>
                  </a:rPr>
                  <a:t>, hãy tính số đo của góc </a:t>
                </a:r>
                <a14:m>
                  <m:oMath xmlns:m="http://schemas.openxmlformats.org/officeDocument/2006/math">
                    <m:r>
                      <a:rPr lang="vi-VN" sz="4400" i="1" dirty="0" smtClean="0">
                        <a:effectLst/>
                        <a:latin typeface="Cambria Math" panose="02040503050406030204" pitchFamily="18" charset="0"/>
                        <a:ea typeface="Yu Mincho" panose="02020400000000000000" pitchFamily="18" charset="-128"/>
                        <a:cs typeface="Times New Roman" panose="02020603050405020304" pitchFamily="18" charset="0"/>
                      </a:rPr>
                      <m:t>𝐷𝐸𝐶</m:t>
                    </m:r>
                  </m:oMath>
                </a14:m>
                <a:r>
                  <a:rPr lang="en-US" sz="4400" dirty="0">
                    <a:effectLst/>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7F36A6D7-7E91-7122-C2AD-3148DA9ED9B3}"/>
                  </a:ext>
                </a:extLst>
              </p:cNvPr>
              <p:cNvSpPr txBox="1">
                <a:spLocks noRot="1" noChangeAspect="1" noMove="1" noResize="1" noEditPoints="1" noAdjustHandles="1" noChangeArrowheads="1" noChangeShapeType="1" noTextEdit="1"/>
              </p:cNvSpPr>
              <p:nvPr/>
            </p:nvSpPr>
            <p:spPr>
              <a:xfrm>
                <a:off x="4022024" y="1599468"/>
                <a:ext cx="9788730" cy="3064044"/>
              </a:xfrm>
              <a:prstGeom prst="rect">
                <a:avLst/>
              </a:prstGeom>
              <a:blipFill>
                <a:blip r:embed="rId20"/>
                <a:stretch>
                  <a:fillRect l="-2553" r="-2491" b="-8549"/>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8E2A6C2B-0581-C0D4-4C04-D631DA662C22}"/>
              </a:ext>
            </a:extLst>
          </p:cNvPr>
          <p:cNvPicPr>
            <a:picLocks noChangeAspect="1"/>
          </p:cNvPicPr>
          <p:nvPr/>
        </p:nvPicPr>
        <p:blipFill>
          <a:blip r:embed="rId21"/>
          <a:stretch>
            <a:fillRect/>
          </a:stretch>
        </p:blipFill>
        <p:spPr>
          <a:xfrm>
            <a:off x="6496792" y="5072330"/>
            <a:ext cx="5519426" cy="3239663"/>
          </a:xfrm>
          <a:prstGeom prst="rect">
            <a:avLst/>
          </a:prstGeom>
        </p:spPr>
      </p:pic>
    </p:spTree>
    <p:custDataLst>
      <p:tags r:id="rId1"/>
    </p:custDataLst>
    <p:extLst>
      <p:ext uri="{BB962C8B-B14F-4D97-AF65-F5344CB8AC3E}">
        <p14:creationId xmlns:p14="http://schemas.microsoft.com/office/powerpoint/2010/main" val="2290055040"/>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301078" y="6964489"/>
            <a:ext cx="4071481" cy="641258"/>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09478" y="831634"/>
            <a:ext cx="3321689" cy="3031796"/>
          </a:xfrm>
          <a:prstGeom prst="rect">
            <a:avLst/>
          </a:prstGeom>
        </p:spPr>
      </p:pic>
      <p:pic>
        <p:nvPicPr>
          <p:cNvPr id="19" name="Picture 14">
            <a:extLst>
              <a:ext uri="{FF2B5EF4-FFF2-40B4-BE49-F238E27FC236}">
                <a16:creationId xmlns:a16="http://schemas.microsoft.com/office/drawing/2014/main" id="{6AE33BE5-8FF1-9D02-4E20-3E1F1CDDA7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57325" y="639102"/>
            <a:ext cx="15740989" cy="9125531"/>
          </a:xfrm>
          <a:prstGeom prst="rect">
            <a:avLst/>
          </a:prstGeom>
        </p:spPr>
      </p:pic>
      <p:pic>
        <p:nvPicPr>
          <p:cNvPr id="18" name="Picture 18"/>
          <p:cNvPicPr>
            <a:picLocks noChangeAspect="1"/>
          </p:cNvPicPr>
          <p:nvPr/>
        </p:nvPicPr>
        <p:blipFill>
          <a:blip r:embed="rId13"/>
          <a:srcRect/>
          <a:stretch>
            <a:fillRect/>
          </a:stretch>
        </p:blipFill>
        <p:spPr>
          <a:xfrm rot="1541337">
            <a:off x="15628806" y="968044"/>
            <a:ext cx="2006199" cy="1996168"/>
          </a:xfrm>
          <a:prstGeom prst="rect">
            <a:avLst/>
          </a:prstGeom>
        </p:spPr>
      </p:pic>
      <p:pic>
        <p:nvPicPr>
          <p:cNvPr id="16" name="Picture 16"/>
          <p:cNvPicPr>
            <a:picLocks noChangeAspect="1"/>
          </p:cNvPicPr>
          <p:nvPr/>
        </p:nvPicPr>
        <p:blipFill>
          <a:blip r:embed="rId14"/>
          <a:srcRect/>
          <a:stretch>
            <a:fillRect/>
          </a:stretch>
        </p:blipFill>
        <p:spPr>
          <a:xfrm rot="617186">
            <a:off x="865116" y="457257"/>
            <a:ext cx="1547986" cy="2211409"/>
          </a:xfrm>
          <a:prstGeom prst="rect">
            <a:avLst/>
          </a:prstGeom>
        </p:spPr>
      </p:pic>
      <p:pic>
        <p:nvPicPr>
          <p:cNvPr id="17" name="Picture 17"/>
          <p:cNvPicPr>
            <a:picLocks noChangeAspect="1"/>
          </p:cNvPicPr>
          <p:nvPr/>
        </p:nvPicPr>
        <p:blipFill>
          <a:blip r:embed="rId15"/>
          <a:srcRect/>
          <a:stretch>
            <a:fillRect/>
          </a:stretch>
        </p:blipFill>
        <p:spPr>
          <a:xfrm>
            <a:off x="173843" y="6743700"/>
            <a:ext cx="1911401" cy="3239663"/>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1BA3082-D1AE-9249-06BE-221A9DD092E3}"/>
                  </a:ext>
                </a:extLst>
              </p:cNvPr>
              <p:cNvSpPr txBox="1"/>
              <p:nvPr/>
            </p:nvSpPr>
            <p:spPr>
              <a:xfrm>
                <a:off x="7134313" y="2769563"/>
                <a:ext cx="9497592" cy="6366679"/>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𝐵𝐴𝐷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effectLst/>
                    <a:latin typeface="Arial (Body)"/>
                    <a:ea typeface="Calibri" panose="020F0502020204030204" pitchFamily="34" charset="0"/>
                    <a:cs typeface="Times New Roman" panose="02020603050405020304" pitchFamily="18" charset="0"/>
                  </a:rPr>
                  <a:t>Do</a:t>
                </a:r>
                <a:r>
                  <a:rPr lang="vi-VN" sz="4000" dirty="0">
                    <a:effectLst/>
                    <a:latin typeface="Arial (Body)"/>
                    <a:ea typeface="Calibri" panose="020F0502020204030204" pitchFamily="34" charset="0"/>
                    <a:cs typeface="Times New Roman" panose="02020603050405020304" pitchFamily="18" charset="0"/>
                  </a:rPr>
                  <a:t> đó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oMath>
                </a14:m>
                <a:endParaRPr lang="en-US" sz="4000" i="1"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Vì vậy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𝐷𝐸𝐶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𝐴𝐵𝐸</m:t>
                        </m:r>
                      </m:e>
                    </m:acc>
                  </m:oMath>
                </a14:m>
                <a:endParaRPr lang="en-US" sz="4000" i="1"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1BA3082-D1AE-9249-06BE-221A9DD092E3}"/>
                  </a:ext>
                </a:extLst>
              </p:cNvPr>
              <p:cNvSpPr txBox="1">
                <a:spLocks noRot="1" noChangeAspect="1" noMove="1" noResize="1" noEditPoints="1" noAdjustHandles="1" noChangeArrowheads="1" noChangeShapeType="1" noTextEdit="1"/>
              </p:cNvSpPr>
              <p:nvPr/>
            </p:nvSpPr>
            <p:spPr>
              <a:xfrm>
                <a:off x="7134313" y="2769563"/>
                <a:ext cx="9497592" cy="6366679"/>
              </a:xfrm>
              <a:prstGeom prst="rect">
                <a:avLst/>
              </a:prstGeom>
              <a:blipFill>
                <a:blip r:embed="rId16"/>
                <a:stretch>
                  <a:fillRect l="-2246"/>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B6384996-8557-F29C-52A6-07D39A05CE1F}"/>
              </a:ext>
            </a:extLst>
          </p:cNvPr>
          <p:cNvPicPr>
            <a:picLocks noChangeAspect="1"/>
          </p:cNvPicPr>
          <p:nvPr/>
        </p:nvPicPr>
        <p:blipFill>
          <a:blip r:embed="rId17"/>
          <a:stretch>
            <a:fillRect/>
          </a:stretch>
        </p:blipFill>
        <p:spPr>
          <a:xfrm>
            <a:off x="1474309" y="3633034"/>
            <a:ext cx="5519426" cy="3239663"/>
          </a:xfrm>
          <a:prstGeom prst="rect">
            <a:avLst/>
          </a:prstGeom>
        </p:spPr>
      </p:pic>
      <p:sp>
        <p:nvSpPr>
          <p:cNvPr id="26" name="Speech Bubble: Oval 25">
            <a:extLst>
              <a:ext uri="{FF2B5EF4-FFF2-40B4-BE49-F238E27FC236}">
                <a16:creationId xmlns:a16="http://schemas.microsoft.com/office/drawing/2014/main" id="{9A5AC641-0F51-4A2C-D932-8EC0C62987A8}"/>
              </a:ext>
            </a:extLst>
          </p:cNvPr>
          <p:cNvSpPr/>
          <p:nvPr/>
        </p:nvSpPr>
        <p:spPr>
          <a:xfrm>
            <a:off x="7925819" y="104318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257079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fade">
                                      <p:cBhvr>
                                        <p:cTn id="24" dur="500"/>
                                        <p:tgtEl>
                                          <p:spTgt spid="2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animEffect transition="in" filter="fade">
                                      <p:cBhvr>
                                        <p:cTn id="29" dur="500"/>
                                        <p:tgtEl>
                                          <p:spTgt spid="2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xEl>
                                              <p:pRg st="3" end="3"/>
                                            </p:txEl>
                                          </p:spTgt>
                                        </p:tgtEl>
                                        <p:attrNameLst>
                                          <p:attrName>style.visibility</p:attrName>
                                        </p:attrNameLst>
                                      </p:cBhvr>
                                      <p:to>
                                        <p:strVal val="visible"/>
                                      </p:to>
                                    </p:set>
                                    <p:animEffect transition="in" filter="fade">
                                      <p:cBhvr>
                                        <p:cTn id="34" dur="500"/>
                                        <p:tgtEl>
                                          <p:spTgt spid="2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xEl>
                                              <p:pRg st="4" end="4"/>
                                            </p:txEl>
                                          </p:spTgt>
                                        </p:tgtEl>
                                        <p:attrNameLst>
                                          <p:attrName>style.visibility</p:attrName>
                                        </p:attrNameLst>
                                      </p:cBhvr>
                                      <p:to>
                                        <p:strVal val="visible"/>
                                      </p:to>
                                    </p:set>
                                    <p:animEffect transition="in" filter="fade">
                                      <p:cBhvr>
                                        <p:cTn id="39" dur="500"/>
                                        <p:tgtEl>
                                          <p:spTgt spid="2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xEl>
                                              <p:pRg st="5" end="5"/>
                                            </p:txEl>
                                          </p:spTgt>
                                        </p:tgtEl>
                                        <p:attrNameLst>
                                          <p:attrName>style.visibility</p:attrName>
                                        </p:attrNameLst>
                                      </p:cBhvr>
                                      <p:to>
                                        <p:strVal val="visible"/>
                                      </p:to>
                                    </p:set>
                                    <p:animEffect transition="in" filter="fade">
                                      <p:cBhvr>
                                        <p:cTn id="44"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5898" y="1028700"/>
            <a:ext cx="16040100" cy="8229600"/>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900977" y="-284607"/>
            <a:ext cx="1639271" cy="2956063"/>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4979" y="8953500"/>
            <a:ext cx="1267542" cy="1245360"/>
          </a:xfrm>
          <a:prstGeom prst="rect">
            <a:avLst/>
          </a:prstGeom>
        </p:spPr>
      </p:pic>
      <p:sp>
        <p:nvSpPr>
          <p:cNvPr id="21" name="TextBox 20">
            <a:extLst>
              <a:ext uri="{FF2B5EF4-FFF2-40B4-BE49-F238E27FC236}">
                <a16:creationId xmlns:a16="http://schemas.microsoft.com/office/drawing/2014/main" id="{988BF54D-5237-A822-0EFC-B98F251BB6DB}"/>
              </a:ext>
            </a:extLst>
          </p:cNvPr>
          <p:cNvSpPr txBox="1"/>
          <p:nvPr/>
        </p:nvSpPr>
        <p:spPr>
          <a:xfrm>
            <a:off x="5029200" y="1533607"/>
            <a:ext cx="92583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5" name="TextBox 24">
            <a:extLst>
              <a:ext uri="{FF2B5EF4-FFF2-40B4-BE49-F238E27FC236}">
                <a16:creationId xmlns:a16="http://schemas.microsoft.com/office/drawing/2014/main" id="{F6BAA95B-142D-3320-9272-FAA10F059EF6}"/>
              </a:ext>
            </a:extLst>
          </p:cNvPr>
          <p:cNvSpPr txBox="1"/>
          <p:nvPr/>
        </p:nvSpPr>
        <p:spPr>
          <a:xfrm>
            <a:off x="1432305" y="6802788"/>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000" dirty="0">
              <a:effectLst/>
              <a:latin typeface="Arial" panose="020B0604020202020204" pitchFamily="34" charset="0"/>
              <a:ea typeface="Noto Sans Symbols"/>
              <a:cs typeface="Arial" panose="020B0604020202020204" pitchFamily="34" charset="0"/>
            </a:endParaRPr>
          </a:p>
        </p:txBody>
      </p:sp>
      <p:sp>
        <p:nvSpPr>
          <p:cNvPr id="26" name="TextBox 25">
            <a:extLst>
              <a:ext uri="{FF2B5EF4-FFF2-40B4-BE49-F238E27FC236}">
                <a16:creationId xmlns:a16="http://schemas.microsoft.com/office/drawing/2014/main" id="{480DCB9E-056D-1F68-A9B8-807C02B2415C}"/>
              </a:ext>
            </a:extLst>
          </p:cNvPr>
          <p:cNvSpPr txBox="1"/>
          <p:nvPr/>
        </p:nvSpPr>
        <p:spPr>
          <a:xfrm>
            <a:off x="7270644" y="6756403"/>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Hoàn thành các bài tập được giao. </a:t>
            </a:r>
            <a:endParaRPr lang="en-US" sz="4000" dirty="0">
              <a:effectLst/>
              <a:latin typeface="Arial" panose="020B0604020202020204" pitchFamily="34" charset="0"/>
              <a:ea typeface="Noto Sans Symbols"/>
              <a:cs typeface="Arial" panose="020B0604020202020204" pitchFamily="34" charset="0"/>
            </a:endParaRPr>
          </a:p>
        </p:txBody>
      </p:sp>
      <p:sp>
        <p:nvSpPr>
          <p:cNvPr id="27" name="TextBox 26">
            <a:extLst>
              <a:ext uri="{FF2B5EF4-FFF2-40B4-BE49-F238E27FC236}">
                <a16:creationId xmlns:a16="http://schemas.microsoft.com/office/drawing/2014/main" id="{7B67B34E-6ECD-95A2-9585-B44650C89062}"/>
              </a:ext>
            </a:extLst>
          </p:cNvPr>
          <p:cNvSpPr txBox="1"/>
          <p:nvPr/>
        </p:nvSpPr>
        <p:spPr>
          <a:xfrm>
            <a:off x="12770610" y="6695336"/>
            <a:ext cx="292896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Chuẩn bị bài mới. </a:t>
            </a:r>
            <a:endParaRPr lang="en-US" sz="4000" dirty="0">
              <a:effectLst/>
              <a:latin typeface="Arial" panose="020B0604020202020204" pitchFamily="34" charset="0"/>
              <a:ea typeface="Noto Sans Symbols"/>
              <a:cs typeface="Arial" panose="020B0604020202020204" pitchFamily="34" charset="0"/>
            </a:endParaRPr>
          </a:p>
        </p:txBody>
      </p:sp>
      <p:pic>
        <p:nvPicPr>
          <p:cNvPr id="30" name="Picture 18">
            <a:extLst>
              <a:ext uri="{FF2B5EF4-FFF2-40B4-BE49-F238E27FC236}">
                <a16:creationId xmlns:a16="http://schemas.microsoft.com/office/drawing/2014/main" id="{C1A74452-1F4E-30F9-2037-584AF58B815D}"/>
              </a:ext>
            </a:extLst>
          </p:cNvPr>
          <p:cNvPicPr>
            <a:picLocks noChangeAspect="1"/>
          </p:cNvPicPr>
          <p:nvPr/>
        </p:nvPicPr>
        <p:blipFill>
          <a:blip r:embed="rId15"/>
          <a:srcRect/>
          <a:stretch>
            <a:fillRect/>
          </a:stretch>
        </p:blipFill>
        <p:spPr>
          <a:xfrm>
            <a:off x="2630932" y="4391146"/>
            <a:ext cx="1861708" cy="2206469"/>
          </a:xfrm>
          <a:prstGeom prst="rect">
            <a:avLst/>
          </a:prstGeom>
        </p:spPr>
      </p:pic>
      <p:pic>
        <p:nvPicPr>
          <p:cNvPr id="31" name="Picture 18">
            <a:extLst>
              <a:ext uri="{FF2B5EF4-FFF2-40B4-BE49-F238E27FC236}">
                <a16:creationId xmlns:a16="http://schemas.microsoft.com/office/drawing/2014/main" id="{5153E057-CE3A-1E4E-306E-691AF308470E}"/>
              </a:ext>
            </a:extLst>
          </p:cNvPr>
          <p:cNvPicPr>
            <a:picLocks noChangeAspect="1"/>
          </p:cNvPicPr>
          <p:nvPr/>
        </p:nvPicPr>
        <p:blipFill>
          <a:blip r:embed="rId15"/>
          <a:srcRect/>
          <a:stretch>
            <a:fillRect/>
          </a:stretch>
        </p:blipFill>
        <p:spPr>
          <a:xfrm>
            <a:off x="8424671" y="4391145"/>
            <a:ext cx="1861708" cy="2206469"/>
          </a:xfrm>
          <a:prstGeom prst="rect">
            <a:avLst/>
          </a:prstGeom>
        </p:spPr>
      </p:pic>
      <p:pic>
        <p:nvPicPr>
          <p:cNvPr id="32" name="Picture 18">
            <a:extLst>
              <a:ext uri="{FF2B5EF4-FFF2-40B4-BE49-F238E27FC236}">
                <a16:creationId xmlns:a16="http://schemas.microsoft.com/office/drawing/2014/main" id="{911B02D7-C2E1-CBC4-5F56-9802B7ACC6AF}"/>
              </a:ext>
            </a:extLst>
          </p:cNvPr>
          <p:cNvPicPr>
            <a:picLocks noChangeAspect="1"/>
          </p:cNvPicPr>
          <p:nvPr/>
        </p:nvPicPr>
        <p:blipFill>
          <a:blip r:embed="rId15"/>
          <a:srcRect/>
          <a:stretch>
            <a:fillRect/>
          </a:stretch>
        </p:blipFill>
        <p:spPr>
          <a:xfrm>
            <a:off x="13410072" y="4442433"/>
            <a:ext cx="1861708" cy="2206469"/>
          </a:xfrm>
          <a:prstGeom prst="rect">
            <a:avLst/>
          </a:prstGeom>
        </p:spPr>
      </p:pic>
    </p:spTree>
    <p:custDataLst>
      <p:tags r:id="rId1"/>
    </p:custDataLst>
    <p:extLst>
      <p:ext uri="{BB962C8B-B14F-4D97-AF65-F5344CB8AC3E}">
        <p14:creationId xmlns:p14="http://schemas.microsoft.com/office/powerpoint/2010/main" val="25391715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srcRect/>
          <a:stretch>
            <a:fillRect/>
          </a:stretch>
        </p:blipFill>
        <p:spPr>
          <a:xfrm>
            <a:off x="13809310" y="4975064"/>
            <a:ext cx="3164240" cy="4283236"/>
          </a:xfrm>
          <a:prstGeom prst="rect">
            <a:avLst/>
          </a:prstGeom>
        </p:spPr>
      </p:pic>
      <p:pic>
        <p:nvPicPr>
          <p:cNvPr id="12" name="Picture 12"/>
          <p:cNvPicPr>
            <a:picLocks noChangeAspect="1"/>
          </p:cNvPicPr>
          <p:nvPr/>
        </p:nvPicPr>
        <p:blipFill>
          <a:blip r:embed="rId6"/>
          <a:srcRect/>
          <a:stretch>
            <a:fillRect/>
          </a:stretch>
        </p:blipFill>
        <p:spPr>
          <a:xfrm rot="880276">
            <a:off x="15215018" y="1527176"/>
            <a:ext cx="1446456" cy="1935058"/>
          </a:xfrm>
          <a:prstGeom prst="rect">
            <a:avLst/>
          </a:prstGeom>
        </p:spPr>
      </p:pic>
      <p:pic>
        <p:nvPicPr>
          <p:cNvPr id="13" name="Picture 13"/>
          <p:cNvPicPr>
            <a:picLocks noChangeAspect="1"/>
          </p:cNvPicPr>
          <p:nvPr/>
        </p:nvPicPr>
        <p:blipFill>
          <a:blip r:embed="rId7"/>
          <a:srcRect/>
          <a:stretch>
            <a:fillRect/>
          </a:stretch>
        </p:blipFill>
        <p:spPr>
          <a:xfrm rot="-899334">
            <a:off x="1240884" y="1678032"/>
            <a:ext cx="2730396" cy="2000015"/>
          </a:xfrm>
          <a:prstGeom prst="rect">
            <a:avLst/>
          </a:prstGeom>
        </p:spPr>
      </p:pic>
      <p:pic>
        <p:nvPicPr>
          <p:cNvPr id="14" name="Picture 14"/>
          <p:cNvPicPr>
            <a:picLocks noChangeAspect="1"/>
          </p:cNvPicPr>
          <p:nvPr/>
        </p:nvPicPr>
        <p:blipFill>
          <a:blip r:embed="rId8"/>
          <a:srcRect/>
          <a:stretch>
            <a:fillRect/>
          </a:stretch>
        </p:blipFill>
        <p:spPr>
          <a:xfrm rot="906419">
            <a:off x="2084938" y="6980324"/>
            <a:ext cx="1796889" cy="184060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67058">
            <a:off x="3791064" y="-828707"/>
            <a:ext cx="9513699" cy="10982626"/>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520259" y="332560"/>
            <a:ext cx="1718510" cy="1871645"/>
          </a:xfrm>
          <a:prstGeom prst="rect">
            <a:avLst/>
          </a:prstGeom>
        </p:spPr>
      </p:pic>
      <p:pic>
        <p:nvPicPr>
          <p:cNvPr id="19" name="Picture 1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88099" y="5234335"/>
            <a:ext cx="4071481" cy="641258"/>
          </a:xfrm>
          <a:prstGeom prst="rect">
            <a:avLst/>
          </a:prstGeom>
        </p:spPr>
      </p:pic>
      <p:sp>
        <p:nvSpPr>
          <p:cNvPr id="16" name="TextBox 15">
            <a:extLst>
              <a:ext uri="{FF2B5EF4-FFF2-40B4-BE49-F238E27FC236}">
                <a16:creationId xmlns:a16="http://schemas.microsoft.com/office/drawing/2014/main" id="{279C5874-461F-358F-261E-4E62451B583D}"/>
              </a:ext>
            </a:extLst>
          </p:cNvPr>
          <p:cNvSpPr txBox="1"/>
          <p:nvPr/>
        </p:nvSpPr>
        <p:spPr>
          <a:xfrm>
            <a:off x="5031905" y="3280526"/>
            <a:ext cx="7129626"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a:t>
            </a:r>
          </a:p>
        </p:txBody>
      </p:sp>
    </p:spTree>
    <p:custDataLst>
      <p:tags r:id="rId1"/>
    </p:custDataLst>
    <p:extLst>
      <p:ext uri="{BB962C8B-B14F-4D97-AF65-F5344CB8AC3E}">
        <p14:creationId xmlns:p14="http://schemas.microsoft.com/office/powerpoint/2010/main" val="37167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123" y="761852"/>
            <a:ext cx="9839926" cy="282429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89599" y="3376855"/>
            <a:ext cx="17205076" cy="6700854"/>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89599" y="296272"/>
            <a:ext cx="1267542" cy="1245360"/>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37838" y="3316915"/>
            <a:ext cx="2033143" cy="1371448"/>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395224" y="9091480"/>
            <a:ext cx="2033143" cy="1371448"/>
          </a:xfrm>
          <a:prstGeom prst="rect">
            <a:avLst/>
          </a:prstGeom>
        </p:spPr>
      </p:pic>
      <p:pic>
        <p:nvPicPr>
          <p:cNvPr id="19" name="Picture 1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7"/>
          <a:srcRect/>
          <a:stretch>
            <a:fillRect/>
          </a:stretch>
        </p:blipFill>
        <p:spPr>
          <a:xfrm>
            <a:off x="13189799" y="1162254"/>
            <a:ext cx="3746506" cy="2271319"/>
          </a:xfrm>
          <a:prstGeom prst="rect">
            <a:avLst/>
          </a:prstGeom>
        </p:spPr>
      </p:pic>
      <p:sp>
        <p:nvSpPr>
          <p:cNvPr id="31" name="TextBox 30">
            <a:extLst>
              <a:ext uri="{FF2B5EF4-FFF2-40B4-BE49-F238E27FC236}">
                <a16:creationId xmlns:a16="http://schemas.microsoft.com/office/drawing/2014/main" id="{2E4CD691-A3C5-EF14-E4BF-56398383AB70}"/>
              </a:ext>
            </a:extLst>
          </p:cNvPr>
          <p:cNvSpPr txBox="1"/>
          <p:nvPr/>
        </p:nvSpPr>
        <p:spPr>
          <a:xfrm>
            <a:off x="1295400" y="1409700"/>
            <a:ext cx="87630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cxnSp>
        <p:nvCxnSpPr>
          <p:cNvPr id="43" name="Google Shape;3605;p46">
            <a:extLst>
              <a:ext uri="{FF2B5EF4-FFF2-40B4-BE49-F238E27FC236}">
                <a16:creationId xmlns:a16="http://schemas.microsoft.com/office/drawing/2014/main" id="{9CA5776F-0301-C475-1F5F-8DD42D6B3C4F}"/>
              </a:ext>
            </a:extLst>
          </p:cNvPr>
          <p:cNvCxnSpPr>
            <a:cxnSpLocks/>
          </p:cNvCxnSpPr>
          <p:nvPr/>
        </p:nvCxnSpPr>
        <p:spPr>
          <a:xfrm>
            <a:off x="4615625" y="5535214"/>
            <a:ext cx="7271575" cy="0"/>
          </a:xfrm>
          <a:prstGeom prst="straightConnector1">
            <a:avLst/>
          </a:prstGeom>
          <a:noFill/>
          <a:ln w="28575" cap="flat" cmpd="sng">
            <a:solidFill>
              <a:srgbClr val="1D190B"/>
            </a:solidFill>
            <a:prstDash val="solid"/>
            <a:round/>
            <a:headEnd type="none" w="med" len="med"/>
            <a:tailEnd type="none" w="med" len="med"/>
          </a:ln>
        </p:spPr>
      </p:cxnSp>
      <p:grpSp>
        <p:nvGrpSpPr>
          <p:cNvPr id="50" name="Group 49">
            <a:extLst>
              <a:ext uri="{FF2B5EF4-FFF2-40B4-BE49-F238E27FC236}">
                <a16:creationId xmlns:a16="http://schemas.microsoft.com/office/drawing/2014/main" id="{808175B5-A052-698B-69B6-EB20D117B3F6}"/>
              </a:ext>
            </a:extLst>
          </p:cNvPr>
          <p:cNvGrpSpPr/>
          <p:nvPr/>
        </p:nvGrpSpPr>
        <p:grpSpPr>
          <a:xfrm>
            <a:off x="3029960" y="4852366"/>
            <a:ext cx="1578004" cy="1333118"/>
            <a:chOff x="5031130" y="5827879"/>
            <a:chExt cx="1578004" cy="1333118"/>
          </a:xfrm>
        </p:grpSpPr>
        <p:sp>
          <p:nvSpPr>
            <p:cNvPr id="44" name="Google Shape;3606;p46">
              <a:extLst>
                <a:ext uri="{FF2B5EF4-FFF2-40B4-BE49-F238E27FC236}">
                  <a16:creationId xmlns:a16="http://schemas.microsoft.com/office/drawing/2014/main" id="{1367BEDF-3824-2E9A-D4E6-D921A06DD1B2}"/>
                </a:ext>
              </a:extLst>
            </p:cNvPr>
            <p:cNvSpPr/>
            <p:nvPr/>
          </p:nvSpPr>
          <p:spPr>
            <a:xfrm rot="-5237534">
              <a:off x="5153573" y="5705436"/>
              <a:ext cx="1333118" cy="1578004"/>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987;p39">
              <a:extLst>
                <a:ext uri="{FF2B5EF4-FFF2-40B4-BE49-F238E27FC236}">
                  <a16:creationId xmlns:a16="http://schemas.microsoft.com/office/drawing/2014/main" id="{7ACC064A-FA00-711A-BF42-E4B9DB8782EB}"/>
                </a:ext>
              </a:extLst>
            </p:cNvPr>
            <p:cNvSpPr txBox="1">
              <a:spLocks/>
            </p:cNvSpPr>
            <p:nvPr/>
          </p:nvSpPr>
          <p:spPr>
            <a:xfrm>
              <a:off x="5274387" y="6057556"/>
              <a:ext cx="1158000" cy="94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01</a:t>
              </a:r>
            </a:p>
          </p:txBody>
        </p:sp>
      </p:grpSp>
      <p:grpSp>
        <p:nvGrpSpPr>
          <p:cNvPr id="51" name="Group 50">
            <a:extLst>
              <a:ext uri="{FF2B5EF4-FFF2-40B4-BE49-F238E27FC236}">
                <a16:creationId xmlns:a16="http://schemas.microsoft.com/office/drawing/2014/main" id="{970005DC-1271-0230-5077-CE2A18764DBA}"/>
              </a:ext>
            </a:extLst>
          </p:cNvPr>
          <p:cNvGrpSpPr/>
          <p:nvPr/>
        </p:nvGrpSpPr>
        <p:grpSpPr>
          <a:xfrm>
            <a:off x="12071608" y="4815836"/>
            <a:ext cx="1407568" cy="1303451"/>
            <a:chOff x="7506455" y="5912805"/>
            <a:chExt cx="1407568" cy="1303451"/>
          </a:xfrm>
        </p:grpSpPr>
        <p:sp>
          <p:nvSpPr>
            <p:cNvPr id="46" name="Google Shape;3608;p46">
              <a:extLst>
                <a:ext uri="{FF2B5EF4-FFF2-40B4-BE49-F238E27FC236}">
                  <a16:creationId xmlns:a16="http://schemas.microsoft.com/office/drawing/2014/main" id="{3FB1F81F-DAE0-AEA1-7BB3-9FF71D4E366B}"/>
                </a:ext>
              </a:extLst>
            </p:cNvPr>
            <p:cNvSpPr/>
            <p:nvPr/>
          </p:nvSpPr>
          <p:spPr>
            <a:xfrm>
              <a:off x="7506455" y="5912805"/>
              <a:ext cx="1407568" cy="1303451"/>
            </a:xfrm>
            <a:custGeom>
              <a:avLst/>
              <a:gdLst/>
              <a:ahLst/>
              <a:cxnLst/>
              <a:rect l="l" t="t" r="r" b="b"/>
              <a:pathLst>
                <a:path w="12528" h="10355" extrusionOk="0">
                  <a:moveTo>
                    <a:pt x="192" y="1"/>
                  </a:moveTo>
                  <a:lnTo>
                    <a:pt x="1" y="10355"/>
                  </a:lnTo>
                  <a:lnTo>
                    <a:pt x="12528" y="9972"/>
                  </a:lnTo>
                  <a:lnTo>
                    <a:pt x="10481"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987;p39">
              <a:extLst>
                <a:ext uri="{FF2B5EF4-FFF2-40B4-BE49-F238E27FC236}">
                  <a16:creationId xmlns:a16="http://schemas.microsoft.com/office/drawing/2014/main" id="{69247A92-61EE-32F9-DE19-C7AEDABF4A25}"/>
                </a:ext>
              </a:extLst>
            </p:cNvPr>
            <p:cNvSpPr txBox="1">
              <a:spLocks/>
            </p:cNvSpPr>
            <p:nvPr/>
          </p:nvSpPr>
          <p:spPr>
            <a:xfrm>
              <a:off x="7603725" y="6036691"/>
              <a:ext cx="1158000" cy="94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02</a:t>
              </a:r>
            </a:p>
          </p:txBody>
        </p:sp>
      </p:grpSp>
      <p:sp>
        <p:nvSpPr>
          <p:cNvPr id="68" name="TextBox 67">
            <a:extLst>
              <a:ext uri="{FF2B5EF4-FFF2-40B4-BE49-F238E27FC236}">
                <a16:creationId xmlns:a16="http://schemas.microsoft.com/office/drawing/2014/main" id="{4AB4AC18-F429-1826-6F1E-5488FA1A231D}"/>
              </a:ext>
            </a:extLst>
          </p:cNvPr>
          <p:cNvSpPr txBox="1"/>
          <p:nvPr/>
        </p:nvSpPr>
        <p:spPr>
          <a:xfrm>
            <a:off x="812170" y="6581709"/>
            <a:ext cx="6324900" cy="1998176"/>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Trường hợp bằng nhau cạnh – cạnh – cạnh</a:t>
            </a:r>
            <a:endParaRPr lang="en-US" sz="44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E547B336-AB4B-1C3E-2017-6FD1750394A3}"/>
              </a:ext>
            </a:extLst>
          </p:cNvPr>
          <p:cNvSpPr txBox="1"/>
          <p:nvPr/>
        </p:nvSpPr>
        <p:spPr>
          <a:xfrm>
            <a:off x="8206701" y="6422093"/>
            <a:ext cx="9296400" cy="3013838"/>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Áp dụng vào trường hợp bằng nhau về cạnh huyền và cạnh góc vuông của tam giác vuông</a:t>
            </a:r>
            <a:endParaRPr lang="en-US" sz="4400" dirty="0">
              <a:latin typeface="Arial" panose="020B0604020202020204" pitchFamily="34" charset="0"/>
              <a:cs typeface="Arial" panose="020B0604020202020204" pitchFamily="34" charset="0"/>
            </a:endParaRPr>
          </a:p>
        </p:txBody>
      </p:sp>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par>
                                <p:cTn id="21" presetID="14" presetClass="entr" presetSubtype="1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randombar(horizontal)">
                                      <p:cBhvr>
                                        <p:cTn id="2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338060" y="936549"/>
            <a:ext cx="14754969" cy="769441"/>
          </a:xfrm>
          <a:prstGeom prst="rect">
            <a:avLst/>
          </a:prstGeom>
          <a:noFill/>
        </p:spPr>
        <p:txBody>
          <a:bodyPr wrap="square">
            <a:spAutoFit/>
          </a:bodyPr>
          <a:lstStyle/>
          <a:p>
            <a:pPr algn="just"/>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 TRƯỜNG HỢP BẰNG NHAU CẠNH – CẠNH – CẠNH</a:t>
            </a:r>
            <a:endParaRPr lang="en-US" sz="4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2028495" y="3050137"/>
                <a:ext cx="14665588" cy="2823722"/>
              </a:xfrm>
              <a:prstGeom prst="rect">
                <a:avLst/>
              </a:prstGeom>
              <a:noFill/>
            </p:spPr>
            <p:txBody>
              <a:bodyPr wrap="square">
                <a:spAutoFit/>
              </a:bodyPr>
              <a:lstStyle/>
              <a:p>
                <a:pPr marR="0" algn="just">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Times New Roman" panose="02020603050405020304" pitchFamily="18" charset="0"/>
                    <a:cs typeface="Arial" panose="020B0604020202020204" pitchFamily="34" charset="0"/>
                  </a:rPr>
                  <a:t>Cho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34)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thước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kiểm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2028495" y="3050137"/>
                <a:ext cx="14665588" cy="2823722"/>
              </a:xfrm>
              <a:prstGeom prst="rect">
                <a:avLst/>
              </a:prstGeom>
              <a:blipFill>
                <a:blip r:embed="rId13"/>
                <a:stretch>
                  <a:fillRect l="-1496" r="-1455" b="-8190"/>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8550776" y="1881507"/>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8" name="Picture 17">
            <a:extLst>
              <a:ext uri="{FF2B5EF4-FFF2-40B4-BE49-F238E27FC236}">
                <a16:creationId xmlns:a16="http://schemas.microsoft.com/office/drawing/2014/main" id="{DBDD6648-013D-40B6-8D96-9C0EDE5AE49E}"/>
              </a:ext>
            </a:extLst>
          </p:cNvPr>
          <p:cNvPicPr>
            <a:picLocks noChangeAspect="1"/>
          </p:cNvPicPr>
          <p:nvPr/>
        </p:nvPicPr>
        <p:blipFill rotWithShape="1">
          <a:blip r:embed="rId14">
            <a:extLst>
              <a:ext uri="{28A0092B-C50C-407E-A947-70E740481C1C}">
                <a14:useLocalDpi xmlns:a14="http://schemas.microsoft.com/office/drawing/2010/main" val="0"/>
              </a:ext>
            </a:extLst>
          </a:blip>
          <a:srcRect l="17317" t="46599" r="17312" b="6626"/>
          <a:stretch/>
        </p:blipFill>
        <p:spPr>
          <a:xfrm>
            <a:off x="3630127" y="6049376"/>
            <a:ext cx="12170834" cy="3219089"/>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684983" y="4888871"/>
            <a:ext cx="3657382" cy="5615942"/>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strVal val="#ppt_w+.3"/>
                                          </p:val>
                                        </p:tav>
                                        <p:tav tm="100000">
                                          <p:val>
                                            <p:strVal val="#ppt_w"/>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7"/>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2"/>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161317" y="3552298"/>
            <a:ext cx="1363675" cy="1426066"/>
          </a:xfrm>
          <a:prstGeom prst="rect">
            <a:avLst/>
          </a:prstGeom>
        </p:spPr>
      </p:pic>
      <p:pic>
        <p:nvPicPr>
          <p:cNvPr id="11" name="Picture 14">
            <a:extLst>
              <a:ext uri="{FF2B5EF4-FFF2-40B4-BE49-F238E27FC236}">
                <a16:creationId xmlns:a16="http://schemas.microsoft.com/office/drawing/2014/main" id="{4E7DF76D-5E1A-461B-A815-D9276AA0A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310688" y="1198155"/>
            <a:ext cx="14568763" cy="8569131"/>
          </a:xfrm>
          <a:prstGeom prst="rect">
            <a:avLst/>
          </a:prstGeom>
        </p:spPr>
      </p:pic>
      <p:pic>
        <p:nvPicPr>
          <p:cNvPr id="18" name="Picture 18"/>
          <p:cNvPicPr>
            <a:picLocks noChangeAspect="1"/>
          </p:cNvPicPr>
          <p:nvPr/>
        </p:nvPicPr>
        <p:blipFill>
          <a:blip r:embed="rId17"/>
          <a:srcRect/>
          <a:stretch>
            <a:fillRect/>
          </a:stretch>
        </p:blipFill>
        <p:spPr>
          <a:xfrm>
            <a:off x="15555232" y="1028700"/>
            <a:ext cx="1704068" cy="1745524"/>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7C8A8E-08CE-D7A8-936A-2F967D573EF9}"/>
                  </a:ext>
                </a:extLst>
              </p:cNvPr>
              <p:cNvSpPr txBox="1"/>
              <p:nvPr/>
            </p:nvSpPr>
            <p:spPr>
              <a:xfrm>
                <a:off x="5333535" y="7490416"/>
                <a:ext cx="8553915" cy="1916550"/>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solidFill>
                    <a:srgbClr val="00000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thì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effectLst/>
                    <a:ea typeface="Calibri" panose="020F0502020204030204" pitchFamily="34" charset="0"/>
                    <a:cs typeface="Times New Roman" panose="02020603050405020304" pitchFamily="18" charset="0"/>
                  </a:rPr>
                  <a:t> (c.c.c)</a:t>
                </a:r>
                <a:endParaRPr lang="en-US" sz="4000" dirty="0">
                  <a:effectLst/>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A7C8A8E-08CE-D7A8-936A-2F967D573EF9}"/>
                  </a:ext>
                </a:extLst>
              </p:cNvPr>
              <p:cNvSpPr txBox="1">
                <a:spLocks noRot="1" noChangeAspect="1" noMove="1" noResize="1" noEditPoints="1" noAdjustHandles="1" noChangeArrowheads="1" noChangeShapeType="1" noTextEdit="1"/>
              </p:cNvSpPr>
              <p:nvPr/>
            </p:nvSpPr>
            <p:spPr>
              <a:xfrm>
                <a:off x="5333535" y="7490416"/>
                <a:ext cx="8553915" cy="1916550"/>
              </a:xfrm>
              <a:prstGeom prst="rect">
                <a:avLst/>
              </a:prstGeom>
              <a:blipFill>
                <a:blip r:embed="rId18"/>
                <a:stretch>
                  <a:fillRect l="-2566" b="-12102"/>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8F56BC38-59C3-EFE7-7680-4436DBA93BD7}"/>
              </a:ext>
            </a:extLst>
          </p:cNvPr>
          <p:cNvPicPr>
            <a:picLocks noChangeAspect="1"/>
          </p:cNvPicPr>
          <p:nvPr/>
        </p:nvPicPr>
        <p:blipFill rotWithShape="1">
          <a:blip r:embed="rId19">
            <a:extLst>
              <a:ext uri="{28A0092B-C50C-407E-A947-70E740481C1C}">
                <a14:useLocalDpi xmlns:a14="http://schemas.microsoft.com/office/drawing/2010/main" val="0"/>
              </a:ext>
            </a:extLst>
          </a:blip>
          <a:srcRect l="48252" t="29429" r="2818" b="17984"/>
          <a:stretch/>
        </p:blipFill>
        <p:spPr>
          <a:xfrm>
            <a:off x="4816022" y="4828945"/>
            <a:ext cx="9588940" cy="2626448"/>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3599969" y="1553460"/>
            <a:ext cx="12187238" cy="3244151"/>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lgn="ctr">
              <a:lnSpc>
                <a:spcPct val="150000"/>
              </a:lnSpc>
              <a:spcBef>
                <a:spcPts val="0"/>
              </a:spcBef>
              <a:spcAft>
                <a:spcPts val="600"/>
              </a:spcAft>
            </a:pPr>
            <a:r>
              <a:rPr lang="vi-VN" sz="4400" b="1" i="1" u="sng" dirty="0">
                <a:solidFill>
                  <a:srgbClr val="000000"/>
                </a:solidFill>
                <a:effectLst/>
                <a:ea typeface="Calibri" panose="020F0502020204030204" pitchFamily="34" charset="0"/>
                <a:cs typeface="Times New Roman" panose="02020603050405020304" pitchFamily="18" charset="0"/>
              </a:rPr>
              <a:t>Kết luận</a:t>
            </a:r>
            <a:r>
              <a:rPr lang="vi-VN" sz="4400" dirty="0">
                <a:solidFill>
                  <a:srgbClr val="000000"/>
                </a:solidFill>
                <a:effectLst/>
                <a:ea typeface="Calibri" panose="020F0502020204030204" pitchFamily="34" charset="0"/>
                <a:cs typeface="Times New Roman" panose="02020603050405020304" pitchFamily="18" charset="0"/>
              </a:rPr>
              <a:t> </a:t>
            </a:r>
            <a:endParaRPr lang="en-US" sz="4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ba cạnh của tam giác này bằng ba cạnh của tam giác kia thì hai tam giác đó bằng nhau. </a:t>
            </a:r>
            <a:endParaRPr lang="en-US" sz="4000" dirty="0">
              <a:effectLst/>
              <a:ea typeface="Calibri" panose="020F0502020204030204" pitchFamily="34" charset="0"/>
              <a:cs typeface="Times New Roman" panose="02020603050405020304" pitchFamily="18" charset="0"/>
            </a:endParaRPr>
          </a:p>
        </p:txBody>
      </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down)">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down)">
                                      <p:cBhvr>
                                        <p:cTn id="2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9059" y="746128"/>
            <a:ext cx="16497300" cy="883920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2350558" y="1955759"/>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2" name="TextBox 11">
            <a:extLst>
              <a:ext uri="{FF2B5EF4-FFF2-40B4-BE49-F238E27FC236}">
                <a16:creationId xmlns:a16="http://schemas.microsoft.com/office/drawing/2014/main" id="{89BD675D-28FB-EFEF-DF16-350F79CE64B1}"/>
              </a:ext>
            </a:extLst>
          </p:cNvPr>
          <p:cNvSpPr txBox="1"/>
          <p:nvPr/>
        </p:nvSpPr>
        <p:spPr>
          <a:xfrm>
            <a:off x="5826727" y="1829019"/>
            <a:ext cx="1041891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36,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7256A950-D45A-44BD-AAA7-E2068C55FBD5}"/>
              </a:ext>
            </a:extLst>
          </p:cNvPr>
          <p:cNvPicPr>
            <a:picLocks noChangeAspect="1"/>
          </p:cNvPicPr>
          <p:nvPr/>
        </p:nvPicPr>
        <p:blipFill rotWithShape="1">
          <a:blip r:embed="rId15">
            <a:extLst>
              <a:ext uri="{28A0092B-C50C-407E-A947-70E740481C1C}">
                <a14:useLocalDpi xmlns:a14="http://schemas.microsoft.com/office/drawing/2010/main" val="0"/>
              </a:ext>
            </a:extLst>
          </a:blip>
          <a:srcRect l="15041" t="10192" r="12995" b="53821"/>
          <a:stretch/>
        </p:blipFill>
        <p:spPr>
          <a:xfrm>
            <a:off x="2464248" y="4371975"/>
            <a:ext cx="13359503" cy="4073290"/>
          </a:xfrm>
          <a:prstGeom prst="rect">
            <a:avLst/>
          </a:prstGeom>
        </p:spPr>
      </p:pic>
    </p:spTree>
    <p:custDataLst>
      <p:tags r:id="rId1"/>
    </p:custData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0.7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2250" y="1223963"/>
            <a:ext cx="15798493" cy="8229600"/>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1"/>
          <a:srcRect/>
          <a:stretch>
            <a:fillRect/>
          </a:stretch>
        </p:blipFill>
        <p:spPr>
          <a:xfrm>
            <a:off x="15331059" y="6410302"/>
            <a:ext cx="3084955" cy="3362348"/>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94605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8010396" y="3298230"/>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𝐸𝐺𝐷</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𝐸𝐺</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𝐺𝐷</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𝐷𝐸</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𝐸𝐺𝐷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8010396" y="3298230"/>
                <a:ext cx="8534400" cy="4594912"/>
              </a:xfrm>
              <a:prstGeom prst="rect">
                <a:avLst/>
              </a:prstGeom>
              <a:blipFill>
                <a:blip r:embed="rId12"/>
                <a:stretch>
                  <a:fillRect l="-2500" b="-477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4DB1DE54-C61A-37E5-901F-175B4420D1B2}"/>
              </a:ext>
            </a:extLst>
          </p:cNvPr>
          <p:cNvPicPr>
            <a:picLocks noChangeAspect="1"/>
          </p:cNvPicPr>
          <p:nvPr/>
        </p:nvPicPr>
        <p:blipFill rotWithShape="1">
          <a:blip r:embed="rId13">
            <a:extLst>
              <a:ext uri="{28A0092B-C50C-407E-A947-70E740481C1C}">
                <a14:useLocalDpi xmlns:a14="http://schemas.microsoft.com/office/drawing/2010/main" val="0"/>
              </a:ext>
            </a:extLst>
          </a:blip>
          <a:srcRect l="15041" t="22394" r="65564" b="56736"/>
          <a:stretch/>
        </p:blipFill>
        <p:spPr>
          <a:xfrm>
            <a:off x="1964588" y="1842643"/>
            <a:ext cx="4751094" cy="3117119"/>
          </a:xfrm>
          <a:prstGeom prst="rect">
            <a:avLst/>
          </a:prstGeom>
        </p:spPr>
      </p:pic>
      <p:pic>
        <p:nvPicPr>
          <p:cNvPr id="15" name="Picture 14">
            <a:extLst>
              <a:ext uri="{FF2B5EF4-FFF2-40B4-BE49-F238E27FC236}">
                <a16:creationId xmlns:a16="http://schemas.microsoft.com/office/drawing/2014/main" id="{5FE1D934-2DAC-CB31-1DB1-E4E6204CB219}"/>
              </a:ext>
            </a:extLst>
          </p:cNvPr>
          <p:cNvPicPr>
            <a:picLocks noChangeAspect="1"/>
          </p:cNvPicPr>
          <p:nvPr/>
        </p:nvPicPr>
        <p:blipFill rotWithShape="1">
          <a:blip r:embed="rId13">
            <a:extLst>
              <a:ext uri="{28A0092B-C50C-407E-A947-70E740481C1C}">
                <a14:useLocalDpi xmlns:a14="http://schemas.microsoft.com/office/drawing/2010/main" val="0"/>
              </a:ext>
            </a:extLst>
          </a:blip>
          <a:srcRect l="52659" t="15229" r="34470" b="59197"/>
          <a:stretch/>
        </p:blipFill>
        <p:spPr>
          <a:xfrm>
            <a:off x="2972085" y="4770492"/>
            <a:ext cx="3319451" cy="4021298"/>
          </a:xfrm>
          <a:prstGeom prst="rect">
            <a:avLst/>
          </a:prstGeom>
        </p:spPr>
      </p:pic>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dissolv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dissolv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dissolv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dissolve">
                                      <p:cBhvr>
                                        <p:cTn id="4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6"/>
          <a:srcRect/>
          <a:stretch>
            <a:fillRect/>
          </a:stretch>
        </p:blipFill>
        <p:spPr>
          <a:xfrm rot="474231">
            <a:off x="15927965" y="7485879"/>
            <a:ext cx="2187303" cy="266338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1329A3-1FEC-D542-1BE8-FEF763A77939}"/>
                  </a:ext>
                </a:extLst>
              </p:cNvPr>
              <p:cNvSpPr txBox="1"/>
              <p:nvPr/>
            </p:nvSpPr>
            <p:spPr>
              <a:xfrm>
                <a:off x="5461713" y="5039218"/>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𝐻𝐼𝐾</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m:t>
                    </m:r>
                    <m:r>
                      <a:rPr lang="en-US" sz="4000" b="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𝐻𝐼</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𝐼𝐾</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𝑃𝑀</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𝐾𝐻</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𝐻𝐼𝐾</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9B1329A3-1FEC-D542-1BE8-FEF763A77939}"/>
                  </a:ext>
                </a:extLst>
              </p:cNvPr>
              <p:cNvSpPr txBox="1">
                <a:spLocks noRot="1" noChangeAspect="1" noMove="1" noResize="1" noEditPoints="1" noAdjustHandles="1" noChangeArrowheads="1" noChangeShapeType="1" noTextEdit="1"/>
              </p:cNvSpPr>
              <p:nvPr/>
            </p:nvSpPr>
            <p:spPr>
              <a:xfrm>
                <a:off x="5461713" y="5039218"/>
                <a:ext cx="8534400" cy="4594912"/>
              </a:xfrm>
              <a:prstGeom prst="rect">
                <a:avLst/>
              </a:prstGeom>
              <a:blipFill>
                <a:blip r:embed="rId17"/>
                <a:stretch>
                  <a:fillRect l="-2571" r="-571" b="-491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4287CCF-6CC5-1B84-111E-D3ABF69DB3B7}"/>
              </a:ext>
            </a:extLst>
          </p:cNvPr>
          <p:cNvPicPr>
            <a:picLocks noChangeAspect="1"/>
          </p:cNvPicPr>
          <p:nvPr/>
        </p:nvPicPr>
        <p:blipFill rotWithShape="1">
          <a:blip r:embed="rId18">
            <a:extLst>
              <a:ext uri="{28A0092B-C50C-407E-A947-70E740481C1C}">
                <a14:useLocalDpi xmlns:a14="http://schemas.microsoft.com/office/drawing/2010/main" val="0"/>
              </a:ext>
            </a:extLst>
          </a:blip>
          <a:srcRect l="35117" t="10204" r="50656" b="59106"/>
          <a:stretch/>
        </p:blipFill>
        <p:spPr>
          <a:xfrm>
            <a:off x="5682228" y="1082524"/>
            <a:ext cx="2928360" cy="3851520"/>
          </a:xfrm>
          <a:prstGeom prst="rect">
            <a:avLst/>
          </a:prstGeom>
        </p:spPr>
      </p:pic>
      <p:pic>
        <p:nvPicPr>
          <p:cNvPr id="19" name="Picture 18">
            <a:extLst>
              <a:ext uri="{FF2B5EF4-FFF2-40B4-BE49-F238E27FC236}">
                <a16:creationId xmlns:a16="http://schemas.microsoft.com/office/drawing/2014/main" id="{D671E4A9-A790-508A-A48F-BEAA5773CBE9}"/>
              </a:ext>
            </a:extLst>
          </p:cNvPr>
          <p:cNvPicPr>
            <a:picLocks noChangeAspect="1"/>
          </p:cNvPicPr>
          <p:nvPr/>
        </p:nvPicPr>
        <p:blipFill rotWithShape="1">
          <a:blip r:embed="rId18">
            <a:extLst>
              <a:ext uri="{28A0092B-C50C-407E-A947-70E740481C1C}">
                <a14:useLocalDpi xmlns:a14="http://schemas.microsoft.com/office/drawing/2010/main" val="0"/>
              </a:ext>
            </a:extLst>
          </a:blip>
          <a:srcRect l="68625" t="15787" r="13517" b="58328"/>
          <a:stretch/>
        </p:blipFill>
        <p:spPr>
          <a:xfrm>
            <a:off x="9603482" y="1475460"/>
            <a:ext cx="3675722" cy="324851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54134D4-E912-46BC-9399-5105FC8D35C6"/>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A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Chương VII. Bài 4. Trường hợp bằng nhau thứ nhất của tam giác (c.c.c)"/>
</p:tagLst>
</file>

<file path=ppt/tags/tag10.xml><?xml version="1.0" encoding="utf-8"?>
<p:tagLst xmlns:a="http://schemas.openxmlformats.org/drawingml/2006/main" xmlns:r="http://schemas.openxmlformats.org/officeDocument/2006/relationships" xmlns:p="http://schemas.openxmlformats.org/presentationml/2006/main">
  <p:tag name="GENSWF_SLIDE_UID" val="{3EFCD004-246C-493E-BABF-DB85ECFD45EB}: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523BABEA-5F8F-4E4B-83A6-BA981C9D22D9}: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5C816204-0B42-468C-A1EB-2D084DE7D027}: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4EAFD002-E021-46B3-AACB-B35D21E9401F}: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4541F31B-08F8-401A-8509-1BE2F7EA3893}:267"/>
</p:tagLst>
</file>

<file path=ppt/tags/tag15.xml><?xml version="1.0" encoding="utf-8"?>
<p:tagLst xmlns:a="http://schemas.openxmlformats.org/drawingml/2006/main" xmlns:r="http://schemas.openxmlformats.org/officeDocument/2006/relationships" xmlns:p="http://schemas.openxmlformats.org/presentationml/2006/main">
  <p:tag name="GENSWF_SLIDE_UID" val="{FA99C58E-4F73-469B-AE34-0396BCFDCBD2}: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D6274570-6581-4880-819A-7B96D7323C59}:298"/>
</p:tagLst>
</file>

<file path=ppt/tags/tag17.xml><?xml version="1.0" encoding="utf-8"?>
<p:tagLst xmlns:a="http://schemas.openxmlformats.org/drawingml/2006/main" xmlns:r="http://schemas.openxmlformats.org/officeDocument/2006/relationships" xmlns:p="http://schemas.openxmlformats.org/presentationml/2006/main">
  <p:tag name="GENSWF_SLIDE_UID" val="{089FF12C-7A6A-4D07-96A0-28AF9B0EDEE3}:277"/>
</p:tagLst>
</file>

<file path=ppt/tags/tag18.xml><?xml version="1.0" encoding="utf-8"?>
<p:tagLst xmlns:a="http://schemas.openxmlformats.org/drawingml/2006/main" xmlns:r="http://schemas.openxmlformats.org/officeDocument/2006/relationships" xmlns:p="http://schemas.openxmlformats.org/presentationml/2006/main">
  <p:tag name="GENSWF_SLIDE_UID" val="{FFB7221E-3B68-46F6-9995-C4C010706F27}:279"/>
</p:tagLst>
</file>

<file path=ppt/tags/tag19.xml><?xml version="1.0" encoding="utf-8"?>
<p:tagLst xmlns:a="http://schemas.openxmlformats.org/drawingml/2006/main" xmlns:r="http://schemas.openxmlformats.org/officeDocument/2006/relationships" xmlns:p="http://schemas.openxmlformats.org/presentationml/2006/main">
  <p:tag name="GENSWF_SLIDE_UID" val="{4EE25630-4960-458A-9430-242D80E0F686}:280"/>
</p:tagLst>
</file>

<file path=ppt/tags/tag2.xml><?xml version="1.0" encoding="utf-8"?>
<p:tagLst xmlns:a="http://schemas.openxmlformats.org/drawingml/2006/main" xmlns:r="http://schemas.openxmlformats.org/officeDocument/2006/relationships" xmlns:p="http://schemas.openxmlformats.org/presentationml/2006/main">
  <p:tag name="GENSWF_SLIDE_UID" val="{C73FD0E3-CC45-4FEA-8B03-32D32FE5B2D3}: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51673477-A353-4387-A15F-32CCC84C236A}:288"/>
</p:tagLst>
</file>

<file path=ppt/tags/tag21.xml><?xml version="1.0" encoding="utf-8"?>
<p:tagLst xmlns:a="http://schemas.openxmlformats.org/drawingml/2006/main" xmlns:r="http://schemas.openxmlformats.org/officeDocument/2006/relationships" xmlns:p="http://schemas.openxmlformats.org/presentationml/2006/main">
  <p:tag name="GENSWF_SLIDE_UID" val="{729ED19D-F9FE-432B-AB6C-78197833BCC5}:289"/>
</p:tagLst>
</file>

<file path=ppt/tags/tag22.xml><?xml version="1.0" encoding="utf-8"?>
<p:tagLst xmlns:a="http://schemas.openxmlformats.org/drawingml/2006/main" xmlns:r="http://schemas.openxmlformats.org/officeDocument/2006/relationships" xmlns:p="http://schemas.openxmlformats.org/presentationml/2006/main">
  <p:tag name="GENSWF_SLIDE_UID" val="{EADF0446-0D27-4444-806C-1E7EFB1F017F}:295"/>
</p:tagLst>
</file>

<file path=ppt/tags/tag23.xml><?xml version="1.0" encoding="utf-8"?>
<p:tagLst xmlns:a="http://schemas.openxmlformats.org/drawingml/2006/main" xmlns:r="http://schemas.openxmlformats.org/officeDocument/2006/relationships" xmlns:p="http://schemas.openxmlformats.org/presentationml/2006/main">
  <p:tag name="GENSWF_SLIDE_UID" val="{86FC610D-8845-4392-869C-40863B4A3DE2}:290"/>
</p:tagLst>
</file>

<file path=ppt/tags/tag24.xml><?xml version="1.0" encoding="utf-8"?>
<p:tagLst xmlns:a="http://schemas.openxmlformats.org/drawingml/2006/main" xmlns:r="http://schemas.openxmlformats.org/officeDocument/2006/relationships" xmlns:p="http://schemas.openxmlformats.org/presentationml/2006/main">
  <p:tag name="GENSWF_SLIDE_UID" val="{8EEDBA21-08A7-4FE5-A42F-EA66CADEFA41}:291"/>
</p:tagLst>
</file>

<file path=ppt/tags/tag25.xml><?xml version="1.0" encoding="utf-8"?>
<p:tagLst xmlns:a="http://schemas.openxmlformats.org/drawingml/2006/main" xmlns:r="http://schemas.openxmlformats.org/officeDocument/2006/relationships" xmlns:p="http://schemas.openxmlformats.org/presentationml/2006/main">
  <p:tag name="GENSWF_SLIDE_UID" val="{2168F8EA-7463-4034-98DE-F7ABF6EDE156}:276"/>
</p:tagLst>
</file>

<file path=ppt/tags/tag26.xml><?xml version="1.0" encoding="utf-8"?>
<p:tagLst xmlns:a="http://schemas.openxmlformats.org/drawingml/2006/main" xmlns:r="http://schemas.openxmlformats.org/officeDocument/2006/relationships" xmlns:p="http://schemas.openxmlformats.org/presentationml/2006/main">
  <p:tag name="GENSWF_SLIDE_UID" val="{6E9E0E23-431D-4934-B071-5285547BED66}:292"/>
</p:tagLst>
</file>

<file path=ppt/tags/tag27.xml><?xml version="1.0" encoding="utf-8"?>
<p:tagLst xmlns:a="http://schemas.openxmlformats.org/drawingml/2006/main" xmlns:r="http://schemas.openxmlformats.org/officeDocument/2006/relationships" xmlns:p="http://schemas.openxmlformats.org/presentationml/2006/main">
  <p:tag name="GENSWF_SLIDE_UID" val="{E7A5A3CD-4B42-4A55-A72E-902B7BEABF3E}:293"/>
</p:tagLst>
</file>

<file path=ppt/tags/tag28.xml><?xml version="1.0" encoding="utf-8"?>
<p:tagLst xmlns:a="http://schemas.openxmlformats.org/drawingml/2006/main" xmlns:r="http://schemas.openxmlformats.org/officeDocument/2006/relationships" xmlns:p="http://schemas.openxmlformats.org/presentationml/2006/main">
  <p:tag name="GENSWF_SLIDE_UID" val="{EBE0F5EB-9C55-4582-8EB9-C52B9495EDE1}:294"/>
</p:tagLst>
</file>

<file path=ppt/tags/tag29.xml><?xml version="1.0" encoding="utf-8"?>
<p:tagLst xmlns:a="http://schemas.openxmlformats.org/drawingml/2006/main" xmlns:r="http://schemas.openxmlformats.org/officeDocument/2006/relationships" xmlns:p="http://schemas.openxmlformats.org/presentationml/2006/main">
  <p:tag name="GENSWF_SLIDE_UID" val="{8CDB2DD4-0C3F-46BB-A31B-D40D67E5BED1}:296"/>
</p:tagLst>
</file>

<file path=ppt/tags/tag3.xml><?xml version="1.0" encoding="utf-8"?>
<p:tagLst xmlns:a="http://schemas.openxmlformats.org/drawingml/2006/main" xmlns:r="http://schemas.openxmlformats.org/officeDocument/2006/relationships" xmlns:p="http://schemas.openxmlformats.org/presentationml/2006/main">
  <p:tag name="GENSWF_SLIDE_UID" val="{643BF462-6329-4185-8719-3169A314C09E}: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7627ECEA-22DC-4320-ABC1-50A0DB0E8A24}:297"/>
</p:tagLst>
</file>

<file path=ppt/tags/tag31.xml><?xml version="1.0" encoding="utf-8"?>
<p:tagLst xmlns:a="http://schemas.openxmlformats.org/drawingml/2006/main" xmlns:r="http://schemas.openxmlformats.org/officeDocument/2006/relationships" xmlns:p="http://schemas.openxmlformats.org/presentationml/2006/main">
  <p:tag name="GENSWF_SLIDE_UID" val="{95EF9B4B-1EF4-47C9-87BF-AFBEBB0B6611}:270"/>
</p:tagLst>
</file>

<file path=ppt/tags/tag32.xml><?xml version="1.0" encoding="utf-8"?>
<p:tagLst xmlns:a="http://schemas.openxmlformats.org/drawingml/2006/main" xmlns:r="http://schemas.openxmlformats.org/officeDocument/2006/relationships" xmlns:p="http://schemas.openxmlformats.org/presentationml/2006/main">
  <p:tag name="GENSWF_SLIDE_UID" val="{7621F54F-9B91-49EB-AEC7-A110B27DBCD8}:272"/>
</p:tagLst>
</file>

<file path=ppt/tags/tag33.xml><?xml version="1.0" encoding="utf-8"?>
<p:tagLst xmlns:a="http://schemas.openxmlformats.org/drawingml/2006/main" xmlns:r="http://schemas.openxmlformats.org/officeDocument/2006/relationships" xmlns:p="http://schemas.openxmlformats.org/presentationml/2006/main">
  <p:tag name="GENSWF_SLIDE_UID" val="{97BD0A52-C391-464A-9870-1D9A47A290BF}:271"/>
</p:tagLst>
</file>

<file path=ppt/tags/tag34.xml><?xml version="1.0" encoding="utf-8"?>
<p:tagLst xmlns:a="http://schemas.openxmlformats.org/drawingml/2006/main" xmlns:r="http://schemas.openxmlformats.org/officeDocument/2006/relationships" xmlns:p="http://schemas.openxmlformats.org/presentationml/2006/main">
  <p:tag name="GENSWF_SLIDE_UID" val="{AE8CCF79-DF15-4459-9BFA-DFC2BAF1207D}:273"/>
</p:tagLst>
</file>

<file path=ppt/tags/tag35.xml><?xml version="1.0" encoding="utf-8"?>
<p:tagLst xmlns:a="http://schemas.openxmlformats.org/drawingml/2006/main" xmlns:r="http://schemas.openxmlformats.org/officeDocument/2006/relationships" xmlns:p="http://schemas.openxmlformats.org/presentationml/2006/main">
  <p:tag name="GENSWF_SLIDE_UID" val="{7A1FDA66-A2D9-44E5-B428-6F5340BE8F72}:274"/>
</p:tagLst>
</file>

<file path=ppt/tags/tag36.xml><?xml version="1.0" encoding="utf-8"?>
<p:tagLst xmlns:a="http://schemas.openxmlformats.org/drawingml/2006/main" xmlns:r="http://schemas.openxmlformats.org/officeDocument/2006/relationships" xmlns:p="http://schemas.openxmlformats.org/presentationml/2006/main">
  <p:tag name="GENSWF_SLIDE_UID" val="{6C3BA8FF-14D8-4C54-BBF5-ED7C855B8440}:275"/>
</p:tagLst>
</file>

<file path=ppt/tags/tag37.xml><?xml version="1.0" encoding="utf-8"?>
<p:tagLst xmlns:a="http://schemas.openxmlformats.org/drawingml/2006/main" xmlns:r="http://schemas.openxmlformats.org/officeDocument/2006/relationships" xmlns:p="http://schemas.openxmlformats.org/presentationml/2006/main">
  <p:tag name="GENSWF_SLIDE_UID" val="{4A357CDA-9876-4D50-BAC5-EFA9795D6FFA}:282"/>
</p:tagLst>
</file>

<file path=ppt/tags/tag38.xml><?xml version="1.0" encoding="utf-8"?>
<p:tagLst xmlns:a="http://schemas.openxmlformats.org/drawingml/2006/main" xmlns:r="http://schemas.openxmlformats.org/officeDocument/2006/relationships" xmlns:p="http://schemas.openxmlformats.org/presentationml/2006/main">
  <p:tag name="GENSWF_SLIDE_UID" val="{6C5FC4FB-F045-43EB-A6F1-6C83C7E8CD80}:287"/>
</p:tagLst>
</file>

<file path=ppt/tags/tag4.xml><?xml version="1.0" encoding="utf-8"?>
<p:tagLst xmlns:a="http://schemas.openxmlformats.org/drawingml/2006/main" xmlns:r="http://schemas.openxmlformats.org/officeDocument/2006/relationships" xmlns:p="http://schemas.openxmlformats.org/presentationml/2006/main">
  <p:tag name="GENSWF_SLIDE_UID" val="{7462E687-E9E5-4024-ABCB-849627F6EC93}:259"/>
</p:tagLst>
</file>

<file path=ppt/tags/tag5.xml><?xml version="1.0" encoding="utf-8"?>
<p:tagLst xmlns:a="http://schemas.openxmlformats.org/drawingml/2006/main" xmlns:r="http://schemas.openxmlformats.org/officeDocument/2006/relationships" xmlns:p="http://schemas.openxmlformats.org/presentationml/2006/main">
  <p:tag name="GENSWF_SLIDE_UID" val="{3992CFD8-34EA-4FEB-8ED8-FB7279A4283E}:261"/>
</p:tagLst>
</file>

<file path=ppt/tags/tag6.xml><?xml version="1.0" encoding="utf-8"?>
<p:tagLst xmlns:a="http://schemas.openxmlformats.org/drawingml/2006/main" xmlns:r="http://schemas.openxmlformats.org/officeDocument/2006/relationships" xmlns:p="http://schemas.openxmlformats.org/presentationml/2006/main">
  <p:tag name="GENSWF_SLIDE_UID" val="{944D8059-8104-4687-BC6A-43321D81FFF5}:262"/>
</p:tagLst>
</file>

<file path=ppt/tags/tag7.xml><?xml version="1.0" encoding="utf-8"?>
<p:tagLst xmlns:a="http://schemas.openxmlformats.org/drawingml/2006/main" xmlns:r="http://schemas.openxmlformats.org/officeDocument/2006/relationships" xmlns:p="http://schemas.openxmlformats.org/presentationml/2006/main">
  <p:tag name="GENSWF_SLIDE_UID" val="{2DC1759F-8A34-4ECF-9303-39799DFED98F}:258"/>
</p:tagLst>
</file>

<file path=ppt/tags/tag8.xml><?xml version="1.0" encoding="utf-8"?>
<p:tagLst xmlns:a="http://schemas.openxmlformats.org/drawingml/2006/main" xmlns:r="http://schemas.openxmlformats.org/officeDocument/2006/relationships" xmlns:p="http://schemas.openxmlformats.org/presentationml/2006/main">
  <p:tag name="GENSWF_SLIDE_UID" val="{5EE9E1EA-F811-40D5-9ED2-ED666A9D4E07}:260"/>
</p:tagLst>
</file>

<file path=ppt/tags/tag9.xml><?xml version="1.0" encoding="utf-8"?>
<p:tagLst xmlns:a="http://schemas.openxmlformats.org/drawingml/2006/main" xmlns:r="http://schemas.openxmlformats.org/officeDocument/2006/relationships" xmlns:p="http://schemas.openxmlformats.org/presentationml/2006/main">
  <p:tag name="GENSWF_SLIDE_UID" val="{4511E8D9-097B-47DD-8ECE-D5F0B8312266}: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1726</Words>
  <Application>Microsoft Office PowerPoint</Application>
  <PresentationFormat>Custom</PresentationFormat>
  <Paragraphs>164</Paragraphs>
  <Slides>37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Times New Roman</vt:lpstr>
      <vt:lpstr>Yu Mincho</vt:lpstr>
      <vt:lpstr>Calibri</vt:lpstr>
      <vt:lpstr>Arial (Body)</vt:lpstr>
      <vt:lpstr>Arial</vt:lpstr>
      <vt:lpstr>Symbol</vt:lpstr>
      <vt:lpstr>DM Serif Display</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VII. Bài 4. Trường hợp bằng nhau thứ nhất của tam giác (c.c.c)</dc:title>
  <dc:creator>Lê Thảo</dc:creator>
  <cp:lastModifiedBy>Office</cp:lastModifiedBy>
  <cp:revision>11</cp:revision>
  <dcterms:created xsi:type="dcterms:W3CDTF">2006-08-16T00:00:00Z</dcterms:created>
  <dcterms:modified xsi:type="dcterms:W3CDTF">2026-01-29T00:52:00Z</dcterms:modified>
  <dc:identifier>DAFPXz5jK6c</dc:identifier>
</cp:coreProperties>
</file>