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14"/>
  </p:notesMasterIdLst>
  <p:sldIdLst>
    <p:sldId id="335" r:id="rId2"/>
    <p:sldId id="334" r:id="rId3"/>
    <p:sldId id="394" r:id="rId4"/>
    <p:sldId id="431" r:id="rId5"/>
    <p:sldId id="432" r:id="rId6"/>
    <p:sldId id="429" r:id="rId7"/>
    <p:sldId id="434" r:id="rId8"/>
    <p:sldId id="433" r:id="rId9"/>
    <p:sldId id="430" r:id="rId10"/>
    <p:sldId id="435" r:id="rId11"/>
    <p:sldId id="436" r:id="rId12"/>
    <p:sldId id="437" r:id="rId13"/>
  </p:sldIdLst>
  <p:sldSz cx="12192000" cy="6858000"/>
  <p:notesSz cx="6858000" cy="9144000"/>
  <p:custDataLst>
    <p:tags r:id="rId15"/>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CC"/>
    <a:srgbClr val="FF00FF"/>
    <a:srgbClr val="FF0000"/>
    <a:srgbClr val="006600"/>
    <a:srgbClr val="0000FF"/>
    <a:srgbClr val="9C0C24"/>
    <a:srgbClr val="A8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DA37D80-6434-44D0-A028-1B22A696006F}" styleName="Light Style 3 - Accent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327F97BB-C833-4FB7-BDE5-3F7075034690}" styleName="Themed Style 2 - Accent 5">
    <a:tblBg>
      <a:fillRef idx="3">
        <a:schemeClr val="accent5"/>
      </a:fillRef>
      <a:effectRef idx="3">
        <a:schemeClr val="accent5"/>
      </a:effectRef>
    </a:tblBg>
    <a:wholeTbl>
      <a:tcTxStyle>
        <a:fontRef idx="minor">
          <a:scrgbClr r="0" g="0" b="0"/>
        </a:fontRef>
        <a:schemeClr val="lt1"/>
      </a:tcTxStyle>
      <a:tcStyle>
        <a:tcBdr>
          <a:left>
            <a:lnRef idx="1">
              <a:schemeClr val="accent5">
                <a:tint val="50000"/>
              </a:schemeClr>
            </a:lnRef>
          </a:left>
          <a:right>
            <a:lnRef idx="1">
              <a:schemeClr val="accent5">
                <a:tint val="50000"/>
              </a:schemeClr>
            </a:lnRef>
          </a:right>
          <a:top>
            <a:lnRef idx="1">
              <a:schemeClr val="accent5">
                <a:tint val="50000"/>
              </a:schemeClr>
            </a:lnRef>
          </a:top>
          <a:bottom>
            <a:lnRef idx="1">
              <a:schemeClr val="accent5">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1E171933-4619-4E11-9A3F-F7608DF75F80}" styleName="Medium Style 1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a:noFill/>
            </a:ln>
          </a:insideV>
        </a:tcBdr>
        <a:fill>
          <a:solidFill>
            <a:schemeClr val="lt1"/>
          </a:solidFill>
        </a:fill>
      </a:tcStyle>
    </a:wholeTbl>
    <a:band1H>
      <a:tcStyle>
        <a:tcBdr/>
        <a:fill>
          <a:solidFill>
            <a:schemeClr val="accent4">
              <a:tint val="20000"/>
            </a:schemeClr>
          </a:solidFill>
        </a:fill>
      </a:tcStyle>
    </a:band1H>
    <a:band1V>
      <a:tcStyle>
        <a:tcBdr/>
        <a:fill>
          <a:solidFill>
            <a:schemeClr val="accent4">
              <a:tint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solidFill>
            <a:schemeClr val="lt1"/>
          </a:solidFill>
        </a:fill>
      </a:tcStyle>
    </a:lastRow>
    <a:firstRow>
      <a:tcTxStyle b="on">
        <a:fontRef idx="minor">
          <a:scrgbClr r="0" g="0" b="0"/>
        </a:fontRef>
        <a:schemeClr val="lt1"/>
      </a:tcTxStyle>
      <a:tcStyle>
        <a:tcBdr/>
        <a:fill>
          <a:solidFill>
            <a:schemeClr val="accent4"/>
          </a:solidFill>
        </a:fill>
      </a:tcStyle>
    </a:firstRow>
  </a:tblStyle>
  <a:tblStyle styleId="{ED083AE6-46FA-4A59-8FB0-9F97EB10719F}" styleName="Light Style 3 - Accent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 styleId="{BDBED569-4797-4DF1-A0F4-6AAB3CD982D8}" styleName="Light Style 3 - Accent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9298" autoAdjust="0"/>
    <p:restoredTop sz="98566" autoAdjust="0"/>
  </p:normalViewPr>
  <p:slideViewPr>
    <p:cSldViewPr snapToGrid="0">
      <p:cViewPr varScale="1">
        <p:scale>
          <a:sx n="79" d="100"/>
          <a:sy n="79" d="100"/>
        </p:scale>
        <p:origin x="246" y="96"/>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gs" Target="tags/tag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47BCDB4-68F1-4CF5-B86E-7ECC8F61CF4F}" type="datetimeFigureOut">
              <a:rPr lang="en-US" smtClean="0"/>
              <a:pPr/>
              <a:t>29/1/2026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519BF97-CCE8-4556-AECF-D3B0ACA3D1B9}" type="slidenum">
              <a:rPr lang="en-US" smtClean="0"/>
              <a:pPr/>
              <a:t>‹#›</a:t>
            </a:fld>
            <a:endParaRPr lang="en-US"/>
          </a:p>
        </p:txBody>
      </p:sp>
    </p:spTree>
    <p:extLst>
      <p:ext uri="{BB962C8B-B14F-4D97-AF65-F5344CB8AC3E}">
        <p14:creationId xmlns:p14="http://schemas.microsoft.com/office/powerpoint/2010/main" val="240927426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519BF97-CCE8-4556-AECF-D3B0ACA3D1B9}" type="slidenum">
              <a:rPr lang="en-US" smtClean="0"/>
              <a:pPr/>
              <a:t>1</a:t>
            </a:fld>
            <a:endParaRPr lang="en-US"/>
          </a:p>
        </p:txBody>
      </p:sp>
    </p:spTree>
    <p:extLst>
      <p:ext uri="{BB962C8B-B14F-4D97-AF65-F5344CB8AC3E}">
        <p14:creationId xmlns:p14="http://schemas.microsoft.com/office/powerpoint/2010/main" val="94857574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5C547B41-D574-4D99-8733-CDF2B4333776}" type="datetimeFigureOut">
              <a:rPr lang="en-US" smtClean="0"/>
              <a:pPr/>
              <a:t>29/1/2026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595BB2F-C9CB-4F18-9077-FBA6E68299B4}" type="slidenum">
              <a:rPr lang="en-US" smtClean="0"/>
              <a:pPr/>
              <a:t>‹#›</a:t>
            </a:fld>
            <a:endParaRPr lang="en-US"/>
          </a:p>
        </p:txBody>
      </p:sp>
    </p:spTree>
    <p:extLst>
      <p:ext uri="{BB962C8B-B14F-4D97-AF65-F5344CB8AC3E}">
        <p14:creationId xmlns:p14="http://schemas.microsoft.com/office/powerpoint/2010/main" val="423677187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5C547B41-D574-4D99-8733-CDF2B4333776}" type="datetimeFigureOut">
              <a:rPr lang="en-US" smtClean="0"/>
              <a:pPr/>
              <a:t>29/1/2026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595BB2F-C9CB-4F18-9077-FBA6E68299B4}" type="slidenum">
              <a:rPr lang="en-US" smtClean="0"/>
              <a:pPr/>
              <a:t>‹#›</a:t>
            </a:fld>
            <a:endParaRPr lang="en-US"/>
          </a:p>
        </p:txBody>
      </p:sp>
    </p:spTree>
    <p:extLst>
      <p:ext uri="{BB962C8B-B14F-4D97-AF65-F5344CB8AC3E}">
        <p14:creationId xmlns:p14="http://schemas.microsoft.com/office/powerpoint/2010/main" val="63920329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5C547B41-D574-4D99-8733-CDF2B4333776}" type="datetimeFigureOut">
              <a:rPr lang="en-US" smtClean="0"/>
              <a:pPr/>
              <a:t>29/1/2026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595BB2F-C9CB-4F18-9077-FBA6E68299B4}" type="slidenum">
              <a:rPr lang="en-US" smtClean="0"/>
              <a:pPr/>
              <a:t>‹#›</a:t>
            </a:fld>
            <a:endParaRPr lang="en-US"/>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216623859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5C547B41-D574-4D99-8733-CDF2B4333776}" type="datetimeFigureOut">
              <a:rPr lang="en-US" smtClean="0"/>
              <a:pPr/>
              <a:t>29/1/2026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595BB2F-C9CB-4F18-9077-FBA6E68299B4}" type="slidenum">
              <a:rPr lang="en-US" smtClean="0"/>
              <a:pPr/>
              <a:t>‹#›</a:t>
            </a:fld>
            <a:endParaRPr lang="en-US"/>
          </a:p>
        </p:txBody>
      </p:sp>
    </p:spTree>
    <p:extLst>
      <p:ext uri="{BB962C8B-B14F-4D97-AF65-F5344CB8AC3E}">
        <p14:creationId xmlns:p14="http://schemas.microsoft.com/office/powerpoint/2010/main" val="52704756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5C547B41-D574-4D99-8733-CDF2B4333776}" type="datetimeFigureOut">
              <a:rPr lang="en-US" smtClean="0"/>
              <a:pPr/>
              <a:t>29/1/2026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595BB2F-C9CB-4F18-9077-FBA6E68299B4}" type="slidenum">
              <a:rPr lang="en-US" smtClean="0"/>
              <a:pPr/>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0311916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5C547B41-D574-4D99-8733-CDF2B4333776}" type="datetimeFigureOut">
              <a:rPr lang="en-US" smtClean="0"/>
              <a:pPr/>
              <a:t>29/1/2026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595BB2F-C9CB-4F18-9077-FBA6E68299B4}" type="slidenum">
              <a:rPr lang="en-US" smtClean="0"/>
              <a:pPr/>
              <a:t>‹#›</a:t>
            </a:fld>
            <a:endParaRPr lang="en-US"/>
          </a:p>
        </p:txBody>
      </p:sp>
    </p:spTree>
    <p:extLst>
      <p:ext uri="{BB962C8B-B14F-4D97-AF65-F5344CB8AC3E}">
        <p14:creationId xmlns:p14="http://schemas.microsoft.com/office/powerpoint/2010/main" val="239083135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C547B41-D574-4D99-8733-CDF2B4333776}" type="datetimeFigureOut">
              <a:rPr lang="en-US" smtClean="0"/>
              <a:pPr/>
              <a:t>29/1/2026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595BB2F-C9CB-4F18-9077-FBA6E68299B4}" type="slidenum">
              <a:rPr lang="en-US" smtClean="0"/>
              <a:pPr/>
              <a:t>‹#›</a:t>
            </a:fld>
            <a:endParaRPr lang="en-US"/>
          </a:p>
        </p:txBody>
      </p:sp>
    </p:spTree>
    <p:extLst>
      <p:ext uri="{BB962C8B-B14F-4D97-AF65-F5344CB8AC3E}">
        <p14:creationId xmlns:p14="http://schemas.microsoft.com/office/powerpoint/2010/main" val="373221026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C547B41-D574-4D99-8733-CDF2B4333776}" type="datetimeFigureOut">
              <a:rPr lang="en-US" smtClean="0"/>
              <a:pPr/>
              <a:t>29/1/2026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595BB2F-C9CB-4F18-9077-FBA6E68299B4}" type="slidenum">
              <a:rPr lang="en-US" smtClean="0"/>
              <a:pPr/>
              <a:t>‹#›</a:t>
            </a:fld>
            <a:endParaRPr lang="en-US"/>
          </a:p>
        </p:txBody>
      </p:sp>
    </p:spTree>
    <p:extLst>
      <p:ext uri="{BB962C8B-B14F-4D97-AF65-F5344CB8AC3E}">
        <p14:creationId xmlns:p14="http://schemas.microsoft.com/office/powerpoint/2010/main" val="13177184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C547B41-D574-4D99-8733-CDF2B4333776}" type="datetimeFigureOut">
              <a:rPr lang="en-US" smtClean="0"/>
              <a:pPr/>
              <a:t>29/1/2026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595BB2F-C9CB-4F18-9077-FBA6E68299B4}" type="slidenum">
              <a:rPr lang="en-US" smtClean="0"/>
              <a:pPr/>
              <a:t>‹#›</a:t>
            </a:fld>
            <a:endParaRPr lang="en-US"/>
          </a:p>
        </p:txBody>
      </p:sp>
    </p:spTree>
    <p:extLst>
      <p:ext uri="{BB962C8B-B14F-4D97-AF65-F5344CB8AC3E}">
        <p14:creationId xmlns:p14="http://schemas.microsoft.com/office/powerpoint/2010/main" val="306263320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5C547B41-D574-4D99-8733-CDF2B4333776}" type="datetimeFigureOut">
              <a:rPr lang="en-US" smtClean="0"/>
              <a:pPr/>
              <a:t>29/1/2026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595BB2F-C9CB-4F18-9077-FBA6E68299B4}" type="slidenum">
              <a:rPr lang="en-US" smtClean="0"/>
              <a:pPr/>
              <a:t>‹#›</a:t>
            </a:fld>
            <a:endParaRPr lang="en-US"/>
          </a:p>
        </p:txBody>
      </p:sp>
    </p:spTree>
    <p:extLst>
      <p:ext uri="{BB962C8B-B14F-4D97-AF65-F5344CB8AC3E}">
        <p14:creationId xmlns:p14="http://schemas.microsoft.com/office/powerpoint/2010/main" val="4729175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5C547B41-D574-4D99-8733-CDF2B4333776}" type="datetimeFigureOut">
              <a:rPr lang="en-US" smtClean="0"/>
              <a:pPr/>
              <a:t>29/1/2026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595BB2F-C9CB-4F18-9077-FBA6E68299B4}" type="slidenum">
              <a:rPr lang="en-US" smtClean="0"/>
              <a:pPr/>
              <a:t>‹#›</a:t>
            </a:fld>
            <a:endParaRPr lang="en-US"/>
          </a:p>
        </p:txBody>
      </p:sp>
    </p:spTree>
    <p:extLst>
      <p:ext uri="{BB962C8B-B14F-4D97-AF65-F5344CB8AC3E}">
        <p14:creationId xmlns:p14="http://schemas.microsoft.com/office/powerpoint/2010/main" val="21233898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5C547B41-D574-4D99-8733-CDF2B4333776}" type="datetimeFigureOut">
              <a:rPr lang="en-US" smtClean="0"/>
              <a:pPr/>
              <a:t>29/1/2026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595BB2F-C9CB-4F18-9077-FBA6E68299B4}" type="slidenum">
              <a:rPr lang="en-US" smtClean="0"/>
              <a:pPr/>
              <a:t>‹#›</a:t>
            </a:fld>
            <a:endParaRPr lang="en-US"/>
          </a:p>
        </p:txBody>
      </p:sp>
    </p:spTree>
    <p:extLst>
      <p:ext uri="{BB962C8B-B14F-4D97-AF65-F5344CB8AC3E}">
        <p14:creationId xmlns:p14="http://schemas.microsoft.com/office/powerpoint/2010/main" val="21185756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5C547B41-D574-4D99-8733-CDF2B4333776}" type="datetimeFigureOut">
              <a:rPr lang="en-US" smtClean="0"/>
              <a:pPr/>
              <a:t>29/1/2026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595BB2F-C9CB-4F18-9077-FBA6E68299B4}" type="slidenum">
              <a:rPr lang="en-US" smtClean="0"/>
              <a:pPr/>
              <a:t>‹#›</a:t>
            </a:fld>
            <a:endParaRPr lang="en-US"/>
          </a:p>
        </p:txBody>
      </p:sp>
    </p:spTree>
    <p:extLst>
      <p:ext uri="{BB962C8B-B14F-4D97-AF65-F5344CB8AC3E}">
        <p14:creationId xmlns:p14="http://schemas.microsoft.com/office/powerpoint/2010/main" val="30528711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C547B41-D574-4D99-8733-CDF2B4333776}" type="datetimeFigureOut">
              <a:rPr lang="en-US" smtClean="0"/>
              <a:pPr/>
              <a:t>29/1/2026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595BB2F-C9CB-4F18-9077-FBA6E68299B4}" type="slidenum">
              <a:rPr lang="en-US" smtClean="0"/>
              <a:pPr/>
              <a:t>‹#›</a:t>
            </a:fld>
            <a:endParaRPr lang="en-US"/>
          </a:p>
        </p:txBody>
      </p:sp>
    </p:spTree>
    <p:extLst>
      <p:ext uri="{BB962C8B-B14F-4D97-AF65-F5344CB8AC3E}">
        <p14:creationId xmlns:p14="http://schemas.microsoft.com/office/powerpoint/2010/main" val="42589358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5C547B41-D574-4D99-8733-CDF2B4333776}" type="datetimeFigureOut">
              <a:rPr lang="en-US" smtClean="0"/>
              <a:pPr/>
              <a:t>29/1/2026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595BB2F-C9CB-4F18-9077-FBA6E68299B4}" type="slidenum">
              <a:rPr lang="en-US" smtClean="0"/>
              <a:pPr/>
              <a:t>‹#›</a:t>
            </a:fld>
            <a:endParaRPr lang="en-US"/>
          </a:p>
        </p:txBody>
      </p:sp>
    </p:spTree>
    <p:extLst>
      <p:ext uri="{BB962C8B-B14F-4D97-AF65-F5344CB8AC3E}">
        <p14:creationId xmlns:p14="http://schemas.microsoft.com/office/powerpoint/2010/main" val="265072277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5C547B41-D574-4D99-8733-CDF2B4333776}" type="datetimeFigureOut">
              <a:rPr lang="en-US" smtClean="0"/>
              <a:pPr/>
              <a:t>29/1/2026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595BB2F-C9CB-4F18-9077-FBA6E68299B4}" type="slidenum">
              <a:rPr lang="en-US" smtClean="0"/>
              <a:pPr/>
              <a:t>‹#›</a:t>
            </a:fld>
            <a:endParaRPr lang="en-US"/>
          </a:p>
        </p:txBody>
      </p:sp>
    </p:spTree>
    <p:extLst>
      <p:ext uri="{BB962C8B-B14F-4D97-AF65-F5344CB8AC3E}">
        <p14:creationId xmlns:p14="http://schemas.microsoft.com/office/powerpoint/2010/main" val="192695269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5C547B41-D574-4D99-8733-CDF2B4333776}" type="datetimeFigureOut">
              <a:rPr lang="en-US" smtClean="0"/>
              <a:pPr/>
              <a:t>29/1/2026</a:t>
            </a:fld>
            <a:endParaRPr 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1595BB2F-C9CB-4F18-9077-FBA6E68299B4}" type="slidenum">
              <a:rPr lang="en-US" smtClean="0"/>
              <a:pPr/>
              <a:t>‹#›</a:t>
            </a:fld>
            <a:endParaRPr lang="en-US"/>
          </a:p>
        </p:txBody>
      </p:sp>
    </p:spTree>
    <p:extLst>
      <p:ext uri="{BB962C8B-B14F-4D97-AF65-F5344CB8AC3E}">
        <p14:creationId xmlns:p14="http://schemas.microsoft.com/office/powerpoint/2010/main" val="1319224452"/>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 id="2147483685" r:id="rId13"/>
    <p:sldLayoutId id="2147483686" r:id="rId14"/>
    <p:sldLayoutId id="2147483687" r:id="rId15"/>
    <p:sldLayoutId id="2147483688"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2.xml"/></Relationships>
</file>

<file path=ppt/slides/_rels/slide10.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slideLayout" Target="../slideLayouts/slideLayout1.xml"/><Relationship Id="rId1" Type="http://schemas.openxmlformats.org/officeDocument/2006/relationships/tags" Target="../tags/tag11.xml"/></Relationships>
</file>

<file path=ppt/slides/_rels/slide11.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slideLayout" Target="../slideLayouts/slideLayout1.xml"/><Relationship Id="rId1" Type="http://schemas.openxmlformats.org/officeDocument/2006/relationships/tags" Target="../tags/tag12.xml"/></Relationships>
</file>

<file path=ppt/slides/_rels/slide12.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slideLayout" Target="../slideLayouts/slideLayout1.xml"/><Relationship Id="rId1" Type="http://schemas.openxmlformats.org/officeDocument/2006/relationships/tags" Target="../tags/tag13.xml"/><Relationship Id="rId4" Type="http://schemas.openxmlformats.org/officeDocument/2006/relationships/image" Target="../media/image12.png"/></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Layout" Target="../slideLayouts/slideLayout1.xml"/><Relationship Id="rId1" Type="http://schemas.openxmlformats.org/officeDocument/2006/relationships/tags" Target="../tags/tag3.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slideLayout" Target="../slideLayouts/slideLayout1.xml"/><Relationship Id="rId1" Type="http://schemas.openxmlformats.org/officeDocument/2006/relationships/tags" Target="../tags/tag4.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Layout" Target="../slideLayouts/slideLayout1.xml"/><Relationship Id="rId1" Type="http://schemas.openxmlformats.org/officeDocument/2006/relationships/tags" Target="../tags/tag5.xml"/><Relationship Id="rId6" Type="http://schemas.openxmlformats.org/officeDocument/2006/relationships/image" Target="../media/image2.png"/><Relationship Id="rId5" Type="http://schemas.openxmlformats.org/officeDocument/2006/relationships/image" Target="../media/image5.png"/><Relationship Id="rId4" Type="http://schemas.openxmlformats.org/officeDocument/2006/relationships/image" Target="../media/image4.png"/></Relationships>
</file>

<file path=ppt/slides/_rels/slide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slideLayout" Target="../slideLayouts/slideLayout1.xml"/><Relationship Id="rId1" Type="http://schemas.openxmlformats.org/officeDocument/2006/relationships/tags" Target="../tags/tag6.xml"/></Relationships>
</file>

<file path=ppt/slides/_rels/slide6.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ags" Target="../tags/tag7.xml"/></Relationships>
</file>

<file path=ppt/slides/_rels/slide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slideLayout" Target="../slideLayouts/slideLayout1.xml"/><Relationship Id="rId1" Type="http://schemas.openxmlformats.org/officeDocument/2006/relationships/tags" Target="../tags/tag8.xml"/></Relationships>
</file>

<file path=ppt/slides/_rels/slide8.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slideLayout" Target="../slideLayouts/slideLayout1.xml"/><Relationship Id="rId1" Type="http://schemas.openxmlformats.org/officeDocument/2006/relationships/tags" Target="../tags/tag9.xml"/></Relationships>
</file>

<file path=ppt/slides/_rels/slide9.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slideLayout" Target="../slideLayouts/slideLayout1.xml"/><Relationship Id="rId1" Type="http://schemas.openxmlformats.org/officeDocument/2006/relationships/tags" Target="../tags/tag1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0" y="1773641"/>
            <a:ext cx="12192000" cy="830997"/>
          </a:xfrm>
          <a:prstGeom prst="rect">
            <a:avLst/>
          </a:prstGeom>
          <a:noFill/>
        </p:spPr>
        <p:txBody>
          <a:bodyPr wrap="square" rtlCol="0">
            <a:spAutoFit/>
          </a:bodyPr>
          <a:lstStyle/>
          <a:p>
            <a:pPr algn="ctr"/>
            <a:r>
              <a:rPr lang="en-US" sz="4800" b="1" dirty="0">
                <a:solidFill>
                  <a:srgbClr val="0000FF"/>
                </a:solidFill>
                <a:latin typeface="Times New Roman" pitchFamily="18" charset="0"/>
                <a:cs typeface="Times New Roman" pitchFamily="18" charset="0"/>
              </a:rPr>
              <a:t>CHỦ </a:t>
            </a:r>
            <a:r>
              <a:rPr lang="en-US" sz="4800" b="1" dirty="0" err="1">
                <a:solidFill>
                  <a:srgbClr val="0000FF"/>
                </a:solidFill>
                <a:latin typeface="Times New Roman" pitchFamily="18" charset="0"/>
                <a:cs typeface="Times New Roman" pitchFamily="18" charset="0"/>
              </a:rPr>
              <a:t>ĐỀ</a:t>
            </a:r>
            <a:r>
              <a:rPr lang="en-US" sz="4800" b="1" dirty="0">
                <a:solidFill>
                  <a:srgbClr val="0000FF"/>
                </a:solidFill>
                <a:latin typeface="Times New Roman" pitchFamily="18" charset="0"/>
                <a:cs typeface="Times New Roman" pitchFamily="18" charset="0"/>
              </a:rPr>
              <a:t> 7: </a:t>
            </a:r>
            <a:r>
              <a:rPr lang="en-US" sz="4800" b="1" dirty="0" err="1">
                <a:solidFill>
                  <a:srgbClr val="0000FF"/>
                </a:solidFill>
                <a:latin typeface="Times New Roman" pitchFamily="18" charset="0"/>
                <a:cs typeface="Times New Roman" pitchFamily="18" charset="0"/>
              </a:rPr>
              <a:t>TÍNH</a:t>
            </a:r>
            <a:r>
              <a:rPr lang="en-US" sz="4800" b="1" dirty="0">
                <a:solidFill>
                  <a:srgbClr val="0000FF"/>
                </a:solidFill>
                <a:latin typeface="Times New Roman" pitchFamily="18" charset="0"/>
                <a:cs typeface="Times New Roman" pitchFamily="18" charset="0"/>
              </a:rPr>
              <a:t> </a:t>
            </a:r>
            <a:r>
              <a:rPr lang="en-US" sz="4800" b="1" dirty="0" err="1">
                <a:solidFill>
                  <a:srgbClr val="0000FF"/>
                </a:solidFill>
                <a:latin typeface="Times New Roman" pitchFamily="18" charset="0"/>
                <a:cs typeface="Times New Roman" pitchFamily="18" charset="0"/>
              </a:rPr>
              <a:t>CHẤT</a:t>
            </a:r>
            <a:r>
              <a:rPr lang="en-US" sz="4800" b="1" dirty="0">
                <a:solidFill>
                  <a:srgbClr val="0000FF"/>
                </a:solidFill>
                <a:latin typeface="Times New Roman" pitchFamily="18" charset="0"/>
                <a:cs typeface="Times New Roman" pitchFamily="18" charset="0"/>
              </a:rPr>
              <a:t> </a:t>
            </a:r>
            <a:r>
              <a:rPr lang="en-US" sz="4800" b="1" dirty="0" err="1">
                <a:solidFill>
                  <a:srgbClr val="0000FF"/>
                </a:solidFill>
                <a:latin typeface="Times New Roman" pitchFamily="18" charset="0"/>
                <a:cs typeface="Times New Roman" pitchFamily="18" charset="0"/>
              </a:rPr>
              <a:t>TỪ</a:t>
            </a:r>
            <a:r>
              <a:rPr lang="en-US" sz="4800" b="1" dirty="0">
                <a:solidFill>
                  <a:srgbClr val="0000FF"/>
                </a:solidFill>
                <a:latin typeface="Times New Roman" pitchFamily="18" charset="0"/>
                <a:cs typeface="Times New Roman" pitchFamily="18" charset="0"/>
              </a:rPr>
              <a:t> </a:t>
            </a:r>
            <a:r>
              <a:rPr lang="en-US" sz="4800" b="1" dirty="0" err="1">
                <a:solidFill>
                  <a:srgbClr val="0000FF"/>
                </a:solidFill>
                <a:latin typeface="Times New Roman" pitchFamily="18" charset="0"/>
                <a:cs typeface="Times New Roman" pitchFamily="18" charset="0"/>
              </a:rPr>
              <a:t>CỦA</a:t>
            </a:r>
            <a:r>
              <a:rPr lang="en-US" sz="4800" b="1" dirty="0">
                <a:solidFill>
                  <a:srgbClr val="0000FF"/>
                </a:solidFill>
                <a:latin typeface="Times New Roman" pitchFamily="18" charset="0"/>
                <a:cs typeface="Times New Roman" pitchFamily="18" charset="0"/>
              </a:rPr>
              <a:t> </a:t>
            </a:r>
            <a:r>
              <a:rPr lang="en-US" sz="4800" b="1" dirty="0" err="1">
                <a:solidFill>
                  <a:srgbClr val="0000FF"/>
                </a:solidFill>
                <a:latin typeface="Times New Roman" pitchFamily="18" charset="0"/>
                <a:cs typeface="Times New Roman" pitchFamily="18" charset="0"/>
              </a:rPr>
              <a:t>CHẤT</a:t>
            </a:r>
            <a:endParaRPr lang="en-US" sz="3200" b="1" dirty="0">
              <a:solidFill>
                <a:srgbClr val="0000FF"/>
              </a:solidFill>
              <a:latin typeface="Times New Roman" pitchFamily="18" charset="0"/>
              <a:cs typeface="Times New Roman" pitchFamily="18" charset="0"/>
            </a:endParaRPr>
          </a:p>
        </p:txBody>
      </p:sp>
      <p:sp>
        <p:nvSpPr>
          <p:cNvPr id="5" name="TextBox 4"/>
          <p:cNvSpPr txBox="1"/>
          <p:nvPr/>
        </p:nvSpPr>
        <p:spPr>
          <a:xfrm>
            <a:off x="0" y="2753327"/>
            <a:ext cx="12192000" cy="830997"/>
          </a:xfrm>
          <a:prstGeom prst="rect">
            <a:avLst/>
          </a:prstGeom>
          <a:noFill/>
        </p:spPr>
        <p:txBody>
          <a:bodyPr wrap="square" rtlCol="0">
            <a:spAutoFit/>
          </a:bodyPr>
          <a:lstStyle/>
          <a:p>
            <a:pPr algn="ctr"/>
            <a:r>
              <a:rPr lang="en-US" sz="4500" b="1" dirty="0" err="1">
                <a:solidFill>
                  <a:srgbClr val="0000FF"/>
                </a:solidFill>
                <a:latin typeface="Times New Roman" pitchFamily="18" charset="0"/>
                <a:cs typeface="Times New Roman" pitchFamily="18" charset="0"/>
              </a:rPr>
              <a:t>BÀI</a:t>
            </a:r>
            <a:r>
              <a:rPr lang="en-US" sz="4500" b="1" dirty="0">
                <a:solidFill>
                  <a:srgbClr val="0000FF"/>
                </a:solidFill>
                <a:latin typeface="Times New Roman" pitchFamily="18" charset="0"/>
                <a:cs typeface="Times New Roman" pitchFamily="18" charset="0"/>
              </a:rPr>
              <a:t> 16: </a:t>
            </a:r>
            <a:r>
              <a:rPr lang="en-US" sz="4500" b="1" dirty="0" err="1">
                <a:solidFill>
                  <a:srgbClr val="0000FF"/>
                </a:solidFill>
                <a:latin typeface="Times New Roman" pitchFamily="18" charset="0"/>
                <a:cs typeface="Times New Roman" pitchFamily="18" charset="0"/>
              </a:rPr>
              <a:t>TỪ</a:t>
            </a:r>
            <a:r>
              <a:rPr lang="en-US" sz="4500" b="1" dirty="0">
                <a:solidFill>
                  <a:srgbClr val="0000FF"/>
                </a:solidFill>
                <a:latin typeface="Times New Roman" pitchFamily="18" charset="0"/>
                <a:cs typeface="Times New Roman" pitchFamily="18" charset="0"/>
              </a:rPr>
              <a:t> </a:t>
            </a:r>
            <a:r>
              <a:rPr lang="en-US" sz="4500" b="1" dirty="0" err="1">
                <a:solidFill>
                  <a:srgbClr val="0000FF"/>
                </a:solidFill>
                <a:latin typeface="Times New Roman" pitchFamily="18" charset="0"/>
                <a:cs typeface="Times New Roman" pitchFamily="18" charset="0"/>
              </a:rPr>
              <a:t>TRƯỜNG</a:t>
            </a:r>
            <a:r>
              <a:rPr lang="en-US" sz="4500" b="1" dirty="0">
                <a:solidFill>
                  <a:srgbClr val="0000FF"/>
                </a:solidFill>
                <a:latin typeface="Times New Roman" pitchFamily="18" charset="0"/>
                <a:cs typeface="Times New Roman" pitchFamily="18" charset="0"/>
              </a:rPr>
              <a:t> </a:t>
            </a:r>
            <a:r>
              <a:rPr lang="en-US" sz="4500" b="1" dirty="0" err="1">
                <a:solidFill>
                  <a:srgbClr val="0000FF"/>
                </a:solidFill>
                <a:latin typeface="Times New Roman" pitchFamily="18" charset="0"/>
                <a:cs typeface="Times New Roman" pitchFamily="18" charset="0"/>
              </a:rPr>
              <a:t>CỦA</a:t>
            </a:r>
            <a:r>
              <a:rPr lang="en-US" sz="4500" b="1" dirty="0">
                <a:solidFill>
                  <a:srgbClr val="0000FF"/>
                </a:solidFill>
                <a:latin typeface="Times New Roman" pitchFamily="18" charset="0"/>
                <a:cs typeface="Times New Roman" pitchFamily="18" charset="0"/>
              </a:rPr>
              <a:t> </a:t>
            </a:r>
            <a:r>
              <a:rPr lang="en-US" sz="4500" b="1" dirty="0" err="1">
                <a:solidFill>
                  <a:srgbClr val="0000FF"/>
                </a:solidFill>
                <a:latin typeface="Times New Roman" pitchFamily="18" charset="0"/>
                <a:cs typeface="Times New Roman" pitchFamily="18" charset="0"/>
              </a:rPr>
              <a:t>TRÁI</a:t>
            </a:r>
            <a:r>
              <a:rPr lang="en-US" sz="4500" b="1" dirty="0">
                <a:solidFill>
                  <a:srgbClr val="0000FF"/>
                </a:solidFill>
                <a:latin typeface="Times New Roman" pitchFamily="18" charset="0"/>
                <a:cs typeface="Times New Roman" pitchFamily="18" charset="0"/>
              </a:rPr>
              <a:t> </a:t>
            </a:r>
            <a:r>
              <a:rPr lang="en-US" sz="4500" b="1" dirty="0" err="1">
                <a:solidFill>
                  <a:srgbClr val="0000FF"/>
                </a:solidFill>
                <a:latin typeface="Times New Roman" pitchFamily="18" charset="0"/>
                <a:cs typeface="Times New Roman" pitchFamily="18" charset="0"/>
              </a:rPr>
              <a:t>ĐẤT</a:t>
            </a:r>
            <a:r>
              <a:rPr lang="en-US" sz="4800" b="1" dirty="0">
                <a:solidFill>
                  <a:srgbClr val="0000FF"/>
                </a:solidFill>
                <a:latin typeface="Times New Roman" pitchFamily="18" charset="0"/>
                <a:cs typeface="Times New Roman" pitchFamily="18" charset="0"/>
              </a:rPr>
              <a:t>.</a:t>
            </a: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8" presetClass="entr" presetSubtype="6"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strips(downRight)">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41" presetClass="entr" presetSubtype="0" fill="hold" nodeType="clickEffect">
                                  <p:stCondLst>
                                    <p:cond delay="0"/>
                                  </p:stCondLst>
                                  <p:iterate type="lt">
                                    <p:tmPct val="10000"/>
                                  </p:iterate>
                                  <p:childTnLst>
                                    <p:set>
                                      <p:cBhvr>
                                        <p:cTn id="11" dur="1" fill="hold">
                                          <p:stCondLst>
                                            <p:cond delay="0"/>
                                          </p:stCondLst>
                                        </p:cTn>
                                        <p:tgtEl>
                                          <p:spTgt spid="5"/>
                                        </p:tgtEl>
                                        <p:attrNameLst>
                                          <p:attrName>style.visibility</p:attrName>
                                        </p:attrNameLst>
                                      </p:cBhvr>
                                      <p:to>
                                        <p:strVal val="visible"/>
                                      </p:to>
                                    </p:set>
                                    <p:anim calcmode="lin" valueType="num">
                                      <p:cBhvr>
                                        <p:cTn id="12" dur="500" fill="hold"/>
                                        <p:tgtEl>
                                          <p:spTgt spid="5"/>
                                        </p:tgtEl>
                                        <p:attrNameLst>
                                          <p:attrName>ppt_x</p:attrName>
                                        </p:attrNameLst>
                                      </p:cBhvr>
                                      <p:tavLst>
                                        <p:tav tm="0">
                                          <p:val>
                                            <p:strVal val="#ppt_x"/>
                                          </p:val>
                                        </p:tav>
                                        <p:tav tm="50000">
                                          <p:val>
                                            <p:strVal val="#ppt_x+.1"/>
                                          </p:val>
                                        </p:tav>
                                        <p:tav tm="100000">
                                          <p:val>
                                            <p:strVal val="#ppt_x"/>
                                          </p:val>
                                        </p:tav>
                                      </p:tavLst>
                                    </p:anim>
                                    <p:anim calcmode="lin" valueType="num">
                                      <p:cBhvr>
                                        <p:cTn id="13" dur="500" fill="hold"/>
                                        <p:tgtEl>
                                          <p:spTgt spid="5"/>
                                        </p:tgtEl>
                                        <p:attrNameLst>
                                          <p:attrName>ppt_y</p:attrName>
                                        </p:attrNameLst>
                                      </p:cBhvr>
                                      <p:tavLst>
                                        <p:tav tm="0">
                                          <p:val>
                                            <p:strVal val="#ppt_y"/>
                                          </p:val>
                                        </p:tav>
                                        <p:tav tm="100000">
                                          <p:val>
                                            <p:strVal val="#ppt_y"/>
                                          </p:val>
                                        </p:tav>
                                      </p:tavLst>
                                    </p:anim>
                                    <p:anim calcmode="lin" valueType="num">
                                      <p:cBhvr>
                                        <p:cTn id="14" dur="500" fill="hold"/>
                                        <p:tgtEl>
                                          <p:spTgt spid="5"/>
                                        </p:tgtEl>
                                        <p:attrNameLst>
                                          <p:attrName>ppt_h</p:attrName>
                                        </p:attrNameLst>
                                      </p:cBhvr>
                                      <p:tavLst>
                                        <p:tav tm="0">
                                          <p:val>
                                            <p:strVal val="#ppt_h/10"/>
                                          </p:val>
                                        </p:tav>
                                        <p:tav tm="50000">
                                          <p:val>
                                            <p:strVal val="#ppt_h+.01"/>
                                          </p:val>
                                        </p:tav>
                                        <p:tav tm="100000">
                                          <p:val>
                                            <p:strVal val="#ppt_h"/>
                                          </p:val>
                                        </p:tav>
                                      </p:tavLst>
                                    </p:anim>
                                    <p:anim calcmode="lin" valueType="num">
                                      <p:cBhvr>
                                        <p:cTn id="15" dur="500" fill="hold"/>
                                        <p:tgtEl>
                                          <p:spTgt spid="5"/>
                                        </p:tgtEl>
                                        <p:attrNameLst>
                                          <p:attrName>ppt_w</p:attrName>
                                        </p:attrNameLst>
                                      </p:cBhvr>
                                      <p:tavLst>
                                        <p:tav tm="0">
                                          <p:val>
                                            <p:strVal val="#ppt_w/10"/>
                                          </p:val>
                                        </p:tav>
                                        <p:tav tm="50000">
                                          <p:val>
                                            <p:strVal val="#ppt_w+.01"/>
                                          </p:val>
                                        </p:tav>
                                        <p:tav tm="100000">
                                          <p:val>
                                            <p:strVal val="#ppt_w"/>
                                          </p:val>
                                        </p:tav>
                                      </p:tavLst>
                                    </p:anim>
                                    <p:animEffect transition="in" filter="fade">
                                      <p:cBhvr>
                                        <p:cTn id="16" dur="500" tmFilter="0,0; .5, 1; 1, 1"/>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Subtitle 2"/>
          <p:cNvSpPr txBox="1">
            <a:spLocks/>
          </p:cNvSpPr>
          <p:nvPr/>
        </p:nvSpPr>
        <p:spPr>
          <a:xfrm>
            <a:off x="0" y="919520"/>
            <a:ext cx="12192000" cy="495651"/>
          </a:xfrm>
          <a:prstGeom prst="rect">
            <a:avLst/>
          </a:prstGeom>
          <a:ln>
            <a:noFill/>
          </a:ln>
        </p:spPr>
        <p:txBody>
          <a:bodyPr vert="horz" lIns="91440" tIns="45720" rIns="91440" bIns="45720" rtlCol="0">
            <a:normAutofit/>
          </a:body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2800" b="1" i="0" u="none" strike="noStrike" kern="1200" cap="none" spc="0" normalizeH="0" baseline="0" noProof="0" dirty="0">
                <a:ln>
                  <a:noFill/>
                </a:ln>
                <a:solidFill>
                  <a:srgbClr val="0000FF"/>
                </a:solidFill>
                <a:effectLst/>
                <a:uLnTx/>
                <a:uFillTx/>
                <a:latin typeface="Times New Roman" pitchFamily="18" charset="0"/>
                <a:ea typeface="+mn-ea"/>
                <a:cs typeface="Times New Roman" pitchFamily="18" charset="0"/>
              </a:rPr>
              <a:t>II. LA </a:t>
            </a:r>
            <a:r>
              <a:rPr kumimoji="0" lang="en-US" sz="2800" b="1" i="0" u="none" strike="noStrike" kern="1200" cap="none" spc="0" normalizeH="0" baseline="0" noProof="0" dirty="0" err="1">
                <a:ln>
                  <a:noFill/>
                </a:ln>
                <a:solidFill>
                  <a:srgbClr val="0000FF"/>
                </a:solidFill>
                <a:effectLst/>
                <a:uLnTx/>
                <a:uFillTx/>
                <a:latin typeface="Times New Roman" pitchFamily="18" charset="0"/>
                <a:ea typeface="+mn-ea"/>
                <a:cs typeface="Times New Roman" pitchFamily="18" charset="0"/>
              </a:rPr>
              <a:t>BÀN</a:t>
            </a:r>
            <a:endParaRPr kumimoji="0" lang="en-US" sz="2800" b="1" i="0" u="none" strike="noStrike" kern="1200" cap="none" spc="0" normalizeH="0" baseline="0" noProof="0" dirty="0">
              <a:ln>
                <a:noFill/>
              </a:ln>
              <a:solidFill>
                <a:srgbClr val="0000FF"/>
              </a:solidFill>
              <a:effectLst/>
              <a:uLnTx/>
              <a:uFillTx/>
              <a:latin typeface="Times New Roman" pitchFamily="18" charset="0"/>
              <a:ea typeface="+mn-ea"/>
              <a:cs typeface="Times New Roman" pitchFamily="18" charset="0"/>
            </a:endParaRPr>
          </a:p>
          <a:p>
            <a:pPr marL="514350" marR="0" lvl="0" indent="-51435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en-US" sz="2800" b="0" i="0" u="none" strike="noStrike" kern="1200" cap="none" spc="0" normalizeH="0" baseline="0" noProof="0" dirty="0">
              <a:ln>
                <a:noFill/>
              </a:ln>
              <a:solidFill>
                <a:srgbClr val="0000FF"/>
              </a:solidFill>
              <a:effectLst/>
              <a:uLnTx/>
              <a:uFillTx/>
              <a:latin typeface="Times New Roman" pitchFamily="18" charset="0"/>
              <a:ea typeface="+mn-ea"/>
              <a:cs typeface="Times New Roman" pitchFamily="18" charset="0"/>
            </a:endParaRPr>
          </a:p>
        </p:txBody>
      </p:sp>
      <p:sp>
        <p:nvSpPr>
          <p:cNvPr id="12" name="TextBox 11"/>
          <p:cNvSpPr txBox="1"/>
          <p:nvPr/>
        </p:nvSpPr>
        <p:spPr>
          <a:xfrm>
            <a:off x="0" y="0"/>
            <a:ext cx="12192000" cy="523220"/>
          </a:xfrm>
          <a:prstGeom prst="rect">
            <a:avLst/>
          </a:prstGeom>
          <a:noFill/>
        </p:spPr>
        <p:txBody>
          <a:bodyPr wrap="square" rtlCol="0">
            <a:spAutoFit/>
          </a:bodyPr>
          <a:lstStyle/>
          <a:p>
            <a:pPr algn="ctr"/>
            <a:r>
              <a:rPr lang="en-US" sz="2800" b="1" dirty="0" err="1">
                <a:solidFill>
                  <a:srgbClr val="FF00FF"/>
                </a:solidFill>
                <a:latin typeface="Times New Roman" pitchFamily="18" charset="0"/>
                <a:cs typeface="Times New Roman" pitchFamily="18" charset="0"/>
              </a:rPr>
              <a:t>BÀI</a:t>
            </a:r>
            <a:r>
              <a:rPr lang="en-US" sz="2800" b="1" dirty="0">
                <a:solidFill>
                  <a:srgbClr val="FF00FF"/>
                </a:solidFill>
                <a:latin typeface="Times New Roman" pitchFamily="18" charset="0"/>
                <a:cs typeface="Times New Roman" pitchFamily="18" charset="0"/>
              </a:rPr>
              <a:t> 16:  </a:t>
            </a:r>
            <a:r>
              <a:rPr lang="en-US" sz="2800" b="1" dirty="0" err="1">
                <a:solidFill>
                  <a:srgbClr val="FF00FF"/>
                </a:solidFill>
                <a:latin typeface="Times New Roman" pitchFamily="18" charset="0"/>
                <a:cs typeface="Times New Roman" pitchFamily="18" charset="0"/>
              </a:rPr>
              <a:t>TỪ</a:t>
            </a:r>
            <a:r>
              <a:rPr lang="en-US" sz="2800" b="1" dirty="0">
                <a:solidFill>
                  <a:srgbClr val="FF00FF"/>
                </a:solidFill>
                <a:latin typeface="Times New Roman" pitchFamily="18" charset="0"/>
                <a:cs typeface="Times New Roman" pitchFamily="18" charset="0"/>
              </a:rPr>
              <a:t> </a:t>
            </a:r>
            <a:r>
              <a:rPr lang="en-US" sz="2800" b="1" dirty="0" err="1">
                <a:solidFill>
                  <a:srgbClr val="FF00FF"/>
                </a:solidFill>
                <a:latin typeface="Times New Roman" pitchFamily="18" charset="0"/>
                <a:cs typeface="Times New Roman" pitchFamily="18" charset="0"/>
              </a:rPr>
              <a:t>TRƯỜNG</a:t>
            </a:r>
            <a:r>
              <a:rPr lang="en-US" sz="2800" b="1" dirty="0">
                <a:solidFill>
                  <a:srgbClr val="FF00FF"/>
                </a:solidFill>
                <a:latin typeface="Times New Roman" pitchFamily="18" charset="0"/>
                <a:cs typeface="Times New Roman" pitchFamily="18" charset="0"/>
              </a:rPr>
              <a:t> </a:t>
            </a:r>
            <a:r>
              <a:rPr lang="en-US" sz="2800" b="1" dirty="0" err="1">
                <a:solidFill>
                  <a:srgbClr val="FF00FF"/>
                </a:solidFill>
                <a:latin typeface="Times New Roman" pitchFamily="18" charset="0"/>
                <a:cs typeface="Times New Roman" pitchFamily="18" charset="0"/>
              </a:rPr>
              <a:t>CỦA</a:t>
            </a:r>
            <a:r>
              <a:rPr lang="en-US" sz="2800" b="1" dirty="0">
                <a:solidFill>
                  <a:srgbClr val="FF00FF"/>
                </a:solidFill>
                <a:latin typeface="Times New Roman" pitchFamily="18" charset="0"/>
                <a:cs typeface="Times New Roman" pitchFamily="18" charset="0"/>
              </a:rPr>
              <a:t> </a:t>
            </a:r>
            <a:r>
              <a:rPr lang="en-US" sz="2800" b="1" dirty="0" err="1">
                <a:solidFill>
                  <a:srgbClr val="FF00FF"/>
                </a:solidFill>
                <a:latin typeface="Times New Roman" pitchFamily="18" charset="0"/>
                <a:cs typeface="Times New Roman" pitchFamily="18" charset="0"/>
              </a:rPr>
              <a:t>TRÁI</a:t>
            </a:r>
            <a:r>
              <a:rPr lang="en-US" sz="2800" b="1" dirty="0">
                <a:solidFill>
                  <a:srgbClr val="FF00FF"/>
                </a:solidFill>
                <a:latin typeface="Times New Roman" pitchFamily="18" charset="0"/>
                <a:cs typeface="Times New Roman" pitchFamily="18" charset="0"/>
              </a:rPr>
              <a:t> </a:t>
            </a:r>
            <a:r>
              <a:rPr lang="en-US" sz="2800" b="1" dirty="0" err="1">
                <a:solidFill>
                  <a:srgbClr val="FF00FF"/>
                </a:solidFill>
                <a:latin typeface="Times New Roman" pitchFamily="18" charset="0"/>
                <a:cs typeface="Times New Roman" pitchFamily="18" charset="0"/>
              </a:rPr>
              <a:t>ĐẤT</a:t>
            </a:r>
            <a:r>
              <a:rPr lang="en-US" sz="2800" b="1" dirty="0">
                <a:solidFill>
                  <a:srgbClr val="FF00FF"/>
                </a:solidFill>
                <a:latin typeface="Times New Roman" pitchFamily="18" charset="0"/>
                <a:cs typeface="Times New Roman" pitchFamily="18" charset="0"/>
              </a:rPr>
              <a:t>.</a:t>
            </a:r>
          </a:p>
        </p:txBody>
      </p:sp>
      <p:sp>
        <p:nvSpPr>
          <p:cNvPr id="14" name="Subtitle 2"/>
          <p:cNvSpPr txBox="1">
            <a:spLocks/>
          </p:cNvSpPr>
          <p:nvPr/>
        </p:nvSpPr>
        <p:spPr>
          <a:xfrm>
            <a:off x="0" y="491320"/>
            <a:ext cx="12192000" cy="510166"/>
          </a:xfrm>
          <a:prstGeom prst="rect">
            <a:avLst/>
          </a:prstGeom>
          <a:ln>
            <a:noFill/>
          </a:ln>
        </p:spPr>
        <p:txBody>
          <a:bodyPr vert="horz" lIns="91440" tIns="45720" rIns="91440" bIns="45720" rtlCol="0">
            <a:normAutofit/>
          </a:body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2800" b="1" i="0" u="none" strike="noStrike" kern="1200" cap="none" spc="0" normalizeH="0" baseline="0" noProof="0" dirty="0">
                <a:ln>
                  <a:noFill/>
                </a:ln>
                <a:solidFill>
                  <a:srgbClr val="0000FF"/>
                </a:solidFill>
                <a:effectLst/>
                <a:uLnTx/>
                <a:uFillTx/>
                <a:latin typeface="Times New Roman" pitchFamily="18" charset="0"/>
                <a:ea typeface="+mn-ea"/>
                <a:cs typeface="Times New Roman" pitchFamily="18" charset="0"/>
              </a:rPr>
              <a:t>I. </a:t>
            </a:r>
            <a:r>
              <a:rPr kumimoji="0" lang="en-US" sz="2800" b="1" i="0" u="none" strike="noStrike" kern="1200" cap="none" spc="0" normalizeH="0" baseline="0" noProof="0" dirty="0" err="1">
                <a:ln>
                  <a:noFill/>
                </a:ln>
                <a:solidFill>
                  <a:srgbClr val="0000FF"/>
                </a:solidFill>
                <a:effectLst/>
                <a:uLnTx/>
                <a:uFillTx/>
                <a:latin typeface="Times New Roman" pitchFamily="18" charset="0"/>
                <a:ea typeface="+mn-ea"/>
                <a:cs typeface="Times New Roman" pitchFamily="18" charset="0"/>
              </a:rPr>
              <a:t>MÔ</a:t>
            </a:r>
            <a:r>
              <a:rPr kumimoji="0" lang="en-US" sz="2800" b="1" i="0" u="none" strike="noStrike" kern="1200" cap="none" spc="0" normalizeH="0" baseline="0" noProof="0" dirty="0">
                <a:ln>
                  <a:noFill/>
                </a:ln>
                <a:solidFill>
                  <a:srgbClr val="0000FF"/>
                </a:solidFill>
                <a:effectLst/>
                <a:uLnTx/>
                <a:uFillTx/>
                <a:latin typeface="Times New Roman" pitchFamily="18" charset="0"/>
                <a:ea typeface="+mn-ea"/>
                <a:cs typeface="Times New Roman" pitchFamily="18" charset="0"/>
              </a:rPr>
              <a:t> </a:t>
            </a:r>
            <a:r>
              <a:rPr kumimoji="0" lang="en-US" sz="2800" b="1" i="0" u="none" strike="noStrike" kern="1200" cap="none" spc="0" normalizeH="0" baseline="0" noProof="0" dirty="0" err="1">
                <a:ln>
                  <a:noFill/>
                </a:ln>
                <a:solidFill>
                  <a:srgbClr val="0000FF"/>
                </a:solidFill>
                <a:effectLst/>
                <a:uLnTx/>
                <a:uFillTx/>
                <a:latin typeface="Times New Roman" pitchFamily="18" charset="0"/>
                <a:ea typeface="+mn-ea"/>
                <a:cs typeface="Times New Roman" pitchFamily="18" charset="0"/>
              </a:rPr>
              <a:t>TẢ</a:t>
            </a:r>
            <a:r>
              <a:rPr kumimoji="0" lang="en-US" sz="2800" b="1" i="0" u="none" strike="noStrike" kern="1200" cap="none" spc="0" normalizeH="0" baseline="0" noProof="0" dirty="0">
                <a:ln>
                  <a:noFill/>
                </a:ln>
                <a:solidFill>
                  <a:srgbClr val="0000FF"/>
                </a:solidFill>
                <a:effectLst/>
                <a:uLnTx/>
                <a:uFillTx/>
                <a:latin typeface="Times New Roman" pitchFamily="18" charset="0"/>
                <a:ea typeface="+mn-ea"/>
                <a:cs typeface="Times New Roman" pitchFamily="18" charset="0"/>
              </a:rPr>
              <a:t> </a:t>
            </a:r>
            <a:r>
              <a:rPr kumimoji="0" lang="en-US" sz="2800" b="1" i="0" u="none" strike="noStrike" kern="1200" cap="none" spc="0" normalizeH="0" baseline="0" noProof="0" dirty="0" err="1">
                <a:ln>
                  <a:noFill/>
                </a:ln>
                <a:solidFill>
                  <a:srgbClr val="0000FF"/>
                </a:solidFill>
                <a:effectLst/>
                <a:uLnTx/>
                <a:uFillTx/>
                <a:latin typeface="Times New Roman" pitchFamily="18" charset="0"/>
                <a:ea typeface="+mn-ea"/>
                <a:cs typeface="Times New Roman" pitchFamily="18" charset="0"/>
              </a:rPr>
              <a:t>TỪ</a:t>
            </a:r>
            <a:r>
              <a:rPr kumimoji="0" lang="en-US" sz="2800" b="1" i="0" u="none" strike="noStrike" kern="1200" cap="none" spc="0" normalizeH="0" baseline="0" noProof="0" dirty="0">
                <a:ln>
                  <a:noFill/>
                </a:ln>
                <a:solidFill>
                  <a:srgbClr val="0000FF"/>
                </a:solidFill>
                <a:effectLst/>
                <a:uLnTx/>
                <a:uFillTx/>
                <a:latin typeface="Times New Roman" pitchFamily="18" charset="0"/>
                <a:ea typeface="+mn-ea"/>
                <a:cs typeface="Times New Roman" pitchFamily="18" charset="0"/>
              </a:rPr>
              <a:t> </a:t>
            </a:r>
            <a:r>
              <a:rPr kumimoji="0" lang="en-US" sz="2800" b="1" i="0" u="none" strike="noStrike" kern="1200" cap="none" spc="0" normalizeH="0" baseline="0" noProof="0" dirty="0" err="1">
                <a:ln>
                  <a:noFill/>
                </a:ln>
                <a:solidFill>
                  <a:srgbClr val="0000FF"/>
                </a:solidFill>
                <a:effectLst/>
                <a:uLnTx/>
                <a:uFillTx/>
                <a:latin typeface="Times New Roman" pitchFamily="18" charset="0"/>
                <a:ea typeface="+mn-ea"/>
                <a:cs typeface="Times New Roman" pitchFamily="18" charset="0"/>
              </a:rPr>
              <a:t>TRƯỜNG</a:t>
            </a:r>
            <a:r>
              <a:rPr kumimoji="0" lang="en-US" sz="2800" b="1" i="0" u="none" strike="noStrike" kern="1200" cap="none" spc="0" normalizeH="0" baseline="0" noProof="0" dirty="0">
                <a:ln>
                  <a:noFill/>
                </a:ln>
                <a:solidFill>
                  <a:srgbClr val="0000FF"/>
                </a:solidFill>
                <a:effectLst/>
                <a:uLnTx/>
                <a:uFillTx/>
                <a:latin typeface="Times New Roman" pitchFamily="18" charset="0"/>
                <a:ea typeface="+mn-ea"/>
                <a:cs typeface="Times New Roman" pitchFamily="18" charset="0"/>
              </a:rPr>
              <a:t> </a:t>
            </a:r>
            <a:r>
              <a:rPr kumimoji="0" lang="en-US" sz="2800" b="1" i="0" u="none" strike="noStrike" kern="1200" cap="none" spc="0" normalizeH="0" baseline="0" noProof="0" dirty="0" err="1">
                <a:ln>
                  <a:noFill/>
                </a:ln>
                <a:solidFill>
                  <a:srgbClr val="0000FF"/>
                </a:solidFill>
                <a:effectLst/>
                <a:uLnTx/>
                <a:uFillTx/>
                <a:latin typeface="Times New Roman" pitchFamily="18" charset="0"/>
                <a:ea typeface="+mn-ea"/>
                <a:cs typeface="Times New Roman" pitchFamily="18" charset="0"/>
              </a:rPr>
              <a:t>CỦA</a:t>
            </a:r>
            <a:r>
              <a:rPr kumimoji="0" lang="en-US" sz="2800" b="1" i="0" u="none" strike="noStrike" kern="1200" cap="none" spc="0" normalizeH="0" baseline="0" noProof="0" dirty="0">
                <a:ln>
                  <a:noFill/>
                </a:ln>
                <a:solidFill>
                  <a:srgbClr val="0000FF"/>
                </a:solidFill>
                <a:effectLst/>
                <a:uLnTx/>
                <a:uFillTx/>
                <a:latin typeface="Times New Roman" pitchFamily="18" charset="0"/>
                <a:ea typeface="+mn-ea"/>
                <a:cs typeface="Times New Roman" pitchFamily="18" charset="0"/>
              </a:rPr>
              <a:t> </a:t>
            </a:r>
            <a:r>
              <a:rPr kumimoji="0" lang="en-US" sz="2800" b="1" i="0" u="none" strike="noStrike" kern="1200" cap="none" spc="0" normalizeH="0" baseline="0" noProof="0" dirty="0" err="1">
                <a:ln>
                  <a:noFill/>
                </a:ln>
                <a:solidFill>
                  <a:srgbClr val="0000FF"/>
                </a:solidFill>
                <a:effectLst/>
                <a:uLnTx/>
                <a:uFillTx/>
                <a:latin typeface="Times New Roman" pitchFamily="18" charset="0"/>
                <a:ea typeface="+mn-ea"/>
                <a:cs typeface="Times New Roman" pitchFamily="18" charset="0"/>
              </a:rPr>
              <a:t>TRÁI</a:t>
            </a:r>
            <a:r>
              <a:rPr kumimoji="0" lang="en-US" sz="2800" b="1" i="0" u="none" strike="noStrike" kern="1200" cap="none" spc="0" normalizeH="0" baseline="0" noProof="0" dirty="0">
                <a:ln>
                  <a:noFill/>
                </a:ln>
                <a:solidFill>
                  <a:srgbClr val="0000FF"/>
                </a:solidFill>
                <a:effectLst/>
                <a:uLnTx/>
                <a:uFillTx/>
                <a:latin typeface="Times New Roman" pitchFamily="18" charset="0"/>
                <a:ea typeface="+mn-ea"/>
                <a:cs typeface="Times New Roman" pitchFamily="18" charset="0"/>
              </a:rPr>
              <a:t> </a:t>
            </a:r>
            <a:r>
              <a:rPr kumimoji="0" lang="en-US" sz="2800" b="1" i="0" u="none" strike="noStrike" kern="1200" cap="none" spc="0" normalizeH="0" baseline="0" noProof="0" dirty="0" err="1">
                <a:ln>
                  <a:noFill/>
                </a:ln>
                <a:solidFill>
                  <a:srgbClr val="0000FF"/>
                </a:solidFill>
                <a:effectLst/>
                <a:uLnTx/>
                <a:uFillTx/>
                <a:latin typeface="Times New Roman" pitchFamily="18" charset="0"/>
                <a:ea typeface="+mn-ea"/>
                <a:cs typeface="Times New Roman" pitchFamily="18" charset="0"/>
              </a:rPr>
              <a:t>ĐẤT</a:t>
            </a:r>
            <a:endParaRPr kumimoji="0" lang="en-US" sz="2800" b="1" i="0" u="none" strike="noStrike" kern="1200" cap="none" spc="0" normalizeH="0" baseline="0" noProof="0" dirty="0">
              <a:ln>
                <a:noFill/>
              </a:ln>
              <a:solidFill>
                <a:srgbClr val="0000FF"/>
              </a:solidFill>
              <a:effectLst/>
              <a:uLnTx/>
              <a:uFillTx/>
              <a:latin typeface="Times New Roman" pitchFamily="18" charset="0"/>
              <a:ea typeface="+mn-ea"/>
              <a:cs typeface="Times New Roman" pitchFamily="18" charset="0"/>
            </a:endParaRPr>
          </a:p>
          <a:p>
            <a:pPr marL="514350" marR="0" lvl="0" indent="-51435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en-US" sz="2800" b="0" i="0" u="none" strike="noStrike" kern="1200" cap="none" spc="0" normalizeH="0" baseline="0" noProof="0" dirty="0">
              <a:ln>
                <a:noFill/>
              </a:ln>
              <a:solidFill>
                <a:srgbClr val="0000FF"/>
              </a:solidFill>
              <a:effectLst/>
              <a:uLnTx/>
              <a:uFillTx/>
              <a:latin typeface="Times New Roman" pitchFamily="18" charset="0"/>
              <a:ea typeface="+mn-ea"/>
              <a:cs typeface="Times New Roman" pitchFamily="18" charset="0"/>
            </a:endParaRPr>
          </a:p>
        </p:txBody>
      </p:sp>
      <p:sp>
        <p:nvSpPr>
          <p:cNvPr id="15" name="TextBox 14"/>
          <p:cNvSpPr txBox="1"/>
          <p:nvPr/>
        </p:nvSpPr>
        <p:spPr>
          <a:xfrm>
            <a:off x="0" y="1305184"/>
            <a:ext cx="12192000" cy="523220"/>
          </a:xfrm>
          <a:prstGeom prst="rect">
            <a:avLst/>
          </a:prstGeom>
          <a:noFill/>
        </p:spPr>
        <p:txBody>
          <a:bodyPr wrap="square">
            <a:spAutoFit/>
          </a:bodyPr>
          <a:lstStyle/>
          <a:p>
            <a:pPr algn="just">
              <a:defRPr/>
            </a:pPr>
            <a:r>
              <a:rPr lang="en-US" sz="2800" b="1" dirty="0">
                <a:solidFill>
                  <a:srgbClr val="0000FF"/>
                </a:solidFill>
                <a:latin typeface="Times New Roman" pitchFamily="18" charset="0"/>
                <a:cs typeface="Times New Roman" pitchFamily="18" charset="0"/>
              </a:rPr>
              <a:t>1. </a:t>
            </a:r>
            <a:r>
              <a:rPr lang="en-US" sz="2800" b="1" dirty="0" err="1">
                <a:solidFill>
                  <a:srgbClr val="0000FF"/>
                </a:solidFill>
                <a:latin typeface="Times New Roman" pitchFamily="18" charset="0"/>
                <a:cs typeface="Times New Roman" pitchFamily="18" charset="0"/>
              </a:rPr>
              <a:t>Cấu</a:t>
            </a:r>
            <a:r>
              <a:rPr lang="en-US" sz="2800" b="1" dirty="0">
                <a:solidFill>
                  <a:srgbClr val="0000FF"/>
                </a:solidFill>
                <a:latin typeface="Times New Roman" pitchFamily="18" charset="0"/>
                <a:cs typeface="Times New Roman" pitchFamily="18" charset="0"/>
              </a:rPr>
              <a:t> </a:t>
            </a:r>
            <a:r>
              <a:rPr lang="en-US" sz="2800" b="1" dirty="0" err="1">
                <a:solidFill>
                  <a:srgbClr val="0000FF"/>
                </a:solidFill>
                <a:latin typeface="Times New Roman" pitchFamily="18" charset="0"/>
                <a:cs typeface="Times New Roman" pitchFamily="18" charset="0"/>
              </a:rPr>
              <a:t>tạo</a:t>
            </a:r>
            <a:r>
              <a:rPr lang="en-US" sz="2800" b="1" dirty="0">
                <a:solidFill>
                  <a:srgbClr val="0000FF"/>
                </a:solidFill>
                <a:latin typeface="Times New Roman" pitchFamily="18" charset="0"/>
                <a:cs typeface="Times New Roman" pitchFamily="18" charset="0"/>
              </a:rPr>
              <a:t> la </a:t>
            </a:r>
            <a:r>
              <a:rPr lang="en-US" sz="2800" b="1" dirty="0" err="1">
                <a:solidFill>
                  <a:srgbClr val="0000FF"/>
                </a:solidFill>
                <a:latin typeface="Times New Roman" pitchFamily="18" charset="0"/>
                <a:cs typeface="Times New Roman" pitchFamily="18" charset="0"/>
              </a:rPr>
              <a:t>bàn</a:t>
            </a:r>
            <a:endParaRPr lang="en-US" sz="2800" b="1" dirty="0">
              <a:solidFill>
                <a:srgbClr val="0000FF"/>
              </a:solidFill>
              <a:latin typeface="Times New Roman" pitchFamily="18" charset="0"/>
              <a:cs typeface="Times New Roman" pitchFamily="18" charset="0"/>
            </a:endParaRPr>
          </a:p>
        </p:txBody>
      </p:sp>
      <p:sp>
        <p:nvSpPr>
          <p:cNvPr id="20" name="TextBox 19"/>
          <p:cNvSpPr txBox="1"/>
          <p:nvPr/>
        </p:nvSpPr>
        <p:spPr>
          <a:xfrm>
            <a:off x="0" y="1689865"/>
            <a:ext cx="12192000" cy="523220"/>
          </a:xfrm>
          <a:prstGeom prst="rect">
            <a:avLst/>
          </a:prstGeom>
          <a:noFill/>
        </p:spPr>
        <p:txBody>
          <a:bodyPr wrap="square">
            <a:spAutoFit/>
          </a:bodyPr>
          <a:lstStyle/>
          <a:p>
            <a:pPr algn="just">
              <a:defRPr/>
            </a:pPr>
            <a:r>
              <a:rPr lang="en-US" sz="2800" b="1" dirty="0">
                <a:solidFill>
                  <a:srgbClr val="0000FF"/>
                </a:solidFill>
                <a:latin typeface="Times New Roman" pitchFamily="18" charset="0"/>
                <a:cs typeface="Times New Roman" pitchFamily="18" charset="0"/>
              </a:rPr>
              <a:t>2. </a:t>
            </a:r>
            <a:r>
              <a:rPr lang="en-US" sz="2800" b="1" dirty="0" err="1">
                <a:solidFill>
                  <a:srgbClr val="0000FF"/>
                </a:solidFill>
                <a:latin typeface="Times New Roman" pitchFamily="18" charset="0"/>
                <a:cs typeface="Times New Roman" pitchFamily="18" charset="0"/>
              </a:rPr>
              <a:t>Sử</a:t>
            </a:r>
            <a:r>
              <a:rPr lang="en-US" sz="2800" b="1" dirty="0">
                <a:solidFill>
                  <a:srgbClr val="0000FF"/>
                </a:solidFill>
                <a:latin typeface="Times New Roman" pitchFamily="18" charset="0"/>
                <a:cs typeface="Times New Roman" pitchFamily="18" charset="0"/>
              </a:rPr>
              <a:t> </a:t>
            </a:r>
            <a:r>
              <a:rPr lang="en-US" sz="2800" b="1" dirty="0" err="1">
                <a:solidFill>
                  <a:srgbClr val="0000FF"/>
                </a:solidFill>
                <a:latin typeface="Times New Roman" pitchFamily="18" charset="0"/>
                <a:cs typeface="Times New Roman" pitchFamily="18" charset="0"/>
              </a:rPr>
              <a:t>dụng</a:t>
            </a:r>
            <a:r>
              <a:rPr lang="en-US" sz="2800" b="1" dirty="0">
                <a:solidFill>
                  <a:srgbClr val="0000FF"/>
                </a:solidFill>
                <a:latin typeface="Times New Roman" pitchFamily="18" charset="0"/>
                <a:cs typeface="Times New Roman" pitchFamily="18" charset="0"/>
              </a:rPr>
              <a:t> la </a:t>
            </a:r>
            <a:r>
              <a:rPr lang="en-US" sz="2800" b="1" dirty="0" err="1">
                <a:solidFill>
                  <a:srgbClr val="0000FF"/>
                </a:solidFill>
                <a:latin typeface="Times New Roman" pitchFamily="18" charset="0"/>
                <a:cs typeface="Times New Roman" pitchFamily="18" charset="0"/>
              </a:rPr>
              <a:t>bàn</a:t>
            </a:r>
            <a:r>
              <a:rPr lang="en-US" sz="2800" b="1" dirty="0">
                <a:solidFill>
                  <a:srgbClr val="0000FF"/>
                </a:solidFill>
                <a:latin typeface="Times New Roman" pitchFamily="18" charset="0"/>
                <a:cs typeface="Times New Roman" pitchFamily="18" charset="0"/>
              </a:rPr>
              <a:t> </a:t>
            </a:r>
            <a:r>
              <a:rPr lang="en-US" sz="2800" b="1" dirty="0" err="1">
                <a:solidFill>
                  <a:srgbClr val="0000FF"/>
                </a:solidFill>
                <a:latin typeface="Times New Roman" pitchFamily="18" charset="0"/>
                <a:cs typeface="Times New Roman" pitchFamily="18" charset="0"/>
              </a:rPr>
              <a:t>xác</a:t>
            </a:r>
            <a:r>
              <a:rPr lang="en-US" sz="2800" b="1" dirty="0">
                <a:solidFill>
                  <a:srgbClr val="0000FF"/>
                </a:solidFill>
                <a:latin typeface="Times New Roman" pitchFamily="18" charset="0"/>
                <a:cs typeface="Times New Roman" pitchFamily="18" charset="0"/>
              </a:rPr>
              <a:t> </a:t>
            </a:r>
            <a:r>
              <a:rPr lang="en-US" sz="2800" b="1" dirty="0" err="1">
                <a:solidFill>
                  <a:srgbClr val="0000FF"/>
                </a:solidFill>
                <a:latin typeface="Times New Roman" pitchFamily="18" charset="0"/>
                <a:cs typeface="Times New Roman" pitchFamily="18" charset="0"/>
              </a:rPr>
              <a:t>định</a:t>
            </a:r>
            <a:r>
              <a:rPr lang="en-US" sz="2800" b="1" dirty="0">
                <a:solidFill>
                  <a:srgbClr val="0000FF"/>
                </a:solidFill>
                <a:latin typeface="Times New Roman" pitchFamily="18" charset="0"/>
                <a:cs typeface="Times New Roman" pitchFamily="18" charset="0"/>
              </a:rPr>
              <a:t> </a:t>
            </a:r>
            <a:r>
              <a:rPr lang="en-US" sz="2800" b="1" dirty="0" err="1">
                <a:solidFill>
                  <a:srgbClr val="0000FF"/>
                </a:solidFill>
                <a:latin typeface="Times New Roman" pitchFamily="18" charset="0"/>
                <a:cs typeface="Times New Roman" pitchFamily="18" charset="0"/>
              </a:rPr>
              <a:t>hướng</a:t>
            </a:r>
            <a:r>
              <a:rPr lang="en-US" sz="2800" b="1" dirty="0">
                <a:solidFill>
                  <a:srgbClr val="0000FF"/>
                </a:solidFill>
                <a:latin typeface="Times New Roman" pitchFamily="18" charset="0"/>
                <a:cs typeface="Times New Roman" pitchFamily="18" charset="0"/>
              </a:rPr>
              <a:t> </a:t>
            </a:r>
            <a:r>
              <a:rPr lang="en-US" sz="2800" b="1" dirty="0" err="1">
                <a:solidFill>
                  <a:srgbClr val="0000FF"/>
                </a:solidFill>
                <a:latin typeface="Times New Roman" pitchFamily="18" charset="0"/>
                <a:cs typeface="Times New Roman" pitchFamily="18" charset="0"/>
              </a:rPr>
              <a:t>địa</a:t>
            </a:r>
            <a:r>
              <a:rPr lang="en-US" sz="2800" b="1" dirty="0">
                <a:solidFill>
                  <a:srgbClr val="0000FF"/>
                </a:solidFill>
                <a:latin typeface="Times New Roman" pitchFamily="18" charset="0"/>
                <a:cs typeface="Times New Roman" pitchFamily="18" charset="0"/>
              </a:rPr>
              <a:t> </a:t>
            </a:r>
            <a:r>
              <a:rPr lang="en-US" sz="2800" b="1" dirty="0" err="1">
                <a:solidFill>
                  <a:srgbClr val="0000FF"/>
                </a:solidFill>
                <a:latin typeface="Times New Roman" pitchFamily="18" charset="0"/>
                <a:cs typeface="Times New Roman" pitchFamily="18" charset="0"/>
              </a:rPr>
              <a:t>lý</a:t>
            </a:r>
            <a:endParaRPr lang="en-US" sz="2800" b="1" dirty="0">
              <a:solidFill>
                <a:srgbClr val="0000FF"/>
              </a:solidFill>
              <a:latin typeface="Times New Roman" pitchFamily="18" charset="0"/>
              <a:cs typeface="Times New Roman" pitchFamily="18" charset="0"/>
            </a:endParaRPr>
          </a:p>
        </p:txBody>
      </p:sp>
      <p:sp>
        <p:nvSpPr>
          <p:cNvPr id="13" name="TextBox 12"/>
          <p:cNvSpPr txBox="1"/>
          <p:nvPr/>
        </p:nvSpPr>
        <p:spPr>
          <a:xfrm>
            <a:off x="0" y="2096266"/>
            <a:ext cx="6110514" cy="523220"/>
          </a:xfrm>
          <a:prstGeom prst="rect">
            <a:avLst/>
          </a:prstGeom>
          <a:noFill/>
        </p:spPr>
        <p:txBody>
          <a:bodyPr wrap="square">
            <a:spAutoFit/>
          </a:bodyPr>
          <a:lstStyle/>
          <a:p>
            <a:pPr algn="just">
              <a:defRPr/>
            </a:pP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Đặt</a:t>
            </a:r>
            <a:r>
              <a:rPr lang="en-US" sz="2800" dirty="0">
                <a:solidFill>
                  <a:srgbClr val="0000FF"/>
                </a:solidFill>
                <a:latin typeface="Times New Roman" pitchFamily="18" charset="0"/>
                <a:cs typeface="Times New Roman" pitchFamily="18" charset="0"/>
              </a:rPr>
              <a:t> la </a:t>
            </a:r>
            <a:r>
              <a:rPr lang="en-US" sz="2800" dirty="0" err="1">
                <a:solidFill>
                  <a:srgbClr val="0000FF"/>
                </a:solidFill>
                <a:latin typeface="Times New Roman" pitchFamily="18" charset="0"/>
                <a:cs typeface="Times New Roman" pitchFamily="18" charset="0"/>
              </a:rPr>
              <a:t>bàn</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trên</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mặt</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phẳng</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nằm</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ngang</a:t>
            </a:r>
            <a:r>
              <a:rPr lang="en-US" sz="2800" dirty="0">
                <a:solidFill>
                  <a:srgbClr val="0000FF"/>
                </a:solidFill>
                <a:latin typeface="Times New Roman" pitchFamily="18" charset="0"/>
                <a:cs typeface="Times New Roman" pitchFamily="18" charset="0"/>
              </a:rPr>
              <a:t>.</a:t>
            </a:r>
          </a:p>
        </p:txBody>
      </p:sp>
      <p:sp>
        <p:nvSpPr>
          <p:cNvPr id="21" name="TextBox 20"/>
          <p:cNvSpPr txBox="1"/>
          <p:nvPr/>
        </p:nvSpPr>
        <p:spPr>
          <a:xfrm>
            <a:off x="0" y="2531696"/>
            <a:ext cx="6096000" cy="1384995"/>
          </a:xfrm>
          <a:prstGeom prst="rect">
            <a:avLst/>
          </a:prstGeom>
          <a:noFill/>
        </p:spPr>
        <p:txBody>
          <a:bodyPr wrap="square">
            <a:spAutoFit/>
          </a:bodyPr>
          <a:lstStyle/>
          <a:p>
            <a:pPr algn="just">
              <a:defRPr/>
            </a:pP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Khi</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kim</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nam</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châm</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nằm</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ổn</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định</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xoay</a:t>
            </a:r>
            <a:r>
              <a:rPr lang="en-US" sz="2800" dirty="0">
                <a:solidFill>
                  <a:srgbClr val="0000FF"/>
                </a:solidFill>
                <a:latin typeface="Times New Roman" pitchFamily="18" charset="0"/>
                <a:cs typeface="Times New Roman" pitchFamily="18" charset="0"/>
              </a:rPr>
              <a:t> la </a:t>
            </a:r>
            <a:r>
              <a:rPr lang="en-US" sz="2800" dirty="0" err="1">
                <a:solidFill>
                  <a:srgbClr val="0000FF"/>
                </a:solidFill>
                <a:latin typeface="Times New Roman" pitchFamily="18" charset="0"/>
                <a:cs typeface="Times New Roman" pitchFamily="18" charset="0"/>
              </a:rPr>
              <a:t>bàn</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sao</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cho</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vạch</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số</a:t>
            </a:r>
            <a:r>
              <a:rPr lang="en-US" sz="2800" dirty="0">
                <a:solidFill>
                  <a:srgbClr val="0000FF"/>
                </a:solidFill>
                <a:latin typeface="Times New Roman" pitchFamily="18" charset="0"/>
                <a:cs typeface="Times New Roman" pitchFamily="18" charset="0"/>
              </a:rPr>
              <a:t> 0 ở </a:t>
            </a:r>
            <a:r>
              <a:rPr lang="en-US" sz="2800" dirty="0" err="1">
                <a:solidFill>
                  <a:srgbClr val="0000FF"/>
                </a:solidFill>
                <a:latin typeface="Times New Roman" pitchFamily="18" charset="0"/>
                <a:cs typeface="Times New Roman" pitchFamily="18" charset="0"/>
              </a:rPr>
              <a:t>chữ</a:t>
            </a:r>
            <a:r>
              <a:rPr lang="en-US" sz="2800" dirty="0">
                <a:solidFill>
                  <a:srgbClr val="0000FF"/>
                </a:solidFill>
                <a:latin typeface="Times New Roman" pitchFamily="18" charset="0"/>
                <a:cs typeface="Times New Roman" pitchFamily="18" charset="0"/>
              </a:rPr>
              <a:t> N </a:t>
            </a:r>
            <a:r>
              <a:rPr lang="en-US" sz="2800" dirty="0" err="1">
                <a:solidFill>
                  <a:srgbClr val="0000FF"/>
                </a:solidFill>
                <a:latin typeface="Times New Roman" pitchFamily="18" charset="0"/>
                <a:cs typeface="Times New Roman" pitchFamily="18" charset="0"/>
              </a:rPr>
              <a:t>trùng</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với</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cực</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từ</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bắc</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của</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kim</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nam</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châm</a:t>
            </a:r>
            <a:r>
              <a:rPr lang="en-US" sz="2800" dirty="0">
                <a:solidFill>
                  <a:srgbClr val="0000FF"/>
                </a:solidFill>
                <a:latin typeface="Times New Roman" pitchFamily="18" charset="0"/>
                <a:cs typeface="Times New Roman" pitchFamily="18" charset="0"/>
              </a:rPr>
              <a:t>.</a:t>
            </a:r>
          </a:p>
        </p:txBody>
      </p:sp>
      <p:sp>
        <p:nvSpPr>
          <p:cNvPr id="22" name="TextBox 21"/>
          <p:cNvSpPr txBox="1"/>
          <p:nvPr/>
        </p:nvSpPr>
        <p:spPr>
          <a:xfrm>
            <a:off x="0" y="3830720"/>
            <a:ext cx="6139543" cy="1384995"/>
          </a:xfrm>
          <a:prstGeom prst="rect">
            <a:avLst/>
          </a:prstGeom>
          <a:noFill/>
        </p:spPr>
        <p:txBody>
          <a:bodyPr wrap="square">
            <a:spAutoFit/>
          </a:bodyPr>
          <a:lstStyle/>
          <a:p>
            <a:pPr algn="just">
              <a:defRPr/>
            </a:pP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Đọc</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số</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chỉ</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của</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vạch</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trên</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mặt</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chia</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độ</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gần</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nhất</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với</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hướng</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từ</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tâm</a:t>
            </a:r>
            <a:r>
              <a:rPr lang="en-US" sz="2800" dirty="0">
                <a:solidFill>
                  <a:srgbClr val="0000FF"/>
                </a:solidFill>
                <a:latin typeface="Times New Roman" pitchFamily="18" charset="0"/>
                <a:cs typeface="Times New Roman" pitchFamily="18" charset="0"/>
              </a:rPr>
              <a:t> la </a:t>
            </a:r>
            <a:r>
              <a:rPr lang="en-US" sz="2800" dirty="0" err="1">
                <a:solidFill>
                  <a:srgbClr val="0000FF"/>
                </a:solidFill>
                <a:latin typeface="Times New Roman" pitchFamily="18" charset="0"/>
                <a:cs typeface="Times New Roman" pitchFamily="18" charset="0"/>
              </a:rPr>
              <a:t>bàn</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tới</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điểm</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cần</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xác</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định</a:t>
            </a:r>
            <a:r>
              <a:rPr lang="en-US" sz="2800" dirty="0">
                <a:solidFill>
                  <a:srgbClr val="0000FF"/>
                </a:solidFill>
                <a:latin typeface="Times New Roman" pitchFamily="18" charset="0"/>
                <a:cs typeface="Times New Roman" pitchFamily="18" charset="0"/>
              </a:rPr>
              <a:t>.</a:t>
            </a:r>
          </a:p>
        </p:txBody>
      </p:sp>
      <p:pic>
        <p:nvPicPr>
          <p:cNvPr id="7170" name="Picture 2"/>
          <p:cNvPicPr>
            <a:picLocks noChangeAspect="1" noChangeArrowheads="1"/>
          </p:cNvPicPr>
          <p:nvPr/>
        </p:nvPicPr>
        <p:blipFill>
          <a:blip r:embed="rId3"/>
          <a:srcRect/>
          <a:stretch>
            <a:fillRect/>
          </a:stretch>
        </p:blipFill>
        <p:spPr bwMode="auto">
          <a:xfrm>
            <a:off x="6183086" y="990588"/>
            <a:ext cx="6008914" cy="5186642"/>
          </a:xfrm>
          <a:prstGeom prst="rect">
            <a:avLst/>
          </a:prstGeom>
          <a:noFill/>
          <a:ln w="9525">
            <a:noFill/>
            <a:miter lim="800000"/>
            <a:headEnd/>
            <a:tailEnd/>
          </a:ln>
          <a:effectLst/>
        </p:spPr>
      </p:pic>
      <p:sp>
        <p:nvSpPr>
          <p:cNvPr id="24" name="TextBox 23"/>
          <p:cNvSpPr txBox="1"/>
          <p:nvPr/>
        </p:nvSpPr>
        <p:spPr>
          <a:xfrm>
            <a:off x="0" y="5187806"/>
            <a:ext cx="6139543" cy="954107"/>
          </a:xfrm>
          <a:prstGeom prst="rect">
            <a:avLst/>
          </a:prstGeom>
          <a:noFill/>
        </p:spPr>
        <p:txBody>
          <a:bodyPr wrap="square">
            <a:spAutoFit/>
          </a:bodyPr>
          <a:lstStyle/>
          <a:p>
            <a:pPr algn="just">
              <a:defRPr/>
            </a:pPr>
            <a:r>
              <a:rPr lang="en-US" sz="2800" b="1" dirty="0">
                <a:solidFill>
                  <a:srgbClr val="0000FF"/>
                </a:solidFill>
                <a:latin typeface="Times New Roman" pitchFamily="18" charset="0"/>
                <a:cs typeface="Times New Roman" pitchFamily="18" charset="0"/>
              </a:rPr>
              <a:t>* </a:t>
            </a:r>
            <a:r>
              <a:rPr lang="en-US" sz="2800" b="1" dirty="0" err="1">
                <a:solidFill>
                  <a:srgbClr val="0000FF"/>
                </a:solidFill>
                <a:latin typeface="Times New Roman" pitchFamily="18" charset="0"/>
                <a:cs typeface="Times New Roman" pitchFamily="18" charset="0"/>
              </a:rPr>
              <a:t>Lưu</a:t>
            </a:r>
            <a:r>
              <a:rPr lang="en-US" sz="2800" b="1" dirty="0">
                <a:solidFill>
                  <a:srgbClr val="0000FF"/>
                </a:solidFill>
                <a:latin typeface="Times New Roman" pitchFamily="18" charset="0"/>
                <a:cs typeface="Times New Roman" pitchFamily="18" charset="0"/>
              </a:rPr>
              <a:t> ý: </a:t>
            </a:r>
            <a:r>
              <a:rPr lang="en-US" sz="2800" dirty="0" err="1">
                <a:solidFill>
                  <a:srgbClr val="0000FF"/>
                </a:solidFill>
                <a:latin typeface="Times New Roman" pitchFamily="18" charset="0"/>
                <a:cs typeface="Times New Roman" pitchFamily="18" charset="0"/>
              </a:rPr>
              <a:t>Khi</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tìm</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hướng</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địa</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lí</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không</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để</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các</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vật</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có</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tính</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chất</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từ</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gần</a:t>
            </a:r>
            <a:r>
              <a:rPr lang="en-US" sz="2800" dirty="0">
                <a:solidFill>
                  <a:srgbClr val="0000FF"/>
                </a:solidFill>
                <a:latin typeface="Times New Roman" pitchFamily="18" charset="0"/>
                <a:cs typeface="Times New Roman" pitchFamily="18" charset="0"/>
              </a:rPr>
              <a:t> la </a:t>
            </a:r>
            <a:r>
              <a:rPr lang="en-US" sz="2800" dirty="0" err="1">
                <a:solidFill>
                  <a:srgbClr val="0000FF"/>
                </a:solidFill>
                <a:latin typeface="Times New Roman" pitchFamily="18" charset="0"/>
                <a:cs typeface="Times New Roman" pitchFamily="18" charset="0"/>
              </a:rPr>
              <a:t>bàn</a:t>
            </a:r>
            <a:r>
              <a:rPr lang="en-US" sz="2800" dirty="0">
                <a:solidFill>
                  <a:srgbClr val="0000FF"/>
                </a:solidFill>
                <a:latin typeface="Times New Roman" pitchFamily="18" charset="0"/>
                <a:cs typeface="Times New Roman" pitchFamily="18" charset="0"/>
              </a:rPr>
              <a:t>.</a:t>
            </a: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P spid="21" grpId="0"/>
      <p:bldP spid="22" grpId="0"/>
      <p:bldP spid="24"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p:cNvSpPr txBox="1"/>
          <p:nvPr/>
        </p:nvSpPr>
        <p:spPr>
          <a:xfrm>
            <a:off x="0" y="0"/>
            <a:ext cx="12192000" cy="523220"/>
          </a:xfrm>
          <a:prstGeom prst="rect">
            <a:avLst/>
          </a:prstGeom>
          <a:noFill/>
        </p:spPr>
        <p:txBody>
          <a:bodyPr wrap="square" rtlCol="0">
            <a:spAutoFit/>
          </a:bodyPr>
          <a:lstStyle/>
          <a:p>
            <a:pPr algn="ctr"/>
            <a:r>
              <a:rPr lang="en-US" sz="2800" b="1" dirty="0" err="1">
                <a:solidFill>
                  <a:srgbClr val="FF00FF"/>
                </a:solidFill>
                <a:latin typeface="Times New Roman" pitchFamily="18" charset="0"/>
                <a:cs typeface="Times New Roman" pitchFamily="18" charset="0"/>
              </a:rPr>
              <a:t>BÀI</a:t>
            </a:r>
            <a:r>
              <a:rPr lang="en-US" sz="2800" b="1" dirty="0">
                <a:solidFill>
                  <a:srgbClr val="FF00FF"/>
                </a:solidFill>
                <a:latin typeface="Times New Roman" pitchFamily="18" charset="0"/>
                <a:cs typeface="Times New Roman" pitchFamily="18" charset="0"/>
              </a:rPr>
              <a:t> 16:  </a:t>
            </a:r>
            <a:r>
              <a:rPr lang="en-US" sz="2800" b="1" dirty="0" err="1">
                <a:solidFill>
                  <a:srgbClr val="FF00FF"/>
                </a:solidFill>
                <a:latin typeface="Times New Roman" pitchFamily="18" charset="0"/>
                <a:cs typeface="Times New Roman" pitchFamily="18" charset="0"/>
              </a:rPr>
              <a:t>TỪ</a:t>
            </a:r>
            <a:r>
              <a:rPr lang="en-US" sz="2800" b="1" dirty="0">
                <a:solidFill>
                  <a:srgbClr val="FF00FF"/>
                </a:solidFill>
                <a:latin typeface="Times New Roman" pitchFamily="18" charset="0"/>
                <a:cs typeface="Times New Roman" pitchFamily="18" charset="0"/>
              </a:rPr>
              <a:t> </a:t>
            </a:r>
            <a:r>
              <a:rPr lang="en-US" sz="2800" b="1" dirty="0" err="1">
                <a:solidFill>
                  <a:srgbClr val="FF00FF"/>
                </a:solidFill>
                <a:latin typeface="Times New Roman" pitchFamily="18" charset="0"/>
                <a:cs typeface="Times New Roman" pitchFamily="18" charset="0"/>
              </a:rPr>
              <a:t>TRƯỜNG</a:t>
            </a:r>
            <a:r>
              <a:rPr lang="en-US" sz="2800" b="1" dirty="0">
                <a:solidFill>
                  <a:srgbClr val="FF00FF"/>
                </a:solidFill>
                <a:latin typeface="Times New Roman" pitchFamily="18" charset="0"/>
                <a:cs typeface="Times New Roman" pitchFamily="18" charset="0"/>
              </a:rPr>
              <a:t> </a:t>
            </a:r>
            <a:r>
              <a:rPr lang="en-US" sz="2800" b="1" dirty="0" err="1">
                <a:solidFill>
                  <a:srgbClr val="FF00FF"/>
                </a:solidFill>
                <a:latin typeface="Times New Roman" pitchFamily="18" charset="0"/>
                <a:cs typeface="Times New Roman" pitchFamily="18" charset="0"/>
              </a:rPr>
              <a:t>CỦA</a:t>
            </a:r>
            <a:r>
              <a:rPr lang="en-US" sz="2800" b="1" dirty="0">
                <a:solidFill>
                  <a:srgbClr val="FF00FF"/>
                </a:solidFill>
                <a:latin typeface="Times New Roman" pitchFamily="18" charset="0"/>
                <a:cs typeface="Times New Roman" pitchFamily="18" charset="0"/>
              </a:rPr>
              <a:t> </a:t>
            </a:r>
            <a:r>
              <a:rPr lang="en-US" sz="2800" b="1" dirty="0" err="1">
                <a:solidFill>
                  <a:srgbClr val="FF00FF"/>
                </a:solidFill>
                <a:latin typeface="Times New Roman" pitchFamily="18" charset="0"/>
                <a:cs typeface="Times New Roman" pitchFamily="18" charset="0"/>
              </a:rPr>
              <a:t>TRÁI</a:t>
            </a:r>
            <a:r>
              <a:rPr lang="en-US" sz="2800" b="1" dirty="0">
                <a:solidFill>
                  <a:srgbClr val="FF00FF"/>
                </a:solidFill>
                <a:latin typeface="Times New Roman" pitchFamily="18" charset="0"/>
                <a:cs typeface="Times New Roman" pitchFamily="18" charset="0"/>
              </a:rPr>
              <a:t> </a:t>
            </a:r>
            <a:r>
              <a:rPr lang="en-US" sz="2800" b="1" dirty="0" err="1">
                <a:solidFill>
                  <a:srgbClr val="FF00FF"/>
                </a:solidFill>
                <a:latin typeface="Times New Roman" pitchFamily="18" charset="0"/>
                <a:cs typeface="Times New Roman" pitchFamily="18" charset="0"/>
              </a:rPr>
              <a:t>ĐẤT</a:t>
            </a:r>
            <a:r>
              <a:rPr lang="en-US" sz="2800" b="1" dirty="0">
                <a:solidFill>
                  <a:srgbClr val="FF00FF"/>
                </a:solidFill>
                <a:latin typeface="Times New Roman" pitchFamily="18" charset="0"/>
                <a:cs typeface="Times New Roman" pitchFamily="18" charset="0"/>
              </a:rPr>
              <a:t>.</a:t>
            </a:r>
          </a:p>
        </p:txBody>
      </p:sp>
      <p:pic>
        <p:nvPicPr>
          <p:cNvPr id="8194" name="Picture 2"/>
          <p:cNvPicPr>
            <a:picLocks noChangeAspect="1" noChangeArrowheads="1"/>
          </p:cNvPicPr>
          <p:nvPr/>
        </p:nvPicPr>
        <p:blipFill>
          <a:blip r:embed="rId3"/>
          <a:srcRect/>
          <a:stretch>
            <a:fillRect/>
          </a:stretch>
        </p:blipFill>
        <p:spPr bwMode="auto">
          <a:xfrm>
            <a:off x="0" y="512309"/>
            <a:ext cx="9216571" cy="4979067"/>
          </a:xfrm>
          <a:prstGeom prst="rect">
            <a:avLst/>
          </a:prstGeom>
          <a:noFill/>
          <a:ln w="9525">
            <a:noFill/>
            <a:miter lim="800000"/>
            <a:headEnd/>
            <a:tailEnd/>
          </a:ln>
          <a:effectLst/>
        </p:spPr>
      </p:pic>
      <p:sp>
        <p:nvSpPr>
          <p:cNvPr id="5" name="Rectangle 4"/>
          <p:cNvSpPr/>
          <p:nvPr/>
        </p:nvSpPr>
        <p:spPr>
          <a:xfrm>
            <a:off x="6343322" y="2852449"/>
            <a:ext cx="5514849" cy="954107"/>
          </a:xfrm>
          <a:prstGeom prst="rect">
            <a:avLst/>
          </a:prstGeom>
        </p:spPr>
        <p:txBody>
          <a:bodyPr wrap="square">
            <a:spAutoFit/>
          </a:bodyPr>
          <a:lstStyle/>
          <a:p>
            <a:r>
              <a:rPr lang="en-US" sz="2800" dirty="0">
                <a:solidFill>
                  <a:srgbClr val="FF00FF"/>
                </a:solidFill>
                <a:latin typeface="Times New Roman" pitchFamily="18" charset="0"/>
                <a:cs typeface="Times New Roman" pitchFamily="18" charset="0"/>
              </a:rPr>
              <a:t>- </a:t>
            </a:r>
            <a:r>
              <a:rPr lang="vi-VN" sz="2800" dirty="0">
                <a:solidFill>
                  <a:srgbClr val="FF00FF"/>
                </a:solidFill>
                <a:latin typeface="Times New Roman" pitchFamily="18" charset="0"/>
                <a:cs typeface="Times New Roman" pitchFamily="18" charset="0"/>
              </a:rPr>
              <a:t>Từ tâm của la bàn nối 1 đường thẳng đến điểm B.</a:t>
            </a:r>
            <a:endParaRPr lang="en-US" sz="2800" dirty="0">
              <a:solidFill>
                <a:srgbClr val="FF00FF"/>
              </a:solidFill>
              <a:latin typeface="Times New Roman" pitchFamily="18" charset="0"/>
              <a:cs typeface="Times New Roman" pitchFamily="18" charset="0"/>
            </a:endParaRPr>
          </a:p>
        </p:txBody>
      </p:sp>
      <p:sp>
        <p:nvSpPr>
          <p:cNvPr id="6" name="Rectangle 5"/>
          <p:cNvSpPr/>
          <p:nvPr/>
        </p:nvSpPr>
        <p:spPr>
          <a:xfrm>
            <a:off x="6292398" y="3810392"/>
            <a:ext cx="5899602" cy="954107"/>
          </a:xfrm>
          <a:prstGeom prst="rect">
            <a:avLst/>
          </a:prstGeom>
        </p:spPr>
        <p:txBody>
          <a:bodyPr wrap="square">
            <a:spAutoFit/>
          </a:bodyPr>
          <a:lstStyle/>
          <a:p>
            <a:r>
              <a:rPr lang="en-US" sz="2800" dirty="0">
                <a:solidFill>
                  <a:srgbClr val="FF00FF"/>
                </a:solidFill>
                <a:latin typeface="Times New Roman" pitchFamily="18" charset="0"/>
                <a:cs typeface="Times New Roman" pitchFamily="18" charset="0"/>
              </a:rPr>
              <a:t>- </a:t>
            </a:r>
            <a:r>
              <a:rPr lang="vi-VN" sz="2800" dirty="0">
                <a:solidFill>
                  <a:srgbClr val="FF00FF"/>
                </a:solidFill>
                <a:latin typeface="Times New Roman" pitchFamily="18" charset="0"/>
                <a:cs typeface="Times New Roman" pitchFamily="18" charset="0"/>
              </a:rPr>
              <a:t>Ví trí của điểm B: 240</a:t>
            </a:r>
            <a:r>
              <a:rPr lang="en-US" sz="2800" baseline="30000" dirty="0">
                <a:solidFill>
                  <a:srgbClr val="FF00FF"/>
                </a:solidFill>
                <a:latin typeface="Times New Roman" pitchFamily="18" charset="0"/>
                <a:cs typeface="Times New Roman" pitchFamily="18" charset="0"/>
              </a:rPr>
              <a:t>0</a:t>
            </a:r>
            <a:r>
              <a:rPr lang="vi-VN" sz="2800" dirty="0">
                <a:solidFill>
                  <a:srgbClr val="FF00FF"/>
                </a:solidFill>
                <a:latin typeface="Times New Roman" pitchFamily="18" charset="0"/>
                <a:cs typeface="Times New Roman" pitchFamily="18" charset="0"/>
              </a:rPr>
              <a:t> hướng Tây Nam</a:t>
            </a:r>
            <a:r>
              <a:rPr lang="vi-VN" dirty="0"/>
              <a:t>.</a:t>
            </a:r>
            <a:endParaRPr lang="en-US" dirty="0"/>
          </a:p>
        </p:txBody>
      </p:sp>
      <p:cxnSp>
        <p:nvCxnSpPr>
          <p:cNvPr id="9" name="Straight Connector 8"/>
          <p:cNvCxnSpPr/>
          <p:nvPr/>
        </p:nvCxnSpPr>
        <p:spPr>
          <a:xfrm rot="10800000" flipV="1">
            <a:off x="682172" y="3207657"/>
            <a:ext cx="1770743" cy="1509486"/>
          </a:xfrm>
          <a:prstGeom prst="line">
            <a:avLst/>
          </a:prstGeom>
          <a:ln w="38100">
            <a:solidFill>
              <a:srgbClr val="0000CC"/>
            </a:solidFill>
          </a:ln>
        </p:spPr>
        <p:style>
          <a:lnRef idx="1">
            <a:schemeClr val="accent1"/>
          </a:lnRef>
          <a:fillRef idx="0">
            <a:schemeClr val="accent1"/>
          </a:fillRef>
          <a:effectRef idx="0">
            <a:schemeClr val="accent1"/>
          </a:effectRef>
          <a:fontRef idx="minor">
            <a:schemeClr val="tx1"/>
          </a:fontRef>
        </p:style>
      </p:cxn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9" presetClass="entr" presetSubtype="0" decel="100000" fill="hold" nodeType="withEffect">
                                  <p:stCondLst>
                                    <p:cond delay="0"/>
                                  </p:stCondLst>
                                  <p:childTnLst>
                                    <p:set>
                                      <p:cBhvr>
                                        <p:cTn id="6" dur="1" fill="hold">
                                          <p:stCondLst>
                                            <p:cond delay="0"/>
                                          </p:stCondLst>
                                        </p:cTn>
                                        <p:tgtEl>
                                          <p:spTgt spid="8194"/>
                                        </p:tgtEl>
                                        <p:attrNameLst>
                                          <p:attrName>style.visibility</p:attrName>
                                        </p:attrNameLst>
                                      </p:cBhvr>
                                      <p:to>
                                        <p:strVal val="visible"/>
                                      </p:to>
                                    </p:set>
                                    <p:anim calcmode="lin" valueType="num">
                                      <p:cBhvr>
                                        <p:cTn id="7" dur="500" fill="hold"/>
                                        <p:tgtEl>
                                          <p:spTgt spid="8194"/>
                                        </p:tgtEl>
                                        <p:attrNameLst>
                                          <p:attrName>ppt_w</p:attrName>
                                        </p:attrNameLst>
                                      </p:cBhvr>
                                      <p:tavLst>
                                        <p:tav tm="0">
                                          <p:val>
                                            <p:fltVal val="0"/>
                                          </p:val>
                                        </p:tav>
                                        <p:tav tm="100000">
                                          <p:val>
                                            <p:strVal val="#ppt_w"/>
                                          </p:val>
                                        </p:tav>
                                      </p:tavLst>
                                    </p:anim>
                                    <p:anim calcmode="lin" valueType="num">
                                      <p:cBhvr>
                                        <p:cTn id="8" dur="500" fill="hold"/>
                                        <p:tgtEl>
                                          <p:spTgt spid="8194"/>
                                        </p:tgtEl>
                                        <p:attrNameLst>
                                          <p:attrName>ppt_h</p:attrName>
                                        </p:attrNameLst>
                                      </p:cBhvr>
                                      <p:tavLst>
                                        <p:tav tm="0">
                                          <p:val>
                                            <p:fltVal val="0"/>
                                          </p:val>
                                        </p:tav>
                                        <p:tav tm="100000">
                                          <p:val>
                                            <p:strVal val="#ppt_h"/>
                                          </p:val>
                                        </p:tav>
                                      </p:tavLst>
                                    </p:anim>
                                    <p:anim calcmode="lin" valueType="num">
                                      <p:cBhvr>
                                        <p:cTn id="9" dur="500" fill="hold"/>
                                        <p:tgtEl>
                                          <p:spTgt spid="8194"/>
                                        </p:tgtEl>
                                        <p:attrNameLst>
                                          <p:attrName>style.rotation</p:attrName>
                                        </p:attrNameLst>
                                      </p:cBhvr>
                                      <p:tavLst>
                                        <p:tav tm="0">
                                          <p:val>
                                            <p:fltVal val="360"/>
                                          </p:val>
                                        </p:tav>
                                        <p:tav tm="100000">
                                          <p:val>
                                            <p:fltVal val="0"/>
                                          </p:val>
                                        </p:tav>
                                      </p:tavLst>
                                    </p:anim>
                                    <p:animEffect transition="in" filter="fade">
                                      <p:cBhvr>
                                        <p:cTn id="10" dur="500"/>
                                        <p:tgtEl>
                                          <p:spTgt spid="8194"/>
                                        </p:tgtEl>
                                      </p:cBhvr>
                                    </p:animEffect>
                                  </p:childTnLst>
                                </p:cTn>
                              </p:par>
                            </p:childTnLst>
                          </p:cTn>
                        </p:par>
                      </p:childTnLst>
                    </p:cTn>
                  </p:par>
                  <p:par>
                    <p:cTn id="11" fill="hold">
                      <p:stCondLst>
                        <p:cond delay="indefinite"/>
                      </p:stCondLst>
                      <p:childTnLst>
                        <p:par>
                          <p:cTn id="12" fill="hold">
                            <p:stCondLst>
                              <p:cond delay="0"/>
                            </p:stCondLst>
                            <p:childTnLst>
                              <p:par>
                                <p:cTn id="13" presetID="6" presetClass="entr" presetSubtype="16" fill="hold" grpId="0" nodeType="clickEffect">
                                  <p:stCondLst>
                                    <p:cond delay="0"/>
                                  </p:stCondLst>
                                  <p:childTnLst>
                                    <p:set>
                                      <p:cBhvr>
                                        <p:cTn id="14" dur="1" fill="hold">
                                          <p:stCondLst>
                                            <p:cond delay="0"/>
                                          </p:stCondLst>
                                        </p:cTn>
                                        <p:tgtEl>
                                          <p:spTgt spid="5"/>
                                        </p:tgtEl>
                                        <p:attrNameLst>
                                          <p:attrName>style.visibility</p:attrName>
                                        </p:attrNameLst>
                                      </p:cBhvr>
                                      <p:to>
                                        <p:strVal val="visible"/>
                                      </p:to>
                                    </p:set>
                                    <p:animEffect transition="in" filter="circle(in)">
                                      <p:cBhvr>
                                        <p:cTn id="15" dur="2000"/>
                                        <p:tgtEl>
                                          <p:spTgt spid="5"/>
                                        </p:tgtEl>
                                      </p:cBhvr>
                                    </p:animEffect>
                                  </p:childTnLst>
                                </p:cTn>
                              </p:par>
                            </p:childTnLst>
                          </p:cTn>
                        </p:par>
                      </p:childTnLst>
                    </p:cTn>
                  </p:par>
                  <p:par>
                    <p:cTn id="16" fill="hold">
                      <p:stCondLst>
                        <p:cond delay="indefinite"/>
                      </p:stCondLst>
                      <p:childTnLst>
                        <p:par>
                          <p:cTn id="17" fill="hold">
                            <p:stCondLst>
                              <p:cond delay="0"/>
                            </p:stCondLst>
                            <p:childTnLst>
                              <p:par>
                                <p:cTn id="18" presetID="18" presetClass="entr" presetSubtype="12" fill="hold" nodeType="clickEffect">
                                  <p:stCondLst>
                                    <p:cond delay="0"/>
                                  </p:stCondLst>
                                  <p:childTnLst>
                                    <p:set>
                                      <p:cBhvr>
                                        <p:cTn id="19" dur="1" fill="hold">
                                          <p:stCondLst>
                                            <p:cond delay="0"/>
                                          </p:stCondLst>
                                        </p:cTn>
                                        <p:tgtEl>
                                          <p:spTgt spid="9"/>
                                        </p:tgtEl>
                                        <p:attrNameLst>
                                          <p:attrName>style.visibility</p:attrName>
                                        </p:attrNameLst>
                                      </p:cBhvr>
                                      <p:to>
                                        <p:strVal val="visible"/>
                                      </p:to>
                                    </p:set>
                                    <p:animEffect transition="in" filter="strips(downLeft)">
                                      <p:cBhvr>
                                        <p:cTn id="20" dur="500"/>
                                        <p:tgtEl>
                                          <p:spTgt spid="9"/>
                                        </p:tgtEl>
                                      </p:cBhvr>
                                    </p:animEffect>
                                  </p:childTnLst>
                                </p:cTn>
                              </p:par>
                            </p:childTnLst>
                          </p:cTn>
                        </p:par>
                      </p:childTnLst>
                    </p:cTn>
                  </p:par>
                  <p:par>
                    <p:cTn id="21" fill="hold">
                      <p:stCondLst>
                        <p:cond delay="indefinite"/>
                      </p:stCondLst>
                      <p:childTnLst>
                        <p:par>
                          <p:cTn id="22" fill="hold">
                            <p:stCondLst>
                              <p:cond delay="0"/>
                            </p:stCondLst>
                            <p:childTnLst>
                              <p:par>
                                <p:cTn id="23" presetID="6" presetClass="entr" presetSubtype="16" fill="hold" grpId="0" nodeType="clickEffect">
                                  <p:stCondLst>
                                    <p:cond delay="0"/>
                                  </p:stCondLst>
                                  <p:childTnLst>
                                    <p:set>
                                      <p:cBhvr>
                                        <p:cTn id="24" dur="1" fill="hold">
                                          <p:stCondLst>
                                            <p:cond delay="0"/>
                                          </p:stCondLst>
                                        </p:cTn>
                                        <p:tgtEl>
                                          <p:spTgt spid="6"/>
                                        </p:tgtEl>
                                        <p:attrNameLst>
                                          <p:attrName>style.visibility</p:attrName>
                                        </p:attrNameLst>
                                      </p:cBhvr>
                                      <p:to>
                                        <p:strVal val="visible"/>
                                      </p:to>
                                    </p:set>
                                    <p:animEffect transition="in" filter="circle(in)">
                                      <p:cBhvr>
                                        <p:cTn id="25" dur="2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p:cNvSpPr txBox="1"/>
          <p:nvPr/>
        </p:nvSpPr>
        <p:spPr>
          <a:xfrm>
            <a:off x="0" y="0"/>
            <a:ext cx="12192000" cy="523220"/>
          </a:xfrm>
          <a:prstGeom prst="rect">
            <a:avLst/>
          </a:prstGeom>
          <a:noFill/>
        </p:spPr>
        <p:txBody>
          <a:bodyPr wrap="square" rtlCol="0">
            <a:spAutoFit/>
          </a:bodyPr>
          <a:lstStyle/>
          <a:p>
            <a:pPr algn="ctr"/>
            <a:r>
              <a:rPr lang="en-US" sz="2800" b="1" dirty="0" err="1">
                <a:solidFill>
                  <a:srgbClr val="FF00FF"/>
                </a:solidFill>
                <a:latin typeface="Times New Roman" pitchFamily="18" charset="0"/>
                <a:cs typeface="Times New Roman" pitchFamily="18" charset="0"/>
              </a:rPr>
              <a:t>BÀI</a:t>
            </a:r>
            <a:r>
              <a:rPr lang="en-US" sz="2800" b="1" dirty="0">
                <a:solidFill>
                  <a:srgbClr val="FF00FF"/>
                </a:solidFill>
                <a:latin typeface="Times New Roman" pitchFamily="18" charset="0"/>
                <a:cs typeface="Times New Roman" pitchFamily="18" charset="0"/>
              </a:rPr>
              <a:t> 16:  </a:t>
            </a:r>
            <a:r>
              <a:rPr lang="en-US" sz="2800" b="1" dirty="0" err="1">
                <a:solidFill>
                  <a:srgbClr val="FF00FF"/>
                </a:solidFill>
                <a:latin typeface="Times New Roman" pitchFamily="18" charset="0"/>
                <a:cs typeface="Times New Roman" pitchFamily="18" charset="0"/>
              </a:rPr>
              <a:t>TỪ</a:t>
            </a:r>
            <a:r>
              <a:rPr lang="en-US" sz="2800" b="1" dirty="0">
                <a:solidFill>
                  <a:srgbClr val="FF00FF"/>
                </a:solidFill>
                <a:latin typeface="Times New Roman" pitchFamily="18" charset="0"/>
                <a:cs typeface="Times New Roman" pitchFamily="18" charset="0"/>
              </a:rPr>
              <a:t> </a:t>
            </a:r>
            <a:r>
              <a:rPr lang="en-US" sz="2800" b="1" dirty="0" err="1">
                <a:solidFill>
                  <a:srgbClr val="FF00FF"/>
                </a:solidFill>
                <a:latin typeface="Times New Roman" pitchFamily="18" charset="0"/>
                <a:cs typeface="Times New Roman" pitchFamily="18" charset="0"/>
              </a:rPr>
              <a:t>TRƯỜNG</a:t>
            </a:r>
            <a:r>
              <a:rPr lang="en-US" sz="2800" b="1" dirty="0">
                <a:solidFill>
                  <a:srgbClr val="FF00FF"/>
                </a:solidFill>
                <a:latin typeface="Times New Roman" pitchFamily="18" charset="0"/>
                <a:cs typeface="Times New Roman" pitchFamily="18" charset="0"/>
              </a:rPr>
              <a:t> </a:t>
            </a:r>
            <a:r>
              <a:rPr lang="en-US" sz="2800" b="1" dirty="0" err="1">
                <a:solidFill>
                  <a:srgbClr val="FF00FF"/>
                </a:solidFill>
                <a:latin typeface="Times New Roman" pitchFamily="18" charset="0"/>
                <a:cs typeface="Times New Roman" pitchFamily="18" charset="0"/>
              </a:rPr>
              <a:t>CỦA</a:t>
            </a:r>
            <a:r>
              <a:rPr lang="en-US" sz="2800" b="1" dirty="0">
                <a:solidFill>
                  <a:srgbClr val="FF00FF"/>
                </a:solidFill>
                <a:latin typeface="Times New Roman" pitchFamily="18" charset="0"/>
                <a:cs typeface="Times New Roman" pitchFamily="18" charset="0"/>
              </a:rPr>
              <a:t> </a:t>
            </a:r>
            <a:r>
              <a:rPr lang="en-US" sz="2800" b="1" dirty="0" err="1">
                <a:solidFill>
                  <a:srgbClr val="FF00FF"/>
                </a:solidFill>
                <a:latin typeface="Times New Roman" pitchFamily="18" charset="0"/>
                <a:cs typeface="Times New Roman" pitchFamily="18" charset="0"/>
              </a:rPr>
              <a:t>TRÁI</a:t>
            </a:r>
            <a:r>
              <a:rPr lang="en-US" sz="2800" b="1" dirty="0">
                <a:solidFill>
                  <a:srgbClr val="FF00FF"/>
                </a:solidFill>
                <a:latin typeface="Times New Roman" pitchFamily="18" charset="0"/>
                <a:cs typeface="Times New Roman" pitchFamily="18" charset="0"/>
              </a:rPr>
              <a:t> </a:t>
            </a:r>
            <a:r>
              <a:rPr lang="en-US" sz="2800" b="1" dirty="0" err="1">
                <a:solidFill>
                  <a:srgbClr val="FF00FF"/>
                </a:solidFill>
                <a:latin typeface="Times New Roman" pitchFamily="18" charset="0"/>
                <a:cs typeface="Times New Roman" pitchFamily="18" charset="0"/>
              </a:rPr>
              <a:t>ĐẤT</a:t>
            </a:r>
            <a:r>
              <a:rPr lang="en-US" sz="2800" b="1" dirty="0">
                <a:solidFill>
                  <a:srgbClr val="FF00FF"/>
                </a:solidFill>
                <a:latin typeface="Times New Roman" pitchFamily="18" charset="0"/>
                <a:cs typeface="Times New Roman" pitchFamily="18" charset="0"/>
              </a:rPr>
              <a:t>.</a:t>
            </a:r>
          </a:p>
        </p:txBody>
      </p:sp>
      <p:pic>
        <p:nvPicPr>
          <p:cNvPr id="9218" name="Picture 2"/>
          <p:cNvPicPr>
            <a:picLocks noChangeAspect="1" noChangeArrowheads="1"/>
          </p:cNvPicPr>
          <p:nvPr/>
        </p:nvPicPr>
        <p:blipFill>
          <a:blip r:embed="rId3"/>
          <a:srcRect/>
          <a:stretch>
            <a:fillRect/>
          </a:stretch>
        </p:blipFill>
        <p:spPr bwMode="auto">
          <a:xfrm>
            <a:off x="4664979" y="460371"/>
            <a:ext cx="3042103" cy="6054671"/>
          </a:xfrm>
          <a:prstGeom prst="rect">
            <a:avLst/>
          </a:prstGeom>
          <a:noFill/>
          <a:ln w="9525">
            <a:noFill/>
            <a:miter lim="800000"/>
            <a:headEnd/>
            <a:tailEnd/>
          </a:ln>
          <a:effectLst/>
        </p:spPr>
      </p:pic>
      <p:pic>
        <p:nvPicPr>
          <p:cNvPr id="9219" name="Picture 3"/>
          <p:cNvPicPr>
            <a:picLocks noChangeAspect="1" noChangeArrowheads="1"/>
          </p:cNvPicPr>
          <p:nvPr/>
        </p:nvPicPr>
        <p:blipFill>
          <a:blip r:embed="rId4"/>
          <a:srcRect/>
          <a:stretch>
            <a:fillRect/>
          </a:stretch>
        </p:blipFill>
        <p:spPr bwMode="auto">
          <a:xfrm>
            <a:off x="3436256" y="1870981"/>
            <a:ext cx="4914066" cy="2976790"/>
          </a:xfrm>
          <a:prstGeom prst="rect">
            <a:avLst/>
          </a:prstGeom>
          <a:noFill/>
          <a:ln w="9525">
            <a:noFill/>
            <a:miter lim="800000"/>
            <a:headEnd/>
            <a:tailEnd/>
          </a:ln>
          <a:effectLst/>
        </p:spPr>
      </p:pic>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0" fill="hold" nodeType="withEffect">
                                  <p:stCondLst>
                                    <p:cond delay="0"/>
                                  </p:stCondLst>
                                  <p:childTnLst>
                                    <p:set>
                                      <p:cBhvr>
                                        <p:cTn id="6" dur="1" fill="hold">
                                          <p:stCondLst>
                                            <p:cond delay="0"/>
                                          </p:stCondLst>
                                        </p:cTn>
                                        <p:tgtEl>
                                          <p:spTgt spid="9218"/>
                                        </p:tgtEl>
                                        <p:attrNameLst>
                                          <p:attrName>style.visibility</p:attrName>
                                        </p:attrNameLst>
                                      </p:cBhvr>
                                      <p:to>
                                        <p:strVal val="visible"/>
                                      </p:to>
                                    </p:set>
                                    <p:anim calcmode="lin" valueType="num">
                                      <p:cBhvr>
                                        <p:cTn id="7" dur="500" fill="hold"/>
                                        <p:tgtEl>
                                          <p:spTgt spid="9218"/>
                                        </p:tgtEl>
                                        <p:attrNameLst>
                                          <p:attrName>ppt_w</p:attrName>
                                        </p:attrNameLst>
                                      </p:cBhvr>
                                      <p:tavLst>
                                        <p:tav tm="0">
                                          <p:val>
                                            <p:fltVal val="0"/>
                                          </p:val>
                                        </p:tav>
                                        <p:tav tm="100000">
                                          <p:val>
                                            <p:strVal val="#ppt_w"/>
                                          </p:val>
                                        </p:tav>
                                      </p:tavLst>
                                    </p:anim>
                                    <p:anim calcmode="lin" valueType="num">
                                      <p:cBhvr>
                                        <p:cTn id="8" dur="500" fill="hold"/>
                                        <p:tgtEl>
                                          <p:spTgt spid="9218"/>
                                        </p:tgtEl>
                                        <p:attrNameLst>
                                          <p:attrName>ppt_h</p:attrName>
                                        </p:attrNameLst>
                                      </p:cBhvr>
                                      <p:tavLst>
                                        <p:tav tm="0">
                                          <p:val>
                                            <p:fltVal val="0"/>
                                          </p:val>
                                        </p:tav>
                                        <p:tav tm="100000">
                                          <p:val>
                                            <p:strVal val="#ppt_h"/>
                                          </p:val>
                                        </p:tav>
                                      </p:tavLst>
                                    </p:anim>
                                    <p:animEffect transition="in" filter="fade">
                                      <p:cBhvr>
                                        <p:cTn id="9" dur="500"/>
                                        <p:tgtEl>
                                          <p:spTgt spid="9218"/>
                                        </p:tgtEl>
                                      </p:cBhvr>
                                    </p:animEffect>
                                  </p:childTnLst>
                                </p:cTn>
                              </p:par>
                            </p:childTnLst>
                          </p:cTn>
                        </p:par>
                      </p:childTnLst>
                    </p:cTn>
                  </p:par>
                  <p:par>
                    <p:cTn id="10" fill="hold">
                      <p:stCondLst>
                        <p:cond delay="indefinite"/>
                      </p:stCondLst>
                      <p:childTnLst>
                        <p:par>
                          <p:cTn id="11" fill="hold">
                            <p:stCondLst>
                              <p:cond delay="0"/>
                            </p:stCondLst>
                            <p:childTnLst>
                              <p:par>
                                <p:cTn id="12" presetID="5" presetClass="exit" presetSubtype="10" fill="hold" nodeType="clickEffect">
                                  <p:stCondLst>
                                    <p:cond delay="0"/>
                                  </p:stCondLst>
                                  <p:childTnLst>
                                    <p:animEffect transition="out" filter="checkerboard(across)">
                                      <p:cBhvr>
                                        <p:cTn id="13" dur="500"/>
                                        <p:tgtEl>
                                          <p:spTgt spid="9218"/>
                                        </p:tgtEl>
                                      </p:cBhvr>
                                    </p:animEffect>
                                    <p:set>
                                      <p:cBhvr>
                                        <p:cTn id="14" dur="1" fill="hold">
                                          <p:stCondLst>
                                            <p:cond delay="499"/>
                                          </p:stCondLst>
                                        </p:cTn>
                                        <p:tgtEl>
                                          <p:spTgt spid="9218"/>
                                        </p:tgtEl>
                                        <p:attrNameLst>
                                          <p:attrName>style.visibility</p:attrName>
                                        </p:attrNameLst>
                                      </p:cBhvr>
                                      <p:to>
                                        <p:strVal val="hidden"/>
                                      </p:to>
                                    </p:set>
                                  </p:childTnLst>
                                </p:cTn>
                              </p:par>
                              <p:par>
                                <p:cTn id="15" presetID="49" presetClass="entr" presetSubtype="0" decel="100000" fill="hold" nodeType="withEffect">
                                  <p:stCondLst>
                                    <p:cond delay="0"/>
                                  </p:stCondLst>
                                  <p:childTnLst>
                                    <p:set>
                                      <p:cBhvr>
                                        <p:cTn id="16" dur="1" fill="hold">
                                          <p:stCondLst>
                                            <p:cond delay="0"/>
                                          </p:stCondLst>
                                        </p:cTn>
                                        <p:tgtEl>
                                          <p:spTgt spid="9219"/>
                                        </p:tgtEl>
                                        <p:attrNameLst>
                                          <p:attrName>style.visibility</p:attrName>
                                        </p:attrNameLst>
                                      </p:cBhvr>
                                      <p:to>
                                        <p:strVal val="visible"/>
                                      </p:to>
                                    </p:set>
                                    <p:anim calcmode="lin" valueType="num">
                                      <p:cBhvr>
                                        <p:cTn id="17" dur="500" fill="hold"/>
                                        <p:tgtEl>
                                          <p:spTgt spid="9219"/>
                                        </p:tgtEl>
                                        <p:attrNameLst>
                                          <p:attrName>ppt_w</p:attrName>
                                        </p:attrNameLst>
                                      </p:cBhvr>
                                      <p:tavLst>
                                        <p:tav tm="0">
                                          <p:val>
                                            <p:fltVal val="0"/>
                                          </p:val>
                                        </p:tav>
                                        <p:tav tm="100000">
                                          <p:val>
                                            <p:strVal val="#ppt_w"/>
                                          </p:val>
                                        </p:tav>
                                      </p:tavLst>
                                    </p:anim>
                                    <p:anim calcmode="lin" valueType="num">
                                      <p:cBhvr>
                                        <p:cTn id="18" dur="500" fill="hold"/>
                                        <p:tgtEl>
                                          <p:spTgt spid="9219"/>
                                        </p:tgtEl>
                                        <p:attrNameLst>
                                          <p:attrName>ppt_h</p:attrName>
                                        </p:attrNameLst>
                                      </p:cBhvr>
                                      <p:tavLst>
                                        <p:tav tm="0">
                                          <p:val>
                                            <p:fltVal val="0"/>
                                          </p:val>
                                        </p:tav>
                                        <p:tav tm="100000">
                                          <p:val>
                                            <p:strVal val="#ppt_h"/>
                                          </p:val>
                                        </p:tav>
                                      </p:tavLst>
                                    </p:anim>
                                    <p:anim calcmode="lin" valueType="num">
                                      <p:cBhvr>
                                        <p:cTn id="19" dur="500" fill="hold"/>
                                        <p:tgtEl>
                                          <p:spTgt spid="9219"/>
                                        </p:tgtEl>
                                        <p:attrNameLst>
                                          <p:attrName>style.rotation</p:attrName>
                                        </p:attrNameLst>
                                      </p:cBhvr>
                                      <p:tavLst>
                                        <p:tav tm="0">
                                          <p:val>
                                            <p:fltVal val="360"/>
                                          </p:val>
                                        </p:tav>
                                        <p:tav tm="100000">
                                          <p:val>
                                            <p:fltVal val="0"/>
                                          </p:val>
                                        </p:tav>
                                      </p:tavLst>
                                    </p:anim>
                                    <p:animEffect transition="in" filter="fade">
                                      <p:cBhvr>
                                        <p:cTn id="20" dur="500"/>
                                        <p:tgtEl>
                                          <p:spTgt spid="92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p:cNvPicPr>
            <a:picLocks noChangeAspect="1" noChangeArrowheads="1"/>
          </p:cNvPicPr>
          <p:nvPr/>
        </p:nvPicPr>
        <p:blipFill>
          <a:blip r:embed="rId3"/>
          <a:srcRect/>
          <a:stretch>
            <a:fillRect/>
          </a:stretch>
        </p:blipFill>
        <p:spPr bwMode="auto">
          <a:xfrm>
            <a:off x="-1" y="2216818"/>
            <a:ext cx="12192001" cy="1794076"/>
          </a:xfrm>
          <a:prstGeom prst="rect">
            <a:avLst/>
          </a:prstGeom>
          <a:noFill/>
          <a:ln w="9525">
            <a:noFill/>
            <a:miter lim="800000"/>
            <a:headEnd/>
            <a:tailEnd/>
          </a:ln>
          <a:effectLst/>
        </p:spPr>
      </p:pic>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0" fill="hold"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Effect transition="in" filter="fade">
                                      <p:cBhvr>
                                        <p:cTn id="9"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491320"/>
            <a:ext cx="12192000" cy="510166"/>
          </a:xfrm>
          <a:ln>
            <a:noFill/>
          </a:ln>
        </p:spPr>
        <p:txBody>
          <a:bodyPr>
            <a:normAutofit lnSpcReduction="10000"/>
          </a:bodyPr>
          <a:lstStyle/>
          <a:p>
            <a:pPr algn="l"/>
            <a:r>
              <a:rPr lang="en-US" sz="2800" b="1" dirty="0">
                <a:solidFill>
                  <a:srgbClr val="0000FF"/>
                </a:solidFill>
                <a:latin typeface="Times New Roman" pitchFamily="18" charset="0"/>
                <a:cs typeface="Times New Roman" pitchFamily="18" charset="0"/>
              </a:rPr>
              <a:t>I. </a:t>
            </a:r>
            <a:r>
              <a:rPr lang="en-US" sz="2800" b="1" dirty="0" err="1">
                <a:solidFill>
                  <a:srgbClr val="0000FF"/>
                </a:solidFill>
                <a:latin typeface="Times New Roman" pitchFamily="18" charset="0"/>
                <a:cs typeface="Times New Roman" pitchFamily="18" charset="0"/>
              </a:rPr>
              <a:t>MÔ</a:t>
            </a:r>
            <a:r>
              <a:rPr lang="en-US" sz="2800" b="1" dirty="0">
                <a:solidFill>
                  <a:srgbClr val="0000FF"/>
                </a:solidFill>
                <a:latin typeface="Times New Roman" pitchFamily="18" charset="0"/>
                <a:cs typeface="Times New Roman" pitchFamily="18" charset="0"/>
              </a:rPr>
              <a:t> </a:t>
            </a:r>
            <a:r>
              <a:rPr lang="en-US" sz="2800" b="1" dirty="0" err="1">
                <a:solidFill>
                  <a:srgbClr val="0000FF"/>
                </a:solidFill>
                <a:latin typeface="Times New Roman" pitchFamily="18" charset="0"/>
                <a:cs typeface="Times New Roman" pitchFamily="18" charset="0"/>
              </a:rPr>
              <a:t>TẢ</a:t>
            </a:r>
            <a:r>
              <a:rPr lang="en-US" sz="2800" b="1" dirty="0">
                <a:solidFill>
                  <a:srgbClr val="0000FF"/>
                </a:solidFill>
                <a:latin typeface="Times New Roman" pitchFamily="18" charset="0"/>
                <a:cs typeface="Times New Roman" pitchFamily="18" charset="0"/>
              </a:rPr>
              <a:t> </a:t>
            </a:r>
            <a:r>
              <a:rPr lang="en-US" sz="2800" b="1" dirty="0" err="1">
                <a:solidFill>
                  <a:srgbClr val="0000FF"/>
                </a:solidFill>
                <a:latin typeface="Times New Roman" pitchFamily="18" charset="0"/>
                <a:cs typeface="Times New Roman" pitchFamily="18" charset="0"/>
              </a:rPr>
              <a:t>TỪ</a:t>
            </a:r>
            <a:r>
              <a:rPr lang="en-US" sz="2800" b="1" dirty="0">
                <a:solidFill>
                  <a:srgbClr val="0000FF"/>
                </a:solidFill>
                <a:latin typeface="Times New Roman" pitchFamily="18" charset="0"/>
                <a:cs typeface="Times New Roman" pitchFamily="18" charset="0"/>
              </a:rPr>
              <a:t> </a:t>
            </a:r>
            <a:r>
              <a:rPr lang="en-US" sz="2800" b="1" dirty="0" err="1">
                <a:solidFill>
                  <a:srgbClr val="0000FF"/>
                </a:solidFill>
                <a:latin typeface="Times New Roman" pitchFamily="18" charset="0"/>
                <a:cs typeface="Times New Roman" pitchFamily="18" charset="0"/>
              </a:rPr>
              <a:t>TRƯỜNG</a:t>
            </a:r>
            <a:r>
              <a:rPr lang="en-US" sz="2800" b="1" dirty="0">
                <a:solidFill>
                  <a:srgbClr val="0000FF"/>
                </a:solidFill>
                <a:latin typeface="Times New Roman" pitchFamily="18" charset="0"/>
                <a:cs typeface="Times New Roman" pitchFamily="18" charset="0"/>
              </a:rPr>
              <a:t> </a:t>
            </a:r>
            <a:r>
              <a:rPr lang="en-US" sz="2800" b="1" dirty="0" err="1">
                <a:solidFill>
                  <a:srgbClr val="0000FF"/>
                </a:solidFill>
                <a:latin typeface="Times New Roman" pitchFamily="18" charset="0"/>
                <a:cs typeface="Times New Roman" pitchFamily="18" charset="0"/>
              </a:rPr>
              <a:t>CỦA</a:t>
            </a:r>
            <a:r>
              <a:rPr lang="en-US" sz="2800" b="1" dirty="0">
                <a:solidFill>
                  <a:srgbClr val="0000FF"/>
                </a:solidFill>
                <a:latin typeface="Times New Roman" pitchFamily="18" charset="0"/>
                <a:cs typeface="Times New Roman" pitchFamily="18" charset="0"/>
              </a:rPr>
              <a:t> </a:t>
            </a:r>
            <a:r>
              <a:rPr lang="en-US" sz="2800" b="1" dirty="0" err="1">
                <a:solidFill>
                  <a:srgbClr val="0000FF"/>
                </a:solidFill>
                <a:latin typeface="Times New Roman" pitchFamily="18" charset="0"/>
                <a:cs typeface="Times New Roman" pitchFamily="18" charset="0"/>
              </a:rPr>
              <a:t>TRÁI</a:t>
            </a:r>
            <a:r>
              <a:rPr lang="en-US" sz="2800" b="1" dirty="0">
                <a:solidFill>
                  <a:srgbClr val="0000FF"/>
                </a:solidFill>
                <a:latin typeface="Times New Roman" pitchFamily="18" charset="0"/>
                <a:cs typeface="Times New Roman" pitchFamily="18" charset="0"/>
              </a:rPr>
              <a:t> </a:t>
            </a:r>
            <a:r>
              <a:rPr lang="en-US" sz="2800" b="1" dirty="0" err="1">
                <a:solidFill>
                  <a:srgbClr val="0000FF"/>
                </a:solidFill>
                <a:latin typeface="Times New Roman" pitchFamily="18" charset="0"/>
                <a:cs typeface="Times New Roman" pitchFamily="18" charset="0"/>
              </a:rPr>
              <a:t>ĐẤT</a:t>
            </a:r>
            <a:endParaRPr lang="en-US" sz="2800" b="1" dirty="0">
              <a:solidFill>
                <a:srgbClr val="0000FF"/>
              </a:solidFill>
              <a:latin typeface="Times New Roman" pitchFamily="18" charset="0"/>
              <a:cs typeface="Times New Roman" pitchFamily="18" charset="0"/>
            </a:endParaRPr>
          </a:p>
          <a:p>
            <a:pPr marL="514350" indent="-514350" algn="l"/>
            <a:endParaRPr lang="en-US" sz="2800" dirty="0">
              <a:solidFill>
                <a:srgbClr val="0000FF"/>
              </a:solidFill>
              <a:latin typeface="Times New Roman" pitchFamily="18" charset="0"/>
              <a:cs typeface="Times New Roman" pitchFamily="18" charset="0"/>
            </a:endParaRPr>
          </a:p>
        </p:txBody>
      </p:sp>
      <p:sp>
        <p:nvSpPr>
          <p:cNvPr id="8" name="TextBox 7"/>
          <p:cNvSpPr txBox="1"/>
          <p:nvPr/>
        </p:nvSpPr>
        <p:spPr>
          <a:xfrm>
            <a:off x="0" y="0"/>
            <a:ext cx="12192000" cy="523220"/>
          </a:xfrm>
          <a:prstGeom prst="rect">
            <a:avLst/>
          </a:prstGeom>
          <a:noFill/>
        </p:spPr>
        <p:txBody>
          <a:bodyPr wrap="square" rtlCol="0">
            <a:spAutoFit/>
          </a:bodyPr>
          <a:lstStyle/>
          <a:p>
            <a:pPr algn="ctr"/>
            <a:r>
              <a:rPr lang="en-US" sz="2800" b="1" dirty="0" err="1">
                <a:solidFill>
                  <a:srgbClr val="FF00FF"/>
                </a:solidFill>
                <a:latin typeface="Times New Roman" pitchFamily="18" charset="0"/>
                <a:cs typeface="Times New Roman" pitchFamily="18" charset="0"/>
              </a:rPr>
              <a:t>BÀI</a:t>
            </a:r>
            <a:r>
              <a:rPr lang="en-US" sz="2800" b="1" dirty="0">
                <a:solidFill>
                  <a:srgbClr val="FF00FF"/>
                </a:solidFill>
                <a:latin typeface="Times New Roman" pitchFamily="18" charset="0"/>
                <a:cs typeface="Times New Roman" pitchFamily="18" charset="0"/>
              </a:rPr>
              <a:t> 16:  </a:t>
            </a:r>
            <a:r>
              <a:rPr lang="en-US" sz="2800" b="1" dirty="0" err="1">
                <a:solidFill>
                  <a:srgbClr val="FF00FF"/>
                </a:solidFill>
                <a:latin typeface="Times New Roman" pitchFamily="18" charset="0"/>
                <a:cs typeface="Times New Roman" pitchFamily="18" charset="0"/>
              </a:rPr>
              <a:t>TỪ</a:t>
            </a:r>
            <a:r>
              <a:rPr lang="en-US" sz="2800" b="1" dirty="0">
                <a:solidFill>
                  <a:srgbClr val="FF00FF"/>
                </a:solidFill>
                <a:latin typeface="Times New Roman" pitchFamily="18" charset="0"/>
                <a:cs typeface="Times New Roman" pitchFamily="18" charset="0"/>
              </a:rPr>
              <a:t> </a:t>
            </a:r>
            <a:r>
              <a:rPr lang="en-US" sz="2800" b="1" dirty="0" err="1">
                <a:solidFill>
                  <a:srgbClr val="FF00FF"/>
                </a:solidFill>
                <a:latin typeface="Times New Roman" pitchFamily="18" charset="0"/>
                <a:cs typeface="Times New Roman" pitchFamily="18" charset="0"/>
              </a:rPr>
              <a:t>TRƯỜNG</a:t>
            </a:r>
            <a:r>
              <a:rPr lang="en-US" sz="2800" b="1" dirty="0">
                <a:solidFill>
                  <a:srgbClr val="FF00FF"/>
                </a:solidFill>
                <a:latin typeface="Times New Roman" pitchFamily="18" charset="0"/>
                <a:cs typeface="Times New Roman" pitchFamily="18" charset="0"/>
              </a:rPr>
              <a:t> </a:t>
            </a:r>
            <a:r>
              <a:rPr lang="en-US" sz="2800" b="1" dirty="0" err="1">
                <a:solidFill>
                  <a:srgbClr val="FF00FF"/>
                </a:solidFill>
                <a:latin typeface="Times New Roman" pitchFamily="18" charset="0"/>
                <a:cs typeface="Times New Roman" pitchFamily="18" charset="0"/>
              </a:rPr>
              <a:t>CỦA</a:t>
            </a:r>
            <a:r>
              <a:rPr lang="en-US" sz="2800" b="1" dirty="0">
                <a:solidFill>
                  <a:srgbClr val="FF00FF"/>
                </a:solidFill>
                <a:latin typeface="Times New Roman" pitchFamily="18" charset="0"/>
                <a:cs typeface="Times New Roman" pitchFamily="18" charset="0"/>
              </a:rPr>
              <a:t> </a:t>
            </a:r>
            <a:r>
              <a:rPr lang="en-US" sz="2800" b="1" dirty="0" err="1">
                <a:solidFill>
                  <a:srgbClr val="FF00FF"/>
                </a:solidFill>
                <a:latin typeface="Times New Roman" pitchFamily="18" charset="0"/>
                <a:cs typeface="Times New Roman" pitchFamily="18" charset="0"/>
              </a:rPr>
              <a:t>TRÁI</a:t>
            </a:r>
            <a:r>
              <a:rPr lang="en-US" sz="2800" b="1" dirty="0">
                <a:solidFill>
                  <a:srgbClr val="FF00FF"/>
                </a:solidFill>
                <a:latin typeface="Times New Roman" pitchFamily="18" charset="0"/>
                <a:cs typeface="Times New Roman" pitchFamily="18" charset="0"/>
              </a:rPr>
              <a:t> </a:t>
            </a:r>
            <a:r>
              <a:rPr lang="en-US" sz="2800" b="1" dirty="0" err="1">
                <a:solidFill>
                  <a:srgbClr val="FF00FF"/>
                </a:solidFill>
                <a:latin typeface="Times New Roman" pitchFamily="18" charset="0"/>
                <a:cs typeface="Times New Roman" pitchFamily="18" charset="0"/>
              </a:rPr>
              <a:t>ĐẤT</a:t>
            </a:r>
            <a:r>
              <a:rPr lang="en-US" sz="2800" b="1" dirty="0">
                <a:solidFill>
                  <a:srgbClr val="FF00FF"/>
                </a:solidFill>
                <a:latin typeface="Times New Roman" pitchFamily="18" charset="0"/>
                <a:cs typeface="Times New Roman" pitchFamily="18" charset="0"/>
              </a:rPr>
              <a:t>.</a:t>
            </a:r>
          </a:p>
        </p:txBody>
      </p:sp>
      <p:sp>
        <p:nvSpPr>
          <p:cNvPr id="17" name="TextBox 16"/>
          <p:cNvSpPr txBox="1"/>
          <p:nvPr/>
        </p:nvSpPr>
        <p:spPr>
          <a:xfrm>
            <a:off x="7024914" y="5816809"/>
            <a:ext cx="5167087" cy="954107"/>
          </a:xfrm>
          <a:prstGeom prst="rect">
            <a:avLst/>
          </a:prstGeom>
          <a:noFill/>
        </p:spPr>
        <p:txBody>
          <a:bodyPr wrap="square" rtlCol="0">
            <a:spAutoFit/>
          </a:bodyPr>
          <a:lstStyle/>
          <a:p>
            <a:pPr algn="just"/>
            <a:r>
              <a:rPr lang="en-US" sz="2800" dirty="0" err="1">
                <a:solidFill>
                  <a:srgbClr val="FF0000"/>
                </a:solidFill>
                <a:latin typeface="Times New Roman" pitchFamily="18" charset="0"/>
                <a:cs typeface="Times New Roman" pitchFamily="18" charset="0"/>
              </a:rPr>
              <a:t>Quan</a:t>
            </a:r>
            <a:r>
              <a:rPr lang="en-US" sz="2800" dirty="0">
                <a:solidFill>
                  <a:srgbClr val="FF0000"/>
                </a:solidFill>
                <a:latin typeface="Times New Roman" pitchFamily="18" charset="0"/>
                <a:cs typeface="Times New Roman" pitchFamily="18" charset="0"/>
              </a:rPr>
              <a:t> </a:t>
            </a:r>
            <a:r>
              <a:rPr lang="en-US" sz="2800" dirty="0" err="1">
                <a:solidFill>
                  <a:srgbClr val="FF0000"/>
                </a:solidFill>
                <a:latin typeface="Times New Roman" pitchFamily="18" charset="0"/>
                <a:cs typeface="Times New Roman" pitchFamily="18" charset="0"/>
              </a:rPr>
              <a:t>sát</a:t>
            </a:r>
            <a:r>
              <a:rPr lang="en-US" sz="2800" dirty="0">
                <a:solidFill>
                  <a:srgbClr val="FF0000"/>
                </a:solidFill>
                <a:latin typeface="Times New Roman" pitchFamily="18" charset="0"/>
                <a:cs typeface="Times New Roman" pitchFamily="18" charset="0"/>
              </a:rPr>
              <a:t> </a:t>
            </a:r>
            <a:r>
              <a:rPr lang="en-US" sz="2800" dirty="0" err="1">
                <a:solidFill>
                  <a:srgbClr val="FF0000"/>
                </a:solidFill>
                <a:latin typeface="Times New Roman" pitchFamily="18" charset="0"/>
                <a:cs typeface="Times New Roman" pitchFamily="18" charset="0"/>
              </a:rPr>
              <a:t>hình</a:t>
            </a:r>
            <a:r>
              <a:rPr lang="en-US" sz="2800" dirty="0">
                <a:solidFill>
                  <a:srgbClr val="FF0000"/>
                </a:solidFill>
                <a:latin typeface="Times New Roman" pitchFamily="18" charset="0"/>
                <a:cs typeface="Times New Roman" pitchFamily="18" charset="0"/>
              </a:rPr>
              <a:t> 16.1 </a:t>
            </a:r>
            <a:r>
              <a:rPr lang="en-US" sz="2800" dirty="0" err="1">
                <a:solidFill>
                  <a:srgbClr val="FF0000"/>
                </a:solidFill>
                <a:latin typeface="Times New Roman" pitchFamily="18" charset="0"/>
                <a:cs typeface="Times New Roman" pitchFamily="18" charset="0"/>
              </a:rPr>
              <a:t>hãy</a:t>
            </a:r>
            <a:r>
              <a:rPr lang="en-US" sz="2800" dirty="0">
                <a:solidFill>
                  <a:srgbClr val="FF0000"/>
                </a:solidFill>
                <a:latin typeface="Times New Roman" pitchFamily="18" charset="0"/>
                <a:cs typeface="Times New Roman" pitchFamily="18" charset="0"/>
              </a:rPr>
              <a:t> </a:t>
            </a:r>
            <a:r>
              <a:rPr lang="en-US" sz="2800" dirty="0" err="1">
                <a:solidFill>
                  <a:srgbClr val="FF0000"/>
                </a:solidFill>
                <a:latin typeface="Times New Roman" pitchFamily="18" charset="0"/>
                <a:cs typeface="Times New Roman" pitchFamily="18" charset="0"/>
              </a:rPr>
              <a:t>mô</a:t>
            </a:r>
            <a:r>
              <a:rPr lang="en-US" sz="2800" dirty="0">
                <a:solidFill>
                  <a:srgbClr val="FF0000"/>
                </a:solidFill>
                <a:latin typeface="Times New Roman" pitchFamily="18" charset="0"/>
                <a:cs typeface="Times New Roman" pitchFamily="18" charset="0"/>
              </a:rPr>
              <a:t> </a:t>
            </a:r>
            <a:r>
              <a:rPr lang="en-US" sz="2800" dirty="0" err="1">
                <a:solidFill>
                  <a:srgbClr val="FF0000"/>
                </a:solidFill>
                <a:latin typeface="Times New Roman" pitchFamily="18" charset="0"/>
                <a:cs typeface="Times New Roman" pitchFamily="18" charset="0"/>
              </a:rPr>
              <a:t>tả</a:t>
            </a:r>
            <a:r>
              <a:rPr lang="en-US" sz="2800" dirty="0">
                <a:solidFill>
                  <a:srgbClr val="FF0000"/>
                </a:solidFill>
                <a:latin typeface="Times New Roman" pitchFamily="18" charset="0"/>
                <a:cs typeface="Times New Roman" pitchFamily="18" charset="0"/>
              </a:rPr>
              <a:t> </a:t>
            </a:r>
            <a:r>
              <a:rPr lang="en-US" sz="2800" dirty="0" err="1">
                <a:solidFill>
                  <a:srgbClr val="FF0000"/>
                </a:solidFill>
                <a:latin typeface="Times New Roman" pitchFamily="18" charset="0"/>
                <a:cs typeface="Times New Roman" pitchFamily="18" charset="0"/>
              </a:rPr>
              <a:t>từ</a:t>
            </a:r>
            <a:r>
              <a:rPr lang="en-US" sz="2800" dirty="0">
                <a:solidFill>
                  <a:srgbClr val="FF0000"/>
                </a:solidFill>
                <a:latin typeface="Times New Roman" pitchFamily="18" charset="0"/>
                <a:cs typeface="Times New Roman" pitchFamily="18" charset="0"/>
              </a:rPr>
              <a:t> </a:t>
            </a:r>
            <a:r>
              <a:rPr lang="en-US" sz="2800" dirty="0" err="1">
                <a:solidFill>
                  <a:srgbClr val="FF0000"/>
                </a:solidFill>
                <a:latin typeface="Times New Roman" pitchFamily="18" charset="0"/>
                <a:cs typeface="Times New Roman" pitchFamily="18" charset="0"/>
              </a:rPr>
              <a:t>trường</a:t>
            </a:r>
            <a:r>
              <a:rPr lang="en-US" sz="2800" dirty="0">
                <a:solidFill>
                  <a:srgbClr val="FF0000"/>
                </a:solidFill>
                <a:latin typeface="Times New Roman" pitchFamily="18" charset="0"/>
                <a:cs typeface="Times New Roman" pitchFamily="18" charset="0"/>
              </a:rPr>
              <a:t> </a:t>
            </a:r>
            <a:r>
              <a:rPr lang="en-US" sz="2800" dirty="0" err="1">
                <a:solidFill>
                  <a:srgbClr val="FF0000"/>
                </a:solidFill>
                <a:latin typeface="Times New Roman" pitchFamily="18" charset="0"/>
                <a:cs typeface="Times New Roman" pitchFamily="18" charset="0"/>
              </a:rPr>
              <a:t>trái</a:t>
            </a:r>
            <a:r>
              <a:rPr lang="en-US" sz="2800" dirty="0">
                <a:solidFill>
                  <a:srgbClr val="FF0000"/>
                </a:solidFill>
                <a:latin typeface="Times New Roman" pitchFamily="18" charset="0"/>
                <a:cs typeface="Times New Roman" pitchFamily="18" charset="0"/>
              </a:rPr>
              <a:t> </a:t>
            </a:r>
            <a:r>
              <a:rPr lang="en-US" sz="2800" dirty="0" err="1">
                <a:solidFill>
                  <a:srgbClr val="FF0000"/>
                </a:solidFill>
                <a:latin typeface="Times New Roman" pitchFamily="18" charset="0"/>
                <a:cs typeface="Times New Roman" pitchFamily="18" charset="0"/>
              </a:rPr>
              <a:t>đất</a:t>
            </a:r>
            <a:r>
              <a:rPr lang="en-US" sz="2800" dirty="0">
                <a:solidFill>
                  <a:srgbClr val="FF0000"/>
                </a:solidFill>
                <a:latin typeface="Times New Roman" pitchFamily="18" charset="0"/>
                <a:cs typeface="Times New Roman" pitchFamily="18" charset="0"/>
              </a:rPr>
              <a:t>?</a:t>
            </a:r>
          </a:p>
        </p:txBody>
      </p:sp>
      <p:pic>
        <p:nvPicPr>
          <p:cNvPr id="2050" name="Picture 2"/>
          <p:cNvPicPr>
            <a:picLocks noChangeAspect="1" noChangeArrowheads="1"/>
          </p:cNvPicPr>
          <p:nvPr/>
        </p:nvPicPr>
        <p:blipFill>
          <a:blip r:embed="rId3"/>
          <a:srcRect/>
          <a:stretch>
            <a:fillRect/>
          </a:stretch>
        </p:blipFill>
        <p:spPr bwMode="auto">
          <a:xfrm>
            <a:off x="6618514" y="530000"/>
            <a:ext cx="5573486" cy="5315586"/>
          </a:xfrm>
          <a:prstGeom prst="rect">
            <a:avLst/>
          </a:prstGeom>
          <a:noFill/>
          <a:ln w="9525">
            <a:noFill/>
            <a:miter lim="800000"/>
            <a:headEnd/>
            <a:tailEnd/>
          </a:ln>
          <a:effectLst/>
        </p:spPr>
      </p:pic>
      <p:sp>
        <p:nvSpPr>
          <p:cNvPr id="10" name="Rectangle 9"/>
          <p:cNvSpPr/>
          <p:nvPr/>
        </p:nvSpPr>
        <p:spPr>
          <a:xfrm>
            <a:off x="0" y="877989"/>
            <a:ext cx="6908800" cy="6124754"/>
          </a:xfrm>
          <a:prstGeom prst="rect">
            <a:avLst/>
          </a:prstGeom>
        </p:spPr>
        <p:txBody>
          <a:bodyPr wrap="square">
            <a:spAutoFit/>
          </a:bodyPr>
          <a:lstStyle/>
          <a:p>
            <a:pPr algn="just"/>
            <a:r>
              <a:rPr lang="vi-VN" sz="2800" b="1" dirty="0">
                <a:solidFill>
                  <a:srgbClr val="FF00FF"/>
                </a:solidFill>
                <a:latin typeface="+mj-lt"/>
              </a:rPr>
              <a:t>Mô tả từ trường của Trái Đất</a:t>
            </a:r>
            <a:r>
              <a:rPr lang="en-US" sz="2800" b="1" dirty="0">
                <a:solidFill>
                  <a:srgbClr val="FF00FF"/>
                </a:solidFill>
                <a:latin typeface="+mj-lt"/>
              </a:rPr>
              <a:t>:</a:t>
            </a:r>
            <a:endParaRPr lang="vi-VN" sz="2800" dirty="0">
              <a:solidFill>
                <a:srgbClr val="FF00FF"/>
              </a:solidFill>
              <a:latin typeface="+mj-lt"/>
            </a:endParaRPr>
          </a:p>
          <a:p>
            <a:pPr algn="just"/>
            <a:r>
              <a:rPr lang="en-US" sz="2800" dirty="0">
                <a:solidFill>
                  <a:srgbClr val="FF00FF"/>
                </a:solidFill>
                <a:latin typeface="+mj-lt"/>
                <a:sym typeface="Wingdings" panose="05000000000000000000" pitchFamily="2" charset="2"/>
              </a:rPr>
              <a:t></a:t>
            </a:r>
            <a:r>
              <a:rPr lang="vi-VN" sz="2800" dirty="0">
                <a:solidFill>
                  <a:srgbClr val="FF00FF"/>
                </a:solidFill>
                <a:latin typeface="+mj-lt"/>
              </a:rPr>
              <a:t>Trái Đất quay quanh trục xuyên tâm, trục này là đường thẳng nối giữa hai cực Nam và cực Bắc của nó. Các cực này có vị trí cố định trên bề mặt Trái Đất.</a:t>
            </a:r>
          </a:p>
          <a:p>
            <a:pPr algn="just"/>
            <a:r>
              <a:rPr lang="en-US" sz="2800" dirty="0">
                <a:solidFill>
                  <a:srgbClr val="FF00FF"/>
                </a:solidFill>
                <a:latin typeface="+mj-lt"/>
                <a:sym typeface="Wingdings" panose="05000000000000000000" pitchFamily="2" charset="2"/>
              </a:rPr>
              <a:t> </a:t>
            </a:r>
            <a:r>
              <a:rPr lang="vi-VN" sz="2800" dirty="0">
                <a:solidFill>
                  <a:srgbClr val="FF00FF"/>
                </a:solidFill>
                <a:latin typeface="+mj-lt"/>
              </a:rPr>
              <a:t>Do cấu tạo bên trong lõi và chuyển động quay nên Trái Đất có từ trường, giống như một thanh nam châm.</a:t>
            </a:r>
          </a:p>
          <a:p>
            <a:pPr algn="just">
              <a:buFont typeface="Wingdings"/>
              <a:buChar char="à"/>
            </a:pPr>
            <a:r>
              <a:rPr lang="vi-VN" sz="2800" dirty="0">
                <a:solidFill>
                  <a:srgbClr val="FF00FF"/>
                </a:solidFill>
                <a:latin typeface="+mj-lt"/>
              </a:rPr>
              <a:t>Từ trường của Trái đất và hai cực từ của nó được quy ước như </a:t>
            </a:r>
            <a:r>
              <a:rPr lang="en-US" sz="2800" dirty="0" err="1">
                <a:solidFill>
                  <a:srgbClr val="FF00FF"/>
                </a:solidFill>
                <a:latin typeface="Times New Roman" pitchFamily="18" charset="0"/>
                <a:cs typeface="Times New Roman" pitchFamily="18" charset="0"/>
              </a:rPr>
              <a:t>sau</a:t>
            </a:r>
            <a:r>
              <a:rPr lang="en-US" sz="2800" dirty="0">
                <a:solidFill>
                  <a:srgbClr val="FF00FF"/>
                </a:solidFill>
                <a:latin typeface="Times New Roman" pitchFamily="18" charset="0"/>
                <a:cs typeface="Times New Roman" pitchFamily="18" charset="0"/>
              </a:rPr>
              <a:t>:</a:t>
            </a:r>
          </a:p>
          <a:p>
            <a:pPr algn="just"/>
            <a:r>
              <a:rPr lang="en-US" sz="2800" dirty="0">
                <a:solidFill>
                  <a:srgbClr val="FF00FF"/>
                </a:solidFill>
                <a:latin typeface="Times New Roman" pitchFamily="18" charset="0"/>
                <a:cs typeface="Times New Roman" pitchFamily="18" charset="0"/>
              </a:rPr>
              <a:t>+ </a:t>
            </a:r>
            <a:r>
              <a:rPr lang="en-US" sz="2800" dirty="0" err="1">
                <a:solidFill>
                  <a:srgbClr val="FF00FF"/>
                </a:solidFill>
                <a:latin typeface="Times New Roman" pitchFamily="18" charset="0"/>
                <a:cs typeface="Times New Roman" pitchFamily="18" charset="0"/>
              </a:rPr>
              <a:t>Cực</a:t>
            </a:r>
            <a:r>
              <a:rPr lang="en-US" sz="2800" dirty="0">
                <a:solidFill>
                  <a:srgbClr val="FF00FF"/>
                </a:solidFill>
                <a:latin typeface="Times New Roman" pitchFamily="18" charset="0"/>
                <a:cs typeface="Times New Roman" pitchFamily="18" charset="0"/>
              </a:rPr>
              <a:t> </a:t>
            </a:r>
            <a:r>
              <a:rPr lang="en-US" sz="2800" dirty="0" err="1">
                <a:solidFill>
                  <a:srgbClr val="FF00FF"/>
                </a:solidFill>
                <a:latin typeface="Times New Roman" pitchFamily="18" charset="0"/>
                <a:cs typeface="Times New Roman" pitchFamily="18" charset="0"/>
              </a:rPr>
              <a:t>từ</a:t>
            </a:r>
            <a:r>
              <a:rPr lang="en-US" sz="2800" dirty="0">
                <a:solidFill>
                  <a:srgbClr val="FF00FF"/>
                </a:solidFill>
                <a:latin typeface="Times New Roman" pitchFamily="18" charset="0"/>
                <a:cs typeface="Times New Roman" pitchFamily="18" charset="0"/>
              </a:rPr>
              <a:t> </a:t>
            </a:r>
            <a:r>
              <a:rPr lang="en-US" sz="2800" dirty="0" err="1">
                <a:solidFill>
                  <a:srgbClr val="FF00FF"/>
                </a:solidFill>
                <a:latin typeface="Times New Roman" pitchFamily="18" charset="0"/>
                <a:cs typeface="Times New Roman" pitchFamily="18" charset="0"/>
              </a:rPr>
              <a:t>bắc</a:t>
            </a:r>
            <a:r>
              <a:rPr lang="en-US" sz="2800" dirty="0">
                <a:solidFill>
                  <a:srgbClr val="FF00FF"/>
                </a:solidFill>
                <a:latin typeface="Times New Roman" pitchFamily="18" charset="0"/>
                <a:cs typeface="Times New Roman" pitchFamily="18" charset="0"/>
              </a:rPr>
              <a:t> </a:t>
            </a:r>
            <a:r>
              <a:rPr lang="en-US" sz="2800" dirty="0" err="1">
                <a:solidFill>
                  <a:srgbClr val="FF00FF"/>
                </a:solidFill>
                <a:latin typeface="Times New Roman" pitchFamily="18" charset="0"/>
                <a:cs typeface="Times New Roman" pitchFamily="18" charset="0"/>
              </a:rPr>
              <a:t>của</a:t>
            </a:r>
            <a:r>
              <a:rPr lang="en-US" sz="2800" dirty="0">
                <a:solidFill>
                  <a:srgbClr val="FF00FF"/>
                </a:solidFill>
                <a:latin typeface="Times New Roman" pitchFamily="18" charset="0"/>
                <a:cs typeface="Times New Roman" pitchFamily="18" charset="0"/>
              </a:rPr>
              <a:t> </a:t>
            </a:r>
            <a:r>
              <a:rPr lang="en-US" sz="2800" dirty="0" err="1">
                <a:solidFill>
                  <a:srgbClr val="FF00FF"/>
                </a:solidFill>
                <a:latin typeface="Times New Roman" pitchFamily="18" charset="0"/>
                <a:cs typeface="Times New Roman" pitchFamily="18" charset="0"/>
              </a:rPr>
              <a:t>trái</a:t>
            </a:r>
            <a:r>
              <a:rPr lang="en-US" sz="2800" dirty="0">
                <a:solidFill>
                  <a:srgbClr val="FF00FF"/>
                </a:solidFill>
                <a:latin typeface="Times New Roman" pitchFamily="18" charset="0"/>
                <a:cs typeface="Times New Roman" pitchFamily="18" charset="0"/>
              </a:rPr>
              <a:t> </a:t>
            </a:r>
            <a:r>
              <a:rPr lang="en-US" sz="2800" dirty="0" err="1">
                <a:solidFill>
                  <a:srgbClr val="FF00FF"/>
                </a:solidFill>
                <a:latin typeface="Times New Roman" pitchFamily="18" charset="0"/>
                <a:cs typeface="Times New Roman" pitchFamily="18" charset="0"/>
              </a:rPr>
              <a:t>đất</a:t>
            </a:r>
            <a:r>
              <a:rPr lang="en-US" sz="2800" dirty="0">
                <a:solidFill>
                  <a:srgbClr val="FF00FF"/>
                </a:solidFill>
                <a:latin typeface="Times New Roman" pitchFamily="18" charset="0"/>
                <a:cs typeface="Times New Roman" pitchFamily="18" charset="0"/>
              </a:rPr>
              <a:t> ở </a:t>
            </a:r>
            <a:r>
              <a:rPr lang="en-US" sz="2800" dirty="0" err="1">
                <a:solidFill>
                  <a:srgbClr val="FF00FF"/>
                </a:solidFill>
                <a:latin typeface="Times New Roman" pitchFamily="18" charset="0"/>
                <a:cs typeface="Times New Roman" pitchFamily="18" charset="0"/>
              </a:rPr>
              <a:t>gần</a:t>
            </a:r>
            <a:r>
              <a:rPr lang="en-US" sz="2800" dirty="0">
                <a:solidFill>
                  <a:srgbClr val="FF00FF"/>
                </a:solidFill>
                <a:latin typeface="Times New Roman" pitchFamily="18" charset="0"/>
                <a:cs typeface="Times New Roman" pitchFamily="18" charset="0"/>
              </a:rPr>
              <a:t> </a:t>
            </a:r>
            <a:r>
              <a:rPr lang="en-US" sz="2800" dirty="0" err="1">
                <a:solidFill>
                  <a:srgbClr val="FF00FF"/>
                </a:solidFill>
                <a:latin typeface="Times New Roman" pitchFamily="18" charset="0"/>
                <a:cs typeface="Times New Roman" pitchFamily="18" charset="0"/>
              </a:rPr>
              <a:t>cực</a:t>
            </a:r>
            <a:r>
              <a:rPr lang="en-US" sz="2800" dirty="0">
                <a:solidFill>
                  <a:srgbClr val="FF00FF"/>
                </a:solidFill>
                <a:latin typeface="Times New Roman" pitchFamily="18" charset="0"/>
                <a:cs typeface="Times New Roman" pitchFamily="18" charset="0"/>
              </a:rPr>
              <a:t> </a:t>
            </a:r>
            <a:r>
              <a:rPr lang="en-US" sz="2800" dirty="0" err="1">
                <a:solidFill>
                  <a:srgbClr val="FF00FF"/>
                </a:solidFill>
                <a:latin typeface="Times New Roman" pitchFamily="18" charset="0"/>
                <a:cs typeface="Times New Roman" pitchFamily="18" charset="0"/>
              </a:rPr>
              <a:t>bắc</a:t>
            </a:r>
            <a:r>
              <a:rPr lang="en-US" sz="2800" dirty="0">
                <a:solidFill>
                  <a:srgbClr val="FF00FF"/>
                </a:solidFill>
                <a:latin typeface="Times New Roman" pitchFamily="18" charset="0"/>
                <a:cs typeface="Times New Roman" pitchFamily="18" charset="0"/>
              </a:rPr>
              <a:t> </a:t>
            </a:r>
            <a:r>
              <a:rPr lang="en-US" sz="2800" dirty="0" err="1">
                <a:solidFill>
                  <a:srgbClr val="FF00FF"/>
                </a:solidFill>
                <a:latin typeface="Times New Roman" pitchFamily="18" charset="0"/>
                <a:cs typeface="Times New Roman" pitchFamily="18" charset="0"/>
              </a:rPr>
              <a:t>của</a:t>
            </a:r>
            <a:r>
              <a:rPr lang="en-US" sz="2800" dirty="0">
                <a:solidFill>
                  <a:srgbClr val="FF00FF"/>
                </a:solidFill>
                <a:latin typeface="Times New Roman" pitchFamily="18" charset="0"/>
                <a:cs typeface="Times New Roman" pitchFamily="18" charset="0"/>
              </a:rPr>
              <a:t> </a:t>
            </a:r>
            <a:r>
              <a:rPr lang="en-US" sz="2800" dirty="0" err="1">
                <a:solidFill>
                  <a:srgbClr val="FF00FF"/>
                </a:solidFill>
                <a:latin typeface="Times New Roman" pitchFamily="18" charset="0"/>
                <a:cs typeface="Times New Roman" pitchFamily="18" charset="0"/>
              </a:rPr>
              <a:t>trái</a:t>
            </a:r>
            <a:r>
              <a:rPr lang="en-US" sz="2800" dirty="0">
                <a:solidFill>
                  <a:srgbClr val="FF00FF"/>
                </a:solidFill>
                <a:latin typeface="Times New Roman" pitchFamily="18" charset="0"/>
                <a:cs typeface="Times New Roman" pitchFamily="18" charset="0"/>
              </a:rPr>
              <a:t> </a:t>
            </a:r>
            <a:r>
              <a:rPr lang="en-US" sz="2800" dirty="0" err="1">
                <a:solidFill>
                  <a:srgbClr val="FF00FF"/>
                </a:solidFill>
                <a:latin typeface="Times New Roman" pitchFamily="18" charset="0"/>
                <a:cs typeface="Times New Roman" pitchFamily="18" charset="0"/>
              </a:rPr>
              <a:t>đất</a:t>
            </a:r>
            <a:r>
              <a:rPr lang="en-US" sz="2800" dirty="0">
                <a:solidFill>
                  <a:srgbClr val="FF00FF"/>
                </a:solidFill>
                <a:latin typeface="Times New Roman" pitchFamily="18" charset="0"/>
                <a:cs typeface="Times New Roman" pitchFamily="18" charset="0"/>
              </a:rPr>
              <a:t> </a:t>
            </a:r>
            <a:r>
              <a:rPr lang="vi-VN" sz="2800" dirty="0">
                <a:solidFill>
                  <a:srgbClr val="FF00FF"/>
                </a:solidFill>
                <a:latin typeface="Times New Roman" pitchFamily="18" charset="0"/>
                <a:cs typeface="Times New Roman" pitchFamily="18" charset="0"/>
              </a:rPr>
              <a:t>.</a:t>
            </a:r>
            <a:endParaRPr lang="en-US" sz="2800" dirty="0">
              <a:solidFill>
                <a:srgbClr val="FF00FF"/>
              </a:solidFill>
              <a:latin typeface="Times New Roman" pitchFamily="18" charset="0"/>
              <a:cs typeface="Times New Roman" pitchFamily="18" charset="0"/>
            </a:endParaRPr>
          </a:p>
          <a:p>
            <a:pPr algn="just"/>
            <a:r>
              <a:rPr lang="en-US" sz="2800" dirty="0">
                <a:solidFill>
                  <a:srgbClr val="FF00FF"/>
                </a:solidFill>
                <a:latin typeface="Times New Roman" pitchFamily="18" charset="0"/>
                <a:cs typeface="Times New Roman" pitchFamily="18" charset="0"/>
              </a:rPr>
              <a:t>+ </a:t>
            </a:r>
            <a:r>
              <a:rPr lang="en-US" sz="2800" dirty="0" err="1">
                <a:solidFill>
                  <a:srgbClr val="FF00FF"/>
                </a:solidFill>
                <a:latin typeface="Times New Roman" pitchFamily="18" charset="0"/>
                <a:cs typeface="Times New Roman" pitchFamily="18" charset="0"/>
              </a:rPr>
              <a:t>Cực</a:t>
            </a:r>
            <a:r>
              <a:rPr lang="en-US" sz="2800" dirty="0">
                <a:solidFill>
                  <a:srgbClr val="FF00FF"/>
                </a:solidFill>
                <a:latin typeface="Times New Roman" pitchFamily="18" charset="0"/>
                <a:cs typeface="Times New Roman" pitchFamily="18" charset="0"/>
              </a:rPr>
              <a:t> </a:t>
            </a:r>
            <a:r>
              <a:rPr lang="en-US" sz="2800" dirty="0" err="1">
                <a:solidFill>
                  <a:srgbClr val="FF00FF"/>
                </a:solidFill>
                <a:latin typeface="Times New Roman" pitchFamily="18" charset="0"/>
                <a:cs typeface="Times New Roman" pitchFamily="18" charset="0"/>
              </a:rPr>
              <a:t>từ</a:t>
            </a:r>
            <a:r>
              <a:rPr lang="en-US" sz="2800" dirty="0">
                <a:solidFill>
                  <a:srgbClr val="FF00FF"/>
                </a:solidFill>
                <a:latin typeface="Times New Roman" pitchFamily="18" charset="0"/>
                <a:cs typeface="Times New Roman" pitchFamily="18" charset="0"/>
              </a:rPr>
              <a:t> </a:t>
            </a:r>
            <a:r>
              <a:rPr lang="en-US" sz="2800" dirty="0" err="1">
                <a:solidFill>
                  <a:srgbClr val="FF00FF"/>
                </a:solidFill>
                <a:latin typeface="Times New Roman" pitchFamily="18" charset="0"/>
                <a:cs typeface="Times New Roman" pitchFamily="18" charset="0"/>
              </a:rPr>
              <a:t>nam</a:t>
            </a:r>
            <a:r>
              <a:rPr lang="en-US" sz="2800" dirty="0">
                <a:solidFill>
                  <a:srgbClr val="FF00FF"/>
                </a:solidFill>
                <a:latin typeface="Times New Roman" pitchFamily="18" charset="0"/>
                <a:cs typeface="Times New Roman" pitchFamily="18" charset="0"/>
              </a:rPr>
              <a:t> </a:t>
            </a:r>
            <a:r>
              <a:rPr lang="en-US" sz="2800" dirty="0" err="1">
                <a:solidFill>
                  <a:srgbClr val="FF00FF"/>
                </a:solidFill>
                <a:latin typeface="Times New Roman" pitchFamily="18" charset="0"/>
                <a:cs typeface="Times New Roman" pitchFamily="18" charset="0"/>
              </a:rPr>
              <a:t>của</a:t>
            </a:r>
            <a:r>
              <a:rPr lang="en-US" sz="2800" dirty="0">
                <a:solidFill>
                  <a:srgbClr val="FF00FF"/>
                </a:solidFill>
                <a:latin typeface="Times New Roman" pitchFamily="18" charset="0"/>
                <a:cs typeface="Times New Roman" pitchFamily="18" charset="0"/>
              </a:rPr>
              <a:t> </a:t>
            </a:r>
            <a:r>
              <a:rPr lang="en-US" sz="2800" dirty="0" err="1">
                <a:solidFill>
                  <a:srgbClr val="FF00FF"/>
                </a:solidFill>
                <a:latin typeface="Times New Roman" pitchFamily="18" charset="0"/>
                <a:cs typeface="Times New Roman" pitchFamily="18" charset="0"/>
              </a:rPr>
              <a:t>trái</a:t>
            </a:r>
            <a:r>
              <a:rPr lang="en-US" sz="2800" dirty="0">
                <a:solidFill>
                  <a:srgbClr val="FF00FF"/>
                </a:solidFill>
                <a:latin typeface="Times New Roman" pitchFamily="18" charset="0"/>
                <a:cs typeface="Times New Roman" pitchFamily="18" charset="0"/>
              </a:rPr>
              <a:t> </a:t>
            </a:r>
            <a:r>
              <a:rPr lang="en-US" sz="2800" dirty="0" err="1">
                <a:solidFill>
                  <a:srgbClr val="FF00FF"/>
                </a:solidFill>
                <a:latin typeface="Times New Roman" pitchFamily="18" charset="0"/>
                <a:cs typeface="Times New Roman" pitchFamily="18" charset="0"/>
              </a:rPr>
              <a:t>đất</a:t>
            </a:r>
            <a:r>
              <a:rPr lang="en-US" sz="2800" dirty="0">
                <a:solidFill>
                  <a:srgbClr val="FF00FF"/>
                </a:solidFill>
                <a:latin typeface="Times New Roman" pitchFamily="18" charset="0"/>
                <a:cs typeface="Times New Roman" pitchFamily="18" charset="0"/>
              </a:rPr>
              <a:t> ở </a:t>
            </a:r>
            <a:r>
              <a:rPr lang="en-US" sz="2800" dirty="0" err="1">
                <a:solidFill>
                  <a:srgbClr val="FF00FF"/>
                </a:solidFill>
                <a:latin typeface="Times New Roman" pitchFamily="18" charset="0"/>
                <a:cs typeface="Times New Roman" pitchFamily="18" charset="0"/>
              </a:rPr>
              <a:t>gần</a:t>
            </a:r>
            <a:r>
              <a:rPr lang="en-US" sz="2800" dirty="0">
                <a:solidFill>
                  <a:srgbClr val="FF00FF"/>
                </a:solidFill>
                <a:latin typeface="Times New Roman" pitchFamily="18" charset="0"/>
                <a:cs typeface="Times New Roman" pitchFamily="18" charset="0"/>
              </a:rPr>
              <a:t> </a:t>
            </a:r>
            <a:r>
              <a:rPr lang="en-US" sz="2800" dirty="0" err="1">
                <a:solidFill>
                  <a:srgbClr val="FF00FF"/>
                </a:solidFill>
                <a:latin typeface="Times New Roman" pitchFamily="18" charset="0"/>
                <a:cs typeface="Times New Roman" pitchFamily="18" charset="0"/>
              </a:rPr>
              <a:t>cực</a:t>
            </a:r>
            <a:r>
              <a:rPr lang="en-US" sz="2800" dirty="0">
                <a:solidFill>
                  <a:srgbClr val="FF00FF"/>
                </a:solidFill>
                <a:latin typeface="Times New Roman" pitchFamily="18" charset="0"/>
                <a:cs typeface="Times New Roman" pitchFamily="18" charset="0"/>
              </a:rPr>
              <a:t> </a:t>
            </a:r>
            <a:r>
              <a:rPr lang="en-US" sz="2800" dirty="0" err="1">
                <a:solidFill>
                  <a:srgbClr val="FF00FF"/>
                </a:solidFill>
                <a:latin typeface="Times New Roman" pitchFamily="18" charset="0"/>
                <a:cs typeface="Times New Roman" pitchFamily="18" charset="0"/>
              </a:rPr>
              <a:t>nam</a:t>
            </a:r>
            <a:r>
              <a:rPr lang="en-US" sz="2800" dirty="0">
                <a:solidFill>
                  <a:srgbClr val="FF00FF"/>
                </a:solidFill>
                <a:latin typeface="Times New Roman" pitchFamily="18" charset="0"/>
                <a:cs typeface="Times New Roman" pitchFamily="18" charset="0"/>
              </a:rPr>
              <a:t> </a:t>
            </a:r>
            <a:r>
              <a:rPr lang="en-US" sz="2800" dirty="0" err="1">
                <a:solidFill>
                  <a:srgbClr val="FF00FF"/>
                </a:solidFill>
                <a:latin typeface="Times New Roman" pitchFamily="18" charset="0"/>
                <a:cs typeface="Times New Roman" pitchFamily="18" charset="0"/>
              </a:rPr>
              <a:t>của</a:t>
            </a:r>
            <a:r>
              <a:rPr lang="en-US" sz="2800" dirty="0">
                <a:solidFill>
                  <a:srgbClr val="FF00FF"/>
                </a:solidFill>
                <a:latin typeface="Times New Roman" pitchFamily="18" charset="0"/>
                <a:cs typeface="Times New Roman" pitchFamily="18" charset="0"/>
              </a:rPr>
              <a:t> </a:t>
            </a:r>
            <a:r>
              <a:rPr lang="en-US" sz="2800" dirty="0" err="1">
                <a:solidFill>
                  <a:srgbClr val="FF00FF"/>
                </a:solidFill>
                <a:latin typeface="Times New Roman" pitchFamily="18" charset="0"/>
                <a:cs typeface="Times New Roman" pitchFamily="18" charset="0"/>
              </a:rPr>
              <a:t>trái</a:t>
            </a:r>
            <a:r>
              <a:rPr lang="en-US" sz="2800" dirty="0">
                <a:solidFill>
                  <a:srgbClr val="FF00FF"/>
                </a:solidFill>
                <a:latin typeface="Times New Roman" pitchFamily="18" charset="0"/>
                <a:cs typeface="Times New Roman" pitchFamily="18" charset="0"/>
              </a:rPr>
              <a:t> </a:t>
            </a:r>
            <a:r>
              <a:rPr lang="en-US" sz="2800" dirty="0" err="1">
                <a:solidFill>
                  <a:srgbClr val="FF00FF"/>
                </a:solidFill>
                <a:latin typeface="Times New Roman" pitchFamily="18" charset="0"/>
                <a:cs typeface="Times New Roman" pitchFamily="18" charset="0"/>
              </a:rPr>
              <a:t>đất</a:t>
            </a:r>
            <a:r>
              <a:rPr lang="en-US" sz="2800" dirty="0">
                <a:solidFill>
                  <a:srgbClr val="FF00FF"/>
                </a:solidFill>
                <a:latin typeface="Times New Roman" pitchFamily="18" charset="0"/>
                <a:cs typeface="Times New Roman" pitchFamily="18" charset="0"/>
              </a:rPr>
              <a:t> </a:t>
            </a:r>
            <a:r>
              <a:rPr lang="vi-VN" sz="2800" dirty="0">
                <a:solidFill>
                  <a:srgbClr val="FF00FF"/>
                </a:solidFill>
                <a:latin typeface="Times New Roman" pitchFamily="18" charset="0"/>
                <a:cs typeface="Times New Roman" pitchFamily="18" charset="0"/>
              </a:rPr>
              <a:t>.</a:t>
            </a:r>
            <a:endParaRPr lang="en-US" sz="2800" dirty="0">
              <a:latin typeface="Times New Roman" pitchFamily="18" charset="0"/>
              <a:cs typeface="Times New Roman" pitchFamily="18" charset="0"/>
            </a:endParaRP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1" presetClass="entr" presetSubtype="0" fill="hold" nodeType="withEffect">
                                  <p:stCondLst>
                                    <p:cond delay="0"/>
                                  </p:stCondLst>
                                  <p:iterate type="lt">
                                    <p:tmPct val="10000"/>
                                  </p:iterate>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ppt_x</p:attrName>
                                        </p:attrNameLst>
                                      </p:cBhvr>
                                      <p:tavLst>
                                        <p:tav tm="0">
                                          <p:val>
                                            <p:strVal val="#ppt_x"/>
                                          </p:val>
                                        </p:tav>
                                        <p:tav tm="50000">
                                          <p:val>
                                            <p:strVal val="#ppt_x+.1"/>
                                          </p:val>
                                        </p:tav>
                                        <p:tav tm="100000">
                                          <p:val>
                                            <p:strVal val="#ppt_x"/>
                                          </p:val>
                                        </p:tav>
                                      </p:tavLst>
                                    </p:anim>
                                    <p:anim calcmode="lin" valueType="num">
                                      <p:cBhvr>
                                        <p:cTn id="8" dur="500" fill="hold"/>
                                        <p:tgtEl>
                                          <p:spTgt spid="3">
                                            <p:txEl>
                                              <p:pRg st="0" end="0"/>
                                            </p:txEl>
                                          </p:spTgt>
                                        </p:tgtEl>
                                        <p:attrNameLst>
                                          <p:attrName>ppt_y</p:attrName>
                                        </p:attrNameLst>
                                      </p:cBhvr>
                                      <p:tavLst>
                                        <p:tav tm="0">
                                          <p:val>
                                            <p:strVal val="#ppt_y"/>
                                          </p:val>
                                        </p:tav>
                                        <p:tav tm="100000">
                                          <p:val>
                                            <p:strVal val="#ppt_y"/>
                                          </p:val>
                                        </p:tav>
                                      </p:tavLst>
                                    </p:anim>
                                    <p:anim calcmode="lin" valueType="num">
                                      <p:cBhvr>
                                        <p:cTn id="9" dur="500" fill="hold"/>
                                        <p:tgtEl>
                                          <p:spTgt spid="3">
                                            <p:txEl>
                                              <p:pRg st="0" end="0"/>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10" dur="500" fill="hold"/>
                                        <p:tgtEl>
                                          <p:spTgt spid="3">
                                            <p:txEl>
                                              <p:pRg st="0" end="0"/>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11" dur="500" tmFilter="0,0; .5, 1; 1, 1"/>
                                        <p:tgtEl>
                                          <p:spTgt spid="3">
                                            <p:txEl>
                                              <p:pRg st="0" end="0"/>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53" presetClass="entr" presetSubtype="0" repeatCount="3000" fill="hold" grpId="0" nodeType="clickEffect">
                                  <p:stCondLst>
                                    <p:cond delay="0"/>
                                  </p:stCondLst>
                                  <p:childTnLst>
                                    <p:set>
                                      <p:cBhvr>
                                        <p:cTn id="15" dur="1" fill="hold">
                                          <p:stCondLst>
                                            <p:cond delay="0"/>
                                          </p:stCondLst>
                                        </p:cTn>
                                        <p:tgtEl>
                                          <p:spTgt spid="17"/>
                                        </p:tgtEl>
                                        <p:attrNameLst>
                                          <p:attrName>style.visibility</p:attrName>
                                        </p:attrNameLst>
                                      </p:cBhvr>
                                      <p:to>
                                        <p:strVal val="visible"/>
                                      </p:to>
                                    </p:set>
                                    <p:anim calcmode="lin" valueType="num">
                                      <p:cBhvr>
                                        <p:cTn id="16" dur="500" fill="hold"/>
                                        <p:tgtEl>
                                          <p:spTgt spid="17"/>
                                        </p:tgtEl>
                                        <p:attrNameLst>
                                          <p:attrName>ppt_w</p:attrName>
                                        </p:attrNameLst>
                                      </p:cBhvr>
                                      <p:tavLst>
                                        <p:tav tm="0">
                                          <p:val>
                                            <p:fltVal val="0"/>
                                          </p:val>
                                        </p:tav>
                                        <p:tav tm="100000">
                                          <p:val>
                                            <p:strVal val="#ppt_w"/>
                                          </p:val>
                                        </p:tav>
                                      </p:tavLst>
                                    </p:anim>
                                    <p:anim calcmode="lin" valueType="num">
                                      <p:cBhvr>
                                        <p:cTn id="17" dur="500" fill="hold"/>
                                        <p:tgtEl>
                                          <p:spTgt spid="17"/>
                                        </p:tgtEl>
                                        <p:attrNameLst>
                                          <p:attrName>ppt_h</p:attrName>
                                        </p:attrNameLst>
                                      </p:cBhvr>
                                      <p:tavLst>
                                        <p:tav tm="0">
                                          <p:val>
                                            <p:fltVal val="0"/>
                                          </p:val>
                                        </p:tav>
                                        <p:tav tm="100000">
                                          <p:val>
                                            <p:strVal val="#ppt_h"/>
                                          </p:val>
                                        </p:tav>
                                      </p:tavLst>
                                    </p:anim>
                                    <p:animEffect transition="in" filter="fade">
                                      <p:cBhvr>
                                        <p:cTn id="18" dur="500"/>
                                        <p:tgtEl>
                                          <p:spTgt spid="17"/>
                                        </p:tgtEl>
                                      </p:cBhvr>
                                    </p:animEffect>
                                  </p:childTnLst>
                                </p:cTn>
                              </p:par>
                            </p:childTnLst>
                          </p:cTn>
                        </p:par>
                        <p:par>
                          <p:cTn id="19" fill="hold">
                            <p:stCondLst>
                              <p:cond delay="1500"/>
                            </p:stCondLst>
                            <p:childTnLst>
                              <p:par>
                                <p:cTn id="20" presetID="53" presetClass="entr" presetSubtype="0" fill="hold" nodeType="afterEffect">
                                  <p:stCondLst>
                                    <p:cond delay="0"/>
                                  </p:stCondLst>
                                  <p:childTnLst>
                                    <p:set>
                                      <p:cBhvr>
                                        <p:cTn id="21" dur="1" fill="hold">
                                          <p:stCondLst>
                                            <p:cond delay="0"/>
                                          </p:stCondLst>
                                        </p:cTn>
                                        <p:tgtEl>
                                          <p:spTgt spid="2050"/>
                                        </p:tgtEl>
                                        <p:attrNameLst>
                                          <p:attrName>style.visibility</p:attrName>
                                        </p:attrNameLst>
                                      </p:cBhvr>
                                      <p:to>
                                        <p:strVal val="visible"/>
                                      </p:to>
                                    </p:set>
                                    <p:anim calcmode="lin" valueType="num">
                                      <p:cBhvr>
                                        <p:cTn id="22" dur="500" fill="hold"/>
                                        <p:tgtEl>
                                          <p:spTgt spid="2050"/>
                                        </p:tgtEl>
                                        <p:attrNameLst>
                                          <p:attrName>ppt_w</p:attrName>
                                        </p:attrNameLst>
                                      </p:cBhvr>
                                      <p:tavLst>
                                        <p:tav tm="0">
                                          <p:val>
                                            <p:fltVal val="0"/>
                                          </p:val>
                                        </p:tav>
                                        <p:tav tm="100000">
                                          <p:val>
                                            <p:strVal val="#ppt_w"/>
                                          </p:val>
                                        </p:tav>
                                      </p:tavLst>
                                    </p:anim>
                                    <p:anim calcmode="lin" valueType="num">
                                      <p:cBhvr>
                                        <p:cTn id="23" dur="500" fill="hold"/>
                                        <p:tgtEl>
                                          <p:spTgt spid="2050"/>
                                        </p:tgtEl>
                                        <p:attrNameLst>
                                          <p:attrName>ppt_h</p:attrName>
                                        </p:attrNameLst>
                                      </p:cBhvr>
                                      <p:tavLst>
                                        <p:tav tm="0">
                                          <p:val>
                                            <p:fltVal val="0"/>
                                          </p:val>
                                        </p:tav>
                                        <p:tav tm="100000">
                                          <p:val>
                                            <p:strVal val="#ppt_h"/>
                                          </p:val>
                                        </p:tav>
                                      </p:tavLst>
                                    </p:anim>
                                    <p:animEffect transition="in" filter="fade">
                                      <p:cBhvr>
                                        <p:cTn id="24" dur="500"/>
                                        <p:tgtEl>
                                          <p:spTgt spid="2050"/>
                                        </p:tgtEl>
                                      </p:cBhvr>
                                    </p:animEffect>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nodeType="clickEffect">
                                  <p:stCondLst>
                                    <p:cond delay="0"/>
                                  </p:stCondLst>
                                  <p:childTnLst>
                                    <p:set>
                                      <p:cBhvr>
                                        <p:cTn id="28" dur="1" fill="hold">
                                          <p:stCondLst>
                                            <p:cond delay="0"/>
                                          </p:stCondLst>
                                        </p:cTn>
                                        <p:tgtEl>
                                          <p:spTgt spid="10">
                                            <p:txEl>
                                              <p:pRg st="0" end="0"/>
                                            </p:txEl>
                                          </p:spTgt>
                                        </p:tgtEl>
                                        <p:attrNameLst>
                                          <p:attrName>style.visibility</p:attrName>
                                        </p:attrNameLst>
                                      </p:cBhvr>
                                      <p:to>
                                        <p:strVal val="visible"/>
                                      </p:to>
                                    </p:set>
                                    <p:anim calcmode="lin" valueType="num">
                                      <p:cBhvr additive="base">
                                        <p:cTn id="29" dur="500" fill="hold"/>
                                        <p:tgtEl>
                                          <p:spTgt spid="10">
                                            <p:txEl>
                                              <p:pRg st="0" end="0"/>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10">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nodeType="clickEffect">
                                  <p:stCondLst>
                                    <p:cond delay="0"/>
                                  </p:stCondLst>
                                  <p:childTnLst>
                                    <p:set>
                                      <p:cBhvr>
                                        <p:cTn id="34" dur="1" fill="hold">
                                          <p:stCondLst>
                                            <p:cond delay="0"/>
                                          </p:stCondLst>
                                        </p:cTn>
                                        <p:tgtEl>
                                          <p:spTgt spid="10">
                                            <p:txEl>
                                              <p:pRg st="1" end="1"/>
                                            </p:txEl>
                                          </p:spTgt>
                                        </p:tgtEl>
                                        <p:attrNameLst>
                                          <p:attrName>style.visibility</p:attrName>
                                        </p:attrNameLst>
                                      </p:cBhvr>
                                      <p:to>
                                        <p:strVal val="visible"/>
                                      </p:to>
                                    </p:set>
                                    <p:anim calcmode="lin" valueType="num">
                                      <p:cBhvr additive="base">
                                        <p:cTn id="35" dur="500" fill="hold"/>
                                        <p:tgtEl>
                                          <p:spTgt spid="10">
                                            <p:txEl>
                                              <p:pRg st="1" end="1"/>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10">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2" presetClass="entr" presetSubtype="4" fill="hold" nodeType="clickEffect">
                                  <p:stCondLst>
                                    <p:cond delay="0"/>
                                  </p:stCondLst>
                                  <p:childTnLst>
                                    <p:set>
                                      <p:cBhvr>
                                        <p:cTn id="40" dur="1" fill="hold">
                                          <p:stCondLst>
                                            <p:cond delay="0"/>
                                          </p:stCondLst>
                                        </p:cTn>
                                        <p:tgtEl>
                                          <p:spTgt spid="10">
                                            <p:txEl>
                                              <p:pRg st="2" end="2"/>
                                            </p:txEl>
                                          </p:spTgt>
                                        </p:tgtEl>
                                        <p:attrNameLst>
                                          <p:attrName>style.visibility</p:attrName>
                                        </p:attrNameLst>
                                      </p:cBhvr>
                                      <p:to>
                                        <p:strVal val="visible"/>
                                      </p:to>
                                    </p:set>
                                    <p:anim calcmode="lin" valueType="num">
                                      <p:cBhvr additive="base">
                                        <p:cTn id="41" dur="500" fill="hold"/>
                                        <p:tgtEl>
                                          <p:spTgt spid="10">
                                            <p:txEl>
                                              <p:pRg st="2" end="2"/>
                                            </p:txEl>
                                          </p:spTgt>
                                        </p:tgtEl>
                                        <p:attrNameLst>
                                          <p:attrName>ppt_x</p:attrName>
                                        </p:attrNameLst>
                                      </p:cBhvr>
                                      <p:tavLst>
                                        <p:tav tm="0">
                                          <p:val>
                                            <p:strVal val="#ppt_x"/>
                                          </p:val>
                                        </p:tav>
                                        <p:tav tm="100000">
                                          <p:val>
                                            <p:strVal val="#ppt_x"/>
                                          </p:val>
                                        </p:tav>
                                      </p:tavLst>
                                    </p:anim>
                                    <p:anim calcmode="lin" valueType="num">
                                      <p:cBhvr additive="base">
                                        <p:cTn id="42" dur="500" fill="hold"/>
                                        <p:tgtEl>
                                          <p:spTgt spid="10">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2" presetClass="entr" presetSubtype="4" fill="hold" nodeType="clickEffect">
                                  <p:stCondLst>
                                    <p:cond delay="0"/>
                                  </p:stCondLst>
                                  <p:childTnLst>
                                    <p:set>
                                      <p:cBhvr>
                                        <p:cTn id="46" dur="1" fill="hold">
                                          <p:stCondLst>
                                            <p:cond delay="0"/>
                                          </p:stCondLst>
                                        </p:cTn>
                                        <p:tgtEl>
                                          <p:spTgt spid="10">
                                            <p:txEl>
                                              <p:pRg st="3" end="3"/>
                                            </p:txEl>
                                          </p:spTgt>
                                        </p:tgtEl>
                                        <p:attrNameLst>
                                          <p:attrName>style.visibility</p:attrName>
                                        </p:attrNameLst>
                                      </p:cBhvr>
                                      <p:to>
                                        <p:strVal val="visible"/>
                                      </p:to>
                                    </p:set>
                                    <p:anim calcmode="lin" valueType="num">
                                      <p:cBhvr additive="base">
                                        <p:cTn id="47" dur="500" fill="hold"/>
                                        <p:tgtEl>
                                          <p:spTgt spid="10">
                                            <p:txEl>
                                              <p:pRg st="3" end="3"/>
                                            </p:txEl>
                                          </p:spTgt>
                                        </p:tgtEl>
                                        <p:attrNameLst>
                                          <p:attrName>ppt_x</p:attrName>
                                        </p:attrNameLst>
                                      </p:cBhvr>
                                      <p:tavLst>
                                        <p:tav tm="0">
                                          <p:val>
                                            <p:strVal val="#ppt_x"/>
                                          </p:val>
                                        </p:tav>
                                        <p:tav tm="100000">
                                          <p:val>
                                            <p:strVal val="#ppt_x"/>
                                          </p:val>
                                        </p:tav>
                                      </p:tavLst>
                                    </p:anim>
                                    <p:anim calcmode="lin" valueType="num">
                                      <p:cBhvr additive="base">
                                        <p:cTn id="48" dur="500" fill="hold"/>
                                        <p:tgtEl>
                                          <p:spTgt spid="10">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49" fill="hold">
                      <p:stCondLst>
                        <p:cond delay="indefinite"/>
                      </p:stCondLst>
                      <p:childTnLst>
                        <p:par>
                          <p:cTn id="50" fill="hold">
                            <p:stCondLst>
                              <p:cond delay="0"/>
                            </p:stCondLst>
                            <p:childTnLst>
                              <p:par>
                                <p:cTn id="51" presetID="2" presetClass="entr" presetSubtype="4" fill="hold" nodeType="clickEffect">
                                  <p:stCondLst>
                                    <p:cond delay="0"/>
                                  </p:stCondLst>
                                  <p:childTnLst>
                                    <p:set>
                                      <p:cBhvr>
                                        <p:cTn id="52" dur="1" fill="hold">
                                          <p:stCondLst>
                                            <p:cond delay="0"/>
                                          </p:stCondLst>
                                        </p:cTn>
                                        <p:tgtEl>
                                          <p:spTgt spid="10">
                                            <p:txEl>
                                              <p:pRg st="4" end="4"/>
                                            </p:txEl>
                                          </p:spTgt>
                                        </p:tgtEl>
                                        <p:attrNameLst>
                                          <p:attrName>style.visibility</p:attrName>
                                        </p:attrNameLst>
                                      </p:cBhvr>
                                      <p:to>
                                        <p:strVal val="visible"/>
                                      </p:to>
                                    </p:set>
                                    <p:anim calcmode="lin" valueType="num">
                                      <p:cBhvr additive="base">
                                        <p:cTn id="53" dur="500" fill="hold"/>
                                        <p:tgtEl>
                                          <p:spTgt spid="10">
                                            <p:txEl>
                                              <p:pRg st="4" end="4"/>
                                            </p:txEl>
                                          </p:spTgt>
                                        </p:tgtEl>
                                        <p:attrNameLst>
                                          <p:attrName>ppt_x</p:attrName>
                                        </p:attrNameLst>
                                      </p:cBhvr>
                                      <p:tavLst>
                                        <p:tav tm="0">
                                          <p:val>
                                            <p:strVal val="#ppt_x"/>
                                          </p:val>
                                        </p:tav>
                                        <p:tav tm="100000">
                                          <p:val>
                                            <p:strVal val="#ppt_x"/>
                                          </p:val>
                                        </p:tav>
                                      </p:tavLst>
                                    </p:anim>
                                    <p:anim calcmode="lin" valueType="num">
                                      <p:cBhvr additive="base">
                                        <p:cTn id="54" dur="500" fill="hold"/>
                                        <p:tgtEl>
                                          <p:spTgt spid="10">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55" fill="hold">
                      <p:stCondLst>
                        <p:cond delay="indefinite"/>
                      </p:stCondLst>
                      <p:childTnLst>
                        <p:par>
                          <p:cTn id="56" fill="hold">
                            <p:stCondLst>
                              <p:cond delay="0"/>
                            </p:stCondLst>
                            <p:childTnLst>
                              <p:par>
                                <p:cTn id="57" presetID="2" presetClass="entr" presetSubtype="4" fill="hold" nodeType="clickEffect">
                                  <p:stCondLst>
                                    <p:cond delay="0"/>
                                  </p:stCondLst>
                                  <p:childTnLst>
                                    <p:set>
                                      <p:cBhvr>
                                        <p:cTn id="58" dur="1" fill="hold">
                                          <p:stCondLst>
                                            <p:cond delay="0"/>
                                          </p:stCondLst>
                                        </p:cTn>
                                        <p:tgtEl>
                                          <p:spTgt spid="10">
                                            <p:txEl>
                                              <p:pRg st="5" end="5"/>
                                            </p:txEl>
                                          </p:spTgt>
                                        </p:tgtEl>
                                        <p:attrNameLst>
                                          <p:attrName>style.visibility</p:attrName>
                                        </p:attrNameLst>
                                      </p:cBhvr>
                                      <p:to>
                                        <p:strVal val="visible"/>
                                      </p:to>
                                    </p:set>
                                    <p:anim calcmode="lin" valueType="num">
                                      <p:cBhvr additive="base">
                                        <p:cTn id="59" dur="500" fill="hold"/>
                                        <p:tgtEl>
                                          <p:spTgt spid="10">
                                            <p:txEl>
                                              <p:pRg st="5" end="5"/>
                                            </p:txEl>
                                          </p:spTgt>
                                        </p:tgtEl>
                                        <p:attrNameLst>
                                          <p:attrName>ppt_x</p:attrName>
                                        </p:attrNameLst>
                                      </p:cBhvr>
                                      <p:tavLst>
                                        <p:tav tm="0">
                                          <p:val>
                                            <p:strVal val="#ppt_x"/>
                                          </p:val>
                                        </p:tav>
                                        <p:tav tm="100000">
                                          <p:val>
                                            <p:strVal val="#ppt_x"/>
                                          </p:val>
                                        </p:tav>
                                      </p:tavLst>
                                    </p:anim>
                                    <p:anim calcmode="lin" valueType="num">
                                      <p:cBhvr additive="base">
                                        <p:cTn id="60" dur="500" fill="hold"/>
                                        <p:tgtEl>
                                          <p:spTgt spid="10">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p:cNvSpPr txBox="1"/>
          <p:nvPr/>
        </p:nvSpPr>
        <p:spPr>
          <a:xfrm>
            <a:off x="0" y="0"/>
            <a:ext cx="12192000" cy="523220"/>
          </a:xfrm>
          <a:prstGeom prst="rect">
            <a:avLst/>
          </a:prstGeom>
          <a:noFill/>
        </p:spPr>
        <p:txBody>
          <a:bodyPr wrap="square" rtlCol="0">
            <a:spAutoFit/>
          </a:bodyPr>
          <a:lstStyle/>
          <a:p>
            <a:pPr algn="ctr"/>
            <a:r>
              <a:rPr lang="en-US" sz="2800" b="1" dirty="0" err="1">
                <a:solidFill>
                  <a:srgbClr val="FF00FF"/>
                </a:solidFill>
                <a:latin typeface="Times New Roman" pitchFamily="18" charset="0"/>
                <a:cs typeface="Times New Roman" pitchFamily="18" charset="0"/>
              </a:rPr>
              <a:t>BÀI</a:t>
            </a:r>
            <a:r>
              <a:rPr lang="en-US" sz="2800" b="1" dirty="0">
                <a:solidFill>
                  <a:srgbClr val="FF00FF"/>
                </a:solidFill>
                <a:latin typeface="Times New Roman" pitchFamily="18" charset="0"/>
                <a:cs typeface="Times New Roman" pitchFamily="18" charset="0"/>
              </a:rPr>
              <a:t> 16:  </a:t>
            </a:r>
            <a:r>
              <a:rPr lang="en-US" sz="2800" b="1" dirty="0" err="1">
                <a:solidFill>
                  <a:srgbClr val="FF00FF"/>
                </a:solidFill>
                <a:latin typeface="Times New Roman" pitchFamily="18" charset="0"/>
                <a:cs typeface="Times New Roman" pitchFamily="18" charset="0"/>
              </a:rPr>
              <a:t>TỪ</a:t>
            </a:r>
            <a:r>
              <a:rPr lang="en-US" sz="2800" b="1" dirty="0">
                <a:solidFill>
                  <a:srgbClr val="FF00FF"/>
                </a:solidFill>
                <a:latin typeface="Times New Roman" pitchFamily="18" charset="0"/>
                <a:cs typeface="Times New Roman" pitchFamily="18" charset="0"/>
              </a:rPr>
              <a:t> </a:t>
            </a:r>
            <a:r>
              <a:rPr lang="en-US" sz="2800" b="1" dirty="0" err="1">
                <a:solidFill>
                  <a:srgbClr val="FF00FF"/>
                </a:solidFill>
                <a:latin typeface="Times New Roman" pitchFamily="18" charset="0"/>
                <a:cs typeface="Times New Roman" pitchFamily="18" charset="0"/>
              </a:rPr>
              <a:t>TRƯỜNG</a:t>
            </a:r>
            <a:r>
              <a:rPr lang="en-US" sz="2800" b="1" dirty="0">
                <a:solidFill>
                  <a:srgbClr val="FF00FF"/>
                </a:solidFill>
                <a:latin typeface="Times New Roman" pitchFamily="18" charset="0"/>
                <a:cs typeface="Times New Roman" pitchFamily="18" charset="0"/>
              </a:rPr>
              <a:t> </a:t>
            </a:r>
            <a:r>
              <a:rPr lang="en-US" sz="2800" b="1" dirty="0" err="1">
                <a:solidFill>
                  <a:srgbClr val="FF00FF"/>
                </a:solidFill>
                <a:latin typeface="Times New Roman" pitchFamily="18" charset="0"/>
                <a:cs typeface="Times New Roman" pitchFamily="18" charset="0"/>
              </a:rPr>
              <a:t>CỦA</a:t>
            </a:r>
            <a:r>
              <a:rPr lang="en-US" sz="2800" b="1" dirty="0">
                <a:solidFill>
                  <a:srgbClr val="FF00FF"/>
                </a:solidFill>
                <a:latin typeface="Times New Roman" pitchFamily="18" charset="0"/>
                <a:cs typeface="Times New Roman" pitchFamily="18" charset="0"/>
              </a:rPr>
              <a:t> </a:t>
            </a:r>
            <a:r>
              <a:rPr lang="en-US" sz="2800" b="1" dirty="0" err="1">
                <a:solidFill>
                  <a:srgbClr val="FF00FF"/>
                </a:solidFill>
                <a:latin typeface="Times New Roman" pitchFamily="18" charset="0"/>
                <a:cs typeface="Times New Roman" pitchFamily="18" charset="0"/>
              </a:rPr>
              <a:t>TRÁI</a:t>
            </a:r>
            <a:r>
              <a:rPr lang="en-US" sz="2800" b="1" dirty="0">
                <a:solidFill>
                  <a:srgbClr val="FF00FF"/>
                </a:solidFill>
                <a:latin typeface="Times New Roman" pitchFamily="18" charset="0"/>
                <a:cs typeface="Times New Roman" pitchFamily="18" charset="0"/>
              </a:rPr>
              <a:t> </a:t>
            </a:r>
            <a:r>
              <a:rPr lang="en-US" sz="2800" b="1" dirty="0" err="1">
                <a:solidFill>
                  <a:srgbClr val="FF00FF"/>
                </a:solidFill>
                <a:latin typeface="Times New Roman" pitchFamily="18" charset="0"/>
                <a:cs typeface="Times New Roman" pitchFamily="18" charset="0"/>
              </a:rPr>
              <a:t>ĐẤT</a:t>
            </a:r>
            <a:r>
              <a:rPr lang="en-US" sz="2800" b="1" dirty="0">
                <a:solidFill>
                  <a:srgbClr val="FF00FF"/>
                </a:solidFill>
                <a:latin typeface="Times New Roman" pitchFamily="18" charset="0"/>
                <a:cs typeface="Times New Roman" pitchFamily="18" charset="0"/>
              </a:rPr>
              <a:t>.</a:t>
            </a:r>
          </a:p>
        </p:txBody>
      </p:sp>
      <p:sp>
        <p:nvSpPr>
          <p:cNvPr id="10" name="Rectangle 9"/>
          <p:cNvSpPr/>
          <p:nvPr/>
        </p:nvSpPr>
        <p:spPr>
          <a:xfrm>
            <a:off x="0" y="3972601"/>
            <a:ext cx="5152571" cy="954107"/>
          </a:xfrm>
          <a:prstGeom prst="rect">
            <a:avLst/>
          </a:prstGeom>
        </p:spPr>
        <p:txBody>
          <a:bodyPr wrap="square">
            <a:spAutoFit/>
          </a:bodyPr>
          <a:lstStyle/>
          <a:p>
            <a:pPr algn="just"/>
            <a:r>
              <a:rPr lang="en-US" sz="2800" dirty="0" err="1">
                <a:solidFill>
                  <a:srgbClr val="FF00FF"/>
                </a:solidFill>
                <a:latin typeface="Times New Roman" pitchFamily="18" charset="0"/>
                <a:cs typeface="Times New Roman" pitchFamily="18" charset="0"/>
              </a:rPr>
              <a:t>Cực</a:t>
            </a:r>
            <a:r>
              <a:rPr lang="en-US" sz="2800" dirty="0">
                <a:solidFill>
                  <a:srgbClr val="FF00FF"/>
                </a:solidFill>
                <a:latin typeface="Times New Roman" pitchFamily="18" charset="0"/>
                <a:cs typeface="Times New Roman" pitchFamily="18" charset="0"/>
              </a:rPr>
              <a:t> </a:t>
            </a:r>
            <a:r>
              <a:rPr lang="en-US" sz="2800" dirty="0" err="1">
                <a:solidFill>
                  <a:srgbClr val="FF00FF"/>
                </a:solidFill>
                <a:latin typeface="Times New Roman" pitchFamily="18" charset="0"/>
                <a:cs typeface="Times New Roman" pitchFamily="18" charset="0"/>
              </a:rPr>
              <a:t>Bắc</a:t>
            </a:r>
            <a:r>
              <a:rPr lang="en-US" sz="2800" dirty="0">
                <a:solidFill>
                  <a:srgbClr val="FF00FF"/>
                </a:solidFill>
                <a:latin typeface="Times New Roman" pitchFamily="18" charset="0"/>
                <a:cs typeface="Times New Roman" pitchFamily="18" charset="0"/>
              </a:rPr>
              <a:t> </a:t>
            </a:r>
            <a:r>
              <a:rPr lang="en-US" sz="2800" dirty="0" err="1">
                <a:solidFill>
                  <a:srgbClr val="FF00FF"/>
                </a:solidFill>
                <a:latin typeface="Times New Roman" pitchFamily="18" charset="0"/>
                <a:cs typeface="Times New Roman" pitchFamily="18" charset="0"/>
              </a:rPr>
              <a:t>Trái</a:t>
            </a:r>
            <a:r>
              <a:rPr lang="en-US" sz="2800" dirty="0">
                <a:solidFill>
                  <a:srgbClr val="FF00FF"/>
                </a:solidFill>
                <a:latin typeface="Times New Roman" pitchFamily="18" charset="0"/>
                <a:cs typeface="Times New Roman" pitchFamily="18" charset="0"/>
              </a:rPr>
              <a:t> </a:t>
            </a:r>
            <a:r>
              <a:rPr lang="en-US" sz="2800" dirty="0" err="1">
                <a:solidFill>
                  <a:srgbClr val="FF00FF"/>
                </a:solidFill>
                <a:latin typeface="Times New Roman" pitchFamily="18" charset="0"/>
                <a:cs typeface="Times New Roman" pitchFamily="18" charset="0"/>
              </a:rPr>
              <a:t>Đất</a:t>
            </a:r>
            <a:r>
              <a:rPr lang="en-US" sz="2800" dirty="0">
                <a:solidFill>
                  <a:srgbClr val="FF00FF"/>
                </a:solidFill>
                <a:latin typeface="Times New Roman" pitchFamily="18" charset="0"/>
                <a:cs typeface="Times New Roman" pitchFamily="18" charset="0"/>
              </a:rPr>
              <a:t> </a:t>
            </a:r>
            <a:r>
              <a:rPr lang="en-US" sz="2800" dirty="0" err="1">
                <a:solidFill>
                  <a:srgbClr val="FF00FF"/>
                </a:solidFill>
                <a:latin typeface="Times New Roman" pitchFamily="18" charset="0"/>
                <a:cs typeface="Times New Roman" pitchFamily="18" charset="0"/>
              </a:rPr>
              <a:t>và</a:t>
            </a:r>
            <a:r>
              <a:rPr lang="en-US" sz="2800" dirty="0">
                <a:solidFill>
                  <a:srgbClr val="FF00FF"/>
                </a:solidFill>
                <a:latin typeface="Times New Roman" pitchFamily="18" charset="0"/>
                <a:cs typeface="Times New Roman" pitchFamily="18" charset="0"/>
              </a:rPr>
              <a:t> </a:t>
            </a:r>
            <a:r>
              <a:rPr lang="en-US" sz="2800" dirty="0" err="1">
                <a:solidFill>
                  <a:srgbClr val="FF00FF"/>
                </a:solidFill>
                <a:latin typeface="Times New Roman" pitchFamily="18" charset="0"/>
                <a:cs typeface="Times New Roman" pitchFamily="18" charset="0"/>
              </a:rPr>
              <a:t>cực</a:t>
            </a:r>
            <a:r>
              <a:rPr lang="en-US" sz="2800" dirty="0">
                <a:solidFill>
                  <a:srgbClr val="FF00FF"/>
                </a:solidFill>
                <a:latin typeface="Times New Roman" pitchFamily="18" charset="0"/>
                <a:cs typeface="Times New Roman" pitchFamily="18" charset="0"/>
              </a:rPr>
              <a:t> </a:t>
            </a:r>
            <a:r>
              <a:rPr lang="en-US" sz="2800" dirty="0" err="1">
                <a:solidFill>
                  <a:srgbClr val="FF00FF"/>
                </a:solidFill>
                <a:latin typeface="Times New Roman" pitchFamily="18" charset="0"/>
                <a:cs typeface="Times New Roman" pitchFamily="18" charset="0"/>
              </a:rPr>
              <a:t>từ</a:t>
            </a:r>
            <a:r>
              <a:rPr lang="en-US" sz="2800" dirty="0">
                <a:solidFill>
                  <a:srgbClr val="FF00FF"/>
                </a:solidFill>
                <a:latin typeface="Times New Roman" pitchFamily="18" charset="0"/>
                <a:cs typeface="Times New Roman" pitchFamily="18" charset="0"/>
              </a:rPr>
              <a:t> </a:t>
            </a:r>
            <a:r>
              <a:rPr lang="en-US" sz="2800" dirty="0" err="1">
                <a:solidFill>
                  <a:srgbClr val="FF00FF"/>
                </a:solidFill>
                <a:latin typeface="Times New Roman" pitchFamily="18" charset="0"/>
                <a:cs typeface="Times New Roman" pitchFamily="18" charset="0"/>
              </a:rPr>
              <a:t>bắc</a:t>
            </a:r>
            <a:r>
              <a:rPr lang="en-US" sz="2800" dirty="0">
                <a:solidFill>
                  <a:srgbClr val="FF00FF"/>
                </a:solidFill>
                <a:latin typeface="Times New Roman" pitchFamily="18" charset="0"/>
                <a:cs typeface="Times New Roman" pitchFamily="18" charset="0"/>
              </a:rPr>
              <a:t> </a:t>
            </a:r>
            <a:r>
              <a:rPr lang="en-US" sz="2800" dirty="0" err="1">
                <a:solidFill>
                  <a:srgbClr val="FF00FF"/>
                </a:solidFill>
                <a:latin typeface="Times New Roman" pitchFamily="18" charset="0"/>
                <a:cs typeface="Times New Roman" pitchFamily="18" charset="0"/>
              </a:rPr>
              <a:t>Trái</a:t>
            </a:r>
            <a:r>
              <a:rPr lang="en-US" sz="2800" dirty="0">
                <a:solidFill>
                  <a:srgbClr val="FF00FF"/>
                </a:solidFill>
                <a:latin typeface="Times New Roman" pitchFamily="18" charset="0"/>
                <a:cs typeface="Times New Roman" pitchFamily="18" charset="0"/>
              </a:rPr>
              <a:t> </a:t>
            </a:r>
            <a:r>
              <a:rPr lang="en-US" sz="2800" dirty="0" err="1">
                <a:solidFill>
                  <a:srgbClr val="FF00FF"/>
                </a:solidFill>
                <a:latin typeface="Times New Roman" pitchFamily="18" charset="0"/>
                <a:cs typeface="Times New Roman" pitchFamily="18" charset="0"/>
              </a:rPr>
              <a:t>Đất</a:t>
            </a:r>
            <a:r>
              <a:rPr lang="en-US" sz="2800" dirty="0">
                <a:solidFill>
                  <a:srgbClr val="FF00FF"/>
                </a:solidFill>
                <a:latin typeface="Times New Roman" pitchFamily="18" charset="0"/>
                <a:cs typeface="Times New Roman" pitchFamily="18" charset="0"/>
              </a:rPr>
              <a:t> </a:t>
            </a:r>
            <a:r>
              <a:rPr lang="en-US" sz="2800" dirty="0" err="1">
                <a:solidFill>
                  <a:srgbClr val="FF00FF"/>
                </a:solidFill>
                <a:latin typeface="Times New Roman" pitchFamily="18" charset="0"/>
                <a:cs typeface="Times New Roman" pitchFamily="18" charset="0"/>
              </a:rPr>
              <a:t>hoàn</a:t>
            </a:r>
            <a:r>
              <a:rPr lang="en-US" sz="2800" dirty="0">
                <a:solidFill>
                  <a:srgbClr val="FF00FF"/>
                </a:solidFill>
                <a:latin typeface="Times New Roman" pitchFamily="18" charset="0"/>
                <a:cs typeface="Times New Roman" pitchFamily="18" charset="0"/>
              </a:rPr>
              <a:t> </a:t>
            </a:r>
            <a:r>
              <a:rPr lang="en-US" sz="2800" dirty="0" err="1">
                <a:solidFill>
                  <a:srgbClr val="FF00FF"/>
                </a:solidFill>
                <a:latin typeface="Times New Roman" pitchFamily="18" charset="0"/>
                <a:cs typeface="Times New Roman" pitchFamily="18" charset="0"/>
              </a:rPr>
              <a:t>toàn</a:t>
            </a:r>
            <a:r>
              <a:rPr lang="en-US" sz="2800" dirty="0">
                <a:solidFill>
                  <a:srgbClr val="FF00FF"/>
                </a:solidFill>
                <a:latin typeface="Times New Roman" pitchFamily="18" charset="0"/>
                <a:cs typeface="Times New Roman" pitchFamily="18" charset="0"/>
              </a:rPr>
              <a:t> </a:t>
            </a:r>
            <a:r>
              <a:rPr lang="en-US" sz="2800" dirty="0" err="1">
                <a:solidFill>
                  <a:srgbClr val="FF00FF"/>
                </a:solidFill>
                <a:latin typeface="Times New Roman" pitchFamily="18" charset="0"/>
                <a:cs typeface="Times New Roman" pitchFamily="18" charset="0"/>
              </a:rPr>
              <a:t>khác</a:t>
            </a:r>
            <a:r>
              <a:rPr lang="en-US" sz="2800" dirty="0">
                <a:solidFill>
                  <a:srgbClr val="FF00FF"/>
                </a:solidFill>
                <a:latin typeface="Times New Roman" pitchFamily="18" charset="0"/>
                <a:cs typeface="Times New Roman" pitchFamily="18" charset="0"/>
              </a:rPr>
              <a:t> </a:t>
            </a:r>
            <a:r>
              <a:rPr lang="en-US" sz="2800" dirty="0" err="1">
                <a:solidFill>
                  <a:srgbClr val="FF00FF"/>
                </a:solidFill>
                <a:latin typeface="Times New Roman" pitchFamily="18" charset="0"/>
                <a:cs typeface="Times New Roman" pitchFamily="18" charset="0"/>
              </a:rPr>
              <a:t>nhau</a:t>
            </a:r>
            <a:r>
              <a:rPr lang="en-US" sz="2800" dirty="0">
                <a:solidFill>
                  <a:srgbClr val="FF00FF"/>
                </a:solidFill>
                <a:latin typeface="Times New Roman" pitchFamily="18" charset="0"/>
                <a:cs typeface="Times New Roman" pitchFamily="18" charset="0"/>
              </a:rPr>
              <a:t>.</a:t>
            </a:r>
            <a:endParaRPr lang="vi-VN" sz="2800" dirty="0">
              <a:solidFill>
                <a:srgbClr val="FF00FF"/>
              </a:solidFill>
              <a:latin typeface="Times New Roman" pitchFamily="18" charset="0"/>
              <a:cs typeface="Times New Roman" pitchFamily="18" charset="0"/>
            </a:endParaRPr>
          </a:p>
        </p:txBody>
      </p:sp>
      <p:pic>
        <p:nvPicPr>
          <p:cNvPr id="2051" name="Picture 3"/>
          <p:cNvPicPr>
            <a:picLocks noChangeAspect="1" noChangeArrowheads="1"/>
          </p:cNvPicPr>
          <p:nvPr/>
        </p:nvPicPr>
        <p:blipFill>
          <a:blip r:embed="rId3"/>
          <a:srcRect/>
          <a:stretch>
            <a:fillRect/>
          </a:stretch>
        </p:blipFill>
        <p:spPr bwMode="auto">
          <a:xfrm>
            <a:off x="3701159" y="521988"/>
            <a:ext cx="4804229" cy="6336012"/>
          </a:xfrm>
          <a:prstGeom prst="rect">
            <a:avLst/>
          </a:prstGeom>
          <a:noFill/>
          <a:ln w="9525">
            <a:noFill/>
            <a:miter lim="800000"/>
            <a:headEnd/>
            <a:tailEnd/>
          </a:ln>
          <a:effectLst/>
        </p:spPr>
      </p:pic>
      <p:pic>
        <p:nvPicPr>
          <p:cNvPr id="3074" name="Picture 2"/>
          <p:cNvPicPr>
            <a:picLocks noChangeAspect="1" noChangeArrowheads="1"/>
          </p:cNvPicPr>
          <p:nvPr/>
        </p:nvPicPr>
        <p:blipFill>
          <a:blip r:embed="rId4"/>
          <a:srcRect/>
          <a:stretch>
            <a:fillRect/>
          </a:stretch>
        </p:blipFill>
        <p:spPr bwMode="auto">
          <a:xfrm>
            <a:off x="0" y="517524"/>
            <a:ext cx="5189086" cy="3459390"/>
          </a:xfrm>
          <a:prstGeom prst="rect">
            <a:avLst/>
          </a:prstGeom>
          <a:noFill/>
          <a:ln w="9525">
            <a:noFill/>
            <a:miter lim="800000"/>
            <a:headEnd/>
            <a:tailEnd/>
          </a:ln>
          <a:effectLst/>
        </p:spPr>
      </p:pic>
      <p:pic>
        <p:nvPicPr>
          <p:cNvPr id="3075" name="Picture 3"/>
          <p:cNvPicPr>
            <a:picLocks noChangeAspect="1" noChangeArrowheads="1"/>
          </p:cNvPicPr>
          <p:nvPr/>
        </p:nvPicPr>
        <p:blipFill>
          <a:blip r:embed="rId5"/>
          <a:srcRect/>
          <a:stretch>
            <a:fillRect/>
          </a:stretch>
        </p:blipFill>
        <p:spPr bwMode="auto">
          <a:xfrm>
            <a:off x="5363028" y="794203"/>
            <a:ext cx="4568758" cy="5751740"/>
          </a:xfrm>
          <a:prstGeom prst="rect">
            <a:avLst/>
          </a:prstGeom>
          <a:noFill/>
          <a:ln w="9525">
            <a:noFill/>
            <a:miter lim="800000"/>
            <a:headEnd/>
            <a:tailEnd/>
          </a:ln>
          <a:effectLst/>
        </p:spPr>
      </p:pic>
      <p:pic>
        <p:nvPicPr>
          <p:cNvPr id="11" name="Picture 2"/>
          <p:cNvPicPr>
            <a:picLocks noChangeAspect="1" noChangeArrowheads="1"/>
          </p:cNvPicPr>
          <p:nvPr/>
        </p:nvPicPr>
        <p:blipFill>
          <a:blip r:embed="rId6"/>
          <a:srcRect/>
          <a:stretch>
            <a:fillRect/>
          </a:stretch>
        </p:blipFill>
        <p:spPr bwMode="auto">
          <a:xfrm>
            <a:off x="5660572" y="907372"/>
            <a:ext cx="5573486" cy="5315586"/>
          </a:xfrm>
          <a:prstGeom prst="rect">
            <a:avLst/>
          </a:prstGeom>
          <a:noFill/>
          <a:ln w="9525">
            <a:noFill/>
            <a:miter lim="800000"/>
            <a:headEnd/>
            <a:tailEnd/>
          </a:ln>
          <a:effectLst/>
        </p:spPr>
      </p:pic>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7" presetClass="entr" presetSubtype="10" fill="hold" nodeType="withEffect">
                                  <p:stCondLst>
                                    <p:cond delay="0"/>
                                  </p:stCondLst>
                                  <p:childTnLst>
                                    <p:set>
                                      <p:cBhvr>
                                        <p:cTn id="6" dur="1" fill="hold">
                                          <p:stCondLst>
                                            <p:cond delay="0"/>
                                          </p:stCondLst>
                                        </p:cTn>
                                        <p:tgtEl>
                                          <p:spTgt spid="2051"/>
                                        </p:tgtEl>
                                        <p:attrNameLst>
                                          <p:attrName>style.visibility</p:attrName>
                                        </p:attrNameLst>
                                      </p:cBhvr>
                                      <p:to>
                                        <p:strVal val="visible"/>
                                      </p:to>
                                    </p:set>
                                    <p:anim calcmode="lin" valueType="num">
                                      <p:cBhvr>
                                        <p:cTn id="7" dur="500" fill="hold"/>
                                        <p:tgtEl>
                                          <p:spTgt spid="2051"/>
                                        </p:tgtEl>
                                        <p:attrNameLst>
                                          <p:attrName>ppt_w</p:attrName>
                                        </p:attrNameLst>
                                      </p:cBhvr>
                                      <p:tavLst>
                                        <p:tav tm="0">
                                          <p:val>
                                            <p:fltVal val="0"/>
                                          </p:val>
                                        </p:tav>
                                        <p:tav tm="100000">
                                          <p:val>
                                            <p:strVal val="#ppt_w"/>
                                          </p:val>
                                        </p:tav>
                                      </p:tavLst>
                                    </p:anim>
                                    <p:anim calcmode="lin" valueType="num">
                                      <p:cBhvr>
                                        <p:cTn id="8" dur="500" fill="hold"/>
                                        <p:tgtEl>
                                          <p:spTgt spid="2051"/>
                                        </p:tgtEl>
                                        <p:attrNameLst>
                                          <p:attrName>ppt_h</p:attrName>
                                        </p:attrNameLst>
                                      </p:cBhvr>
                                      <p:tavLst>
                                        <p:tav tm="0">
                                          <p:val>
                                            <p:strVal val="#ppt_h"/>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8" presetClass="exit" presetSubtype="16" fill="hold" nodeType="clickEffect">
                                  <p:stCondLst>
                                    <p:cond delay="0"/>
                                  </p:stCondLst>
                                  <p:childTnLst>
                                    <p:animEffect transition="out" filter="diamond(in)">
                                      <p:cBhvr>
                                        <p:cTn id="12" dur="2000"/>
                                        <p:tgtEl>
                                          <p:spTgt spid="2051"/>
                                        </p:tgtEl>
                                      </p:cBhvr>
                                    </p:animEffect>
                                    <p:set>
                                      <p:cBhvr>
                                        <p:cTn id="13" dur="1" fill="hold">
                                          <p:stCondLst>
                                            <p:cond delay="1999"/>
                                          </p:stCondLst>
                                        </p:cTn>
                                        <p:tgtEl>
                                          <p:spTgt spid="2051"/>
                                        </p:tgtEl>
                                        <p:attrNameLst>
                                          <p:attrName>style.visibility</p:attrName>
                                        </p:attrNameLst>
                                      </p:cBhvr>
                                      <p:to>
                                        <p:strVal val="hidden"/>
                                      </p:to>
                                    </p:set>
                                  </p:childTnLst>
                                </p:cTn>
                              </p:par>
                              <p:par>
                                <p:cTn id="14" presetID="23" presetClass="entr" presetSubtype="16" fill="hold" nodeType="withEffect">
                                  <p:stCondLst>
                                    <p:cond delay="0"/>
                                  </p:stCondLst>
                                  <p:childTnLst>
                                    <p:set>
                                      <p:cBhvr>
                                        <p:cTn id="15" dur="1" fill="hold">
                                          <p:stCondLst>
                                            <p:cond delay="0"/>
                                          </p:stCondLst>
                                        </p:cTn>
                                        <p:tgtEl>
                                          <p:spTgt spid="3074"/>
                                        </p:tgtEl>
                                        <p:attrNameLst>
                                          <p:attrName>style.visibility</p:attrName>
                                        </p:attrNameLst>
                                      </p:cBhvr>
                                      <p:to>
                                        <p:strVal val="visible"/>
                                      </p:to>
                                    </p:set>
                                    <p:anim calcmode="lin" valueType="num">
                                      <p:cBhvr>
                                        <p:cTn id="16" dur="500" fill="hold"/>
                                        <p:tgtEl>
                                          <p:spTgt spid="3074"/>
                                        </p:tgtEl>
                                        <p:attrNameLst>
                                          <p:attrName>ppt_w</p:attrName>
                                        </p:attrNameLst>
                                      </p:cBhvr>
                                      <p:tavLst>
                                        <p:tav tm="0">
                                          <p:val>
                                            <p:fltVal val="0"/>
                                          </p:val>
                                        </p:tav>
                                        <p:tav tm="100000">
                                          <p:val>
                                            <p:strVal val="#ppt_w"/>
                                          </p:val>
                                        </p:tav>
                                      </p:tavLst>
                                    </p:anim>
                                    <p:anim calcmode="lin" valueType="num">
                                      <p:cBhvr>
                                        <p:cTn id="17" dur="500" fill="hold"/>
                                        <p:tgtEl>
                                          <p:spTgt spid="3074"/>
                                        </p:tgtEl>
                                        <p:attrNameLst>
                                          <p:attrName>ppt_h</p:attrName>
                                        </p:attrNameLst>
                                      </p:cBhvr>
                                      <p:tavLst>
                                        <p:tav tm="0">
                                          <p:val>
                                            <p:fltVal val="0"/>
                                          </p:val>
                                        </p:tav>
                                        <p:tav tm="100000">
                                          <p:val>
                                            <p:strVal val="#ppt_h"/>
                                          </p:val>
                                        </p:tav>
                                      </p:tavLst>
                                    </p:anim>
                                  </p:childTnLst>
                                </p:cTn>
                              </p:par>
                            </p:childTnLst>
                          </p:cTn>
                        </p:par>
                        <p:par>
                          <p:cTn id="18" fill="hold">
                            <p:stCondLst>
                              <p:cond delay="2000"/>
                            </p:stCondLst>
                            <p:childTnLst>
                              <p:par>
                                <p:cTn id="19" presetID="53" presetClass="entr" presetSubtype="0" fill="hold" nodeType="afterEffect">
                                  <p:stCondLst>
                                    <p:cond delay="0"/>
                                  </p:stCondLst>
                                  <p:childTnLst>
                                    <p:set>
                                      <p:cBhvr>
                                        <p:cTn id="20" dur="1" fill="hold">
                                          <p:stCondLst>
                                            <p:cond delay="0"/>
                                          </p:stCondLst>
                                        </p:cTn>
                                        <p:tgtEl>
                                          <p:spTgt spid="11"/>
                                        </p:tgtEl>
                                        <p:attrNameLst>
                                          <p:attrName>style.visibility</p:attrName>
                                        </p:attrNameLst>
                                      </p:cBhvr>
                                      <p:to>
                                        <p:strVal val="visible"/>
                                      </p:to>
                                    </p:set>
                                    <p:anim calcmode="lin" valueType="num">
                                      <p:cBhvr>
                                        <p:cTn id="21" dur="500" fill="hold"/>
                                        <p:tgtEl>
                                          <p:spTgt spid="11"/>
                                        </p:tgtEl>
                                        <p:attrNameLst>
                                          <p:attrName>ppt_w</p:attrName>
                                        </p:attrNameLst>
                                      </p:cBhvr>
                                      <p:tavLst>
                                        <p:tav tm="0">
                                          <p:val>
                                            <p:fltVal val="0"/>
                                          </p:val>
                                        </p:tav>
                                        <p:tav tm="100000">
                                          <p:val>
                                            <p:strVal val="#ppt_w"/>
                                          </p:val>
                                        </p:tav>
                                      </p:tavLst>
                                    </p:anim>
                                    <p:anim calcmode="lin" valueType="num">
                                      <p:cBhvr>
                                        <p:cTn id="22" dur="500" fill="hold"/>
                                        <p:tgtEl>
                                          <p:spTgt spid="11"/>
                                        </p:tgtEl>
                                        <p:attrNameLst>
                                          <p:attrName>ppt_h</p:attrName>
                                        </p:attrNameLst>
                                      </p:cBhvr>
                                      <p:tavLst>
                                        <p:tav tm="0">
                                          <p:val>
                                            <p:fltVal val="0"/>
                                          </p:val>
                                        </p:tav>
                                        <p:tav tm="100000">
                                          <p:val>
                                            <p:strVal val="#ppt_h"/>
                                          </p:val>
                                        </p:tav>
                                      </p:tavLst>
                                    </p:anim>
                                    <p:animEffect transition="in" filter="fade">
                                      <p:cBhvr>
                                        <p:cTn id="23" dur="500"/>
                                        <p:tgtEl>
                                          <p:spTgt spid="11"/>
                                        </p:tgtEl>
                                      </p:cBhvr>
                                    </p:animEffect>
                                  </p:childTnLst>
                                </p:cTn>
                              </p:par>
                            </p:childTnLst>
                          </p:cTn>
                        </p:par>
                      </p:childTnLst>
                    </p:cTn>
                  </p:par>
                  <p:par>
                    <p:cTn id="24" fill="hold">
                      <p:stCondLst>
                        <p:cond delay="indefinite"/>
                      </p:stCondLst>
                      <p:childTnLst>
                        <p:par>
                          <p:cTn id="25" fill="hold">
                            <p:stCondLst>
                              <p:cond delay="0"/>
                            </p:stCondLst>
                            <p:childTnLst>
                              <p:par>
                                <p:cTn id="26" presetID="2" presetClass="entr" presetSubtype="4" fill="hold" nodeType="clickEffect">
                                  <p:stCondLst>
                                    <p:cond delay="0"/>
                                  </p:stCondLst>
                                  <p:childTnLst>
                                    <p:set>
                                      <p:cBhvr>
                                        <p:cTn id="27" dur="1" fill="hold">
                                          <p:stCondLst>
                                            <p:cond delay="0"/>
                                          </p:stCondLst>
                                        </p:cTn>
                                        <p:tgtEl>
                                          <p:spTgt spid="10">
                                            <p:txEl>
                                              <p:pRg st="0" end="0"/>
                                            </p:txEl>
                                          </p:spTgt>
                                        </p:tgtEl>
                                        <p:attrNameLst>
                                          <p:attrName>style.visibility</p:attrName>
                                        </p:attrNameLst>
                                      </p:cBhvr>
                                      <p:to>
                                        <p:strVal val="visible"/>
                                      </p:to>
                                    </p:set>
                                    <p:anim calcmode="lin" valueType="num">
                                      <p:cBhvr additive="base">
                                        <p:cTn id="28" dur="500" fill="hold"/>
                                        <p:tgtEl>
                                          <p:spTgt spid="10">
                                            <p:txEl>
                                              <p:pRg st="0" end="0"/>
                                            </p:txEl>
                                          </p:spTgt>
                                        </p:tgtEl>
                                        <p:attrNameLst>
                                          <p:attrName>ppt_x</p:attrName>
                                        </p:attrNameLst>
                                      </p:cBhvr>
                                      <p:tavLst>
                                        <p:tav tm="0">
                                          <p:val>
                                            <p:strVal val="#ppt_x"/>
                                          </p:val>
                                        </p:tav>
                                        <p:tav tm="100000">
                                          <p:val>
                                            <p:strVal val="#ppt_x"/>
                                          </p:val>
                                        </p:tav>
                                      </p:tavLst>
                                    </p:anim>
                                    <p:anim calcmode="lin" valueType="num">
                                      <p:cBhvr additive="base">
                                        <p:cTn id="29" dur="500" fill="hold"/>
                                        <p:tgtEl>
                                          <p:spTgt spid="10">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30" fill="hold">
                      <p:stCondLst>
                        <p:cond delay="indefinite"/>
                      </p:stCondLst>
                      <p:childTnLst>
                        <p:par>
                          <p:cTn id="31" fill="hold">
                            <p:stCondLst>
                              <p:cond delay="0"/>
                            </p:stCondLst>
                            <p:childTnLst>
                              <p:par>
                                <p:cTn id="32" presetID="31" presetClass="entr" presetSubtype="0" fill="hold" nodeType="clickEffect">
                                  <p:stCondLst>
                                    <p:cond delay="0"/>
                                  </p:stCondLst>
                                  <p:iterate type="lt">
                                    <p:tmPct val="5000"/>
                                  </p:iterate>
                                  <p:childTnLst>
                                    <p:set>
                                      <p:cBhvr>
                                        <p:cTn id="33" dur="1" fill="hold">
                                          <p:stCondLst>
                                            <p:cond delay="0"/>
                                          </p:stCondLst>
                                        </p:cTn>
                                        <p:tgtEl>
                                          <p:spTgt spid="3075"/>
                                        </p:tgtEl>
                                        <p:attrNameLst>
                                          <p:attrName>style.visibility</p:attrName>
                                        </p:attrNameLst>
                                      </p:cBhvr>
                                      <p:to>
                                        <p:strVal val="visible"/>
                                      </p:to>
                                    </p:set>
                                    <p:anim calcmode="lin" valueType="num">
                                      <p:cBhvr>
                                        <p:cTn id="34" dur="1000" fill="hold"/>
                                        <p:tgtEl>
                                          <p:spTgt spid="3075"/>
                                        </p:tgtEl>
                                        <p:attrNameLst>
                                          <p:attrName>ppt_w</p:attrName>
                                        </p:attrNameLst>
                                      </p:cBhvr>
                                      <p:tavLst>
                                        <p:tav tm="0">
                                          <p:val>
                                            <p:fltVal val="0"/>
                                          </p:val>
                                        </p:tav>
                                        <p:tav tm="100000">
                                          <p:val>
                                            <p:strVal val="#ppt_w"/>
                                          </p:val>
                                        </p:tav>
                                      </p:tavLst>
                                    </p:anim>
                                    <p:anim calcmode="lin" valueType="num">
                                      <p:cBhvr>
                                        <p:cTn id="35" dur="1000" fill="hold"/>
                                        <p:tgtEl>
                                          <p:spTgt spid="3075"/>
                                        </p:tgtEl>
                                        <p:attrNameLst>
                                          <p:attrName>ppt_h</p:attrName>
                                        </p:attrNameLst>
                                      </p:cBhvr>
                                      <p:tavLst>
                                        <p:tav tm="0">
                                          <p:val>
                                            <p:fltVal val="0"/>
                                          </p:val>
                                        </p:tav>
                                        <p:tav tm="100000">
                                          <p:val>
                                            <p:strVal val="#ppt_h"/>
                                          </p:val>
                                        </p:tav>
                                      </p:tavLst>
                                    </p:anim>
                                    <p:anim calcmode="lin" valueType="num">
                                      <p:cBhvr>
                                        <p:cTn id="36" dur="1000" fill="hold"/>
                                        <p:tgtEl>
                                          <p:spTgt spid="3075"/>
                                        </p:tgtEl>
                                        <p:attrNameLst>
                                          <p:attrName>style.rotation</p:attrName>
                                        </p:attrNameLst>
                                      </p:cBhvr>
                                      <p:tavLst>
                                        <p:tav tm="0">
                                          <p:val>
                                            <p:fltVal val="90"/>
                                          </p:val>
                                        </p:tav>
                                        <p:tav tm="100000">
                                          <p:val>
                                            <p:fltVal val="0"/>
                                          </p:val>
                                        </p:tav>
                                      </p:tavLst>
                                    </p:anim>
                                    <p:animEffect transition="in" filter="fade">
                                      <p:cBhvr>
                                        <p:cTn id="37" dur="1000"/>
                                        <p:tgtEl>
                                          <p:spTgt spid="3075"/>
                                        </p:tgtEl>
                                      </p:cBhvr>
                                    </p:animEffect>
                                  </p:childTnLst>
                                </p:cTn>
                              </p:par>
                              <p:par>
                                <p:cTn id="38" presetID="53" presetClass="exit" presetSubtype="0" fill="hold" nodeType="withEffect">
                                  <p:stCondLst>
                                    <p:cond delay="0"/>
                                  </p:stCondLst>
                                  <p:childTnLst>
                                    <p:anim calcmode="lin" valueType="num">
                                      <p:cBhvr>
                                        <p:cTn id="39" dur="500"/>
                                        <p:tgtEl>
                                          <p:spTgt spid="11"/>
                                        </p:tgtEl>
                                        <p:attrNameLst>
                                          <p:attrName>ppt_w</p:attrName>
                                        </p:attrNameLst>
                                      </p:cBhvr>
                                      <p:tavLst>
                                        <p:tav tm="0">
                                          <p:val>
                                            <p:strVal val="ppt_w"/>
                                          </p:val>
                                        </p:tav>
                                        <p:tav tm="100000">
                                          <p:val>
                                            <p:fltVal val="0"/>
                                          </p:val>
                                        </p:tav>
                                      </p:tavLst>
                                    </p:anim>
                                    <p:anim calcmode="lin" valueType="num">
                                      <p:cBhvr>
                                        <p:cTn id="40" dur="500"/>
                                        <p:tgtEl>
                                          <p:spTgt spid="11"/>
                                        </p:tgtEl>
                                        <p:attrNameLst>
                                          <p:attrName>ppt_h</p:attrName>
                                        </p:attrNameLst>
                                      </p:cBhvr>
                                      <p:tavLst>
                                        <p:tav tm="0">
                                          <p:val>
                                            <p:strVal val="ppt_h"/>
                                          </p:val>
                                        </p:tav>
                                        <p:tav tm="100000">
                                          <p:val>
                                            <p:fltVal val="0"/>
                                          </p:val>
                                        </p:tav>
                                      </p:tavLst>
                                    </p:anim>
                                    <p:animEffect transition="out" filter="fade">
                                      <p:cBhvr>
                                        <p:cTn id="41" dur="500"/>
                                        <p:tgtEl>
                                          <p:spTgt spid="11"/>
                                        </p:tgtEl>
                                      </p:cBhvr>
                                    </p:animEffect>
                                    <p:set>
                                      <p:cBhvr>
                                        <p:cTn id="42" dur="1" fill="hold">
                                          <p:stCondLst>
                                            <p:cond delay="499"/>
                                          </p:stCondLst>
                                        </p:cTn>
                                        <p:tgtEl>
                                          <p:spTgt spid="11"/>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p:cNvSpPr txBox="1"/>
          <p:nvPr/>
        </p:nvSpPr>
        <p:spPr>
          <a:xfrm>
            <a:off x="0" y="0"/>
            <a:ext cx="12192000" cy="523220"/>
          </a:xfrm>
          <a:prstGeom prst="rect">
            <a:avLst/>
          </a:prstGeom>
          <a:noFill/>
        </p:spPr>
        <p:txBody>
          <a:bodyPr wrap="square" rtlCol="0">
            <a:spAutoFit/>
          </a:bodyPr>
          <a:lstStyle/>
          <a:p>
            <a:pPr algn="ctr"/>
            <a:r>
              <a:rPr lang="en-US" sz="2800" b="1" dirty="0" err="1">
                <a:solidFill>
                  <a:srgbClr val="FF00FF"/>
                </a:solidFill>
                <a:latin typeface="Times New Roman" pitchFamily="18" charset="0"/>
                <a:cs typeface="Times New Roman" pitchFamily="18" charset="0"/>
              </a:rPr>
              <a:t>BÀI</a:t>
            </a:r>
            <a:r>
              <a:rPr lang="en-US" sz="2800" b="1" dirty="0">
                <a:solidFill>
                  <a:srgbClr val="FF00FF"/>
                </a:solidFill>
                <a:latin typeface="Times New Roman" pitchFamily="18" charset="0"/>
                <a:cs typeface="Times New Roman" pitchFamily="18" charset="0"/>
              </a:rPr>
              <a:t> 16:  </a:t>
            </a:r>
            <a:r>
              <a:rPr lang="en-US" sz="2800" b="1" dirty="0" err="1">
                <a:solidFill>
                  <a:srgbClr val="FF00FF"/>
                </a:solidFill>
                <a:latin typeface="Times New Roman" pitchFamily="18" charset="0"/>
                <a:cs typeface="Times New Roman" pitchFamily="18" charset="0"/>
              </a:rPr>
              <a:t>TỪ</a:t>
            </a:r>
            <a:r>
              <a:rPr lang="en-US" sz="2800" b="1" dirty="0">
                <a:solidFill>
                  <a:srgbClr val="FF00FF"/>
                </a:solidFill>
                <a:latin typeface="Times New Roman" pitchFamily="18" charset="0"/>
                <a:cs typeface="Times New Roman" pitchFamily="18" charset="0"/>
              </a:rPr>
              <a:t> </a:t>
            </a:r>
            <a:r>
              <a:rPr lang="en-US" sz="2800" b="1" dirty="0" err="1">
                <a:solidFill>
                  <a:srgbClr val="FF00FF"/>
                </a:solidFill>
                <a:latin typeface="Times New Roman" pitchFamily="18" charset="0"/>
                <a:cs typeface="Times New Roman" pitchFamily="18" charset="0"/>
              </a:rPr>
              <a:t>TRƯỜNG</a:t>
            </a:r>
            <a:r>
              <a:rPr lang="en-US" sz="2800" b="1" dirty="0">
                <a:solidFill>
                  <a:srgbClr val="FF00FF"/>
                </a:solidFill>
                <a:latin typeface="Times New Roman" pitchFamily="18" charset="0"/>
                <a:cs typeface="Times New Roman" pitchFamily="18" charset="0"/>
              </a:rPr>
              <a:t> </a:t>
            </a:r>
            <a:r>
              <a:rPr lang="en-US" sz="2800" b="1" dirty="0" err="1">
                <a:solidFill>
                  <a:srgbClr val="FF00FF"/>
                </a:solidFill>
                <a:latin typeface="Times New Roman" pitchFamily="18" charset="0"/>
                <a:cs typeface="Times New Roman" pitchFamily="18" charset="0"/>
              </a:rPr>
              <a:t>CỦA</a:t>
            </a:r>
            <a:r>
              <a:rPr lang="en-US" sz="2800" b="1" dirty="0">
                <a:solidFill>
                  <a:srgbClr val="FF00FF"/>
                </a:solidFill>
                <a:latin typeface="Times New Roman" pitchFamily="18" charset="0"/>
                <a:cs typeface="Times New Roman" pitchFamily="18" charset="0"/>
              </a:rPr>
              <a:t> </a:t>
            </a:r>
            <a:r>
              <a:rPr lang="en-US" sz="2800" b="1" dirty="0" err="1">
                <a:solidFill>
                  <a:srgbClr val="FF00FF"/>
                </a:solidFill>
                <a:latin typeface="Times New Roman" pitchFamily="18" charset="0"/>
                <a:cs typeface="Times New Roman" pitchFamily="18" charset="0"/>
              </a:rPr>
              <a:t>TRÁI</a:t>
            </a:r>
            <a:r>
              <a:rPr lang="en-US" sz="2800" b="1" dirty="0">
                <a:solidFill>
                  <a:srgbClr val="FF00FF"/>
                </a:solidFill>
                <a:latin typeface="Times New Roman" pitchFamily="18" charset="0"/>
                <a:cs typeface="Times New Roman" pitchFamily="18" charset="0"/>
              </a:rPr>
              <a:t> </a:t>
            </a:r>
            <a:r>
              <a:rPr lang="en-US" sz="2800" b="1" dirty="0" err="1">
                <a:solidFill>
                  <a:srgbClr val="FF00FF"/>
                </a:solidFill>
                <a:latin typeface="Times New Roman" pitchFamily="18" charset="0"/>
                <a:cs typeface="Times New Roman" pitchFamily="18" charset="0"/>
              </a:rPr>
              <a:t>ĐẤT</a:t>
            </a:r>
            <a:r>
              <a:rPr lang="en-US" sz="2800" b="1" dirty="0">
                <a:solidFill>
                  <a:srgbClr val="FF00FF"/>
                </a:solidFill>
                <a:latin typeface="Times New Roman" pitchFamily="18" charset="0"/>
                <a:cs typeface="Times New Roman" pitchFamily="18" charset="0"/>
              </a:rPr>
              <a:t>.</a:t>
            </a:r>
          </a:p>
        </p:txBody>
      </p:sp>
      <p:pic>
        <p:nvPicPr>
          <p:cNvPr id="4098" name="Picture 2"/>
          <p:cNvPicPr>
            <a:picLocks noChangeAspect="1" noChangeArrowheads="1"/>
          </p:cNvPicPr>
          <p:nvPr/>
        </p:nvPicPr>
        <p:blipFill>
          <a:blip r:embed="rId3"/>
          <a:srcRect/>
          <a:stretch>
            <a:fillRect/>
          </a:stretch>
        </p:blipFill>
        <p:spPr bwMode="auto">
          <a:xfrm>
            <a:off x="927327" y="1056142"/>
            <a:ext cx="10277702" cy="3923338"/>
          </a:xfrm>
          <a:prstGeom prst="rect">
            <a:avLst/>
          </a:prstGeom>
          <a:noFill/>
          <a:ln w="9525">
            <a:noFill/>
            <a:miter lim="800000"/>
            <a:headEnd/>
            <a:tailEnd/>
          </a:ln>
          <a:effectLst/>
        </p:spPr>
      </p:pic>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4" presetClass="entr" presetSubtype="0" fill="hold" nodeType="withEffect">
                                  <p:stCondLst>
                                    <p:cond delay="0"/>
                                  </p:stCondLst>
                                  <p:childTnLst>
                                    <p:set>
                                      <p:cBhvr>
                                        <p:cTn id="6" dur="1" fill="hold">
                                          <p:stCondLst>
                                            <p:cond delay="0"/>
                                          </p:stCondLst>
                                        </p:cTn>
                                        <p:tgtEl>
                                          <p:spTgt spid="4098"/>
                                        </p:tgtEl>
                                        <p:attrNameLst>
                                          <p:attrName>style.visibility</p:attrName>
                                        </p:attrNameLst>
                                      </p:cBhvr>
                                      <p:to>
                                        <p:strVal val="visible"/>
                                      </p:to>
                                    </p:set>
                                    <p:anim from="(-#ppt_w/2)" to="(#ppt_x)" calcmode="lin" valueType="num">
                                      <p:cBhvr>
                                        <p:cTn id="7" dur="600" fill="hold">
                                          <p:stCondLst>
                                            <p:cond delay="0"/>
                                          </p:stCondLst>
                                        </p:cTn>
                                        <p:tgtEl>
                                          <p:spTgt spid="4098"/>
                                        </p:tgtEl>
                                        <p:attrNameLst>
                                          <p:attrName>ppt_x</p:attrName>
                                        </p:attrNameLst>
                                      </p:cBhvr>
                                    </p:anim>
                                    <p:anim from="0" to="-1.0" calcmode="lin" valueType="num">
                                      <p:cBhvr>
                                        <p:cTn id="8" dur="200" decel="50000" autoRev="1" fill="hold">
                                          <p:stCondLst>
                                            <p:cond delay="600"/>
                                          </p:stCondLst>
                                        </p:cTn>
                                        <p:tgtEl>
                                          <p:spTgt spid="4098"/>
                                        </p:tgtEl>
                                        <p:attrNameLst>
                                          <p:attrName>xshear</p:attrName>
                                        </p:attrNameLst>
                                      </p:cBhvr>
                                    </p:anim>
                                    <p:animScale>
                                      <p:cBhvr>
                                        <p:cTn id="9" dur="200" decel="100000" autoRev="1" fill="hold">
                                          <p:stCondLst>
                                            <p:cond delay="600"/>
                                          </p:stCondLst>
                                        </p:cTn>
                                        <p:tgtEl>
                                          <p:spTgt spid="4098"/>
                                        </p:tgtEl>
                                      </p:cBhvr>
                                      <p:from x="100000" y="100000"/>
                                      <p:to x="80000" y="100000"/>
                                    </p:animScale>
                                    <p:anim by="(#ppt_h/3+#ppt_w*0.1)" calcmode="lin" valueType="num">
                                      <p:cBhvr additive="sum">
                                        <p:cTn id="10" dur="200" decel="100000" autoRev="1" fill="hold">
                                          <p:stCondLst>
                                            <p:cond delay="600"/>
                                          </p:stCondLst>
                                        </p:cTn>
                                        <p:tgtEl>
                                          <p:spTgt spid="4098"/>
                                        </p:tgtEl>
                                        <p:attrNameLst>
                                          <p:attrName>ppt_x</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0" y="935039"/>
            <a:ext cx="12192000" cy="523220"/>
          </a:xfrm>
          <a:prstGeom prst="rect">
            <a:avLst/>
          </a:prstGeom>
          <a:noFill/>
        </p:spPr>
        <p:txBody>
          <a:bodyPr wrap="square">
            <a:spAutoFit/>
          </a:bodyPr>
          <a:lstStyle/>
          <a:p>
            <a:pPr algn="just">
              <a:defRPr/>
            </a:pP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Trái</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đất</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có</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từ</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trường</a:t>
            </a:r>
            <a:r>
              <a:rPr lang="en-US" sz="2800" dirty="0">
                <a:solidFill>
                  <a:srgbClr val="0000FF"/>
                </a:solidFill>
                <a:latin typeface="Times New Roman" pitchFamily="18" charset="0"/>
                <a:cs typeface="Times New Roman" pitchFamily="18" charset="0"/>
              </a:rPr>
              <a:t>.</a:t>
            </a:r>
          </a:p>
        </p:txBody>
      </p:sp>
      <p:sp>
        <p:nvSpPr>
          <p:cNvPr id="9" name="TextBox 8"/>
          <p:cNvSpPr txBox="1"/>
          <p:nvPr/>
        </p:nvSpPr>
        <p:spPr>
          <a:xfrm>
            <a:off x="0" y="1421267"/>
            <a:ext cx="12192000" cy="954107"/>
          </a:xfrm>
          <a:prstGeom prst="rect">
            <a:avLst/>
          </a:prstGeom>
          <a:noFill/>
        </p:spPr>
        <p:txBody>
          <a:bodyPr wrap="square">
            <a:spAutoFit/>
          </a:bodyPr>
          <a:lstStyle/>
          <a:p>
            <a:pPr algn="just">
              <a:defRPr/>
            </a:pPr>
            <a:r>
              <a:rPr lang="en-US" sz="2800" dirty="0">
                <a:solidFill>
                  <a:srgbClr val="0000FF"/>
                </a:solidFill>
                <a:latin typeface="Times New Roman" pitchFamily="18" charset="0"/>
                <a:cs typeface="Times New Roman" pitchFamily="18" charset="0"/>
              </a:rPr>
              <a:t>- Theo </a:t>
            </a:r>
            <a:r>
              <a:rPr lang="en-US" sz="2800" dirty="0" err="1">
                <a:solidFill>
                  <a:srgbClr val="0000FF"/>
                </a:solidFill>
                <a:latin typeface="Times New Roman" pitchFamily="18" charset="0"/>
                <a:cs typeface="Times New Roman" pitchFamily="18" charset="0"/>
              </a:rPr>
              <a:t>quy</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ước</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cực</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từ</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bắc</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của</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trái</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đất</a:t>
            </a:r>
            <a:r>
              <a:rPr lang="en-US" sz="2800" dirty="0">
                <a:solidFill>
                  <a:srgbClr val="0000FF"/>
                </a:solidFill>
                <a:latin typeface="Times New Roman" pitchFamily="18" charset="0"/>
                <a:cs typeface="Times New Roman" pitchFamily="18" charset="0"/>
              </a:rPr>
              <a:t> ở </a:t>
            </a:r>
            <a:r>
              <a:rPr lang="en-US" sz="2800" dirty="0" err="1">
                <a:solidFill>
                  <a:srgbClr val="0000FF"/>
                </a:solidFill>
                <a:latin typeface="Times New Roman" pitchFamily="18" charset="0"/>
                <a:cs typeface="Times New Roman" pitchFamily="18" charset="0"/>
              </a:rPr>
              <a:t>gần</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cực</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bắc</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của</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trái</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đất</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cực</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từ</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nam</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của</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trái</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đất</a:t>
            </a:r>
            <a:r>
              <a:rPr lang="en-US" sz="2800" dirty="0">
                <a:solidFill>
                  <a:srgbClr val="0000FF"/>
                </a:solidFill>
                <a:latin typeface="Times New Roman" pitchFamily="18" charset="0"/>
                <a:cs typeface="Times New Roman" pitchFamily="18" charset="0"/>
              </a:rPr>
              <a:t> ở </a:t>
            </a:r>
            <a:r>
              <a:rPr lang="en-US" sz="2800" dirty="0" err="1">
                <a:solidFill>
                  <a:srgbClr val="0000FF"/>
                </a:solidFill>
                <a:latin typeface="Times New Roman" pitchFamily="18" charset="0"/>
                <a:cs typeface="Times New Roman" pitchFamily="18" charset="0"/>
              </a:rPr>
              <a:t>gần</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cực</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nam</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của</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trái</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đất</a:t>
            </a:r>
            <a:r>
              <a:rPr lang="en-US" sz="2800" dirty="0">
                <a:solidFill>
                  <a:srgbClr val="0000FF"/>
                </a:solidFill>
                <a:latin typeface="Times New Roman" pitchFamily="18" charset="0"/>
                <a:cs typeface="Times New Roman" pitchFamily="18" charset="0"/>
              </a:rPr>
              <a:t> .</a:t>
            </a:r>
          </a:p>
        </p:txBody>
      </p:sp>
      <p:sp>
        <p:nvSpPr>
          <p:cNvPr id="12" name="TextBox 11"/>
          <p:cNvSpPr txBox="1"/>
          <p:nvPr/>
        </p:nvSpPr>
        <p:spPr>
          <a:xfrm>
            <a:off x="0" y="0"/>
            <a:ext cx="12192000" cy="523220"/>
          </a:xfrm>
          <a:prstGeom prst="rect">
            <a:avLst/>
          </a:prstGeom>
          <a:noFill/>
        </p:spPr>
        <p:txBody>
          <a:bodyPr wrap="square" rtlCol="0">
            <a:spAutoFit/>
          </a:bodyPr>
          <a:lstStyle/>
          <a:p>
            <a:pPr algn="ctr"/>
            <a:r>
              <a:rPr lang="en-US" sz="2800" b="1" dirty="0" err="1">
                <a:solidFill>
                  <a:srgbClr val="FF00FF"/>
                </a:solidFill>
                <a:latin typeface="Times New Roman" pitchFamily="18" charset="0"/>
                <a:cs typeface="Times New Roman" pitchFamily="18" charset="0"/>
              </a:rPr>
              <a:t>BÀI</a:t>
            </a:r>
            <a:r>
              <a:rPr lang="en-US" sz="2800" b="1" dirty="0">
                <a:solidFill>
                  <a:srgbClr val="FF00FF"/>
                </a:solidFill>
                <a:latin typeface="Times New Roman" pitchFamily="18" charset="0"/>
                <a:cs typeface="Times New Roman" pitchFamily="18" charset="0"/>
              </a:rPr>
              <a:t> 16:  </a:t>
            </a:r>
            <a:r>
              <a:rPr lang="en-US" sz="2800" b="1" dirty="0" err="1">
                <a:solidFill>
                  <a:srgbClr val="FF00FF"/>
                </a:solidFill>
                <a:latin typeface="Times New Roman" pitchFamily="18" charset="0"/>
                <a:cs typeface="Times New Roman" pitchFamily="18" charset="0"/>
              </a:rPr>
              <a:t>TỪ</a:t>
            </a:r>
            <a:r>
              <a:rPr lang="en-US" sz="2800" b="1" dirty="0">
                <a:solidFill>
                  <a:srgbClr val="FF00FF"/>
                </a:solidFill>
                <a:latin typeface="Times New Roman" pitchFamily="18" charset="0"/>
                <a:cs typeface="Times New Roman" pitchFamily="18" charset="0"/>
              </a:rPr>
              <a:t> </a:t>
            </a:r>
            <a:r>
              <a:rPr lang="en-US" sz="2800" b="1" dirty="0" err="1">
                <a:solidFill>
                  <a:srgbClr val="FF00FF"/>
                </a:solidFill>
                <a:latin typeface="Times New Roman" pitchFamily="18" charset="0"/>
                <a:cs typeface="Times New Roman" pitchFamily="18" charset="0"/>
              </a:rPr>
              <a:t>TRƯỜNG</a:t>
            </a:r>
            <a:r>
              <a:rPr lang="en-US" sz="2800" b="1" dirty="0">
                <a:solidFill>
                  <a:srgbClr val="FF00FF"/>
                </a:solidFill>
                <a:latin typeface="Times New Roman" pitchFamily="18" charset="0"/>
                <a:cs typeface="Times New Roman" pitchFamily="18" charset="0"/>
              </a:rPr>
              <a:t> </a:t>
            </a:r>
            <a:r>
              <a:rPr lang="en-US" sz="2800" b="1" dirty="0" err="1">
                <a:solidFill>
                  <a:srgbClr val="FF00FF"/>
                </a:solidFill>
                <a:latin typeface="Times New Roman" pitchFamily="18" charset="0"/>
                <a:cs typeface="Times New Roman" pitchFamily="18" charset="0"/>
              </a:rPr>
              <a:t>CỦA</a:t>
            </a:r>
            <a:r>
              <a:rPr lang="en-US" sz="2800" b="1" dirty="0">
                <a:solidFill>
                  <a:srgbClr val="FF00FF"/>
                </a:solidFill>
                <a:latin typeface="Times New Roman" pitchFamily="18" charset="0"/>
                <a:cs typeface="Times New Roman" pitchFamily="18" charset="0"/>
              </a:rPr>
              <a:t> </a:t>
            </a:r>
            <a:r>
              <a:rPr lang="en-US" sz="2800" b="1" dirty="0" err="1">
                <a:solidFill>
                  <a:srgbClr val="FF00FF"/>
                </a:solidFill>
                <a:latin typeface="Times New Roman" pitchFamily="18" charset="0"/>
                <a:cs typeface="Times New Roman" pitchFamily="18" charset="0"/>
              </a:rPr>
              <a:t>TRÁI</a:t>
            </a:r>
            <a:r>
              <a:rPr lang="en-US" sz="2800" b="1" dirty="0">
                <a:solidFill>
                  <a:srgbClr val="FF00FF"/>
                </a:solidFill>
                <a:latin typeface="Times New Roman" pitchFamily="18" charset="0"/>
                <a:cs typeface="Times New Roman" pitchFamily="18" charset="0"/>
              </a:rPr>
              <a:t> </a:t>
            </a:r>
            <a:r>
              <a:rPr lang="en-US" sz="2800" b="1" dirty="0" err="1">
                <a:solidFill>
                  <a:srgbClr val="FF00FF"/>
                </a:solidFill>
                <a:latin typeface="Times New Roman" pitchFamily="18" charset="0"/>
                <a:cs typeface="Times New Roman" pitchFamily="18" charset="0"/>
              </a:rPr>
              <a:t>ĐẤT</a:t>
            </a:r>
            <a:r>
              <a:rPr lang="en-US" sz="2800" b="1" dirty="0">
                <a:solidFill>
                  <a:srgbClr val="FF00FF"/>
                </a:solidFill>
                <a:latin typeface="Times New Roman" pitchFamily="18" charset="0"/>
                <a:cs typeface="Times New Roman" pitchFamily="18" charset="0"/>
              </a:rPr>
              <a:t>.</a:t>
            </a:r>
          </a:p>
        </p:txBody>
      </p:sp>
      <p:sp>
        <p:nvSpPr>
          <p:cNvPr id="14" name="Subtitle 2"/>
          <p:cNvSpPr txBox="1">
            <a:spLocks/>
          </p:cNvSpPr>
          <p:nvPr/>
        </p:nvSpPr>
        <p:spPr>
          <a:xfrm>
            <a:off x="0" y="491320"/>
            <a:ext cx="12192000" cy="510166"/>
          </a:xfrm>
          <a:prstGeom prst="rect">
            <a:avLst/>
          </a:prstGeom>
          <a:ln>
            <a:noFill/>
          </a:ln>
        </p:spPr>
        <p:txBody>
          <a:bodyPr vert="horz" lIns="91440" tIns="45720" rIns="91440" bIns="45720" rtlCol="0">
            <a:normAutofit/>
          </a:body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2800" b="1" i="0" u="none" strike="noStrike" kern="1200" cap="none" spc="0" normalizeH="0" baseline="0" noProof="0" dirty="0">
                <a:ln>
                  <a:noFill/>
                </a:ln>
                <a:solidFill>
                  <a:srgbClr val="0000FF"/>
                </a:solidFill>
                <a:effectLst/>
                <a:uLnTx/>
                <a:uFillTx/>
                <a:latin typeface="Times New Roman" pitchFamily="18" charset="0"/>
                <a:ea typeface="+mn-ea"/>
                <a:cs typeface="Times New Roman" pitchFamily="18" charset="0"/>
              </a:rPr>
              <a:t>I. </a:t>
            </a:r>
            <a:r>
              <a:rPr kumimoji="0" lang="en-US" sz="2800" b="1" i="0" u="none" strike="noStrike" kern="1200" cap="none" spc="0" normalizeH="0" baseline="0" noProof="0" dirty="0" err="1">
                <a:ln>
                  <a:noFill/>
                </a:ln>
                <a:solidFill>
                  <a:srgbClr val="0000FF"/>
                </a:solidFill>
                <a:effectLst/>
                <a:uLnTx/>
                <a:uFillTx/>
                <a:latin typeface="Times New Roman" pitchFamily="18" charset="0"/>
                <a:ea typeface="+mn-ea"/>
                <a:cs typeface="Times New Roman" pitchFamily="18" charset="0"/>
              </a:rPr>
              <a:t>MÔ</a:t>
            </a:r>
            <a:r>
              <a:rPr kumimoji="0" lang="en-US" sz="2800" b="1" i="0" u="none" strike="noStrike" kern="1200" cap="none" spc="0" normalizeH="0" baseline="0" noProof="0" dirty="0">
                <a:ln>
                  <a:noFill/>
                </a:ln>
                <a:solidFill>
                  <a:srgbClr val="0000FF"/>
                </a:solidFill>
                <a:effectLst/>
                <a:uLnTx/>
                <a:uFillTx/>
                <a:latin typeface="Times New Roman" pitchFamily="18" charset="0"/>
                <a:ea typeface="+mn-ea"/>
                <a:cs typeface="Times New Roman" pitchFamily="18" charset="0"/>
              </a:rPr>
              <a:t> </a:t>
            </a:r>
            <a:r>
              <a:rPr kumimoji="0" lang="en-US" sz="2800" b="1" i="0" u="none" strike="noStrike" kern="1200" cap="none" spc="0" normalizeH="0" baseline="0" noProof="0" dirty="0" err="1">
                <a:ln>
                  <a:noFill/>
                </a:ln>
                <a:solidFill>
                  <a:srgbClr val="0000FF"/>
                </a:solidFill>
                <a:effectLst/>
                <a:uLnTx/>
                <a:uFillTx/>
                <a:latin typeface="Times New Roman" pitchFamily="18" charset="0"/>
                <a:ea typeface="+mn-ea"/>
                <a:cs typeface="Times New Roman" pitchFamily="18" charset="0"/>
              </a:rPr>
              <a:t>TẢ</a:t>
            </a:r>
            <a:r>
              <a:rPr kumimoji="0" lang="en-US" sz="2800" b="1" i="0" u="none" strike="noStrike" kern="1200" cap="none" spc="0" normalizeH="0" baseline="0" noProof="0" dirty="0">
                <a:ln>
                  <a:noFill/>
                </a:ln>
                <a:solidFill>
                  <a:srgbClr val="0000FF"/>
                </a:solidFill>
                <a:effectLst/>
                <a:uLnTx/>
                <a:uFillTx/>
                <a:latin typeface="Times New Roman" pitchFamily="18" charset="0"/>
                <a:ea typeface="+mn-ea"/>
                <a:cs typeface="Times New Roman" pitchFamily="18" charset="0"/>
              </a:rPr>
              <a:t> </a:t>
            </a:r>
            <a:r>
              <a:rPr kumimoji="0" lang="en-US" sz="2800" b="1" i="0" u="none" strike="noStrike" kern="1200" cap="none" spc="0" normalizeH="0" baseline="0" noProof="0" dirty="0" err="1">
                <a:ln>
                  <a:noFill/>
                </a:ln>
                <a:solidFill>
                  <a:srgbClr val="0000FF"/>
                </a:solidFill>
                <a:effectLst/>
                <a:uLnTx/>
                <a:uFillTx/>
                <a:latin typeface="Times New Roman" pitchFamily="18" charset="0"/>
                <a:ea typeface="+mn-ea"/>
                <a:cs typeface="Times New Roman" pitchFamily="18" charset="0"/>
              </a:rPr>
              <a:t>TỪ</a:t>
            </a:r>
            <a:r>
              <a:rPr kumimoji="0" lang="en-US" sz="2800" b="1" i="0" u="none" strike="noStrike" kern="1200" cap="none" spc="0" normalizeH="0" baseline="0" noProof="0" dirty="0">
                <a:ln>
                  <a:noFill/>
                </a:ln>
                <a:solidFill>
                  <a:srgbClr val="0000FF"/>
                </a:solidFill>
                <a:effectLst/>
                <a:uLnTx/>
                <a:uFillTx/>
                <a:latin typeface="Times New Roman" pitchFamily="18" charset="0"/>
                <a:ea typeface="+mn-ea"/>
                <a:cs typeface="Times New Roman" pitchFamily="18" charset="0"/>
              </a:rPr>
              <a:t> </a:t>
            </a:r>
            <a:r>
              <a:rPr kumimoji="0" lang="en-US" sz="2800" b="1" i="0" u="none" strike="noStrike" kern="1200" cap="none" spc="0" normalizeH="0" baseline="0" noProof="0" dirty="0" err="1">
                <a:ln>
                  <a:noFill/>
                </a:ln>
                <a:solidFill>
                  <a:srgbClr val="0000FF"/>
                </a:solidFill>
                <a:effectLst/>
                <a:uLnTx/>
                <a:uFillTx/>
                <a:latin typeface="Times New Roman" pitchFamily="18" charset="0"/>
                <a:ea typeface="+mn-ea"/>
                <a:cs typeface="Times New Roman" pitchFamily="18" charset="0"/>
              </a:rPr>
              <a:t>TRƯỜNG</a:t>
            </a:r>
            <a:r>
              <a:rPr kumimoji="0" lang="en-US" sz="2800" b="1" i="0" u="none" strike="noStrike" kern="1200" cap="none" spc="0" normalizeH="0" baseline="0" noProof="0" dirty="0">
                <a:ln>
                  <a:noFill/>
                </a:ln>
                <a:solidFill>
                  <a:srgbClr val="0000FF"/>
                </a:solidFill>
                <a:effectLst/>
                <a:uLnTx/>
                <a:uFillTx/>
                <a:latin typeface="Times New Roman" pitchFamily="18" charset="0"/>
                <a:ea typeface="+mn-ea"/>
                <a:cs typeface="Times New Roman" pitchFamily="18" charset="0"/>
              </a:rPr>
              <a:t> </a:t>
            </a:r>
            <a:r>
              <a:rPr kumimoji="0" lang="en-US" sz="2800" b="1" i="0" u="none" strike="noStrike" kern="1200" cap="none" spc="0" normalizeH="0" baseline="0" noProof="0" dirty="0" err="1">
                <a:ln>
                  <a:noFill/>
                </a:ln>
                <a:solidFill>
                  <a:srgbClr val="0000FF"/>
                </a:solidFill>
                <a:effectLst/>
                <a:uLnTx/>
                <a:uFillTx/>
                <a:latin typeface="Times New Roman" pitchFamily="18" charset="0"/>
                <a:ea typeface="+mn-ea"/>
                <a:cs typeface="Times New Roman" pitchFamily="18" charset="0"/>
              </a:rPr>
              <a:t>CỦA</a:t>
            </a:r>
            <a:r>
              <a:rPr kumimoji="0" lang="en-US" sz="2800" b="1" i="0" u="none" strike="noStrike" kern="1200" cap="none" spc="0" normalizeH="0" baseline="0" noProof="0" dirty="0">
                <a:ln>
                  <a:noFill/>
                </a:ln>
                <a:solidFill>
                  <a:srgbClr val="0000FF"/>
                </a:solidFill>
                <a:effectLst/>
                <a:uLnTx/>
                <a:uFillTx/>
                <a:latin typeface="Times New Roman" pitchFamily="18" charset="0"/>
                <a:ea typeface="+mn-ea"/>
                <a:cs typeface="Times New Roman" pitchFamily="18" charset="0"/>
              </a:rPr>
              <a:t> </a:t>
            </a:r>
            <a:r>
              <a:rPr kumimoji="0" lang="en-US" sz="2800" b="1" i="0" u="none" strike="noStrike" kern="1200" cap="none" spc="0" normalizeH="0" baseline="0" noProof="0" dirty="0" err="1">
                <a:ln>
                  <a:noFill/>
                </a:ln>
                <a:solidFill>
                  <a:srgbClr val="0000FF"/>
                </a:solidFill>
                <a:effectLst/>
                <a:uLnTx/>
                <a:uFillTx/>
                <a:latin typeface="Times New Roman" pitchFamily="18" charset="0"/>
                <a:ea typeface="+mn-ea"/>
                <a:cs typeface="Times New Roman" pitchFamily="18" charset="0"/>
              </a:rPr>
              <a:t>TRÁI</a:t>
            </a:r>
            <a:r>
              <a:rPr kumimoji="0" lang="en-US" sz="2800" b="1" i="0" u="none" strike="noStrike" kern="1200" cap="none" spc="0" normalizeH="0" baseline="0" noProof="0" dirty="0">
                <a:ln>
                  <a:noFill/>
                </a:ln>
                <a:solidFill>
                  <a:srgbClr val="0000FF"/>
                </a:solidFill>
                <a:effectLst/>
                <a:uLnTx/>
                <a:uFillTx/>
                <a:latin typeface="Times New Roman" pitchFamily="18" charset="0"/>
                <a:ea typeface="+mn-ea"/>
                <a:cs typeface="Times New Roman" pitchFamily="18" charset="0"/>
              </a:rPr>
              <a:t> </a:t>
            </a:r>
            <a:r>
              <a:rPr kumimoji="0" lang="en-US" sz="2800" b="1" i="0" u="none" strike="noStrike" kern="1200" cap="none" spc="0" normalizeH="0" baseline="0" noProof="0" dirty="0" err="1">
                <a:ln>
                  <a:noFill/>
                </a:ln>
                <a:solidFill>
                  <a:srgbClr val="0000FF"/>
                </a:solidFill>
                <a:effectLst/>
                <a:uLnTx/>
                <a:uFillTx/>
                <a:latin typeface="Times New Roman" pitchFamily="18" charset="0"/>
                <a:ea typeface="+mn-ea"/>
                <a:cs typeface="Times New Roman" pitchFamily="18" charset="0"/>
              </a:rPr>
              <a:t>ĐẤT</a:t>
            </a:r>
            <a:endParaRPr kumimoji="0" lang="en-US" sz="2800" b="1" i="0" u="none" strike="noStrike" kern="1200" cap="none" spc="0" normalizeH="0" baseline="0" noProof="0" dirty="0">
              <a:ln>
                <a:noFill/>
              </a:ln>
              <a:solidFill>
                <a:srgbClr val="0000FF"/>
              </a:solidFill>
              <a:effectLst/>
              <a:uLnTx/>
              <a:uFillTx/>
              <a:latin typeface="Times New Roman" pitchFamily="18" charset="0"/>
              <a:ea typeface="+mn-ea"/>
              <a:cs typeface="Times New Roman" pitchFamily="18" charset="0"/>
            </a:endParaRPr>
          </a:p>
          <a:p>
            <a:pPr marL="514350" marR="0" lvl="0" indent="-51435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en-US" sz="2800" b="0" i="0" u="none" strike="noStrike" kern="1200" cap="none" spc="0" normalizeH="0" baseline="0" noProof="0" dirty="0">
              <a:ln>
                <a:noFill/>
              </a:ln>
              <a:solidFill>
                <a:srgbClr val="0000FF"/>
              </a:solidFill>
              <a:effectLst/>
              <a:uLnTx/>
              <a:uFillTx/>
              <a:latin typeface="Times New Roman" pitchFamily="18" charset="0"/>
              <a:ea typeface="+mn-ea"/>
              <a:cs typeface="Times New Roman" pitchFamily="18" charset="0"/>
            </a:endParaRP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9"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p:cNvSpPr txBox="1"/>
          <p:nvPr/>
        </p:nvSpPr>
        <p:spPr>
          <a:xfrm>
            <a:off x="0" y="0"/>
            <a:ext cx="12192000" cy="523220"/>
          </a:xfrm>
          <a:prstGeom prst="rect">
            <a:avLst/>
          </a:prstGeom>
          <a:noFill/>
        </p:spPr>
        <p:txBody>
          <a:bodyPr wrap="square" rtlCol="0">
            <a:spAutoFit/>
          </a:bodyPr>
          <a:lstStyle/>
          <a:p>
            <a:pPr algn="ctr"/>
            <a:r>
              <a:rPr lang="en-US" sz="2800" b="1" dirty="0" err="1">
                <a:solidFill>
                  <a:srgbClr val="FF00FF"/>
                </a:solidFill>
                <a:latin typeface="Times New Roman" pitchFamily="18" charset="0"/>
                <a:cs typeface="Times New Roman" pitchFamily="18" charset="0"/>
              </a:rPr>
              <a:t>BÀI</a:t>
            </a:r>
            <a:r>
              <a:rPr lang="en-US" sz="2800" b="1" dirty="0">
                <a:solidFill>
                  <a:srgbClr val="FF00FF"/>
                </a:solidFill>
                <a:latin typeface="Times New Roman" pitchFamily="18" charset="0"/>
                <a:cs typeface="Times New Roman" pitchFamily="18" charset="0"/>
              </a:rPr>
              <a:t> 16:  </a:t>
            </a:r>
            <a:r>
              <a:rPr lang="en-US" sz="2800" b="1" dirty="0" err="1">
                <a:solidFill>
                  <a:srgbClr val="FF00FF"/>
                </a:solidFill>
                <a:latin typeface="Times New Roman" pitchFamily="18" charset="0"/>
                <a:cs typeface="Times New Roman" pitchFamily="18" charset="0"/>
              </a:rPr>
              <a:t>TỪ</a:t>
            </a:r>
            <a:r>
              <a:rPr lang="en-US" sz="2800" b="1" dirty="0">
                <a:solidFill>
                  <a:srgbClr val="FF00FF"/>
                </a:solidFill>
                <a:latin typeface="Times New Roman" pitchFamily="18" charset="0"/>
                <a:cs typeface="Times New Roman" pitchFamily="18" charset="0"/>
              </a:rPr>
              <a:t> </a:t>
            </a:r>
            <a:r>
              <a:rPr lang="en-US" sz="2800" b="1" dirty="0" err="1">
                <a:solidFill>
                  <a:srgbClr val="FF00FF"/>
                </a:solidFill>
                <a:latin typeface="Times New Roman" pitchFamily="18" charset="0"/>
                <a:cs typeface="Times New Roman" pitchFamily="18" charset="0"/>
              </a:rPr>
              <a:t>TRƯỜNG</a:t>
            </a:r>
            <a:r>
              <a:rPr lang="en-US" sz="2800" b="1" dirty="0">
                <a:solidFill>
                  <a:srgbClr val="FF00FF"/>
                </a:solidFill>
                <a:latin typeface="Times New Roman" pitchFamily="18" charset="0"/>
                <a:cs typeface="Times New Roman" pitchFamily="18" charset="0"/>
              </a:rPr>
              <a:t> </a:t>
            </a:r>
            <a:r>
              <a:rPr lang="en-US" sz="2800" b="1" dirty="0" err="1">
                <a:solidFill>
                  <a:srgbClr val="FF00FF"/>
                </a:solidFill>
                <a:latin typeface="Times New Roman" pitchFamily="18" charset="0"/>
                <a:cs typeface="Times New Roman" pitchFamily="18" charset="0"/>
              </a:rPr>
              <a:t>CỦA</a:t>
            </a:r>
            <a:r>
              <a:rPr lang="en-US" sz="2800" b="1" dirty="0">
                <a:solidFill>
                  <a:srgbClr val="FF00FF"/>
                </a:solidFill>
                <a:latin typeface="Times New Roman" pitchFamily="18" charset="0"/>
                <a:cs typeface="Times New Roman" pitchFamily="18" charset="0"/>
              </a:rPr>
              <a:t> </a:t>
            </a:r>
            <a:r>
              <a:rPr lang="en-US" sz="2800" b="1" dirty="0" err="1">
                <a:solidFill>
                  <a:srgbClr val="FF00FF"/>
                </a:solidFill>
                <a:latin typeface="Times New Roman" pitchFamily="18" charset="0"/>
                <a:cs typeface="Times New Roman" pitchFamily="18" charset="0"/>
              </a:rPr>
              <a:t>TRÁI</a:t>
            </a:r>
            <a:r>
              <a:rPr lang="en-US" sz="2800" b="1" dirty="0">
                <a:solidFill>
                  <a:srgbClr val="FF00FF"/>
                </a:solidFill>
                <a:latin typeface="Times New Roman" pitchFamily="18" charset="0"/>
                <a:cs typeface="Times New Roman" pitchFamily="18" charset="0"/>
              </a:rPr>
              <a:t> </a:t>
            </a:r>
            <a:r>
              <a:rPr lang="en-US" sz="2800" b="1" dirty="0" err="1">
                <a:solidFill>
                  <a:srgbClr val="FF00FF"/>
                </a:solidFill>
                <a:latin typeface="Times New Roman" pitchFamily="18" charset="0"/>
                <a:cs typeface="Times New Roman" pitchFamily="18" charset="0"/>
              </a:rPr>
              <a:t>ĐẤT</a:t>
            </a:r>
            <a:r>
              <a:rPr lang="en-US" sz="2800" b="1" dirty="0">
                <a:solidFill>
                  <a:srgbClr val="FF00FF"/>
                </a:solidFill>
                <a:latin typeface="Times New Roman" pitchFamily="18" charset="0"/>
                <a:cs typeface="Times New Roman" pitchFamily="18" charset="0"/>
              </a:rPr>
              <a:t>.</a:t>
            </a:r>
          </a:p>
        </p:txBody>
      </p:sp>
      <p:pic>
        <p:nvPicPr>
          <p:cNvPr id="5122" name="Picture 2"/>
          <p:cNvPicPr>
            <a:picLocks noChangeAspect="1" noChangeArrowheads="1"/>
          </p:cNvPicPr>
          <p:nvPr/>
        </p:nvPicPr>
        <p:blipFill>
          <a:blip r:embed="rId3"/>
          <a:srcRect/>
          <a:stretch>
            <a:fillRect/>
          </a:stretch>
        </p:blipFill>
        <p:spPr bwMode="auto">
          <a:xfrm>
            <a:off x="3164114" y="749981"/>
            <a:ext cx="6633029" cy="4411877"/>
          </a:xfrm>
          <a:prstGeom prst="rect">
            <a:avLst/>
          </a:prstGeom>
          <a:noFill/>
          <a:ln w="9525">
            <a:noFill/>
            <a:miter lim="800000"/>
            <a:headEnd/>
            <a:tailEnd/>
          </a:ln>
          <a:effectLst/>
        </p:spPr>
      </p:pic>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1" presetClass="entr" presetSubtype="0" fill="hold" nodeType="withEffect">
                                  <p:stCondLst>
                                    <p:cond delay="0"/>
                                  </p:stCondLst>
                                  <p:iterate type="lt">
                                    <p:tmPct val="5000"/>
                                  </p:iterate>
                                  <p:childTnLst>
                                    <p:set>
                                      <p:cBhvr>
                                        <p:cTn id="6" dur="1" fill="hold">
                                          <p:stCondLst>
                                            <p:cond delay="0"/>
                                          </p:stCondLst>
                                        </p:cTn>
                                        <p:tgtEl>
                                          <p:spTgt spid="5122"/>
                                        </p:tgtEl>
                                        <p:attrNameLst>
                                          <p:attrName>style.visibility</p:attrName>
                                        </p:attrNameLst>
                                      </p:cBhvr>
                                      <p:to>
                                        <p:strVal val="visible"/>
                                      </p:to>
                                    </p:set>
                                    <p:anim calcmode="lin" valueType="num">
                                      <p:cBhvr>
                                        <p:cTn id="7" dur="1000" fill="hold"/>
                                        <p:tgtEl>
                                          <p:spTgt spid="5122"/>
                                        </p:tgtEl>
                                        <p:attrNameLst>
                                          <p:attrName>ppt_w</p:attrName>
                                        </p:attrNameLst>
                                      </p:cBhvr>
                                      <p:tavLst>
                                        <p:tav tm="0">
                                          <p:val>
                                            <p:fltVal val="0"/>
                                          </p:val>
                                        </p:tav>
                                        <p:tav tm="100000">
                                          <p:val>
                                            <p:strVal val="#ppt_w"/>
                                          </p:val>
                                        </p:tav>
                                      </p:tavLst>
                                    </p:anim>
                                    <p:anim calcmode="lin" valueType="num">
                                      <p:cBhvr>
                                        <p:cTn id="8" dur="1000" fill="hold"/>
                                        <p:tgtEl>
                                          <p:spTgt spid="5122"/>
                                        </p:tgtEl>
                                        <p:attrNameLst>
                                          <p:attrName>ppt_h</p:attrName>
                                        </p:attrNameLst>
                                      </p:cBhvr>
                                      <p:tavLst>
                                        <p:tav tm="0">
                                          <p:val>
                                            <p:fltVal val="0"/>
                                          </p:val>
                                        </p:tav>
                                        <p:tav tm="100000">
                                          <p:val>
                                            <p:strVal val="#ppt_h"/>
                                          </p:val>
                                        </p:tav>
                                      </p:tavLst>
                                    </p:anim>
                                    <p:anim calcmode="lin" valueType="num">
                                      <p:cBhvr>
                                        <p:cTn id="9" dur="1000" fill="hold"/>
                                        <p:tgtEl>
                                          <p:spTgt spid="5122"/>
                                        </p:tgtEl>
                                        <p:attrNameLst>
                                          <p:attrName>style.rotation</p:attrName>
                                        </p:attrNameLst>
                                      </p:cBhvr>
                                      <p:tavLst>
                                        <p:tav tm="0">
                                          <p:val>
                                            <p:fltVal val="90"/>
                                          </p:val>
                                        </p:tav>
                                        <p:tav tm="100000">
                                          <p:val>
                                            <p:fltVal val="0"/>
                                          </p:val>
                                        </p:tav>
                                      </p:tavLst>
                                    </p:anim>
                                    <p:animEffect transition="in" filter="fade">
                                      <p:cBhvr>
                                        <p:cTn id="10" dur="1000"/>
                                        <p:tgtEl>
                                          <p:spTgt spid="51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0" y="935039"/>
            <a:ext cx="12192000" cy="523220"/>
          </a:xfrm>
          <a:prstGeom prst="rect">
            <a:avLst/>
          </a:prstGeom>
          <a:noFill/>
        </p:spPr>
        <p:txBody>
          <a:bodyPr wrap="square">
            <a:spAutoFit/>
          </a:bodyPr>
          <a:lstStyle/>
          <a:p>
            <a:pPr algn="just">
              <a:defRPr/>
            </a:pP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Trái</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đất</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có</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từ</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trường</a:t>
            </a:r>
            <a:r>
              <a:rPr lang="en-US" sz="2800" dirty="0">
                <a:solidFill>
                  <a:srgbClr val="0000FF"/>
                </a:solidFill>
                <a:latin typeface="Times New Roman" pitchFamily="18" charset="0"/>
                <a:cs typeface="Times New Roman" pitchFamily="18" charset="0"/>
              </a:rPr>
              <a:t>.</a:t>
            </a:r>
          </a:p>
        </p:txBody>
      </p:sp>
      <p:sp>
        <p:nvSpPr>
          <p:cNvPr id="9" name="TextBox 8"/>
          <p:cNvSpPr txBox="1"/>
          <p:nvPr/>
        </p:nvSpPr>
        <p:spPr>
          <a:xfrm>
            <a:off x="0" y="1421267"/>
            <a:ext cx="12192000" cy="954107"/>
          </a:xfrm>
          <a:prstGeom prst="rect">
            <a:avLst/>
          </a:prstGeom>
          <a:noFill/>
        </p:spPr>
        <p:txBody>
          <a:bodyPr wrap="square">
            <a:spAutoFit/>
          </a:bodyPr>
          <a:lstStyle/>
          <a:p>
            <a:pPr algn="just">
              <a:defRPr/>
            </a:pPr>
            <a:r>
              <a:rPr lang="en-US" sz="2800" dirty="0">
                <a:solidFill>
                  <a:srgbClr val="0000FF"/>
                </a:solidFill>
                <a:latin typeface="Times New Roman" pitchFamily="18" charset="0"/>
                <a:cs typeface="Times New Roman" pitchFamily="18" charset="0"/>
              </a:rPr>
              <a:t>- Theo </a:t>
            </a:r>
            <a:r>
              <a:rPr lang="en-US" sz="2800" dirty="0" err="1">
                <a:solidFill>
                  <a:srgbClr val="0000FF"/>
                </a:solidFill>
                <a:latin typeface="Times New Roman" pitchFamily="18" charset="0"/>
                <a:cs typeface="Times New Roman" pitchFamily="18" charset="0"/>
              </a:rPr>
              <a:t>quy</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ước</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cực</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từ</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bắc</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của</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trái</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đất</a:t>
            </a:r>
            <a:r>
              <a:rPr lang="en-US" sz="2800" dirty="0">
                <a:solidFill>
                  <a:srgbClr val="0000FF"/>
                </a:solidFill>
                <a:latin typeface="Times New Roman" pitchFamily="18" charset="0"/>
                <a:cs typeface="Times New Roman" pitchFamily="18" charset="0"/>
              </a:rPr>
              <a:t> ở </a:t>
            </a:r>
            <a:r>
              <a:rPr lang="en-US" sz="2800" dirty="0" err="1">
                <a:solidFill>
                  <a:srgbClr val="0000FF"/>
                </a:solidFill>
                <a:latin typeface="Times New Roman" pitchFamily="18" charset="0"/>
                <a:cs typeface="Times New Roman" pitchFamily="18" charset="0"/>
              </a:rPr>
              <a:t>gần</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cực</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bắc</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của</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trái</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đất</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cực</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từ</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nam</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của</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trái</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đất</a:t>
            </a:r>
            <a:r>
              <a:rPr lang="en-US" sz="2800" dirty="0">
                <a:solidFill>
                  <a:srgbClr val="0000FF"/>
                </a:solidFill>
                <a:latin typeface="Times New Roman" pitchFamily="18" charset="0"/>
                <a:cs typeface="Times New Roman" pitchFamily="18" charset="0"/>
              </a:rPr>
              <a:t> ở </a:t>
            </a:r>
            <a:r>
              <a:rPr lang="en-US" sz="2800" dirty="0" err="1">
                <a:solidFill>
                  <a:srgbClr val="0000FF"/>
                </a:solidFill>
                <a:latin typeface="Times New Roman" pitchFamily="18" charset="0"/>
                <a:cs typeface="Times New Roman" pitchFamily="18" charset="0"/>
              </a:rPr>
              <a:t>gần</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cực</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nam</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của</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trái</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đất</a:t>
            </a:r>
            <a:r>
              <a:rPr lang="en-US" sz="2800" dirty="0">
                <a:solidFill>
                  <a:srgbClr val="0000FF"/>
                </a:solidFill>
                <a:latin typeface="Times New Roman" pitchFamily="18" charset="0"/>
                <a:cs typeface="Times New Roman" pitchFamily="18" charset="0"/>
              </a:rPr>
              <a:t> .</a:t>
            </a:r>
          </a:p>
        </p:txBody>
      </p:sp>
      <p:sp>
        <p:nvSpPr>
          <p:cNvPr id="11" name="Subtitle 2"/>
          <p:cNvSpPr txBox="1">
            <a:spLocks/>
          </p:cNvSpPr>
          <p:nvPr/>
        </p:nvSpPr>
        <p:spPr>
          <a:xfrm>
            <a:off x="0" y="2385434"/>
            <a:ext cx="12192000" cy="495651"/>
          </a:xfrm>
          <a:prstGeom prst="rect">
            <a:avLst/>
          </a:prstGeom>
          <a:ln>
            <a:noFill/>
          </a:ln>
        </p:spPr>
        <p:txBody>
          <a:bodyPr vert="horz" lIns="91440" tIns="45720" rIns="91440" bIns="45720" rtlCol="0">
            <a:normAutofit/>
          </a:body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2800" b="1" i="0" u="none" strike="noStrike" kern="1200" cap="none" spc="0" normalizeH="0" baseline="0" noProof="0" dirty="0">
                <a:ln>
                  <a:noFill/>
                </a:ln>
                <a:solidFill>
                  <a:srgbClr val="0000FF"/>
                </a:solidFill>
                <a:effectLst/>
                <a:uLnTx/>
                <a:uFillTx/>
                <a:latin typeface="Times New Roman" pitchFamily="18" charset="0"/>
                <a:ea typeface="+mn-ea"/>
                <a:cs typeface="Times New Roman" pitchFamily="18" charset="0"/>
              </a:rPr>
              <a:t>II. LA </a:t>
            </a:r>
            <a:r>
              <a:rPr kumimoji="0" lang="en-US" sz="2800" b="1" i="0" u="none" strike="noStrike" kern="1200" cap="none" spc="0" normalizeH="0" baseline="0" noProof="0" dirty="0" err="1">
                <a:ln>
                  <a:noFill/>
                </a:ln>
                <a:solidFill>
                  <a:srgbClr val="0000FF"/>
                </a:solidFill>
                <a:effectLst/>
                <a:uLnTx/>
                <a:uFillTx/>
                <a:latin typeface="Times New Roman" pitchFamily="18" charset="0"/>
                <a:ea typeface="+mn-ea"/>
                <a:cs typeface="Times New Roman" pitchFamily="18" charset="0"/>
              </a:rPr>
              <a:t>BÀN</a:t>
            </a:r>
            <a:endParaRPr kumimoji="0" lang="en-US" sz="2800" b="1" i="0" u="none" strike="noStrike" kern="1200" cap="none" spc="0" normalizeH="0" baseline="0" noProof="0" dirty="0">
              <a:ln>
                <a:noFill/>
              </a:ln>
              <a:solidFill>
                <a:srgbClr val="0000FF"/>
              </a:solidFill>
              <a:effectLst/>
              <a:uLnTx/>
              <a:uFillTx/>
              <a:latin typeface="Times New Roman" pitchFamily="18" charset="0"/>
              <a:ea typeface="+mn-ea"/>
              <a:cs typeface="Times New Roman" pitchFamily="18" charset="0"/>
            </a:endParaRPr>
          </a:p>
          <a:p>
            <a:pPr marL="514350" marR="0" lvl="0" indent="-51435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en-US" sz="2800" b="0" i="0" u="none" strike="noStrike" kern="1200" cap="none" spc="0" normalizeH="0" baseline="0" noProof="0" dirty="0">
              <a:ln>
                <a:noFill/>
              </a:ln>
              <a:solidFill>
                <a:srgbClr val="0000FF"/>
              </a:solidFill>
              <a:effectLst/>
              <a:uLnTx/>
              <a:uFillTx/>
              <a:latin typeface="Times New Roman" pitchFamily="18" charset="0"/>
              <a:ea typeface="+mn-ea"/>
              <a:cs typeface="Times New Roman" pitchFamily="18" charset="0"/>
            </a:endParaRPr>
          </a:p>
        </p:txBody>
      </p:sp>
      <p:sp>
        <p:nvSpPr>
          <p:cNvPr id="12" name="TextBox 11"/>
          <p:cNvSpPr txBox="1"/>
          <p:nvPr/>
        </p:nvSpPr>
        <p:spPr>
          <a:xfrm>
            <a:off x="0" y="0"/>
            <a:ext cx="12192000" cy="523220"/>
          </a:xfrm>
          <a:prstGeom prst="rect">
            <a:avLst/>
          </a:prstGeom>
          <a:noFill/>
        </p:spPr>
        <p:txBody>
          <a:bodyPr wrap="square" rtlCol="0">
            <a:spAutoFit/>
          </a:bodyPr>
          <a:lstStyle/>
          <a:p>
            <a:pPr algn="ctr"/>
            <a:r>
              <a:rPr lang="en-US" sz="2800" b="1" dirty="0" err="1">
                <a:solidFill>
                  <a:srgbClr val="FF00FF"/>
                </a:solidFill>
                <a:latin typeface="Times New Roman" pitchFamily="18" charset="0"/>
                <a:cs typeface="Times New Roman" pitchFamily="18" charset="0"/>
              </a:rPr>
              <a:t>BÀI</a:t>
            </a:r>
            <a:r>
              <a:rPr lang="en-US" sz="2800" b="1" dirty="0">
                <a:solidFill>
                  <a:srgbClr val="FF00FF"/>
                </a:solidFill>
                <a:latin typeface="Times New Roman" pitchFamily="18" charset="0"/>
                <a:cs typeface="Times New Roman" pitchFamily="18" charset="0"/>
              </a:rPr>
              <a:t> 16:  </a:t>
            </a:r>
            <a:r>
              <a:rPr lang="en-US" sz="2800" b="1" dirty="0" err="1">
                <a:solidFill>
                  <a:srgbClr val="FF00FF"/>
                </a:solidFill>
                <a:latin typeface="Times New Roman" pitchFamily="18" charset="0"/>
                <a:cs typeface="Times New Roman" pitchFamily="18" charset="0"/>
              </a:rPr>
              <a:t>TỪ</a:t>
            </a:r>
            <a:r>
              <a:rPr lang="en-US" sz="2800" b="1" dirty="0">
                <a:solidFill>
                  <a:srgbClr val="FF00FF"/>
                </a:solidFill>
                <a:latin typeface="Times New Roman" pitchFamily="18" charset="0"/>
                <a:cs typeface="Times New Roman" pitchFamily="18" charset="0"/>
              </a:rPr>
              <a:t> </a:t>
            </a:r>
            <a:r>
              <a:rPr lang="en-US" sz="2800" b="1" dirty="0" err="1">
                <a:solidFill>
                  <a:srgbClr val="FF00FF"/>
                </a:solidFill>
                <a:latin typeface="Times New Roman" pitchFamily="18" charset="0"/>
                <a:cs typeface="Times New Roman" pitchFamily="18" charset="0"/>
              </a:rPr>
              <a:t>TRƯỜNG</a:t>
            </a:r>
            <a:r>
              <a:rPr lang="en-US" sz="2800" b="1" dirty="0">
                <a:solidFill>
                  <a:srgbClr val="FF00FF"/>
                </a:solidFill>
                <a:latin typeface="Times New Roman" pitchFamily="18" charset="0"/>
                <a:cs typeface="Times New Roman" pitchFamily="18" charset="0"/>
              </a:rPr>
              <a:t> </a:t>
            </a:r>
            <a:r>
              <a:rPr lang="en-US" sz="2800" b="1" dirty="0" err="1">
                <a:solidFill>
                  <a:srgbClr val="FF00FF"/>
                </a:solidFill>
                <a:latin typeface="Times New Roman" pitchFamily="18" charset="0"/>
                <a:cs typeface="Times New Roman" pitchFamily="18" charset="0"/>
              </a:rPr>
              <a:t>CỦA</a:t>
            </a:r>
            <a:r>
              <a:rPr lang="en-US" sz="2800" b="1" dirty="0">
                <a:solidFill>
                  <a:srgbClr val="FF00FF"/>
                </a:solidFill>
                <a:latin typeface="Times New Roman" pitchFamily="18" charset="0"/>
                <a:cs typeface="Times New Roman" pitchFamily="18" charset="0"/>
              </a:rPr>
              <a:t> </a:t>
            </a:r>
            <a:r>
              <a:rPr lang="en-US" sz="2800" b="1" dirty="0" err="1">
                <a:solidFill>
                  <a:srgbClr val="FF00FF"/>
                </a:solidFill>
                <a:latin typeface="Times New Roman" pitchFamily="18" charset="0"/>
                <a:cs typeface="Times New Roman" pitchFamily="18" charset="0"/>
              </a:rPr>
              <a:t>TRÁI</a:t>
            </a:r>
            <a:r>
              <a:rPr lang="en-US" sz="2800" b="1" dirty="0">
                <a:solidFill>
                  <a:srgbClr val="FF00FF"/>
                </a:solidFill>
                <a:latin typeface="Times New Roman" pitchFamily="18" charset="0"/>
                <a:cs typeface="Times New Roman" pitchFamily="18" charset="0"/>
              </a:rPr>
              <a:t> </a:t>
            </a:r>
            <a:r>
              <a:rPr lang="en-US" sz="2800" b="1" dirty="0" err="1">
                <a:solidFill>
                  <a:srgbClr val="FF00FF"/>
                </a:solidFill>
                <a:latin typeface="Times New Roman" pitchFamily="18" charset="0"/>
                <a:cs typeface="Times New Roman" pitchFamily="18" charset="0"/>
              </a:rPr>
              <a:t>ĐẤT</a:t>
            </a:r>
            <a:r>
              <a:rPr lang="en-US" sz="2800" b="1" dirty="0">
                <a:solidFill>
                  <a:srgbClr val="FF00FF"/>
                </a:solidFill>
                <a:latin typeface="Times New Roman" pitchFamily="18" charset="0"/>
                <a:cs typeface="Times New Roman" pitchFamily="18" charset="0"/>
              </a:rPr>
              <a:t>.</a:t>
            </a:r>
          </a:p>
        </p:txBody>
      </p:sp>
      <p:sp>
        <p:nvSpPr>
          <p:cNvPr id="14" name="Subtitle 2"/>
          <p:cNvSpPr txBox="1">
            <a:spLocks/>
          </p:cNvSpPr>
          <p:nvPr/>
        </p:nvSpPr>
        <p:spPr>
          <a:xfrm>
            <a:off x="0" y="491320"/>
            <a:ext cx="12192000" cy="510166"/>
          </a:xfrm>
          <a:prstGeom prst="rect">
            <a:avLst/>
          </a:prstGeom>
          <a:ln>
            <a:noFill/>
          </a:ln>
        </p:spPr>
        <p:txBody>
          <a:bodyPr vert="horz" lIns="91440" tIns="45720" rIns="91440" bIns="45720" rtlCol="0">
            <a:normAutofit/>
          </a:body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2800" b="1" i="0" u="none" strike="noStrike" kern="1200" cap="none" spc="0" normalizeH="0" baseline="0" noProof="0" dirty="0">
                <a:ln>
                  <a:noFill/>
                </a:ln>
                <a:solidFill>
                  <a:srgbClr val="0000FF"/>
                </a:solidFill>
                <a:effectLst/>
                <a:uLnTx/>
                <a:uFillTx/>
                <a:latin typeface="Times New Roman" pitchFamily="18" charset="0"/>
                <a:ea typeface="+mn-ea"/>
                <a:cs typeface="Times New Roman" pitchFamily="18" charset="0"/>
              </a:rPr>
              <a:t>I. </a:t>
            </a:r>
            <a:r>
              <a:rPr kumimoji="0" lang="en-US" sz="2800" b="1" i="0" u="none" strike="noStrike" kern="1200" cap="none" spc="0" normalizeH="0" baseline="0" noProof="0" dirty="0" err="1">
                <a:ln>
                  <a:noFill/>
                </a:ln>
                <a:solidFill>
                  <a:srgbClr val="0000FF"/>
                </a:solidFill>
                <a:effectLst/>
                <a:uLnTx/>
                <a:uFillTx/>
                <a:latin typeface="Times New Roman" pitchFamily="18" charset="0"/>
                <a:ea typeface="+mn-ea"/>
                <a:cs typeface="Times New Roman" pitchFamily="18" charset="0"/>
              </a:rPr>
              <a:t>MÔ</a:t>
            </a:r>
            <a:r>
              <a:rPr kumimoji="0" lang="en-US" sz="2800" b="1" i="0" u="none" strike="noStrike" kern="1200" cap="none" spc="0" normalizeH="0" baseline="0" noProof="0" dirty="0">
                <a:ln>
                  <a:noFill/>
                </a:ln>
                <a:solidFill>
                  <a:srgbClr val="0000FF"/>
                </a:solidFill>
                <a:effectLst/>
                <a:uLnTx/>
                <a:uFillTx/>
                <a:latin typeface="Times New Roman" pitchFamily="18" charset="0"/>
                <a:ea typeface="+mn-ea"/>
                <a:cs typeface="Times New Roman" pitchFamily="18" charset="0"/>
              </a:rPr>
              <a:t> </a:t>
            </a:r>
            <a:r>
              <a:rPr kumimoji="0" lang="en-US" sz="2800" b="1" i="0" u="none" strike="noStrike" kern="1200" cap="none" spc="0" normalizeH="0" baseline="0" noProof="0" dirty="0" err="1">
                <a:ln>
                  <a:noFill/>
                </a:ln>
                <a:solidFill>
                  <a:srgbClr val="0000FF"/>
                </a:solidFill>
                <a:effectLst/>
                <a:uLnTx/>
                <a:uFillTx/>
                <a:latin typeface="Times New Roman" pitchFamily="18" charset="0"/>
                <a:ea typeface="+mn-ea"/>
                <a:cs typeface="Times New Roman" pitchFamily="18" charset="0"/>
              </a:rPr>
              <a:t>TẢ</a:t>
            </a:r>
            <a:r>
              <a:rPr kumimoji="0" lang="en-US" sz="2800" b="1" i="0" u="none" strike="noStrike" kern="1200" cap="none" spc="0" normalizeH="0" baseline="0" noProof="0" dirty="0">
                <a:ln>
                  <a:noFill/>
                </a:ln>
                <a:solidFill>
                  <a:srgbClr val="0000FF"/>
                </a:solidFill>
                <a:effectLst/>
                <a:uLnTx/>
                <a:uFillTx/>
                <a:latin typeface="Times New Roman" pitchFamily="18" charset="0"/>
                <a:ea typeface="+mn-ea"/>
                <a:cs typeface="Times New Roman" pitchFamily="18" charset="0"/>
              </a:rPr>
              <a:t> </a:t>
            </a:r>
            <a:r>
              <a:rPr kumimoji="0" lang="en-US" sz="2800" b="1" i="0" u="none" strike="noStrike" kern="1200" cap="none" spc="0" normalizeH="0" baseline="0" noProof="0" dirty="0" err="1">
                <a:ln>
                  <a:noFill/>
                </a:ln>
                <a:solidFill>
                  <a:srgbClr val="0000FF"/>
                </a:solidFill>
                <a:effectLst/>
                <a:uLnTx/>
                <a:uFillTx/>
                <a:latin typeface="Times New Roman" pitchFamily="18" charset="0"/>
                <a:ea typeface="+mn-ea"/>
                <a:cs typeface="Times New Roman" pitchFamily="18" charset="0"/>
              </a:rPr>
              <a:t>TỪ</a:t>
            </a:r>
            <a:r>
              <a:rPr kumimoji="0" lang="en-US" sz="2800" b="1" i="0" u="none" strike="noStrike" kern="1200" cap="none" spc="0" normalizeH="0" baseline="0" noProof="0" dirty="0">
                <a:ln>
                  <a:noFill/>
                </a:ln>
                <a:solidFill>
                  <a:srgbClr val="0000FF"/>
                </a:solidFill>
                <a:effectLst/>
                <a:uLnTx/>
                <a:uFillTx/>
                <a:latin typeface="Times New Roman" pitchFamily="18" charset="0"/>
                <a:ea typeface="+mn-ea"/>
                <a:cs typeface="Times New Roman" pitchFamily="18" charset="0"/>
              </a:rPr>
              <a:t> </a:t>
            </a:r>
            <a:r>
              <a:rPr kumimoji="0" lang="en-US" sz="2800" b="1" i="0" u="none" strike="noStrike" kern="1200" cap="none" spc="0" normalizeH="0" baseline="0" noProof="0" dirty="0" err="1">
                <a:ln>
                  <a:noFill/>
                </a:ln>
                <a:solidFill>
                  <a:srgbClr val="0000FF"/>
                </a:solidFill>
                <a:effectLst/>
                <a:uLnTx/>
                <a:uFillTx/>
                <a:latin typeface="Times New Roman" pitchFamily="18" charset="0"/>
                <a:ea typeface="+mn-ea"/>
                <a:cs typeface="Times New Roman" pitchFamily="18" charset="0"/>
              </a:rPr>
              <a:t>TRƯỜNG</a:t>
            </a:r>
            <a:r>
              <a:rPr kumimoji="0" lang="en-US" sz="2800" b="1" i="0" u="none" strike="noStrike" kern="1200" cap="none" spc="0" normalizeH="0" baseline="0" noProof="0" dirty="0">
                <a:ln>
                  <a:noFill/>
                </a:ln>
                <a:solidFill>
                  <a:srgbClr val="0000FF"/>
                </a:solidFill>
                <a:effectLst/>
                <a:uLnTx/>
                <a:uFillTx/>
                <a:latin typeface="Times New Roman" pitchFamily="18" charset="0"/>
                <a:ea typeface="+mn-ea"/>
                <a:cs typeface="Times New Roman" pitchFamily="18" charset="0"/>
              </a:rPr>
              <a:t> </a:t>
            </a:r>
            <a:r>
              <a:rPr kumimoji="0" lang="en-US" sz="2800" b="1" i="0" u="none" strike="noStrike" kern="1200" cap="none" spc="0" normalizeH="0" baseline="0" noProof="0" dirty="0" err="1">
                <a:ln>
                  <a:noFill/>
                </a:ln>
                <a:solidFill>
                  <a:srgbClr val="0000FF"/>
                </a:solidFill>
                <a:effectLst/>
                <a:uLnTx/>
                <a:uFillTx/>
                <a:latin typeface="Times New Roman" pitchFamily="18" charset="0"/>
                <a:ea typeface="+mn-ea"/>
                <a:cs typeface="Times New Roman" pitchFamily="18" charset="0"/>
              </a:rPr>
              <a:t>CỦA</a:t>
            </a:r>
            <a:r>
              <a:rPr kumimoji="0" lang="en-US" sz="2800" b="1" i="0" u="none" strike="noStrike" kern="1200" cap="none" spc="0" normalizeH="0" baseline="0" noProof="0" dirty="0">
                <a:ln>
                  <a:noFill/>
                </a:ln>
                <a:solidFill>
                  <a:srgbClr val="0000FF"/>
                </a:solidFill>
                <a:effectLst/>
                <a:uLnTx/>
                <a:uFillTx/>
                <a:latin typeface="Times New Roman" pitchFamily="18" charset="0"/>
                <a:ea typeface="+mn-ea"/>
                <a:cs typeface="Times New Roman" pitchFamily="18" charset="0"/>
              </a:rPr>
              <a:t> </a:t>
            </a:r>
            <a:r>
              <a:rPr kumimoji="0" lang="en-US" sz="2800" b="1" i="0" u="none" strike="noStrike" kern="1200" cap="none" spc="0" normalizeH="0" baseline="0" noProof="0" dirty="0" err="1">
                <a:ln>
                  <a:noFill/>
                </a:ln>
                <a:solidFill>
                  <a:srgbClr val="0000FF"/>
                </a:solidFill>
                <a:effectLst/>
                <a:uLnTx/>
                <a:uFillTx/>
                <a:latin typeface="Times New Roman" pitchFamily="18" charset="0"/>
                <a:ea typeface="+mn-ea"/>
                <a:cs typeface="Times New Roman" pitchFamily="18" charset="0"/>
              </a:rPr>
              <a:t>TRÁI</a:t>
            </a:r>
            <a:r>
              <a:rPr kumimoji="0" lang="en-US" sz="2800" b="1" i="0" u="none" strike="noStrike" kern="1200" cap="none" spc="0" normalizeH="0" baseline="0" noProof="0" dirty="0">
                <a:ln>
                  <a:noFill/>
                </a:ln>
                <a:solidFill>
                  <a:srgbClr val="0000FF"/>
                </a:solidFill>
                <a:effectLst/>
                <a:uLnTx/>
                <a:uFillTx/>
                <a:latin typeface="Times New Roman" pitchFamily="18" charset="0"/>
                <a:ea typeface="+mn-ea"/>
                <a:cs typeface="Times New Roman" pitchFamily="18" charset="0"/>
              </a:rPr>
              <a:t> </a:t>
            </a:r>
            <a:r>
              <a:rPr kumimoji="0" lang="en-US" sz="2800" b="1" i="0" u="none" strike="noStrike" kern="1200" cap="none" spc="0" normalizeH="0" baseline="0" noProof="0" dirty="0" err="1">
                <a:ln>
                  <a:noFill/>
                </a:ln>
                <a:solidFill>
                  <a:srgbClr val="0000FF"/>
                </a:solidFill>
                <a:effectLst/>
                <a:uLnTx/>
                <a:uFillTx/>
                <a:latin typeface="Times New Roman" pitchFamily="18" charset="0"/>
                <a:ea typeface="+mn-ea"/>
                <a:cs typeface="Times New Roman" pitchFamily="18" charset="0"/>
              </a:rPr>
              <a:t>ĐẤT</a:t>
            </a:r>
            <a:endParaRPr kumimoji="0" lang="en-US" sz="2800" b="1" i="0" u="none" strike="noStrike" kern="1200" cap="none" spc="0" normalizeH="0" baseline="0" noProof="0" dirty="0">
              <a:ln>
                <a:noFill/>
              </a:ln>
              <a:solidFill>
                <a:srgbClr val="0000FF"/>
              </a:solidFill>
              <a:effectLst/>
              <a:uLnTx/>
              <a:uFillTx/>
              <a:latin typeface="Times New Roman" pitchFamily="18" charset="0"/>
              <a:ea typeface="+mn-ea"/>
              <a:cs typeface="Times New Roman" pitchFamily="18" charset="0"/>
            </a:endParaRPr>
          </a:p>
          <a:p>
            <a:pPr marL="514350" marR="0" lvl="0" indent="-51435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en-US" sz="2800" b="0" i="0" u="none" strike="noStrike" kern="1200" cap="none" spc="0" normalizeH="0" baseline="0" noProof="0" dirty="0">
              <a:ln>
                <a:noFill/>
              </a:ln>
              <a:solidFill>
                <a:srgbClr val="0000FF"/>
              </a:solidFill>
              <a:effectLst/>
              <a:uLnTx/>
              <a:uFillTx/>
              <a:latin typeface="Times New Roman" pitchFamily="18" charset="0"/>
              <a:ea typeface="+mn-ea"/>
              <a:cs typeface="Times New Roman" pitchFamily="18" charset="0"/>
            </a:endParaRPr>
          </a:p>
        </p:txBody>
      </p:sp>
      <p:sp>
        <p:nvSpPr>
          <p:cNvPr id="15" name="TextBox 14"/>
          <p:cNvSpPr txBox="1"/>
          <p:nvPr/>
        </p:nvSpPr>
        <p:spPr>
          <a:xfrm>
            <a:off x="0" y="2872696"/>
            <a:ext cx="12192000" cy="523220"/>
          </a:xfrm>
          <a:prstGeom prst="rect">
            <a:avLst/>
          </a:prstGeom>
          <a:noFill/>
        </p:spPr>
        <p:txBody>
          <a:bodyPr wrap="square">
            <a:spAutoFit/>
          </a:bodyPr>
          <a:lstStyle/>
          <a:p>
            <a:pPr algn="just">
              <a:defRPr/>
            </a:pPr>
            <a:r>
              <a:rPr lang="en-US" sz="2800" b="1" dirty="0">
                <a:solidFill>
                  <a:srgbClr val="0000FF"/>
                </a:solidFill>
                <a:latin typeface="Times New Roman" pitchFamily="18" charset="0"/>
                <a:cs typeface="Times New Roman" pitchFamily="18" charset="0"/>
              </a:rPr>
              <a:t>1. </a:t>
            </a:r>
            <a:r>
              <a:rPr lang="en-US" sz="2800" b="1" dirty="0" err="1">
                <a:solidFill>
                  <a:srgbClr val="0000FF"/>
                </a:solidFill>
                <a:latin typeface="Times New Roman" pitchFamily="18" charset="0"/>
                <a:cs typeface="Times New Roman" pitchFamily="18" charset="0"/>
              </a:rPr>
              <a:t>Cấu</a:t>
            </a:r>
            <a:r>
              <a:rPr lang="en-US" sz="2800" b="1" dirty="0">
                <a:solidFill>
                  <a:srgbClr val="0000FF"/>
                </a:solidFill>
                <a:latin typeface="Times New Roman" pitchFamily="18" charset="0"/>
                <a:cs typeface="Times New Roman" pitchFamily="18" charset="0"/>
              </a:rPr>
              <a:t> </a:t>
            </a:r>
            <a:r>
              <a:rPr lang="en-US" sz="2800" b="1" dirty="0" err="1">
                <a:solidFill>
                  <a:srgbClr val="0000FF"/>
                </a:solidFill>
                <a:latin typeface="Times New Roman" pitchFamily="18" charset="0"/>
                <a:cs typeface="Times New Roman" pitchFamily="18" charset="0"/>
              </a:rPr>
              <a:t>tạo</a:t>
            </a:r>
            <a:r>
              <a:rPr lang="en-US" sz="2800" b="1" dirty="0">
                <a:solidFill>
                  <a:srgbClr val="0000FF"/>
                </a:solidFill>
                <a:latin typeface="Times New Roman" pitchFamily="18" charset="0"/>
                <a:cs typeface="Times New Roman" pitchFamily="18" charset="0"/>
              </a:rPr>
              <a:t> la </a:t>
            </a:r>
            <a:r>
              <a:rPr lang="en-US" sz="2800" b="1" dirty="0" err="1">
                <a:solidFill>
                  <a:srgbClr val="0000FF"/>
                </a:solidFill>
                <a:latin typeface="Times New Roman" pitchFamily="18" charset="0"/>
                <a:cs typeface="Times New Roman" pitchFamily="18" charset="0"/>
              </a:rPr>
              <a:t>bàn</a:t>
            </a:r>
            <a:endParaRPr lang="en-US" sz="2800" b="1" dirty="0">
              <a:solidFill>
                <a:srgbClr val="0000FF"/>
              </a:solidFill>
              <a:latin typeface="Times New Roman" pitchFamily="18" charset="0"/>
              <a:cs typeface="Times New Roman" pitchFamily="18" charset="0"/>
            </a:endParaRPr>
          </a:p>
        </p:txBody>
      </p:sp>
      <p:pic>
        <p:nvPicPr>
          <p:cNvPr id="6146" name="Picture 2" descr="C:\Users\AsuS\Desktop\Capture.PNG"/>
          <p:cNvPicPr>
            <a:picLocks noChangeAspect="1" noChangeArrowheads="1"/>
          </p:cNvPicPr>
          <p:nvPr/>
        </p:nvPicPr>
        <p:blipFill>
          <a:blip r:embed="rId3"/>
          <a:srcRect/>
          <a:stretch>
            <a:fillRect/>
          </a:stretch>
        </p:blipFill>
        <p:spPr bwMode="auto">
          <a:xfrm>
            <a:off x="5430467" y="1920422"/>
            <a:ext cx="6761534" cy="4937578"/>
          </a:xfrm>
          <a:prstGeom prst="rect">
            <a:avLst/>
          </a:prstGeom>
          <a:noFill/>
        </p:spPr>
      </p:pic>
      <p:sp>
        <p:nvSpPr>
          <p:cNvPr id="21" name="TextBox 20"/>
          <p:cNvSpPr txBox="1"/>
          <p:nvPr/>
        </p:nvSpPr>
        <p:spPr>
          <a:xfrm>
            <a:off x="624114" y="5033037"/>
            <a:ext cx="5167087" cy="523220"/>
          </a:xfrm>
          <a:prstGeom prst="rect">
            <a:avLst/>
          </a:prstGeom>
          <a:noFill/>
        </p:spPr>
        <p:txBody>
          <a:bodyPr wrap="square" rtlCol="0">
            <a:spAutoFit/>
          </a:bodyPr>
          <a:lstStyle/>
          <a:p>
            <a:pPr algn="just"/>
            <a:r>
              <a:rPr lang="en-US" sz="2800" dirty="0" err="1">
                <a:solidFill>
                  <a:srgbClr val="FF0000"/>
                </a:solidFill>
                <a:latin typeface="Times New Roman" pitchFamily="18" charset="0"/>
                <a:cs typeface="Times New Roman" pitchFamily="18" charset="0"/>
              </a:rPr>
              <a:t>Mô</a:t>
            </a:r>
            <a:r>
              <a:rPr lang="en-US" sz="2800" dirty="0">
                <a:solidFill>
                  <a:srgbClr val="FF0000"/>
                </a:solidFill>
                <a:latin typeface="Times New Roman" pitchFamily="18" charset="0"/>
                <a:cs typeface="Times New Roman" pitchFamily="18" charset="0"/>
              </a:rPr>
              <a:t> </a:t>
            </a:r>
            <a:r>
              <a:rPr lang="en-US" sz="2800" dirty="0" err="1">
                <a:solidFill>
                  <a:srgbClr val="FF0000"/>
                </a:solidFill>
                <a:latin typeface="Times New Roman" pitchFamily="18" charset="0"/>
                <a:cs typeface="Times New Roman" pitchFamily="18" charset="0"/>
              </a:rPr>
              <a:t>tả</a:t>
            </a:r>
            <a:r>
              <a:rPr lang="en-US" sz="2800" dirty="0">
                <a:solidFill>
                  <a:srgbClr val="FF0000"/>
                </a:solidFill>
                <a:latin typeface="Times New Roman" pitchFamily="18" charset="0"/>
                <a:cs typeface="Times New Roman" pitchFamily="18" charset="0"/>
              </a:rPr>
              <a:t> </a:t>
            </a:r>
            <a:r>
              <a:rPr lang="en-US" sz="2800" dirty="0" err="1">
                <a:solidFill>
                  <a:srgbClr val="FF0000"/>
                </a:solidFill>
                <a:latin typeface="Times New Roman" pitchFamily="18" charset="0"/>
                <a:cs typeface="Times New Roman" pitchFamily="18" charset="0"/>
              </a:rPr>
              <a:t>cấu</a:t>
            </a:r>
            <a:r>
              <a:rPr lang="en-US" sz="2800" dirty="0">
                <a:solidFill>
                  <a:srgbClr val="FF0000"/>
                </a:solidFill>
                <a:latin typeface="Times New Roman" pitchFamily="18" charset="0"/>
                <a:cs typeface="Times New Roman" pitchFamily="18" charset="0"/>
              </a:rPr>
              <a:t> </a:t>
            </a:r>
            <a:r>
              <a:rPr lang="en-US" sz="2800" dirty="0" err="1">
                <a:solidFill>
                  <a:srgbClr val="FF0000"/>
                </a:solidFill>
                <a:latin typeface="Times New Roman" pitchFamily="18" charset="0"/>
                <a:cs typeface="Times New Roman" pitchFamily="18" charset="0"/>
              </a:rPr>
              <a:t>tạo</a:t>
            </a:r>
            <a:r>
              <a:rPr lang="en-US" sz="2800" dirty="0">
                <a:solidFill>
                  <a:srgbClr val="FF0000"/>
                </a:solidFill>
                <a:latin typeface="Times New Roman" pitchFamily="18" charset="0"/>
                <a:cs typeface="Times New Roman" pitchFamily="18" charset="0"/>
              </a:rPr>
              <a:t> </a:t>
            </a:r>
            <a:r>
              <a:rPr lang="en-US" sz="2800" dirty="0" err="1">
                <a:solidFill>
                  <a:srgbClr val="FF0000"/>
                </a:solidFill>
                <a:latin typeface="Times New Roman" pitchFamily="18" charset="0"/>
                <a:cs typeface="Times New Roman" pitchFamily="18" charset="0"/>
              </a:rPr>
              <a:t>của</a:t>
            </a:r>
            <a:r>
              <a:rPr lang="en-US" sz="2800" dirty="0">
                <a:solidFill>
                  <a:srgbClr val="FF0000"/>
                </a:solidFill>
                <a:latin typeface="Times New Roman" pitchFamily="18" charset="0"/>
                <a:cs typeface="Times New Roman" pitchFamily="18" charset="0"/>
              </a:rPr>
              <a:t> la </a:t>
            </a:r>
            <a:r>
              <a:rPr lang="en-US" sz="2800" dirty="0" err="1">
                <a:solidFill>
                  <a:srgbClr val="FF0000"/>
                </a:solidFill>
                <a:latin typeface="Times New Roman" pitchFamily="18" charset="0"/>
                <a:cs typeface="Times New Roman" pitchFamily="18" charset="0"/>
              </a:rPr>
              <a:t>bàn</a:t>
            </a:r>
            <a:r>
              <a:rPr lang="en-US" sz="2800" dirty="0">
                <a:solidFill>
                  <a:srgbClr val="FF0000"/>
                </a:solidFill>
                <a:latin typeface="Times New Roman" pitchFamily="18" charset="0"/>
                <a:cs typeface="Times New Roman" pitchFamily="18" charset="0"/>
              </a:rPr>
              <a:t>?</a:t>
            </a:r>
          </a:p>
        </p:txBody>
      </p:sp>
      <p:sp>
        <p:nvSpPr>
          <p:cNvPr id="22" name="TextBox 21"/>
          <p:cNvSpPr txBox="1"/>
          <p:nvPr/>
        </p:nvSpPr>
        <p:spPr>
          <a:xfrm>
            <a:off x="5529941" y="3222170"/>
            <a:ext cx="2119087" cy="830997"/>
          </a:xfrm>
          <a:prstGeom prst="rect">
            <a:avLst/>
          </a:prstGeom>
          <a:solidFill>
            <a:schemeClr val="bg1"/>
          </a:solidFill>
        </p:spPr>
        <p:txBody>
          <a:bodyPr wrap="square" rtlCol="0">
            <a:spAutoFit/>
          </a:bodyPr>
          <a:lstStyle/>
          <a:p>
            <a:pPr algn="just"/>
            <a:r>
              <a:rPr lang="en-US" sz="2400" dirty="0" err="1">
                <a:solidFill>
                  <a:srgbClr val="FF00FF"/>
                </a:solidFill>
                <a:latin typeface="Times New Roman" pitchFamily="18" charset="0"/>
                <a:cs typeface="Times New Roman" pitchFamily="18" charset="0"/>
              </a:rPr>
              <a:t>Mặt</a:t>
            </a:r>
            <a:r>
              <a:rPr lang="en-US" sz="2400" dirty="0">
                <a:solidFill>
                  <a:srgbClr val="FF00FF"/>
                </a:solidFill>
                <a:latin typeface="Times New Roman" pitchFamily="18" charset="0"/>
                <a:cs typeface="Times New Roman" pitchFamily="18" charset="0"/>
              </a:rPr>
              <a:t> </a:t>
            </a:r>
            <a:r>
              <a:rPr lang="en-US" sz="2400" dirty="0" err="1">
                <a:solidFill>
                  <a:srgbClr val="FF00FF"/>
                </a:solidFill>
                <a:latin typeface="Times New Roman" pitchFamily="18" charset="0"/>
                <a:cs typeface="Times New Roman" pitchFamily="18" charset="0"/>
              </a:rPr>
              <a:t>hình</a:t>
            </a:r>
            <a:r>
              <a:rPr lang="en-US" sz="2400" dirty="0">
                <a:solidFill>
                  <a:srgbClr val="FF00FF"/>
                </a:solidFill>
                <a:latin typeface="Times New Roman" pitchFamily="18" charset="0"/>
                <a:cs typeface="Times New Roman" pitchFamily="18" charset="0"/>
              </a:rPr>
              <a:t> </a:t>
            </a:r>
            <a:r>
              <a:rPr lang="en-US" sz="2400" dirty="0" err="1">
                <a:solidFill>
                  <a:srgbClr val="FF00FF"/>
                </a:solidFill>
                <a:latin typeface="Times New Roman" pitchFamily="18" charset="0"/>
                <a:cs typeface="Times New Roman" pitchFamily="18" charset="0"/>
              </a:rPr>
              <a:t>tròn</a:t>
            </a:r>
            <a:r>
              <a:rPr lang="en-US" sz="2400" dirty="0">
                <a:solidFill>
                  <a:srgbClr val="FF00FF"/>
                </a:solidFill>
                <a:latin typeface="Times New Roman" pitchFamily="18" charset="0"/>
                <a:cs typeface="Times New Roman" pitchFamily="18" charset="0"/>
              </a:rPr>
              <a:t> </a:t>
            </a:r>
            <a:r>
              <a:rPr lang="en-US" sz="2400" dirty="0" err="1">
                <a:solidFill>
                  <a:srgbClr val="FF00FF"/>
                </a:solidFill>
                <a:latin typeface="Times New Roman" pitchFamily="18" charset="0"/>
                <a:cs typeface="Times New Roman" pitchFamily="18" charset="0"/>
              </a:rPr>
              <a:t>chia</a:t>
            </a:r>
            <a:r>
              <a:rPr lang="en-US" sz="2400" dirty="0">
                <a:solidFill>
                  <a:srgbClr val="FF00FF"/>
                </a:solidFill>
                <a:latin typeface="Times New Roman" pitchFamily="18" charset="0"/>
                <a:cs typeface="Times New Roman" pitchFamily="18" charset="0"/>
              </a:rPr>
              <a:t> 360</a:t>
            </a:r>
            <a:r>
              <a:rPr lang="en-US" sz="2400" baseline="30000" dirty="0">
                <a:solidFill>
                  <a:srgbClr val="FF00FF"/>
                </a:solidFill>
                <a:latin typeface="Times New Roman" pitchFamily="18" charset="0"/>
                <a:cs typeface="Times New Roman" pitchFamily="18" charset="0"/>
              </a:rPr>
              <a:t>0</a:t>
            </a:r>
            <a:endParaRPr lang="en-US" sz="2400" dirty="0">
              <a:solidFill>
                <a:srgbClr val="FF00FF"/>
              </a:solidFill>
              <a:latin typeface="Times New Roman" pitchFamily="18" charset="0"/>
              <a:cs typeface="Times New Roman" pitchFamily="18" charset="0"/>
            </a:endParaRPr>
          </a:p>
        </p:txBody>
      </p:sp>
      <p:sp>
        <p:nvSpPr>
          <p:cNvPr id="23" name="TextBox 22"/>
          <p:cNvSpPr txBox="1"/>
          <p:nvPr/>
        </p:nvSpPr>
        <p:spPr>
          <a:xfrm>
            <a:off x="5595255" y="4361540"/>
            <a:ext cx="2119087" cy="461665"/>
          </a:xfrm>
          <a:prstGeom prst="rect">
            <a:avLst/>
          </a:prstGeom>
          <a:solidFill>
            <a:schemeClr val="bg1"/>
          </a:solidFill>
        </p:spPr>
        <p:txBody>
          <a:bodyPr wrap="square" rtlCol="0">
            <a:spAutoFit/>
          </a:bodyPr>
          <a:lstStyle/>
          <a:p>
            <a:pPr algn="just"/>
            <a:r>
              <a:rPr lang="en-US" sz="2400" dirty="0">
                <a:solidFill>
                  <a:srgbClr val="FF00FF"/>
                </a:solidFill>
                <a:latin typeface="Times New Roman" pitchFamily="18" charset="0"/>
                <a:cs typeface="Times New Roman" pitchFamily="18" charset="0"/>
              </a:rPr>
              <a:t>Kim </a:t>
            </a:r>
            <a:r>
              <a:rPr lang="en-US" sz="2400" dirty="0" err="1">
                <a:solidFill>
                  <a:srgbClr val="FF00FF"/>
                </a:solidFill>
                <a:latin typeface="Times New Roman" pitchFamily="18" charset="0"/>
                <a:cs typeface="Times New Roman" pitchFamily="18" charset="0"/>
              </a:rPr>
              <a:t>nam</a:t>
            </a:r>
            <a:r>
              <a:rPr lang="en-US" sz="2400" dirty="0">
                <a:solidFill>
                  <a:srgbClr val="FF00FF"/>
                </a:solidFill>
                <a:latin typeface="Times New Roman" pitchFamily="18" charset="0"/>
                <a:cs typeface="Times New Roman" pitchFamily="18" charset="0"/>
              </a:rPr>
              <a:t> </a:t>
            </a:r>
            <a:r>
              <a:rPr lang="en-US" sz="2400" dirty="0" err="1">
                <a:solidFill>
                  <a:srgbClr val="FF00FF"/>
                </a:solidFill>
                <a:latin typeface="Times New Roman" pitchFamily="18" charset="0"/>
                <a:cs typeface="Times New Roman" pitchFamily="18" charset="0"/>
              </a:rPr>
              <a:t>châm</a:t>
            </a:r>
            <a:endParaRPr lang="en-US" sz="2400" dirty="0">
              <a:solidFill>
                <a:srgbClr val="FF00FF"/>
              </a:solidFill>
              <a:latin typeface="Times New Roman" pitchFamily="18" charset="0"/>
              <a:cs typeface="Times New Roman" pitchFamily="18" charset="0"/>
            </a:endParaRPr>
          </a:p>
        </p:txBody>
      </p:sp>
      <p:sp>
        <p:nvSpPr>
          <p:cNvPr id="24" name="TextBox 23"/>
          <p:cNvSpPr txBox="1"/>
          <p:nvPr/>
        </p:nvSpPr>
        <p:spPr>
          <a:xfrm>
            <a:off x="5587997" y="4891318"/>
            <a:ext cx="2119087" cy="1200329"/>
          </a:xfrm>
          <a:prstGeom prst="rect">
            <a:avLst/>
          </a:prstGeom>
          <a:solidFill>
            <a:schemeClr val="bg1"/>
          </a:solidFill>
        </p:spPr>
        <p:txBody>
          <a:bodyPr wrap="square" rtlCol="0">
            <a:spAutoFit/>
          </a:bodyPr>
          <a:lstStyle/>
          <a:p>
            <a:pPr algn="just"/>
            <a:r>
              <a:rPr lang="en-US" sz="2400" dirty="0" err="1">
                <a:solidFill>
                  <a:srgbClr val="FF00FF"/>
                </a:solidFill>
                <a:latin typeface="Times New Roman" pitchFamily="18" charset="0"/>
                <a:cs typeface="Times New Roman" pitchFamily="18" charset="0"/>
              </a:rPr>
              <a:t>Vỏ</a:t>
            </a:r>
            <a:r>
              <a:rPr lang="en-US" sz="2400" dirty="0">
                <a:solidFill>
                  <a:srgbClr val="FF00FF"/>
                </a:solidFill>
                <a:latin typeface="Times New Roman" pitchFamily="18" charset="0"/>
                <a:cs typeface="Times New Roman" pitchFamily="18" charset="0"/>
              </a:rPr>
              <a:t> </a:t>
            </a:r>
            <a:r>
              <a:rPr lang="en-US" sz="2400" dirty="0" err="1">
                <a:solidFill>
                  <a:srgbClr val="FF00FF"/>
                </a:solidFill>
                <a:latin typeface="Times New Roman" pitchFamily="18" charset="0"/>
                <a:cs typeface="Times New Roman" pitchFamily="18" charset="0"/>
              </a:rPr>
              <a:t>kim</a:t>
            </a:r>
            <a:r>
              <a:rPr lang="en-US" sz="2400" dirty="0">
                <a:solidFill>
                  <a:srgbClr val="FF00FF"/>
                </a:solidFill>
                <a:latin typeface="Times New Roman" pitchFamily="18" charset="0"/>
                <a:cs typeface="Times New Roman" pitchFamily="18" charset="0"/>
              </a:rPr>
              <a:t> </a:t>
            </a:r>
            <a:r>
              <a:rPr lang="en-US" sz="2400" dirty="0" err="1">
                <a:solidFill>
                  <a:srgbClr val="FF00FF"/>
                </a:solidFill>
                <a:latin typeface="Times New Roman" pitchFamily="18" charset="0"/>
                <a:cs typeface="Times New Roman" pitchFamily="18" charset="0"/>
              </a:rPr>
              <a:t>loại</a:t>
            </a:r>
            <a:r>
              <a:rPr lang="en-US" sz="2400" dirty="0">
                <a:solidFill>
                  <a:srgbClr val="FF00FF"/>
                </a:solidFill>
                <a:latin typeface="Times New Roman" pitchFamily="18" charset="0"/>
                <a:cs typeface="Times New Roman" pitchFamily="18" charset="0"/>
              </a:rPr>
              <a:t> </a:t>
            </a:r>
            <a:r>
              <a:rPr lang="en-US" sz="2400" dirty="0" err="1">
                <a:solidFill>
                  <a:srgbClr val="FF00FF"/>
                </a:solidFill>
                <a:latin typeface="Times New Roman" pitchFamily="18" charset="0"/>
                <a:cs typeface="Times New Roman" pitchFamily="18" charset="0"/>
              </a:rPr>
              <a:t>kèm</a:t>
            </a:r>
            <a:r>
              <a:rPr lang="en-US" sz="2400" dirty="0">
                <a:solidFill>
                  <a:srgbClr val="FF00FF"/>
                </a:solidFill>
                <a:latin typeface="Times New Roman" pitchFamily="18" charset="0"/>
                <a:cs typeface="Times New Roman" pitchFamily="18" charset="0"/>
              </a:rPr>
              <a:t> </a:t>
            </a:r>
            <a:r>
              <a:rPr lang="en-US" sz="2400" dirty="0" err="1">
                <a:solidFill>
                  <a:srgbClr val="FF00FF"/>
                </a:solidFill>
                <a:latin typeface="Times New Roman" pitchFamily="18" charset="0"/>
                <a:cs typeface="Times New Roman" pitchFamily="18" charset="0"/>
              </a:rPr>
              <a:t>mặt</a:t>
            </a:r>
            <a:r>
              <a:rPr lang="en-US" sz="2400" dirty="0">
                <a:solidFill>
                  <a:srgbClr val="FF00FF"/>
                </a:solidFill>
                <a:latin typeface="Times New Roman" pitchFamily="18" charset="0"/>
                <a:cs typeface="Times New Roman" pitchFamily="18" charset="0"/>
              </a:rPr>
              <a:t> </a:t>
            </a:r>
            <a:r>
              <a:rPr lang="en-US" sz="2400" dirty="0" err="1">
                <a:solidFill>
                  <a:srgbClr val="FF00FF"/>
                </a:solidFill>
                <a:latin typeface="Times New Roman" pitchFamily="18" charset="0"/>
                <a:cs typeface="Times New Roman" pitchFamily="18" charset="0"/>
              </a:rPr>
              <a:t>kính</a:t>
            </a:r>
            <a:r>
              <a:rPr lang="en-US" sz="2400" dirty="0">
                <a:solidFill>
                  <a:srgbClr val="FF00FF"/>
                </a:solidFill>
                <a:latin typeface="Times New Roman" pitchFamily="18" charset="0"/>
                <a:cs typeface="Times New Roman" pitchFamily="18" charset="0"/>
              </a:rPr>
              <a:t> </a:t>
            </a:r>
            <a:r>
              <a:rPr lang="en-US" sz="2400" dirty="0" err="1">
                <a:solidFill>
                  <a:srgbClr val="FF00FF"/>
                </a:solidFill>
                <a:latin typeface="Times New Roman" pitchFamily="18" charset="0"/>
                <a:cs typeface="Times New Roman" pitchFamily="18" charset="0"/>
              </a:rPr>
              <a:t>có</a:t>
            </a:r>
            <a:r>
              <a:rPr lang="en-US" sz="2400" dirty="0">
                <a:solidFill>
                  <a:srgbClr val="FF00FF"/>
                </a:solidFill>
                <a:latin typeface="Times New Roman" pitchFamily="18" charset="0"/>
                <a:cs typeface="Times New Roman" pitchFamily="18" charset="0"/>
              </a:rPr>
              <a:t> </a:t>
            </a:r>
            <a:r>
              <a:rPr lang="en-US" sz="2400" dirty="0" err="1">
                <a:solidFill>
                  <a:srgbClr val="FF00FF"/>
                </a:solidFill>
                <a:latin typeface="Times New Roman" pitchFamily="18" charset="0"/>
                <a:cs typeface="Times New Roman" pitchFamily="18" charset="0"/>
              </a:rPr>
              <a:t>nắp</a:t>
            </a:r>
            <a:endParaRPr lang="en-US" sz="2400" dirty="0">
              <a:solidFill>
                <a:srgbClr val="FF00FF"/>
              </a:solidFill>
              <a:latin typeface="Times New Roman" pitchFamily="18" charset="0"/>
              <a:cs typeface="Times New Roman" pitchFamily="18" charset="0"/>
            </a:endParaRP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0" fill="hold" grpId="0" nodeType="withEffect">
                                  <p:stCondLst>
                                    <p:cond delay="0"/>
                                  </p:stCondLst>
                                  <p:childTnLst>
                                    <p:set>
                                      <p:cBhvr>
                                        <p:cTn id="6" dur="1" fill="hold">
                                          <p:stCondLst>
                                            <p:cond delay="0"/>
                                          </p:stCondLst>
                                        </p:cTn>
                                        <p:tgtEl>
                                          <p:spTgt spid="11"/>
                                        </p:tgtEl>
                                        <p:attrNameLst>
                                          <p:attrName>style.visibility</p:attrName>
                                        </p:attrNameLst>
                                      </p:cBhvr>
                                      <p:to>
                                        <p:strVal val="visible"/>
                                      </p:to>
                                    </p:set>
                                    <p:anim calcmode="lin" valueType="num">
                                      <p:cBhvr>
                                        <p:cTn id="7" dur="500" fill="hold"/>
                                        <p:tgtEl>
                                          <p:spTgt spid="11"/>
                                        </p:tgtEl>
                                        <p:attrNameLst>
                                          <p:attrName>ppt_w</p:attrName>
                                        </p:attrNameLst>
                                      </p:cBhvr>
                                      <p:tavLst>
                                        <p:tav tm="0">
                                          <p:val>
                                            <p:fltVal val="0"/>
                                          </p:val>
                                        </p:tav>
                                        <p:tav tm="100000">
                                          <p:val>
                                            <p:strVal val="#ppt_w"/>
                                          </p:val>
                                        </p:tav>
                                      </p:tavLst>
                                    </p:anim>
                                    <p:anim calcmode="lin" valueType="num">
                                      <p:cBhvr>
                                        <p:cTn id="8" dur="500" fill="hold"/>
                                        <p:tgtEl>
                                          <p:spTgt spid="11"/>
                                        </p:tgtEl>
                                        <p:attrNameLst>
                                          <p:attrName>ppt_h</p:attrName>
                                        </p:attrNameLst>
                                      </p:cBhvr>
                                      <p:tavLst>
                                        <p:tav tm="0">
                                          <p:val>
                                            <p:fltVal val="0"/>
                                          </p:val>
                                        </p:tav>
                                        <p:tav tm="100000">
                                          <p:val>
                                            <p:strVal val="#ppt_h"/>
                                          </p:val>
                                        </p:tav>
                                      </p:tavLst>
                                    </p:anim>
                                    <p:animEffect transition="in" filter="fade">
                                      <p:cBhvr>
                                        <p:cTn id="9" dur="500"/>
                                        <p:tgtEl>
                                          <p:spTgt spid="11"/>
                                        </p:tgtEl>
                                      </p:cBhvr>
                                    </p:animEffect>
                                  </p:childTnLst>
                                </p:cTn>
                              </p:par>
                            </p:childTnLst>
                          </p:cTn>
                        </p:par>
                      </p:childTnLst>
                    </p:cTn>
                  </p:par>
                  <p:par>
                    <p:cTn id="10" fill="hold">
                      <p:stCondLst>
                        <p:cond delay="indefinite"/>
                      </p:stCondLst>
                      <p:childTnLst>
                        <p:par>
                          <p:cTn id="11" fill="hold">
                            <p:stCondLst>
                              <p:cond delay="0"/>
                            </p:stCondLst>
                            <p:childTnLst>
                              <p:par>
                                <p:cTn id="12" presetID="1" presetClass="entr" presetSubtype="0" fill="hold" grpId="0" nodeType="clickEffect">
                                  <p:stCondLst>
                                    <p:cond delay="0"/>
                                  </p:stCondLst>
                                  <p:childTnLst>
                                    <p:set>
                                      <p:cBhvr>
                                        <p:cTn id="13" dur="1" fill="hold">
                                          <p:stCondLst>
                                            <p:cond delay="0"/>
                                          </p:stCondLst>
                                        </p:cTn>
                                        <p:tgtEl>
                                          <p:spTgt spid="15"/>
                                        </p:tgtEl>
                                        <p:attrNameLst>
                                          <p:attrName>style.visibility</p:attrName>
                                        </p:attrNameLst>
                                      </p:cBhvr>
                                      <p:to>
                                        <p:strVal val="visible"/>
                                      </p:to>
                                    </p:set>
                                  </p:childTnLst>
                                </p:cTn>
                              </p:par>
                            </p:childTnLst>
                          </p:cTn>
                        </p:par>
                      </p:childTnLst>
                    </p:cTn>
                  </p:par>
                  <p:par>
                    <p:cTn id="14" fill="hold">
                      <p:stCondLst>
                        <p:cond delay="indefinite"/>
                      </p:stCondLst>
                      <p:childTnLst>
                        <p:par>
                          <p:cTn id="15" fill="hold">
                            <p:stCondLst>
                              <p:cond delay="0"/>
                            </p:stCondLst>
                            <p:childTnLst>
                              <p:par>
                                <p:cTn id="16" presetID="53" presetClass="entr" presetSubtype="0" fill="hold" nodeType="clickEffect">
                                  <p:stCondLst>
                                    <p:cond delay="0"/>
                                  </p:stCondLst>
                                  <p:childTnLst>
                                    <p:set>
                                      <p:cBhvr>
                                        <p:cTn id="17" dur="1" fill="hold">
                                          <p:stCondLst>
                                            <p:cond delay="0"/>
                                          </p:stCondLst>
                                        </p:cTn>
                                        <p:tgtEl>
                                          <p:spTgt spid="6146"/>
                                        </p:tgtEl>
                                        <p:attrNameLst>
                                          <p:attrName>style.visibility</p:attrName>
                                        </p:attrNameLst>
                                      </p:cBhvr>
                                      <p:to>
                                        <p:strVal val="visible"/>
                                      </p:to>
                                    </p:set>
                                    <p:anim calcmode="lin" valueType="num">
                                      <p:cBhvr>
                                        <p:cTn id="18" dur="500" fill="hold"/>
                                        <p:tgtEl>
                                          <p:spTgt spid="6146"/>
                                        </p:tgtEl>
                                        <p:attrNameLst>
                                          <p:attrName>ppt_w</p:attrName>
                                        </p:attrNameLst>
                                      </p:cBhvr>
                                      <p:tavLst>
                                        <p:tav tm="0">
                                          <p:val>
                                            <p:fltVal val="0"/>
                                          </p:val>
                                        </p:tav>
                                        <p:tav tm="100000">
                                          <p:val>
                                            <p:strVal val="#ppt_w"/>
                                          </p:val>
                                        </p:tav>
                                      </p:tavLst>
                                    </p:anim>
                                    <p:anim calcmode="lin" valueType="num">
                                      <p:cBhvr>
                                        <p:cTn id="19" dur="500" fill="hold"/>
                                        <p:tgtEl>
                                          <p:spTgt spid="6146"/>
                                        </p:tgtEl>
                                        <p:attrNameLst>
                                          <p:attrName>ppt_h</p:attrName>
                                        </p:attrNameLst>
                                      </p:cBhvr>
                                      <p:tavLst>
                                        <p:tav tm="0">
                                          <p:val>
                                            <p:fltVal val="0"/>
                                          </p:val>
                                        </p:tav>
                                        <p:tav tm="100000">
                                          <p:val>
                                            <p:strVal val="#ppt_h"/>
                                          </p:val>
                                        </p:tav>
                                      </p:tavLst>
                                    </p:anim>
                                    <p:animEffect transition="in" filter="fade">
                                      <p:cBhvr>
                                        <p:cTn id="20" dur="500"/>
                                        <p:tgtEl>
                                          <p:spTgt spid="6146"/>
                                        </p:tgtEl>
                                      </p:cBhvr>
                                    </p:animEffect>
                                  </p:childTnLst>
                                </p:cTn>
                              </p:par>
                            </p:childTnLst>
                          </p:cTn>
                        </p:par>
                      </p:childTnLst>
                    </p:cTn>
                  </p:par>
                  <p:par>
                    <p:cTn id="21" fill="hold">
                      <p:stCondLst>
                        <p:cond delay="indefinite"/>
                      </p:stCondLst>
                      <p:childTnLst>
                        <p:par>
                          <p:cTn id="22" fill="hold">
                            <p:stCondLst>
                              <p:cond delay="0"/>
                            </p:stCondLst>
                            <p:childTnLst>
                              <p:par>
                                <p:cTn id="23" presetID="53" presetClass="entr" presetSubtype="0" repeatCount="3000" fill="hold" grpId="0" nodeType="clickEffect">
                                  <p:stCondLst>
                                    <p:cond delay="0"/>
                                  </p:stCondLst>
                                  <p:childTnLst>
                                    <p:set>
                                      <p:cBhvr>
                                        <p:cTn id="24" dur="1" fill="hold">
                                          <p:stCondLst>
                                            <p:cond delay="0"/>
                                          </p:stCondLst>
                                        </p:cTn>
                                        <p:tgtEl>
                                          <p:spTgt spid="21"/>
                                        </p:tgtEl>
                                        <p:attrNameLst>
                                          <p:attrName>style.visibility</p:attrName>
                                        </p:attrNameLst>
                                      </p:cBhvr>
                                      <p:to>
                                        <p:strVal val="visible"/>
                                      </p:to>
                                    </p:set>
                                    <p:anim calcmode="lin" valueType="num">
                                      <p:cBhvr>
                                        <p:cTn id="25" dur="500" fill="hold"/>
                                        <p:tgtEl>
                                          <p:spTgt spid="21"/>
                                        </p:tgtEl>
                                        <p:attrNameLst>
                                          <p:attrName>ppt_w</p:attrName>
                                        </p:attrNameLst>
                                      </p:cBhvr>
                                      <p:tavLst>
                                        <p:tav tm="0">
                                          <p:val>
                                            <p:fltVal val="0"/>
                                          </p:val>
                                        </p:tav>
                                        <p:tav tm="100000">
                                          <p:val>
                                            <p:strVal val="#ppt_w"/>
                                          </p:val>
                                        </p:tav>
                                      </p:tavLst>
                                    </p:anim>
                                    <p:anim calcmode="lin" valueType="num">
                                      <p:cBhvr>
                                        <p:cTn id="26" dur="500" fill="hold"/>
                                        <p:tgtEl>
                                          <p:spTgt spid="21"/>
                                        </p:tgtEl>
                                        <p:attrNameLst>
                                          <p:attrName>ppt_h</p:attrName>
                                        </p:attrNameLst>
                                      </p:cBhvr>
                                      <p:tavLst>
                                        <p:tav tm="0">
                                          <p:val>
                                            <p:fltVal val="0"/>
                                          </p:val>
                                        </p:tav>
                                        <p:tav tm="100000">
                                          <p:val>
                                            <p:strVal val="#ppt_h"/>
                                          </p:val>
                                        </p:tav>
                                      </p:tavLst>
                                    </p:anim>
                                    <p:animEffect transition="in" filter="fade">
                                      <p:cBhvr>
                                        <p:cTn id="27" dur="500"/>
                                        <p:tgtEl>
                                          <p:spTgt spid="21"/>
                                        </p:tgtEl>
                                      </p:cBhvr>
                                    </p:animEffect>
                                  </p:childTnLst>
                                </p:cTn>
                              </p:par>
                            </p:childTnLst>
                          </p:cTn>
                        </p:par>
                      </p:childTnLst>
                    </p:cTn>
                  </p:par>
                  <p:par>
                    <p:cTn id="28" fill="hold">
                      <p:stCondLst>
                        <p:cond delay="indefinite"/>
                      </p:stCondLst>
                      <p:childTnLst>
                        <p:par>
                          <p:cTn id="29" fill="hold">
                            <p:stCondLst>
                              <p:cond delay="0"/>
                            </p:stCondLst>
                            <p:childTnLst>
                              <p:par>
                                <p:cTn id="30" presetID="4" presetClass="entr" presetSubtype="16" fill="hold" grpId="0" nodeType="clickEffect">
                                  <p:stCondLst>
                                    <p:cond delay="0"/>
                                  </p:stCondLst>
                                  <p:childTnLst>
                                    <p:set>
                                      <p:cBhvr>
                                        <p:cTn id="31" dur="1" fill="hold">
                                          <p:stCondLst>
                                            <p:cond delay="0"/>
                                          </p:stCondLst>
                                        </p:cTn>
                                        <p:tgtEl>
                                          <p:spTgt spid="22"/>
                                        </p:tgtEl>
                                        <p:attrNameLst>
                                          <p:attrName>style.visibility</p:attrName>
                                        </p:attrNameLst>
                                      </p:cBhvr>
                                      <p:to>
                                        <p:strVal val="visible"/>
                                      </p:to>
                                    </p:set>
                                    <p:animEffect transition="in" filter="box(in)">
                                      <p:cBhvr>
                                        <p:cTn id="32" dur="500"/>
                                        <p:tgtEl>
                                          <p:spTgt spid="22"/>
                                        </p:tgtEl>
                                      </p:cBhvr>
                                    </p:animEffect>
                                  </p:childTnLst>
                                </p:cTn>
                              </p:par>
                            </p:childTnLst>
                          </p:cTn>
                        </p:par>
                      </p:childTnLst>
                    </p:cTn>
                  </p:par>
                  <p:par>
                    <p:cTn id="33" fill="hold">
                      <p:stCondLst>
                        <p:cond delay="indefinite"/>
                      </p:stCondLst>
                      <p:childTnLst>
                        <p:par>
                          <p:cTn id="34" fill="hold">
                            <p:stCondLst>
                              <p:cond delay="0"/>
                            </p:stCondLst>
                            <p:childTnLst>
                              <p:par>
                                <p:cTn id="35" presetID="4" presetClass="entr" presetSubtype="16" fill="hold" grpId="0" nodeType="clickEffect">
                                  <p:stCondLst>
                                    <p:cond delay="0"/>
                                  </p:stCondLst>
                                  <p:childTnLst>
                                    <p:set>
                                      <p:cBhvr>
                                        <p:cTn id="36" dur="1" fill="hold">
                                          <p:stCondLst>
                                            <p:cond delay="0"/>
                                          </p:stCondLst>
                                        </p:cTn>
                                        <p:tgtEl>
                                          <p:spTgt spid="23"/>
                                        </p:tgtEl>
                                        <p:attrNameLst>
                                          <p:attrName>style.visibility</p:attrName>
                                        </p:attrNameLst>
                                      </p:cBhvr>
                                      <p:to>
                                        <p:strVal val="visible"/>
                                      </p:to>
                                    </p:set>
                                    <p:animEffect transition="in" filter="box(in)">
                                      <p:cBhvr>
                                        <p:cTn id="37" dur="500"/>
                                        <p:tgtEl>
                                          <p:spTgt spid="23"/>
                                        </p:tgtEl>
                                      </p:cBhvr>
                                    </p:animEffect>
                                  </p:childTnLst>
                                </p:cTn>
                              </p:par>
                            </p:childTnLst>
                          </p:cTn>
                        </p:par>
                      </p:childTnLst>
                    </p:cTn>
                  </p:par>
                  <p:par>
                    <p:cTn id="38" fill="hold">
                      <p:stCondLst>
                        <p:cond delay="indefinite"/>
                      </p:stCondLst>
                      <p:childTnLst>
                        <p:par>
                          <p:cTn id="39" fill="hold">
                            <p:stCondLst>
                              <p:cond delay="0"/>
                            </p:stCondLst>
                            <p:childTnLst>
                              <p:par>
                                <p:cTn id="40" presetID="4" presetClass="entr" presetSubtype="16" fill="hold" grpId="0" nodeType="clickEffect">
                                  <p:stCondLst>
                                    <p:cond delay="0"/>
                                  </p:stCondLst>
                                  <p:childTnLst>
                                    <p:set>
                                      <p:cBhvr>
                                        <p:cTn id="41" dur="1" fill="hold">
                                          <p:stCondLst>
                                            <p:cond delay="0"/>
                                          </p:stCondLst>
                                        </p:cTn>
                                        <p:tgtEl>
                                          <p:spTgt spid="24"/>
                                        </p:tgtEl>
                                        <p:attrNameLst>
                                          <p:attrName>style.visibility</p:attrName>
                                        </p:attrNameLst>
                                      </p:cBhvr>
                                      <p:to>
                                        <p:strVal val="visible"/>
                                      </p:to>
                                    </p:set>
                                    <p:animEffect transition="in" filter="box(in)">
                                      <p:cBhvr>
                                        <p:cTn id="42" dur="500"/>
                                        <p:tgtEl>
                                          <p:spTgt spid="2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15" grpId="0"/>
      <p:bldP spid="21" grpId="0"/>
      <p:bldP spid="22" grpId="0" animBg="1"/>
      <p:bldP spid="23" grpId="0" animBg="1"/>
      <p:bldP spid="24"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Subtitle 2"/>
          <p:cNvSpPr txBox="1">
            <a:spLocks/>
          </p:cNvSpPr>
          <p:nvPr/>
        </p:nvSpPr>
        <p:spPr>
          <a:xfrm>
            <a:off x="0" y="919520"/>
            <a:ext cx="12192000" cy="495651"/>
          </a:xfrm>
          <a:prstGeom prst="rect">
            <a:avLst/>
          </a:prstGeom>
          <a:ln>
            <a:noFill/>
          </a:ln>
        </p:spPr>
        <p:txBody>
          <a:bodyPr vert="horz" lIns="91440" tIns="45720" rIns="91440" bIns="45720" rtlCol="0">
            <a:normAutofit/>
          </a:body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2800" b="1" i="0" u="none" strike="noStrike" kern="1200" cap="none" spc="0" normalizeH="0" baseline="0" noProof="0" dirty="0">
                <a:ln>
                  <a:noFill/>
                </a:ln>
                <a:solidFill>
                  <a:srgbClr val="0000FF"/>
                </a:solidFill>
                <a:effectLst/>
                <a:uLnTx/>
                <a:uFillTx/>
                <a:latin typeface="Times New Roman" pitchFamily="18" charset="0"/>
                <a:ea typeface="+mn-ea"/>
                <a:cs typeface="Times New Roman" pitchFamily="18" charset="0"/>
              </a:rPr>
              <a:t>II. LA </a:t>
            </a:r>
            <a:r>
              <a:rPr kumimoji="0" lang="en-US" sz="2800" b="1" i="0" u="none" strike="noStrike" kern="1200" cap="none" spc="0" normalizeH="0" baseline="0" noProof="0" dirty="0" err="1">
                <a:ln>
                  <a:noFill/>
                </a:ln>
                <a:solidFill>
                  <a:srgbClr val="0000FF"/>
                </a:solidFill>
                <a:effectLst/>
                <a:uLnTx/>
                <a:uFillTx/>
                <a:latin typeface="Times New Roman" pitchFamily="18" charset="0"/>
                <a:ea typeface="+mn-ea"/>
                <a:cs typeface="Times New Roman" pitchFamily="18" charset="0"/>
              </a:rPr>
              <a:t>BÀN</a:t>
            </a:r>
            <a:endParaRPr kumimoji="0" lang="en-US" sz="2800" b="1" i="0" u="none" strike="noStrike" kern="1200" cap="none" spc="0" normalizeH="0" baseline="0" noProof="0" dirty="0">
              <a:ln>
                <a:noFill/>
              </a:ln>
              <a:solidFill>
                <a:srgbClr val="0000FF"/>
              </a:solidFill>
              <a:effectLst/>
              <a:uLnTx/>
              <a:uFillTx/>
              <a:latin typeface="Times New Roman" pitchFamily="18" charset="0"/>
              <a:ea typeface="+mn-ea"/>
              <a:cs typeface="Times New Roman" pitchFamily="18" charset="0"/>
            </a:endParaRPr>
          </a:p>
          <a:p>
            <a:pPr marL="514350" marR="0" lvl="0" indent="-51435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en-US" sz="2800" b="0" i="0" u="none" strike="noStrike" kern="1200" cap="none" spc="0" normalizeH="0" baseline="0" noProof="0" dirty="0">
              <a:ln>
                <a:noFill/>
              </a:ln>
              <a:solidFill>
                <a:srgbClr val="0000FF"/>
              </a:solidFill>
              <a:effectLst/>
              <a:uLnTx/>
              <a:uFillTx/>
              <a:latin typeface="Times New Roman" pitchFamily="18" charset="0"/>
              <a:ea typeface="+mn-ea"/>
              <a:cs typeface="Times New Roman" pitchFamily="18" charset="0"/>
            </a:endParaRPr>
          </a:p>
        </p:txBody>
      </p:sp>
      <p:sp>
        <p:nvSpPr>
          <p:cNvPr id="12" name="TextBox 11"/>
          <p:cNvSpPr txBox="1"/>
          <p:nvPr/>
        </p:nvSpPr>
        <p:spPr>
          <a:xfrm>
            <a:off x="0" y="0"/>
            <a:ext cx="12192000" cy="523220"/>
          </a:xfrm>
          <a:prstGeom prst="rect">
            <a:avLst/>
          </a:prstGeom>
          <a:noFill/>
        </p:spPr>
        <p:txBody>
          <a:bodyPr wrap="square" rtlCol="0">
            <a:spAutoFit/>
          </a:bodyPr>
          <a:lstStyle/>
          <a:p>
            <a:pPr algn="ctr"/>
            <a:r>
              <a:rPr lang="en-US" sz="2800" b="1" dirty="0" err="1">
                <a:solidFill>
                  <a:srgbClr val="FF00FF"/>
                </a:solidFill>
                <a:latin typeface="Times New Roman" pitchFamily="18" charset="0"/>
                <a:cs typeface="Times New Roman" pitchFamily="18" charset="0"/>
              </a:rPr>
              <a:t>BÀI</a:t>
            </a:r>
            <a:r>
              <a:rPr lang="en-US" sz="2800" b="1" dirty="0">
                <a:solidFill>
                  <a:srgbClr val="FF00FF"/>
                </a:solidFill>
                <a:latin typeface="Times New Roman" pitchFamily="18" charset="0"/>
                <a:cs typeface="Times New Roman" pitchFamily="18" charset="0"/>
              </a:rPr>
              <a:t> 16:  </a:t>
            </a:r>
            <a:r>
              <a:rPr lang="en-US" sz="2800" b="1" dirty="0" err="1">
                <a:solidFill>
                  <a:srgbClr val="FF00FF"/>
                </a:solidFill>
                <a:latin typeface="Times New Roman" pitchFamily="18" charset="0"/>
                <a:cs typeface="Times New Roman" pitchFamily="18" charset="0"/>
              </a:rPr>
              <a:t>TỪ</a:t>
            </a:r>
            <a:r>
              <a:rPr lang="en-US" sz="2800" b="1" dirty="0">
                <a:solidFill>
                  <a:srgbClr val="FF00FF"/>
                </a:solidFill>
                <a:latin typeface="Times New Roman" pitchFamily="18" charset="0"/>
                <a:cs typeface="Times New Roman" pitchFamily="18" charset="0"/>
              </a:rPr>
              <a:t> </a:t>
            </a:r>
            <a:r>
              <a:rPr lang="en-US" sz="2800" b="1" dirty="0" err="1">
                <a:solidFill>
                  <a:srgbClr val="FF00FF"/>
                </a:solidFill>
                <a:latin typeface="Times New Roman" pitchFamily="18" charset="0"/>
                <a:cs typeface="Times New Roman" pitchFamily="18" charset="0"/>
              </a:rPr>
              <a:t>TRƯỜNG</a:t>
            </a:r>
            <a:r>
              <a:rPr lang="en-US" sz="2800" b="1" dirty="0">
                <a:solidFill>
                  <a:srgbClr val="FF00FF"/>
                </a:solidFill>
                <a:latin typeface="Times New Roman" pitchFamily="18" charset="0"/>
                <a:cs typeface="Times New Roman" pitchFamily="18" charset="0"/>
              </a:rPr>
              <a:t> </a:t>
            </a:r>
            <a:r>
              <a:rPr lang="en-US" sz="2800" b="1" dirty="0" err="1">
                <a:solidFill>
                  <a:srgbClr val="FF00FF"/>
                </a:solidFill>
                <a:latin typeface="Times New Roman" pitchFamily="18" charset="0"/>
                <a:cs typeface="Times New Roman" pitchFamily="18" charset="0"/>
              </a:rPr>
              <a:t>CỦA</a:t>
            </a:r>
            <a:r>
              <a:rPr lang="en-US" sz="2800" b="1" dirty="0">
                <a:solidFill>
                  <a:srgbClr val="FF00FF"/>
                </a:solidFill>
                <a:latin typeface="Times New Roman" pitchFamily="18" charset="0"/>
                <a:cs typeface="Times New Roman" pitchFamily="18" charset="0"/>
              </a:rPr>
              <a:t> </a:t>
            </a:r>
            <a:r>
              <a:rPr lang="en-US" sz="2800" b="1" dirty="0" err="1">
                <a:solidFill>
                  <a:srgbClr val="FF00FF"/>
                </a:solidFill>
                <a:latin typeface="Times New Roman" pitchFamily="18" charset="0"/>
                <a:cs typeface="Times New Roman" pitchFamily="18" charset="0"/>
              </a:rPr>
              <a:t>TRÁI</a:t>
            </a:r>
            <a:r>
              <a:rPr lang="en-US" sz="2800" b="1" dirty="0">
                <a:solidFill>
                  <a:srgbClr val="FF00FF"/>
                </a:solidFill>
                <a:latin typeface="Times New Roman" pitchFamily="18" charset="0"/>
                <a:cs typeface="Times New Roman" pitchFamily="18" charset="0"/>
              </a:rPr>
              <a:t> </a:t>
            </a:r>
            <a:r>
              <a:rPr lang="en-US" sz="2800" b="1" dirty="0" err="1">
                <a:solidFill>
                  <a:srgbClr val="FF00FF"/>
                </a:solidFill>
                <a:latin typeface="Times New Roman" pitchFamily="18" charset="0"/>
                <a:cs typeface="Times New Roman" pitchFamily="18" charset="0"/>
              </a:rPr>
              <a:t>ĐẤT</a:t>
            </a:r>
            <a:r>
              <a:rPr lang="en-US" sz="2800" b="1" dirty="0">
                <a:solidFill>
                  <a:srgbClr val="FF00FF"/>
                </a:solidFill>
                <a:latin typeface="Times New Roman" pitchFamily="18" charset="0"/>
                <a:cs typeface="Times New Roman" pitchFamily="18" charset="0"/>
              </a:rPr>
              <a:t>.</a:t>
            </a:r>
          </a:p>
        </p:txBody>
      </p:sp>
      <p:sp>
        <p:nvSpPr>
          <p:cNvPr id="14" name="Subtitle 2"/>
          <p:cNvSpPr txBox="1">
            <a:spLocks/>
          </p:cNvSpPr>
          <p:nvPr/>
        </p:nvSpPr>
        <p:spPr>
          <a:xfrm>
            <a:off x="0" y="491320"/>
            <a:ext cx="12192000" cy="510166"/>
          </a:xfrm>
          <a:prstGeom prst="rect">
            <a:avLst/>
          </a:prstGeom>
          <a:ln>
            <a:noFill/>
          </a:ln>
        </p:spPr>
        <p:txBody>
          <a:bodyPr vert="horz" lIns="91440" tIns="45720" rIns="91440" bIns="45720" rtlCol="0">
            <a:normAutofit/>
          </a:body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2800" b="1" i="0" u="none" strike="noStrike" kern="1200" cap="none" spc="0" normalizeH="0" baseline="0" noProof="0" dirty="0">
                <a:ln>
                  <a:noFill/>
                </a:ln>
                <a:solidFill>
                  <a:srgbClr val="0000FF"/>
                </a:solidFill>
                <a:effectLst/>
                <a:uLnTx/>
                <a:uFillTx/>
                <a:latin typeface="Times New Roman" pitchFamily="18" charset="0"/>
                <a:ea typeface="+mn-ea"/>
                <a:cs typeface="Times New Roman" pitchFamily="18" charset="0"/>
              </a:rPr>
              <a:t>I. </a:t>
            </a:r>
            <a:r>
              <a:rPr kumimoji="0" lang="en-US" sz="2800" b="1" i="0" u="none" strike="noStrike" kern="1200" cap="none" spc="0" normalizeH="0" baseline="0" noProof="0" dirty="0" err="1">
                <a:ln>
                  <a:noFill/>
                </a:ln>
                <a:solidFill>
                  <a:srgbClr val="0000FF"/>
                </a:solidFill>
                <a:effectLst/>
                <a:uLnTx/>
                <a:uFillTx/>
                <a:latin typeface="Times New Roman" pitchFamily="18" charset="0"/>
                <a:ea typeface="+mn-ea"/>
                <a:cs typeface="Times New Roman" pitchFamily="18" charset="0"/>
              </a:rPr>
              <a:t>MÔ</a:t>
            </a:r>
            <a:r>
              <a:rPr kumimoji="0" lang="en-US" sz="2800" b="1" i="0" u="none" strike="noStrike" kern="1200" cap="none" spc="0" normalizeH="0" baseline="0" noProof="0" dirty="0">
                <a:ln>
                  <a:noFill/>
                </a:ln>
                <a:solidFill>
                  <a:srgbClr val="0000FF"/>
                </a:solidFill>
                <a:effectLst/>
                <a:uLnTx/>
                <a:uFillTx/>
                <a:latin typeface="Times New Roman" pitchFamily="18" charset="0"/>
                <a:ea typeface="+mn-ea"/>
                <a:cs typeface="Times New Roman" pitchFamily="18" charset="0"/>
              </a:rPr>
              <a:t> </a:t>
            </a:r>
            <a:r>
              <a:rPr kumimoji="0" lang="en-US" sz="2800" b="1" i="0" u="none" strike="noStrike" kern="1200" cap="none" spc="0" normalizeH="0" baseline="0" noProof="0" dirty="0" err="1">
                <a:ln>
                  <a:noFill/>
                </a:ln>
                <a:solidFill>
                  <a:srgbClr val="0000FF"/>
                </a:solidFill>
                <a:effectLst/>
                <a:uLnTx/>
                <a:uFillTx/>
                <a:latin typeface="Times New Roman" pitchFamily="18" charset="0"/>
                <a:ea typeface="+mn-ea"/>
                <a:cs typeface="Times New Roman" pitchFamily="18" charset="0"/>
              </a:rPr>
              <a:t>TẢ</a:t>
            </a:r>
            <a:r>
              <a:rPr kumimoji="0" lang="en-US" sz="2800" b="1" i="0" u="none" strike="noStrike" kern="1200" cap="none" spc="0" normalizeH="0" baseline="0" noProof="0" dirty="0">
                <a:ln>
                  <a:noFill/>
                </a:ln>
                <a:solidFill>
                  <a:srgbClr val="0000FF"/>
                </a:solidFill>
                <a:effectLst/>
                <a:uLnTx/>
                <a:uFillTx/>
                <a:latin typeface="Times New Roman" pitchFamily="18" charset="0"/>
                <a:ea typeface="+mn-ea"/>
                <a:cs typeface="Times New Roman" pitchFamily="18" charset="0"/>
              </a:rPr>
              <a:t> </a:t>
            </a:r>
            <a:r>
              <a:rPr kumimoji="0" lang="en-US" sz="2800" b="1" i="0" u="none" strike="noStrike" kern="1200" cap="none" spc="0" normalizeH="0" baseline="0" noProof="0" dirty="0" err="1">
                <a:ln>
                  <a:noFill/>
                </a:ln>
                <a:solidFill>
                  <a:srgbClr val="0000FF"/>
                </a:solidFill>
                <a:effectLst/>
                <a:uLnTx/>
                <a:uFillTx/>
                <a:latin typeface="Times New Roman" pitchFamily="18" charset="0"/>
                <a:ea typeface="+mn-ea"/>
                <a:cs typeface="Times New Roman" pitchFamily="18" charset="0"/>
              </a:rPr>
              <a:t>TỪ</a:t>
            </a:r>
            <a:r>
              <a:rPr kumimoji="0" lang="en-US" sz="2800" b="1" i="0" u="none" strike="noStrike" kern="1200" cap="none" spc="0" normalizeH="0" baseline="0" noProof="0" dirty="0">
                <a:ln>
                  <a:noFill/>
                </a:ln>
                <a:solidFill>
                  <a:srgbClr val="0000FF"/>
                </a:solidFill>
                <a:effectLst/>
                <a:uLnTx/>
                <a:uFillTx/>
                <a:latin typeface="Times New Roman" pitchFamily="18" charset="0"/>
                <a:ea typeface="+mn-ea"/>
                <a:cs typeface="Times New Roman" pitchFamily="18" charset="0"/>
              </a:rPr>
              <a:t> </a:t>
            </a:r>
            <a:r>
              <a:rPr kumimoji="0" lang="en-US" sz="2800" b="1" i="0" u="none" strike="noStrike" kern="1200" cap="none" spc="0" normalizeH="0" baseline="0" noProof="0" dirty="0" err="1">
                <a:ln>
                  <a:noFill/>
                </a:ln>
                <a:solidFill>
                  <a:srgbClr val="0000FF"/>
                </a:solidFill>
                <a:effectLst/>
                <a:uLnTx/>
                <a:uFillTx/>
                <a:latin typeface="Times New Roman" pitchFamily="18" charset="0"/>
                <a:ea typeface="+mn-ea"/>
                <a:cs typeface="Times New Roman" pitchFamily="18" charset="0"/>
              </a:rPr>
              <a:t>TRƯỜNG</a:t>
            </a:r>
            <a:r>
              <a:rPr kumimoji="0" lang="en-US" sz="2800" b="1" i="0" u="none" strike="noStrike" kern="1200" cap="none" spc="0" normalizeH="0" baseline="0" noProof="0" dirty="0">
                <a:ln>
                  <a:noFill/>
                </a:ln>
                <a:solidFill>
                  <a:srgbClr val="0000FF"/>
                </a:solidFill>
                <a:effectLst/>
                <a:uLnTx/>
                <a:uFillTx/>
                <a:latin typeface="Times New Roman" pitchFamily="18" charset="0"/>
                <a:ea typeface="+mn-ea"/>
                <a:cs typeface="Times New Roman" pitchFamily="18" charset="0"/>
              </a:rPr>
              <a:t> </a:t>
            </a:r>
            <a:r>
              <a:rPr kumimoji="0" lang="en-US" sz="2800" b="1" i="0" u="none" strike="noStrike" kern="1200" cap="none" spc="0" normalizeH="0" baseline="0" noProof="0" dirty="0" err="1">
                <a:ln>
                  <a:noFill/>
                </a:ln>
                <a:solidFill>
                  <a:srgbClr val="0000FF"/>
                </a:solidFill>
                <a:effectLst/>
                <a:uLnTx/>
                <a:uFillTx/>
                <a:latin typeface="Times New Roman" pitchFamily="18" charset="0"/>
                <a:ea typeface="+mn-ea"/>
                <a:cs typeface="Times New Roman" pitchFamily="18" charset="0"/>
              </a:rPr>
              <a:t>CỦA</a:t>
            </a:r>
            <a:r>
              <a:rPr kumimoji="0" lang="en-US" sz="2800" b="1" i="0" u="none" strike="noStrike" kern="1200" cap="none" spc="0" normalizeH="0" baseline="0" noProof="0" dirty="0">
                <a:ln>
                  <a:noFill/>
                </a:ln>
                <a:solidFill>
                  <a:srgbClr val="0000FF"/>
                </a:solidFill>
                <a:effectLst/>
                <a:uLnTx/>
                <a:uFillTx/>
                <a:latin typeface="Times New Roman" pitchFamily="18" charset="0"/>
                <a:ea typeface="+mn-ea"/>
                <a:cs typeface="Times New Roman" pitchFamily="18" charset="0"/>
              </a:rPr>
              <a:t> </a:t>
            </a:r>
            <a:r>
              <a:rPr kumimoji="0" lang="en-US" sz="2800" b="1" i="0" u="none" strike="noStrike" kern="1200" cap="none" spc="0" normalizeH="0" baseline="0" noProof="0" dirty="0" err="1">
                <a:ln>
                  <a:noFill/>
                </a:ln>
                <a:solidFill>
                  <a:srgbClr val="0000FF"/>
                </a:solidFill>
                <a:effectLst/>
                <a:uLnTx/>
                <a:uFillTx/>
                <a:latin typeface="Times New Roman" pitchFamily="18" charset="0"/>
                <a:ea typeface="+mn-ea"/>
                <a:cs typeface="Times New Roman" pitchFamily="18" charset="0"/>
              </a:rPr>
              <a:t>TRÁI</a:t>
            </a:r>
            <a:r>
              <a:rPr kumimoji="0" lang="en-US" sz="2800" b="1" i="0" u="none" strike="noStrike" kern="1200" cap="none" spc="0" normalizeH="0" baseline="0" noProof="0" dirty="0">
                <a:ln>
                  <a:noFill/>
                </a:ln>
                <a:solidFill>
                  <a:srgbClr val="0000FF"/>
                </a:solidFill>
                <a:effectLst/>
                <a:uLnTx/>
                <a:uFillTx/>
                <a:latin typeface="Times New Roman" pitchFamily="18" charset="0"/>
                <a:ea typeface="+mn-ea"/>
                <a:cs typeface="Times New Roman" pitchFamily="18" charset="0"/>
              </a:rPr>
              <a:t> </a:t>
            </a:r>
            <a:r>
              <a:rPr kumimoji="0" lang="en-US" sz="2800" b="1" i="0" u="none" strike="noStrike" kern="1200" cap="none" spc="0" normalizeH="0" baseline="0" noProof="0" dirty="0" err="1">
                <a:ln>
                  <a:noFill/>
                </a:ln>
                <a:solidFill>
                  <a:srgbClr val="0000FF"/>
                </a:solidFill>
                <a:effectLst/>
                <a:uLnTx/>
                <a:uFillTx/>
                <a:latin typeface="Times New Roman" pitchFamily="18" charset="0"/>
                <a:ea typeface="+mn-ea"/>
                <a:cs typeface="Times New Roman" pitchFamily="18" charset="0"/>
              </a:rPr>
              <a:t>ĐẤT</a:t>
            </a:r>
            <a:endParaRPr kumimoji="0" lang="en-US" sz="2800" b="1" i="0" u="none" strike="noStrike" kern="1200" cap="none" spc="0" normalizeH="0" baseline="0" noProof="0" dirty="0">
              <a:ln>
                <a:noFill/>
              </a:ln>
              <a:solidFill>
                <a:srgbClr val="0000FF"/>
              </a:solidFill>
              <a:effectLst/>
              <a:uLnTx/>
              <a:uFillTx/>
              <a:latin typeface="Times New Roman" pitchFamily="18" charset="0"/>
              <a:ea typeface="+mn-ea"/>
              <a:cs typeface="Times New Roman" pitchFamily="18" charset="0"/>
            </a:endParaRPr>
          </a:p>
          <a:p>
            <a:pPr marL="514350" marR="0" lvl="0" indent="-51435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en-US" sz="2800" b="0" i="0" u="none" strike="noStrike" kern="1200" cap="none" spc="0" normalizeH="0" baseline="0" noProof="0" dirty="0">
              <a:ln>
                <a:noFill/>
              </a:ln>
              <a:solidFill>
                <a:srgbClr val="0000FF"/>
              </a:solidFill>
              <a:effectLst/>
              <a:uLnTx/>
              <a:uFillTx/>
              <a:latin typeface="Times New Roman" pitchFamily="18" charset="0"/>
              <a:ea typeface="+mn-ea"/>
              <a:cs typeface="Times New Roman" pitchFamily="18" charset="0"/>
            </a:endParaRPr>
          </a:p>
        </p:txBody>
      </p:sp>
      <p:sp>
        <p:nvSpPr>
          <p:cNvPr id="15" name="TextBox 14"/>
          <p:cNvSpPr txBox="1"/>
          <p:nvPr/>
        </p:nvSpPr>
        <p:spPr>
          <a:xfrm>
            <a:off x="0" y="1305184"/>
            <a:ext cx="12192000" cy="523220"/>
          </a:xfrm>
          <a:prstGeom prst="rect">
            <a:avLst/>
          </a:prstGeom>
          <a:noFill/>
        </p:spPr>
        <p:txBody>
          <a:bodyPr wrap="square">
            <a:spAutoFit/>
          </a:bodyPr>
          <a:lstStyle/>
          <a:p>
            <a:pPr algn="just">
              <a:defRPr/>
            </a:pPr>
            <a:r>
              <a:rPr lang="en-US" sz="2800" b="1" dirty="0">
                <a:solidFill>
                  <a:srgbClr val="0000FF"/>
                </a:solidFill>
                <a:latin typeface="Times New Roman" pitchFamily="18" charset="0"/>
                <a:cs typeface="Times New Roman" pitchFamily="18" charset="0"/>
              </a:rPr>
              <a:t>1. </a:t>
            </a:r>
            <a:r>
              <a:rPr lang="en-US" sz="2800" b="1" dirty="0" err="1">
                <a:solidFill>
                  <a:srgbClr val="0000FF"/>
                </a:solidFill>
                <a:latin typeface="Times New Roman" pitchFamily="18" charset="0"/>
                <a:cs typeface="Times New Roman" pitchFamily="18" charset="0"/>
              </a:rPr>
              <a:t>Cấu</a:t>
            </a:r>
            <a:r>
              <a:rPr lang="en-US" sz="2800" b="1" dirty="0">
                <a:solidFill>
                  <a:srgbClr val="0000FF"/>
                </a:solidFill>
                <a:latin typeface="Times New Roman" pitchFamily="18" charset="0"/>
                <a:cs typeface="Times New Roman" pitchFamily="18" charset="0"/>
              </a:rPr>
              <a:t> </a:t>
            </a:r>
            <a:r>
              <a:rPr lang="en-US" sz="2800" b="1" dirty="0" err="1">
                <a:solidFill>
                  <a:srgbClr val="0000FF"/>
                </a:solidFill>
                <a:latin typeface="Times New Roman" pitchFamily="18" charset="0"/>
                <a:cs typeface="Times New Roman" pitchFamily="18" charset="0"/>
              </a:rPr>
              <a:t>tạo</a:t>
            </a:r>
            <a:r>
              <a:rPr lang="en-US" sz="2800" b="1" dirty="0">
                <a:solidFill>
                  <a:srgbClr val="0000FF"/>
                </a:solidFill>
                <a:latin typeface="Times New Roman" pitchFamily="18" charset="0"/>
                <a:cs typeface="Times New Roman" pitchFamily="18" charset="0"/>
              </a:rPr>
              <a:t> la </a:t>
            </a:r>
            <a:r>
              <a:rPr lang="en-US" sz="2800" b="1" dirty="0" err="1">
                <a:solidFill>
                  <a:srgbClr val="0000FF"/>
                </a:solidFill>
                <a:latin typeface="Times New Roman" pitchFamily="18" charset="0"/>
                <a:cs typeface="Times New Roman" pitchFamily="18" charset="0"/>
              </a:rPr>
              <a:t>bàn</a:t>
            </a:r>
            <a:endParaRPr lang="en-US" sz="2800" b="1" dirty="0">
              <a:solidFill>
                <a:srgbClr val="0000FF"/>
              </a:solidFill>
              <a:latin typeface="Times New Roman" pitchFamily="18" charset="0"/>
              <a:cs typeface="Times New Roman" pitchFamily="18" charset="0"/>
            </a:endParaRPr>
          </a:p>
        </p:txBody>
      </p:sp>
      <p:sp>
        <p:nvSpPr>
          <p:cNvPr id="16" name="TextBox 15"/>
          <p:cNvSpPr txBox="1"/>
          <p:nvPr/>
        </p:nvSpPr>
        <p:spPr>
          <a:xfrm>
            <a:off x="0" y="1697071"/>
            <a:ext cx="12192000" cy="523220"/>
          </a:xfrm>
          <a:prstGeom prst="rect">
            <a:avLst/>
          </a:prstGeom>
          <a:noFill/>
        </p:spPr>
        <p:txBody>
          <a:bodyPr wrap="square">
            <a:spAutoFit/>
          </a:bodyPr>
          <a:lstStyle/>
          <a:p>
            <a:pPr algn="just">
              <a:defRPr/>
            </a:pPr>
            <a:r>
              <a:rPr lang="en-US" sz="2800" dirty="0">
                <a:solidFill>
                  <a:srgbClr val="0000FF"/>
                </a:solidFill>
                <a:latin typeface="Times New Roman" pitchFamily="18" charset="0"/>
                <a:cs typeface="Times New Roman" pitchFamily="18" charset="0"/>
              </a:rPr>
              <a:t>	La </a:t>
            </a:r>
            <a:r>
              <a:rPr lang="en-US" sz="2800" dirty="0" err="1">
                <a:solidFill>
                  <a:srgbClr val="0000FF"/>
                </a:solidFill>
                <a:latin typeface="Times New Roman" pitchFamily="18" charset="0"/>
                <a:cs typeface="Times New Roman" pitchFamily="18" charset="0"/>
              </a:rPr>
              <a:t>bàn</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có</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cấu</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tạo</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gồm</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các</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bộ</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phận</a:t>
            </a:r>
            <a:r>
              <a:rPr lang="en-US" sz="2800" dirty="0">
                <a:solidFill>
                  <a:srgbClr val="0000FF"/>
                </a:solidFill>
                <a:latin typeface="Times New Roman" pitchFamily="18" charset="0"/>
                <a:cs typeface="Times New Roman" pitchFamily="18" charset="0"/>
              </a:rPr>
              <a:t>:</a:t>
            </a:r>
          </a:p>
        </p:txBody>
      </p:sp>
      <p:sp>
        <p:nvSpPr>
          <p:cNvPr id="17" name="TextBox 16"/>
          <p:cNvSpPr txBox="1"/>
          <p:nvPr/>
        </p:nvSpPr>
        <p:spPr>
          <a:xfrm>
            <a:off x="0" y="2059929"/>
            <a:ext cx="12192000" cy="523220"/>
          </a:xfrm>
          <a:prstGeom prst="rect">
            <a:avLst/>
          </a:prstGeom>
          <a:noFill/>
        </p:spPr>
        <p:txBody>
          <a:bodyPr wrap="square">
            <a:spAutoFit/>
          </a:bodyPr>
          <a:lstStyle/>
          <a:p>
            <a:pPr algn="just">
              <a:defRPr/>
            </a:pPr>
            <a:r>
              <a:rPr lang="en-US" sz="2800" dirty="0">
                <a:solidFill>
                  <a:srgbClr val="0000FF"/>
                </a:solidFill>
                <a:latin typeface="Times New Roman" pitchFamily="18" charset="0"/>
                <a:cs typeface="Times New Roman" pitchFamily="18" charset="0"/>
              </a:rPr>
              <a:t>- Kim </a:t>
            </a:r>
            <a:r>
              <a:rPr lang="en-US" sz="2800" dirty="0" err="1">
                <a:solidFill>
                  <a:srgbClr val="0000FF"/>
                </a:solidFill>
                <a:latin typeface="Times New Roman" pitchFamily="18" charset="0"/>
                <a:cs typeface="Times New Roman" pitchFamily="18" charset="0"/>
              </a:rPr>
              <a:t>nam</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châm</a:t>
            </a:r>
            <a:r>
              <a:rPr lang="en-US" sz="2800" dirty="0">
                <a:solidFill>
                  <a:srgbClr val="0000FF"/>
                </a:solidFill>
                <a:latin typeface="Times New Roman" pitchFamily="18" charset="0"/>
                <a:cs typeface="Times New Roman" pitchFamily="18" charset="0"/>
              </a:rPr>
              <a:t> quay </a:t>
            </a:r>
            <a:r>
              <a:rPr lang="en-US" sz="2800" dirty="0" err="1">
                <a:solidFill>
                  <a:srgbClr val="0000FF"/>
                </a:solidFill>
                <a:latin typeface="Times New Roman" pitchFamily="18" charset="0"/>
                <a:cs typeface="Times New Roman" pitchFamily="18" charset="0"/>
              </a:rPr>
              <a:t>tự</a:t>
            </a:r>
            <a:r>
              <a:rPr lang="en-US" sz="2800" dirty="0">
                <a:solidFill>
                  <a:srgbClr val="0000FF"/>
                </a:solidFill>
                <a:latin typeface="Times New Roman" pitchFamily="18" charset="0"/>
                <a:cs typeface="Times New Roman" pitchFamily="18" charset="0"/>
              </a:rPr>
              <a:t> do </a:t>
            </a:r>
            <a:r>
              <a:rPr lang="en-US" sz="2800" dirty="0" err="1">
                <a:solidFill>
                  <a:srgbClr val="0000FF"/>
                </a:solidFill>
                <a:latin typeface="Times New Roman" pitchFamily="18" charset="0"/>
                <a:cs typeface="Times New Roman" pitchFamily="18" charset="0"/>
              </a:rPr>
              <a:t>trên</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trục</a:t>
            </a:r>
            <a:r>
              <a:rPr lang="en-US" sz="2800" dirty="0">
                <a:solidFill>
                  <a:srgbClr val="0000FF"/>
                </a:solidFill>
                <a:latin typeface="Times New Roman" pitchFamily="18" charset="0"/>
                <a:cs typeface="Times New Roman" pitchFamily="18" charset="0"/>
              </a:rPr>
              <a:t> quay.</a:t>
            </a:r>
          </a:p>
        </p:txBody>
      </p:sp>
      <p:sp>
        <p:nvSpPr>
          <p:cNvPr id="18" name="TextBox 17"/>
          <p:cNvSpPr txBox="1"/>
          <p:nvPr/>
        </p:nvSpPr>
        <p:spPr>
          <a:xfrm>
            <a:off x="0" y="2517128"/>
            <a:ext cx="12192000" cy="1384995"/>
          </a:xfrm>
          <a:prstGeom prst="rect">
            <a:avLst/>
          </a:prstGeom>
          <a:noFill/>
        </p:spPr>
        <p:txBody>
          <a:bodyPr wrap="square">
            <a:spAutoFit/>
          </a:bodyPr>
          <a:lstStyle/>
          <a:p>
            <a:pPr algn="just">
              <a:defRPr/>
            </a:pP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Mặt</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chia</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độ</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được</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chia</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thành</a:t>
            </a:r>
            <a:r>
              <a:rPr lang="en-US" sz="2800" dirty="0">
                <a:solidFill>
                  <a:srgbClr val="0000FF"/>
                </a:solidFill>
                <a:latin typeface="Times New Roman" pitchFamily="18" charset="0"/>
                <a:cs typeface="Times New Roman" pitchFamily="18" charset="0"/>
              </a:rPr>
              <a:t> 360</a:t>
            </a:r>
            <a:r>
              <a:rPr lang="en-US" sz="2800" baseline="30000" dirty="0">
                <a:solidFill>
                  <a:srgbClr val="0000FF"/>
                </a:solidFill>
                <a:latin typeface="Times New Roman" pitchFamily="18" charset="0"/>
                <a:cs typeface="Times New Roman" pitchFamily="18" charset="0"/>
              </a:rPr>
              <a:t>0</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có</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ghi</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bốn</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hướng</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bắc</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kí</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hiệu</a:t>
            </a:r>
            <a:r>
              <a:rPr lang="en-US" sz="2800" dirty="0">
                <a:solidFill>
                  <a:srgbClr val="0000FF"/>
                </a:solidFill>
                <a:latin typeface="Times New Roman" pitchFamily="18" charset="0"/>
                <a:cs typeface="Times New Roman" pitchFamily="18" charset="0"/>
              </a:rPr>
              <a:t> N, </a:t>
            </a:r>
            <a:r>
              <a:rPr lang="en-US" sz="2800" dirty="0" err="1">
                <a:solidFill>
                  <a:srgbClr val="0000FF"/>
                </a:solidFill>
                <a:latin typeface="Times New Roman" pitchFamily="18" charset="0"/>
                <a:cs typeface="Times New Roman" pitchFamily="18" charset="0"/>
              </a:rPr>
              <a:t>đông</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kí</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hiệu</a:t>
            </a:r>
            <a:r>
              <a:rPr lang="en-US" sz="2800" dirty="0">
                <a:solidFill>
                  <a:srgbClr val="0000FF"/>
                </a:solidFill>
                <a:latin typeface="Times New Roman" pitchFamily="18" charset="0"/>
                <a:cs typeface="Times New Roman" pitchFamily="18" charset="0"/>
              </a:rPr>
              <a:t> E, </a:t>
            </a:r>
            <a:r>
              <a:rPr lang="en-US" sz="2800" dirty="0" err="1">
                <a:solidFill>
                  <a:srgbClr val="0000FF"/>
                </a:solidFill>
                <a:latin typeface="Times New Roman" pitchFamily="18" charset="0"/>
                <a:cs typeface="Times New Roman" pitchFamily="18" charset="0"/>
              </a:rPr>
              <a:t>nam</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kí</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hiệu</a:t>
            </a:r>
            <a:r>
              <a:rPr lang="en-US" sz="2800" dirty="0">
                <a:solidFill>
                  <a:srgbClr val="0000FF"/>
                </a:solidFill>
                <a:latin typeface="Times New Roman" pitchFamily="18" charset="0"/>
                <a:cs typeface="Times New Roman" pitchFamily="18" charset="0"/>
              </a:rPr>
              <a:t> S, </a:t>
            </a:r>
            <a:r>
              <a:rPr lang="en-US" sz="2800" dirty="0" err="1">
                <a:solidFill>
                  <a:srgbClr val="0000FF"/>
                </a:solidFill>
                <a:latin typeface="Times New Roman" pitchFamily="18" charset="0"/>
                <a:cs typeface="Times New Roman" pitchFamily="18" charset="0"/>
              </a:rPr>
              <a:t>tây</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kí</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hiệu</a:t>
            </a:r>
            <a:r>
              <a:rPr lang="en-US" sz="2800" dirty="0">
                <a:solidFill>
                  <a:srgbClr val="0000FF"/>
                </a:solidFill>
                <a:latin typeface="Times New Roman" pitchFamily="18" charset="0"/>
                <a:cs typeface="Times New Roman" pitchFamily="18" charset="0"/>
              </a:rPr>
              <a:t> W. </a:t>
            </a:r>
            <a:r>
              <a:rPr lang="en-US" sz="2800" dirty="0" err="1">
                <a:solidFill>
                  <a:srgbClr val="0000FF"/>
                </a:solidFill>
                <a:latin typeface="Times New Roman" pitchFamily="18" charset="0"/>
                <a:cs typeface="Times New Roman" pitchFamily="18" charset="0"/>
              </a:rPr>
              <a:t>Mặt</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hình</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tròn</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này</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được</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gắn</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cố</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định</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với</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vỏ</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kim</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loại</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của</a:t>
            </a:r>
            <a:r>
              <a:rPr lang="en-US" sz="2800" dirty="0">
                <a:solidFill>
                  <a:srgbClr val="0000FF"/>
                </a:solidFill>
                <a:latin typeface="Times New Roman" pitchFamily="18" charset="0"/>
                <a:cs typeface="Times New Roman" pitchFamily="18" charset="0"/>
              </a:rPr>
              <a:t> la </a:t>
            </a:r>
            <a:r>
              <a:rPr lang="en-US" sz="2800" dirty="0" err="1">
                <a:solidFill>
                  <a:srgbClr val="0000FF"/>
                </a:solidFill>
                <a:latin typeface="Times New Roman" pitchFamily="18" charset="0"/>
                <a:cs typeface="Times New Roman" pitchFamily="18" charset="0"/>
              </a:rPr>
              <a:t>bàn</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và</a:t>
            </a:r>
            <a:r>
              <a:rPr lang="en-US" sz="2800" dirty="0">
                <a:solidFill>
                  <a:srgbClr val="0000FF"/>
                </a:solidFill>
                <a:latin typeface="Times New Roman" pitchFamily="18" charset="0"/>
                <a:cs typeface="Times New Roman" pitchFamily="18" charset="0"/>
              </a:rPr>
              <a:t> quay </a:t>
            </a:r>
            <a:r>
              <a:rPr lang="en-US" sz="2800" dirty="0" err="1">
                <a:solidFill>
                  <a:srgbClr val="0000FF"/>
                </a:solidFill>
                <a:latin typeface="Times New Roman" pitchFamily="18" charset="0"/>
                <a:cs typeface="Times New Roman" pitchFamily="18" charset="0"/>
              </a:rPr>
              <a:t>độc</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lập</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với</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kim</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nam</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châm</a:t>
            </a:r>
            <a:r>
              <a:rPr lang="en-US" sz="2800" dirty="0">
                <a:solidFill>
                  <a:srgbClr val="0000FF"/>
                </a:solidFill>
                <a:latin typeface="Times New Roman" pitchFamily="18" charset="0"/>
                <a:cs typeface="Times New Roman" pitchFamily="18" charset="0"/>
              </a:rPr>
              <a:t>.</a:t>
            </a:r>
          </a:p>
        </p:txBody>
      </p:sp>
      <p:sp>
        <p:nvSpPr>
          <p:cNvPr id="19" name="TextBox 18"/>
          <p:cNvSpPr txBox="1"/>
          <p:nvPr/>
        </p:nvSpPr>
        <p:spPr>
          <a:xfrm>
            <a:off x="0" y="3801644"/>
            <a:ext cx="12192000" cy="523220"/>
          </a:xfrm>
          <a:prstGeom prst="rect">
            <a:avLst/>
          </a:prstGeom>
          <a:noFill/>
        </p:spPr>
        <p:txBody>
          <a:bodyPr wrap="square">
            <a:spAutoFit/>
          </a:bodyPr>
          <a:lstStyle/>
          <a:p>
            <a:pPr algn="just">
              <a:defRPr/>
            </a:pP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Vỏ</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kim</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loại</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kèm</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mặt</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kính</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có</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nắp</a:t>
            </a:r>
            <a:r>
              <a:rPr lang="en-US" sz="2800" dirty="0">
                <a:solidFill>
                  <a:srgbClr val="0000FF"/>
                </a:solidFill>
                <a:latin typeface="Times New Roman" pitchFamily="18" charset="0"/>
                <a:cs typeface="Times New Roman" pitchFamily="18" charset="0"/>
              </a:rPr>
              <a:t>.</a:t>
            </a:r>
          </a:p>
        </p:txBody>
      </p:sp>
      <p:sp>
        <p:nvSpPr>
          <p:cNvPr id="20" name="TextBox 19"/>
          <p:cNvSpPr txBox="1"/>
          <p:nvPr/>
        </p:nvSpPr>
        <p:spPr>
          <a:xfrm>
            <a:off x="0" y="4215301"/>
            <a:ext cx="12192000" cy="523220"/>
          </a:xfrm>
          <a:prstGeom prst="rect">
            <a:avLst/>
          </a:prstGeom>
          <a:noFill/>
        </p:spPr>
        <p:txBody>
          <a:bodyPr wrap="square">
            <a:spAutoFit/>
          </a:bodyPr>
          <a:lstStyle/>
          <a:p>
            <a:pPr algn="just">
              <a:defRPr/>
            </a:pPr>
            <a:r>
              <a:rPr lang="en-US" sz="2800" b="1" dirty="0">
                <a:solidFill>
                  <a:srgbClr val="0000FF"/>
                </a:solidFill>
                <a:latin typeface="Times New Roman" pitchFamily="18" charset="0"/>
                <a:cs typeface="Times New Roman" pitchFamily="18" charset="0"/>
              </a:rPr>
              <a:t>2. </a:t>
            </a:r>
            <a:r>
              <a:rPr lang="en-US" sz="2800" b="1" dirty="0" err="1">
                <a:solidFill>
                  <a:srgbClr val="0000FF"/>
                </a:solidFill>
                <a:latin typeface="Times New Roman" pitchFamily="18" charset="0"/>
                <a:cs typeface="Times New Roman" pitchFamily="18" charset="0"/>
              </a:rPr>
              <a:t>Sử</a:t>
            </a:r>
            <a:r>
              <a:rPr lang="en-US" sz="2800" b="1" dirty="0">
                <a:solidFill>
                  <a:srgbClr val="0000FF"/>
                </a:solidFill>
                <a:latin typeface="Times New Roman" pitchFamily="18" charset="0"/>
                <a:cs typeface="Times New Roman" pitchFamily="18" charset="0"/>
              </a:rPr>
              <a:t> </a:t>
            </a:r>
            <a:r>
              <a:rPr lang="en-US" sz="2800" b="1" dirty="0" err="1">
                <a:solidFill>
                  <a:srgbClr val="0000FF"/>
                </a:solidFill>
                <a:latin typeface="Times New Roman" pitchFamily="18" charset="0"/>
                <a:cs typeface="Times New Roman" pitchFamily="18" charset="0"/>
              </a:rPr>
              <a:t>dụng</a:t>
            </a:r>
            <a:r>
              <a:rPr lang="en-US" sz="2800" b="1" dirty="0">
                <a:solidFill>
                  <a:srgbClr val="0000FF"/>
                </a:solidFill>
                <a:latin typeface="Times New Roman" pitchFamily="18" charset="0"/>
                <a:cs typeface="Times New Roman" pitchFamily="18" charset="0"/>
              </a:rPr>
              <a:t> la </a:t>
            </a:r>
            <a:r>
              <a:rPr lang="en-US" sz="2800" b="1" dirty="0" err="1">
                <a:solidFill>
                  <a:srgbClr val="0000FF"/>
                </a:solidFill>
                <a:latin typeface="Times New Roman" pitchFamily="18" charset="0"/>
                <a:cs typeface="Times New Roman" pitchFamily="18" charset="0"/>
              </a:rPr>
              <a:t>bàn</a:t>
            </a:r>
            <a:r>
              <a:rPr lang="en-US" sz="2800" b="1" dirty="0">
                <a:solidFill>
                  <a:srgbClr val="0000FF"/>
                </a:solidFill>
                <a:latin typeface="Times New Roman" pitchFamily="18" charset="0"/>
                <a:cs typeface="Times New Roman" pitchFamily="18" charset="0"/>
              </a:rPr>
              <a:t> </a:t>
            </a:r>
            <a:r>
              <a:rPr lang="en-US" sz="2800" b="1" dirty="0" err="1">
                <a:solidFill>
                  <a:srgbClr val="0000FF"/>
                </a:solidFill>
                <a:latin typeface="Times New Roman" pitchFamily="18" charset="0"/>
                <a:cs typeface="Times New Roman" pitchFamily="18" charset="0"/>
              </a:rPr>
              <a:t>xác</a:t>
            </a:r>
            <a:r>
              <a:rPr lang="en-US" sz="2800" b="1" dirty="0">
                <a:solidFill>
                  <a:srgbClr val="0000FF"/>
                </a:solidFill>
                <a:latin typeface="Times New Roman" pitchFamily="18" charset="0"/>
                <a:cs typeface="Times New Roman" pitchFamily="18" charset="0"/>
              </a:rPr>
              <a:t> </a:t>
            </a:r>
            <a:r>
              <a:rPr lang="en-US" sz="2800" b="1" dirty="0" err="1">
                <a:solidFill>
                  <a:srgbClr val="0000FF"/>
                </a:solidFill>
                <a:latin typeface="Times New Roman" pitchFamily="18" charset="0"/>
                <a:cs typeface="Times New Roman" pitchFamily="18" charset="0"/>
              </a:rPr>
              <a:t>định</a:t>
            </a:r>
            <a:r>
              <a:rPr lang="en-US" sz="2800" b="1" dirty="0">
                <a:solidFill>
                  <a:srgbClr val="0000FF"/>
                </a:solidFill>
                <a:latin typeface="Times New Roman" pitchFamily="18" charset="0"/>
                <a:cs typeface="Times New Roman" pitchFamily="18" charset="0"/>
              </a:rPr>
              <a:t> </a:t>
            </a:r>
            <a:r>
              <a:rPr lang="en-US" sz="2800" b="1" dirty="0" err="1">
                <a:solidFill>
                  <a:srgbClr val="0000FF"/>
                </a:solidFill>
                <a:latin typeface="Times New Roman" pitchFamily="18" charset="0"/>
                <a:cs typeface="Times New Roman" pitchFamily="18" charset="0"/>
              </a:rPr>
              <a:t>hướng</a:t>
            </a:r>
            <a:r>
              <a:rPr lang="en-US" sz="2800" b="1" dirty="0">
                <a:solidFill>
                  <a:srgbClr val="0000FF"/>
                </a:solidFill>
                <a:latin typeface="Times New Roman" pitchFamily="18" charset="0"/>
                <a:cs typeface="Times New Roman" pitchFamily="18" charset="0"/>
              </a:rPr>
              <a:t> </a:t>
            </a:r>
            <a:r>
              <a:rPr lang="en-US" sz="2800" b="1" dirty="0" err="1">
                <a:solidFill>
                  <a:srgbClr val="0000FF"/>
                </a:solidFill>
                <a:latin typeface="Times New Roman" pitchFamily="18" charset="0"/>
                <a:cs typeface="Times New Roman" pitchFamily="18" charset="0"/>
              </a:rPr>
              <a:t>địa</a:t>
            </a:r>
            <a:r>
              <a:rPr lang="en-US" sz="2800" b="1" dirty="0">
                <a:solidFill>
                  <a:srgbClr val="0000FF"/>
                </a:solidFill>
                <a:latin typeface="Times New Roman" pitchFamily="18" charset="0"/>
                <a:cs typeface="Times New Roman" pitchFamily="18" charset="0"/>
              </a:rPr>
              <a:t> </a:t>
            </a:r>
            <a:r>
              <a:rPr lang="en-US" sz="2800" b="1" dirty="0" err="1">
                <a:solidFill>
                  <a:srgbClr val="0000FF"/>
                </a:solidFill>
                <a:latin typeface="Times New Roman" pitchFamily="18" charset="0"/>
                <a:cs typeface="Times New Roman" pitchFamily="18" charset="0"/>
              </a:rPr>
              <a:t>lý</a:t>
            </a:r>
            <a:endParaRPr lang="en-US" sz="2800" b="1" dirty="0">
              <a:solidFill>
                <a:srgbClr val="0000FF"/>
              </a:solidFill>
              <a:latin typeface="Times New Roman" pitchFamily="18" charset="0"/>
              <a:cs typeface="Times New Roman" pitchFamily="18" charset="0"/>
            </a:endParaRPr>
          </a:p>
        </p:txBody>
      </p:sp>
      <p:pic>
        <p:nvPicPr>
          <p:cNvPr id="23" name="Picture 2" descr="C:\Users\AsuS\Desktop\Capture.PNG"/>
          <p:cNvPicPr>
            <a:picLocks noChangeAspect="1" noChangeArrowheads="1"/>
          </p:cNvPicPr>
          <p:nvPr/>
        </p:nvPicPr>
        <p:blipFill>
          <a:blip r:embed="rId3"/>
          <a:srcRect/>
          <a:stretch>
            <a:fillRect/>
          </a:stretch>
        </p:blipFill>
        <p:spPr bwMode="auto">
          <a:xfrm>
            <a:off x="7068469" y="3508719"/>
            <a:ext cx="4586514" cy="3349281"/>
          </a:xfrm>
          <a:prstGeom prst="rect">
            <a:avLst/>
          </a:prstGeom>
          <a:noFill/>
        </p:spPr>
      </p:pic>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1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9"/>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2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p:bldP spid="17" grpId="0"/>
      <p:bldP spid="18" grpId="0"/>
      <p:bldP spid="19" grpId="0"/>
      <p:bldP spid="20" grpId="0"/>
    </p:bldLst>
  </p:timing>
</p:sld>
</file>

<file path=ppt/tags/tag1.xml><?xml version="1.0" encoding="utf-8"?>
<p:tagLst xmlns:a="http://schemas.openxmlformats.org/drawingml/2006/main" xmlns:r="http://schemas.openxmlformats.org/officeDocument/2006/relationships" xmlns:p="http://schemas.openxmlformats.org/presentationml/2006/main">
  <p:tag name="ISPRING_LMS_API_VERSION" val="SCORM 2004 (4th edition)"/>
  <p:tag name="ISPRING_ULTRA_SCORM_COURSE_ID" val="D8E09D7A-6063-4816-9E56-B8B92451F2A7"/>
  <p:tag name="ISPRING_CMI5_LAUNCH_METHOD" val="any window"/>
  <p:tag name="ISPRING_SCORM_ENDPOINT" val="&lt;endpoint&gt;&lt;enable&gt;0&lt;/enable&gt;&lt;lrs&gt;https://&lt;/lrs&gt;&lt;auth&gt;0&lt;/auth&gt;&lt;login&gt;&lt;/login&gt;&lt;password&gt;&lt;/password&gt;&lt;key&gt;&lt;/key&gt;&lt;name&gt;&lt;/name&gt;&lt;email&gt;&lt;/email&gt;&lt;/endpoint&gt;&#10;"/>
  <p:tag name="ISPRING_SCORM_RATE_SLIDES" val="1"/>
  <p:tag name="ISPRINGCLOUDFOLDERID" val="1"/>
  <p:tag name="ISPRINGONLINEFOLDERID" val="1"/>
  <p:tag name="ISPRING_OUTPUT_FOLDER" val="[[&quot;\uFFFD*Q\uFFFD{BD594921-F2C8-4087-BD9B-598D8CAF92B3}&quot;,&quot;C:\\Users\\Admin\\Desktop\\BÀI GIẢNG KHTN 6,7,8,CN 6(25-26)\\GIÁO ÁN ĐIỆN TỬ KHTN 7&quot;]]"/>
  <p:tag name="ISPRING_PUBLISH_SETTINGS" val="{&quot;commonSettings&quot;:{&quot;webSettings&quot;:{&quot;useMobileViewer&quot;:&quot;T_FALSE&quot;},&quot;lmsSettings&quot;:{&quot;useMobileViewer&quot;:&quot;T_FALSE&quot;},&quot;cloudSettings&quot;:{&quot;useMobileViewer&quot;:&quot;T_FALSE&quot;},&quot;ispringLmsSettings&quot;:{&quot;useMobileViewer&quot;:&quot;T_FALSE&quot;},&quot;playerId&quot;:&quot;free&quot;,&quot;studioSettings&quot;:{&quot;useMobileViewer&quot;:&quot;T_FALSE&quot;}},&quot;advancedSettings&quot;:{&quot;enableTextAllocation&quot;:&quot;T_TRUE&quot;,&quot;viewingFromLocalDrive&quot;:&quot;T_TRUE&quot;,&quot;contentScale&quot;:75,&quot;contentScaleMode&quot;:&quot;SCALE&quot;},&quot;accessibilitySettings&quot;:{&quot;enabled&quot;:&quot;T_FALSE&quot;},&quot;compressionSettings&quot;:{&quot;imageSettings&quot;:{&quot;jpegQuality&quot;:70,&quot;optimizeImageForResolution&quot;:&quot;T_FALSE&quot;},&quot;audioQuality&quot;:70,&quot;videoQuality&quot;:65},&quot;protectionSettings&quot;:{&quot;watermarkEnabled&quot;:&quot;T_FALSE&quot;,&quot;watermarkPosition&quot;:&quot;MIDDLE_CENTER&quot;,&quot;openWatermarkUrl&quot;:&quot;T_FALSE&quot;,&quot;openWatermarkWebPageInNewWindow&quot;:&quot;T_FALSE&quot;,&quot;displayAfterEnabled&quot;:&quot;T_FALSE&quot;,&quot;displayUntilEnabled&quot;:&quot;T_FALSE&quot;,&quot;domainRestrictionEnabled&quot;:&quot;T_FALSE&quot;,&quot;enablePassword&quot;:&quot;T_FALSE&quot;},&quot;videoSettings&quot;:{&quot;videoCompressionSettings&quot;:{&quot;audioQuality&quot;:70,&quot;videoQuality&quot;:75},&quot;secondsOnEachSlide&quot;:5,&quot;hostingSettings&quot;:{}},&quot;ispringOnlineSettings&quot;:{&quot;onlineDestinationFolderId&quot;:&quot;1&quot;},&quot;cloudSettings&quot;:{&quot;onlineDestinationFolderId&quot;:&quot;1&quot;},&quot;wordSettings&quot;:{&quot;printCopies&quot;:1},&quot;studioSettings&quot;:{&quot;onlineDestinationFolderId&quot;:&quot;1&quot;,&quot;uploadSources&quot;:true}}"/>
  <p:tag name="ISPRING_SCORM_RATE_QUIZZES" val="0"/>
  <p:tag name="ISPRING_SCORM_PASSING_SCORE" val="100.000000"/>
  <p:tag name="ISPRING_PRESENTATION_TITLE" val="Bai 16 Tu truong Trai Dat"/>
</p:tagLst>
</file>

<file path=ppt/tags/tag10.xml><?xml version="1.0" encoding="utf-8"?>
<p:tagLst xmlns:a="http://schemas.openxmlformats.org/drawingml/2006/main" xmlns:r="http://schemas.openxmlformats.org/officeDocument/2006/relationships" xmlns:p="http://schemas.openxmlformats.org/presentationml/2006/main">
  <p:tag name="GENSWF_SLIDE_UID" val="{84FC20C7-A45E-4CA0-ACFF-9B2C6AC7BF72}:430"/>
</p:tagLst>
</file>

<file path=ppt/tags/tag11.xml><?xml version="1.0" encoding="utf-8"?>
<p:tagLst xmlns:a="http://schemas.openxmlformats.org/drawingml/2006/main" xmlns:r="http://schemas.openxmlformats.org/officeDocument/2006/relationships" xmlns:p="http://schemas.openxmlformats.org/presentationml/2006/main">
  <p:tag name="GENSWF_SLIDE_UID" val="{47BDE1F8-41B3-4366-87EE-43A6ECC2DF51}:435"/>
</p:tagLst>
</file>

<file path=ppt/tags/tag12.xml><?xml version="1.0" encoding="utf-8"?>
<p:tagLst xmlns:a="http://schemas.openxmlformats.org/drawingml/2006/main" xmlns:r="http://schemas.openxmlformats.org/officeDocument/2006/relationships" xmlns:p="http://schemas.openxmlformats.org/presentationml/2006/main">
  <p:tag name="GENSWF_SLIDE_UID" val="{5652D73D-FEBC-440D-A502-C26D442DF0FB}:436"/>
</p:tagLst>
</file>

<file path=ppt/tags/tag13.xml><?xml version="1.0" encoding="utf-8"?>
<p:tagLst xmlns:a="http://schemas.openxmlformats.org/drawingml/2006/main" xmlns:r="http://schemas.openxmlformats.org/officeDocument/2006/relationships" xmlns:p="http://schemas.openxmlformats.org/presentationml/2006/main">
  <p:tag name="GENSWF_SLIDE_UID" val="{34B10B19-BAC3-4080-ADAD-110DAB776B9F}:437"/>
</p:tagLst>
</file>

<file path=ppt/tags/tag2.xml><?xml version="1.0" encoding="utf-8"?>
<p:tagLst xmlns:a="http://schemas.openxmlformats.org/drawingml/2006/main" xmlns:r="http://schemas.openxmlformats.org/officeDocument/2006/relationships" xmlns:p="http://schemas.openxmlformats.org/presentationml/2006/main">
  <p:tag name="GENSWF_SLIDE_UID" val="{E561AFAA-8C41-45EC-A3A7-308B4A1B9520}:335"/>
</p:tagLst>
</file>

<file path=ppt/tags/tag3.xml><?xml version="1.0" encoding="utf-8"?>
<p:tagLst xmlns:a="http://schemas.openxmlformats.org/drawingml/2006/main" xmlns:r="http://schemas.openxmlformats.org/officeDocument/2006/relationships" xmlns:p="http://schemas.openxmlformats.org/presentationml/2006/main">
  <p:tag name="GENSWF_SLIDE_UID" val="{F74F804C-ED2A-41AC-BF95-A28522EE9368}:334"/>
</p:tagLst>
</file>

<file path=ppt/tags/tag4.xml><?xml version="1.0" encoding="utf-8"?>
<p:tagLst xmlns:a="http://schemas.openxmlformats.org/drawingml/2006/main" xmlns:r="http://schemas.openxmlformats.org/officeDocument/2006/relationships" xmlns:p="http://schemas.openxmlformats.org/presentationml/2006/main">
  <p:tag name="GENSWF_SLIDE_UID" val="{CBC473DE-C006-4727-A258-F24458046EA8}:394"/>
</p:tagLst>
</file>

<file path=ppt/tags/tag5.xml><?xml version="1.0" encoding="utf-8"?>
<p:tagLst xmlns:a="http://schemas.openxmlformats.org/drawingml/2006/main" xmlns:r="http://schemas.openxmlformats.org/officeDocument/2006/relationships" xmlns:p="http://schemas.openxmlformats.org/presentationml/2006/main">
  <p:tag name="GENSWF_SLIDE_UID" val="{7C609AA9-46B3-4FEC-9D4F-288E1B2D10EF}:431"/>
</p:tagLst>
</file>

<file path=ppt/tags/tag6.xml><?xml version="1.0" encoding="utf-8"?>
<p:tagLst xmlns:a="http://schemas.openxmlformats.org/drawingml/2006/main" xmlns:r="http://schemas.openxmlformats.org/officeDocument/2006/relationships" xmlns:p="http://schemas.openxmlformats.org/presentationml/2006/main">
  <p:tag name="GENSWF_SLIDE_UID" val="{6DA581BD-AE83-479B-9FD2-5854C393B6ED}:432"/>
</p:tagLst>
</file>

<file path=ppt/tags/tag7.xml><?xml version="1.0" encoding="utf-8"?>
<p:tagLst xmlns:a="http://schemas.openxmlformats.org/drawingml/2006/main" xmlns:r="http://schemas.openxmlformats.org/officeDocument/2006/relationships" xmlns:p="http://schemas.openxmlformats.org/presentationml/2006/main">
  <p:tag name="GENSWF_SLIDE_UID" val="{E5004CCB-D1BE-456E-B397-8C880A78694A}:429"/>
</p:tagLst>
</file>

<file path=ppt/tags/tag8.xml><?xml version="1.0" encoding="utf-8"?>
<p:tagLst xmlns:a="http://schemas.openxmlformats.org/drawingml/2006/main" xmlns:r="http://schemas.openxmlformats.org/officeDocument/2006/relationships" xmlns:p="http://schemas.openxmlformats.org/presentationml/2006/main">
  <p:tag name="GENSWF_SLIDE_UID" val="{DFE67729-CC92-4FBB-9491-73E5171B3409}:434"/>
</p:tagLst>
</file>

<file path=ppt/tags/tag9.xml><?xml version="1.0" encoding="utf-8"?>
<p:tagLst xmlns:a="http://schemas.openxmlformats.org/drawingml/2006/main" xmlns:r="http://schemas.openxmlformats.org/officeDocument/2006/relationships" xmlns:p="http://schemas.openxmlformats.org/presentationml/2006/main">
  <p:tag name="GENSWF_SLIDE_UID" val="{91BB8990-914D-47D3-866F-75DEE26CB4D4}:433"/>
</p:tagLst>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2855</TotalTime>
  <Words>658</Words>
  <Application>Microsoft Office PowerPoint</Application>
  <PresentationFormat>Widescreen</PresentationFormat>
  <Paragraphs>52</Paragraphs>
  <Slides>12</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12</vt:i4>
      </vt:variant>
    </vt:vector>
  </HeadingPairs>
  <TitlesOfParts>
    <vt:vector size="19" baseType="lpstr">
      <vt:lpstr>Arial</vt:lpstr>
      <vt:lpstr>Calibri</vt:lpstr>
      <vt:lpstr>Times New Roman</vt:lpstr>
      <vt:lpstr>Trebuchet MS</vt:lpstr>
      <vt:lpstr>Wingdings</vt:lpstr>
      <vt:lpstr>Wingdings 3</vt:lpstr>
      <vt:lpstr>Facet</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Bai 16 Tu truong Trai Dat</dc:title>
  <dc:creator>Bùi Thị Thu Hiền</dc:creator>
  <cp:lastModifiedBy>Admin</cp:lastModifiedBy>
  <cp:revision>539</cp:revision>
  <dcterms:created xsi:type="dcterms:W3CDTF">2022-07-11T10:05:56Z</dcterms:created>
  <dcterms:modified xsi:type="dcterms:W3CDTF">2026-01-29T00:53:55Z</dcterms:modified>
</cp:coreProperties>
</file>