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80" r:id="rId12"/>
    <p:sldId id="277" r:id="rId13"/>
    <p:sldId id="275" r:id="rId14"/>
    <p:sldId id="279" r:id="rId15"/>
    <p:sldId id="278" r:id="rId16"/>
    <p:sldId id="269" r:id="rId17"/>
    <p:sldId id="270" r:id="rId18"/>
    <p:sldId id="271" r:id="rId19"/>
    <p:sldId id="272" r:id="rId20"/>
    <p:sldId id="273" r:id="rId21"/>
    <p:sldId id="274" r:id="rId22"/>
  </p:sldIdLst>
  <p:sldSz cx="12061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5" d="100"/>
          <a:sy n="75" d="100"/>
        </p:scale>
        <p:origin x="528" y="60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FBC90-4FEF-41A7-A590-8C237A60DCED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EDCF-FB52-4932-A4F4-203E12BF5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0EDCF-FB52-4932-A4F4-203E12BF57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pPr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6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9" y="0"/>
            <a:ext cx="12061823" cy="76774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0392" y="1124744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 TỰ NHIÊN 7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17. VAI TRÒ CỦA TRAO ĐỔI CHẤT VÀ CHUYỂN HÓA NĂNG LƯỢNG Ở SINH VẬT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913" y="1109063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63512" y="33528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4112" y="2590800"/>
            <a:ext cx="10026314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(NL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-&gt; NL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NL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NL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-&gt; NL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,…).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3512" y="33528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312" y="6858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,…)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4112" y="3276600"/>
            <a:ext cx="106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,…)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615886"/>
          <a:ext cx="11935569" cy="43007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2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BIỂU</a:t>
                      </a:r>
                      <a:r>
                        <a:rPr lang="en-US" sz="2400" baseline="0" dirty="0"/>
                        <a:t> HIỆN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VÍ</a:t>
                      </a:r>
                      <a:r>
                        <a:rPr lang="en-US" sz="2400" baseline="0" dirty="0"/>
                        <a:t> DỤ MINH HỌA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263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Cung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cấp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năng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lượng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667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Xây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667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Loại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bỏ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chất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khỏi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9712" y="106680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(7p),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II/88,89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052736"/>
          <a:ext cx="11935569" cy="594325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BIỂU</a:t>
                      </a:r>
                      <a:r>
                        <a:rPr lang="en-US" sz="2400" baseline="0" dirty="0"/>
                        <a:t> HIỆN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VÍ</a:t>
                      </a:r>
                      <a:r>
                        <a:rPr lang="en-US" sz="2400" baseline="0" dirty="0"/>
                        <a:t> DỤ MINH HỌA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Cung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cấp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năng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lượng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877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Xây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Loại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bỏ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chất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khỏi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2560" y="2291388"/>
            <a:ext cx="539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4512" y="2209800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381" y="3861048"/>
            <a:ext cx="5107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(qua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0712" y="3886200"/>
            <a:ext cx="36583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-&gt;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6712" y="5657671"/>
            <a:ext cx="4987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0712" y="5562600"/>
            <a:ext cx="3821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9956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28" y="3068960"/>
            <a:ext cx="113495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4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272" y="1826821"/>
            <a:ext cx="10904953" cy="954107"/>
            <a:chOff x="270272" y="3123545"/>
            <a:chExt cx="10904953" cy="954107"/>
          </a:xfrm>
        </p:grpSpPr>
        <p:sp>
          <p:nvSpPr>
            <p:cNvPr id="2" name="Rectangle 1"/>
            <p:cNvSpPr/>
            <p:nvPr/>
          </p:nvSpPr>
          <p:spPr>
            <a:xfrm>
              <a:off x="806073" y="3123545"/>
              <a:ext cx="103691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con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" name="Action Button: Help 4">
              <a:hlinkClick r:id="" action="ppaction://noaction" highlightClick="1"/>
            </p:cNvPr>
            <p:cNvSpPr/>
            <p:nvPr/>
          </p:nvSpPr>
          <p:spPr>
            <a:xfrm>
              <a:off x="270272" y="3341001"/>
              <a:ext cx="504056" cy="521208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46336" y="3338989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916832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2924944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1026" name="Picture 2" descr="C:\Users\Administrator\Desktop\1kh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84" y="1239662"/>
            <a:ext cx="83625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126256" y="1239662"/>
            <a:ext cx="2952328" cy="244827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17.1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găp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co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116632"/>
            <a:ext cx="417646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6456" y="2260029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13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2" y="3048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PHIẾU HỌC TẬP SỐ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(4HS-3p),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H17.1 SGK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312" y="1484784"/>
            <a:ext cx="11089232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3. 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Đồng hồ đếm ngược 5 phú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1000"/>
                </p14:media>
              </p:ext>
            </p:extLst>
          </p:nvPr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40912" y="304800"/>
            <a:ext cx="1950486" cy="1097148"/>
          </a:xfrm>
          <a:prstGeom prst="rect">
            <a:avLst/>
          </a:prstGeom>
        </p:spPr>
      </p:pic>
      <p:sp>
        <p:nvSpPr>
          <p:cNvPr id="7" name="Bắt đầu thời gian"/>
          <p:cNvSpPr/>
          <p:nvPr/>
        </p:nvSpPr>
        <p:spPr>
          <a:xfrm>
            <a:off x="8698343" y="361631"/>
            <a:ext cx="180020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24622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4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Desktop\17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80" y="1772816"/>
            <a:ext cx="5184576" cy="41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6256" y="3068960"/>
            <a:ext cx="4990256" cy="2016224"/>
          </a:xfrm>
          <a:prstGeom prst="wedgeEllipseCallout">
            <a:avLst>
              <a:gd name="adj1" fmla="val 75281"/>
              <a:gd name="adj2" fmla="val 92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17.2: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(3p)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17.3.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3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3,k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6" y="145554"/>
            <a:ext cx="10644564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1712" y="4648200"/>
            <a:ext cx="106571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328" y="2060848"/>
            <a:ext cx="2448272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38624" y="2852936"/>
            <a:ext cx="2304256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920" y="2060848"/>
            <a:ext cx="496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2920" y="3933056"/>
            <a:ext cx="496855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304" y="548680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296" y="2060848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8-9h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04" y="4365104"/>
            <a:ext cx="1084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70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712" y="304800"/>
            <a:ext cx="5105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392112" y="129540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5512" y="1219200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2" y="2362200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7676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(4-5p):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58" y="1752600"/>
            <a:ext cx="117150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1026" name="Picture 2" descr="C:\Users\Administrator\Desktop\Quang hợ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88" y="2420888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5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3CB620-91D9-4419-B5D7-D70E707B9B8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*Q\uFFFD{BD594921-F2C8-4087-BD9B-598D8CAF92B3}&quot;,&quot;C:\\Users\\Admin\\Desktop\\BÀI GIẢNG KHTN 6,7,8,CN 6(25-26)\\GIÁO ÁN ĐIỆN TỬ KHT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7 Vai tro cua TDC va chuyen hoa nang luo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016404-A386-479B-AA14-E8A299F4F937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0D3F96-F147-4FBE-A8CC-90FE1A5A1469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1BDA30-72EA-4956-AFA4-CC0FE021AE79}:2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B84DAB-3188-43EC-A723-E45623066FB1}:2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A5E177-A3A1-462B-AB07-F617AADEAECA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9A5455-BC63-410B-BE8E-6C4D41A80822}:2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1FA1A0-7F6E-44E6-A60A-F364DA50FD9F}:2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B28E6A-5F3E-4031-8B36-C2596C36732C}: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1CBEBB-BB66-4822-9390-7CCAE18AABD1}:2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2803C1-2EF6-4870-84B0-56369CA7CC48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55C1C9-6B70-497F-B0C2-5F9AC2B7783C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550FAC-86F7-4DC1-8F75-774FD0F4D679}:2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71D171-5238-4745-BB4E-7FC718059378}:2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626690-9FF6-4D62-9619-86267D0ADADE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DF9E4C-C769-43BF-850C-42BF4F52AC21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BC932A-DCFF-4AE1-9392-B6EE5E41758F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A1C2C5-D941-47F0-ACED-E721DE60B308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BD64DB-A7DA-4DBF-AE17-D08604D7C677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1586BB-F0E9-4CA8-8EFB-5A9304C0B2BB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BD235D-D786-41B0-9CA6-5C455C74E8B9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C7D60A-0596-40AA-BFAC-3749DBE9098A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1214</Words>
  <Application>Microsoft Office PowerPoint</Application>
  <PresentationFormat>Custom</PresentationFormat>
  <Paragraphs>112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 </vt:lpstr>
      <vt:lpstr>PowerPoint Presentation</vt:lpstr>
      <vt:lpstr> PHIẾU HỌC TẬP SỐ 1: Yêu cầu HS hđ nhóm (4HS-3p), quan sát H17.1 SGK trả lời các câu hỏi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17 Vai tro cua TDC va chuyen hoa nang luong</dc:title>
  <dc:creator>Windows User</dc:creator>
  <cp:lastModifiedBy>Admin</cp:lastModifiedBy>
  <cp:revision>158</cp:revision>
  <dcterms:created xsi:type="dcterms:W3CDTF">2022-07-14T02:48:28Z</dcterms:created>
  <dcterms:modified xsi:type="dcterms:W3CDTF">2026-01-29T01:14:54Z</dcterms:modified>
</cp:coreProperties>
</file>