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sldIdLst>
    <p:sldId id="364" r:id="rId3"/>
    <p:sldId id="365" r:id="rId4"/>
    <p:sldId id="351" r:id="rId5"/>
    <p:sldId id="331" r:id="rId6"/>
    <p:sldId id="353" r:id="rId7"/>
    <p:sldId id="366" r:id="rId8"/>
    <p:sldId id="368" r:id="rId9"/>
    <p:sldId id="276" r:id="rId10"/>
    <p:sldId id="369" r:id="rId11"/>
    <p:sldId id="355" r:id="rId12"/>
    <p:sldId id="354" r:id="rId13"/>
    <p:sldId id="359" r:id="rId14"/>
    <p:sldId id="370" r:id="rId15"/>
    <p:sldId id="356" r:id="rId16"/>
    <p:sldId id="360" r:id="rId17"/>
    <p:sldId id="361" r:id="rId18"/>
    <p:sldId id="363" r:id="rId19"/>
    <p:sldId id="314" r:id="rId20"/>
    <p:sldId id="330" r:id="rId21"/>
    <p:sldId id="3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FEE3AF"/>
    <a:srgbClr val="6D9FB1"/>
    <a:srgbClr val="F26648"/>
    <a:srgbClr val="F7931D"/>
    <a:srgbClr val="FBC864"/>
    <a:srgbClr val="F8B417"/>
    <a:srgbClr val="77ADC0"/>
    <a:srgbClr val="0087B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023CD-912F-4D6E-AFDA-983909A4B5B6}" v="263" dt="2024-02-16T06:14:38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39" autoAdjust="0"/>
    <p:restoredTop sz="92165" autoAdjust="0"/>
  </p:normalViewPr>
  <p:slideViewPr>
    <p:cSldViewPr snapToGrid="0" showGuides="1">
      <p:cViewPr varScale="1">
        <p:scale>
          <a:sx n="40" d="100"/>
          <a:sy n="40" d="100"/>
        </p:scale>
        <p:origin x="29" y="8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5BA023CD-912F-4D6E-AFDA-983909A4B5B6}"/>
    <pc:docChg chg="undo custSel addSld delSld modSld">
      <pc:chgData name="THU DU" userId="db4d925effa94065" providerId="LiveId" clId="{5BA023CD-912F-4D6E-AFDA-983909A4B5B6}" dt="2024-02-16T07:34:19.885" v="856" actId="1076"/>
      <pc:docMkLst>
        <pc:docMk/>
      </pc:docMkLst>
      <pc:sldChg chg="modSp mod">
        <pc:chgData name="THU DU" userId="db4d925effa94065" providerId="LiveId" clId="{5BA023CD-912F-4D6E-AFDA-983909A4B5B6}" dt="2024-02-16T03:51:37.595" v="7" actId="20577"/>
        <pc:sldMkLst>
          <pc:docMk/>
          <pc:sldMk cId="252621157" sldId="256"/>
        </pc:sldMkLst>
        <pc:spChg chg="mod">
          <ac:chgData name="THU DU" userId="db4d925effa94065" providerId="LiveId" clId="{5BA023CD-912F-4D6E-AFDA-983909A4B5B6}" dt="2024-02-16T03:51:15.192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5BA023CD-912F-4D6E-AFDA-983909A4B5B6}" dt="2024-02-16T03:51:37.595" v="7" actId="20577"/>
          <ac:spMkLst>
            <pc:docMk/>
            <pc:sldMk cId="252621157" sldId="256"/>
            <ac:spMk id="41" creationId="{00000000-0000-0000-0000-000000000000}"/>
          </ac:spMkLst>
        </pc:spChg>
      </pc:sldChg>
      <pc:sldChg chg="addSp delSp modSp mod delAnim modAnim modNotesTx">
        <pc:chgData name="THU DU" userId="db4d925effa94065" providerId="LiveId" clId="{5BA023CD-912F-4D6E-AFDA-983909A4B5B6}" dt="2024-02-16T06:14:42.722" v="853" actId="1076"/>
        <pc:sldMkLst>
          <pc:docMk/>
          <pc:sldMk cId="1529224504" sldId="276"/>
        </pc:sldMkLst>
        <pc:spChg chg="del">
          <ac:chgData name="THU DU" userId="db4d925effa94065" providerId="LiveId" clId="{5BA023CD-912F-4D6E-AFDA-983909A4B5B6}" dt="2024-02-16T04:34:33.524" v="337" actId="478"/>
          <ac:spMkLst>
            <pc:docMk/>
            <pc:sldMk cId="1529224504" sldId="276"/>
            <ac:spMk id="2" creationId="{43C2CA37-AFDC-20F4-52B1-51F5E7F8C85B}"/>
          </ac:spMkLst>
        </pc:spChg>
        <pc:spChg chg="add mod">
          <ac:chgData name="THU DU" userId="db4d925effa94065" providerId="LiveId" clId="{5BA023CD-912F-4D6E-AFDA-983909A4B5B6}" dt="2024-02-16T04:37:38.405" v="376" actId="255"/>
          <ac:spMkLst>
            <pc:docMk/>
            <pc:sldMk cId="1529224504" sldId="276"/>
            <ac:spMk id="3" creationId="{D1E30F1A-5781-5DAA-99FE-D492C561EA1F}"/>
          </ac:spMkLst>
        </pc:spChg>
        <pc:spChg chg="del">
          <ac:chgData name="THU DU" userId="db4d925effa94065" providerId="LiveId" clId="{5BA023CD-912F-4D6E-AFDA-983909A4B5B6}" dt="2024-02-16T04:34:28.244" v="335" actId="478"/>
          <ac:spMkLst>
            <pc:docMk/>
            <pc:sldMk cId="1529224504" sldId="276"/>
            <ac:spMk id="4" creationId="{18B4382D-8827-6DFD-F4D6-F24B8C292C2B}"/>
          </ac:spMkLst>
        </pc:spChg>
        <pc:spChg chg="del">
          <ac:chgData name="THU DU" userId="db4d925effa94065" providerId="LiveId" clId="{5BA023CD-912F-4D6E-AFDA-983909A4B5B6}" dt="2024-02-16T04:34:27.336" v="334" actId="478"/>
          <ac:spMkLst>
            <pc:docMk/>
            <pc:sldMk cId="1529224504" sldId="276"/>
            <ac:spMk id="5" creationId="{F2A5180E-E22C-E539-BBCC-C9AF7EA7D5C7}"/>
          </ac:spMkLst>
        </pc:spChg>
        <pc:spChg chg="del">
          <ac:chgData name="THU DU" userId="db4d925effa94065" providerId="LiveId" clId="{5BA023CD-912F-4D6E-AFDA-983909A4B5B6}" dt="2024-02-16T04:34:25.460" v="333" actId="478"/>
          <ac:spMkLst>
            <pc:docMk/>
            <pc:sldMk cId="1529224504" sldId="276"/>
            <ac:spMk id="6" creationId="{20D905C7-B53D-DA90-6671-729FFBC4BB1E}"/>
          </ac:spMkLst>
        </pc:spChg>
        <pc:spChg chg="del">
          <ac:chgData name="THU DU" userId="db4d925effa94065" providerId="LiveId" clId="{5BA023CD-912F-4D6E-AFDA-983909A4B5B6}" dt="2024-02-16T04:34:31.714" v="336" actId="478"/>
          <ac:spMkLst>
            <pc:docMk/>
            <pc:sldMk cId="1529224504" sldId="276"/>
            <ac:spMk id="7" creationId="{2E00EF7D-2E95-0CB2-B2A1-07310FECFBED}"/>
          </ac:spMkLst>
        </pc:spChg>
        <pc:spChg chg="add mod">
          <ac:chgData name="THU DU" userId="db4d925effa94065" providerId="LiveId" clId="{5BA023CD-912F-4D6E-AFDA-983909A4B5B6}" dt="2024-02-16T04:37:41.701" v="377" actId="1076"/>
          <ac:spMkLst>
            <pc:docMk/>
            <pc:sldMk cId="1529224504" sldId="276"/>
            <ac:spMk id="9" creationId="{43E776C8-8D0D-1002-9555-BF655B578289}"/>
          </ac:spMkLst>
        </pc:spChg>
        <pc:spChg chg="add mod">
          <ac:chgData name="THU DU" userId="db4d925effa94065" providerId="LiveId" clId="{5BA023CD-912F-4D6E-AFDA-983909A4B5B6}" dt="2024-02-16T04:38:06.255" v="383" actId="1076"/>
          <ac:spMkLst>
            <pc:docMk/>
            <pc:sldMk cId="1529224504" sldId="276"/>
            <ac:spMk id="10" creationId="{11EF8D6D-5D65-E801-FC90-5A9931ECC8A6}"/>
          </ac:spMkLst>
        </pc:spChg>
        <pc:spChg chg="del mod">
          <ac:chgData name="THU DU" userId="db4d925effa94065" providerId="LiveId" clId="{5BA023CD-912F-4D6E-AFDA-983909A4B5B6}" dt="2024-02-16T04:35:17.636" v="341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4:34:22.788" v="332" actId="2057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 DU" userId="db4d925effa94065" providerId="LiveId" clId="{5BA023CD-912F-4D6E-AFDA-983909A4B5B6}" dt="2024-02-16T04:37:58.525" v="382" actId="1076"/>
          <ac:spMkLst>
            <pc:docMk/>
            <pc:sldMk cId="1529224504" sldId="276"/>
            <ac:spMk id="14" creationId="{FEFF0F47-F2F1-549E-1978-3549EC9DC130}"/>
          </ac:spMkLst>
        </pc:spChg>
        <pc:spChg chg="add mod">
          <ac:chgData name="THU DU" userId="db4d925effa94065" providerId="LiveId" clId="{5BA023CD-912F-4D6E-AFDA-983909A4B5B6}" dt="2024-02-16T04:37:52.820" v="381" actId="1076"/>
          <ac:spMkLst>
            <pc:docMk/>
            <pc:sldMk cId="1529224504" sldId="276"/>
            <ac:spMk id="15" creationId="{F34C6671-B62D-F29E-F21D-E842351DC2A7}"/>
          </ac:spMkLst>
        </pc:spChg>
        <pc:spChg chg="add mod">
          <ac:chgData name="THU DU" userId="db4d925effa94065" providerId="LiveId" clId="{5BA023CD-912F-4D6E-AFDA-983909A4B5B6}" dt="2024-02-16T04:38:27.548" v="389" actId="1076"/>
          <ac:spMkLst>
            <pc:docMk/>
            <pc:sldMk cId="1529224504" sldId="276"/>
            <ac:spMk id="21" creationId="{5CF8E057-5F2B-4581-4ECD-D343E5DF1135}"/>
          </ac:spMkLst>
        </pc:spChg>
        <pc:spChg chg="add mod">
          <ac:chgData name="THU DU" userId="db4d925effa94065" providerId="LiveId" clId="{5BA023CD-912F-4D6E-AFDA-983909A4B5B6}" dt="2024-02-16T04:38:22.465" v="388" actId="1076"/>
          <ac:spMkLst>
            <pc:docMk/>
            <pc:sldMk cId="1529224504" sldId="276"/>
            <ac:spMk id="22" creationId="{A82D82EB-B78D-7B4D-4AC2-C4EE5AD97B99}"/>
          </ac:spMkLst>
        </pc:spChg>
        <pc:spChg chg="add mod">
          <ac:chgData name="THU DU" userId="db4d925effa94065" providerId="LiveId" clId="{5BA023CD-912F-4D6E-AFDA-983909A4B5B6}" dt="2024-02-16T04:38:17.248" v="387" actId="1076"/>
          <ac:spMkLst>
            <pc:docMk/>
            <pc:sldMk cId="1529224504" sldId="276"/>
            <ac:spMk id="23" creationId="{D6ED95C5-6B80-6B32-0671-2856BA982913}"/>
          </ac:spMkLst>
        </pc:spChg>
        <pc:spChg chg="add mod">
          <ac:chgData name="THU DU" userId="db4d925effa94065" providerId="LiveId" clId="{5BA023CD-912F-4D6E-AFDA-983909A4B5B6}" dt="2024-02-16T04:38:40.991" v="393" actId="1076"/>
          <ac:spMkLst>
            <pc:docMk/>
            <pc:sldMk cId="1529224504" sldId="276"/>
            <ac:spMk id="24" creationId="{11C2517D-6FAD-C1BF-9F5B-26231A4242A1}"/>
          </ac:spMkLst>
        </pc:spChg>
        <pc:spChg chg="add mod">
          <ac:chgData name="THU DU" userId="db4d925effa94065" providerId="LiveId" clId="{5BA023CD-912F-4D6E-AFDA-983909A4B5B6}" dt="2024-02-16T04:38:34.074" v="392" actId="1076"/>
          <ac:spMkLst>
            <pc:docMk/>
            <pc:sldMk cId="1529224504" sldId="276"/>
            <ac:spMk id="25" creationId="{1717E5A6-79A4-2821-6635-A6CB0D59C575}"/>
          </ac:spMkLst>
        </pc:spChg>
        <pc:picChg chg="add mod">
          <ac:chgData name="THU DU" userId="db4d925effa94065" providerId="LiveId" clId="{5BA023CD-912F-4D6E-AFDA-983909A4B5B6}" dt="2024-02-16T06:14:42.722" v="853" actId="1076"/>
          <ac:picMkLst>
            <pc:docMk/>
            <pc:sldMk cId="1529224504" sldId="276"/>
            <ac:picMk id="2" creationId="{FA6914C9-F002-1D64-F858-D0C0CCB5E82C}"/>
          </ac:picMkLst>
        </pc:picChg>
      </pc:sldChg>
      <pc:sldChg chg="modSp mod">
        <pc:chgData name="THU DU" userId="db4d925effa94065" providerId="LiveId" clId="{5BA023CD-912F-4D6E-AFDA-983909A4B5B6}" dt="2024-02-16T04:33:27.854" v="326" actId="20577"/>
        <pc:sldMkLst>
          <pc:docMk/>
          <pc:sldMk cId="658201877" sldId="302"/>
        </pc:sldMkLst>
        <pc:spChg chg="mod">
          <ac:chgData name="THU DU" userId="db4d925effa94065" providerId="LiveId" clId="{5BA023CD-912F-4D6E-AFDA-983909A4B5B6}" dt="2024-02-16T03:52:29.950" v="1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5BA023CD-912F-4D6E-AFDA-983909A4B5B6}" dt="2024-02-16T04:33:27.854" v="32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5BA023CD-912F-4D6E-AFDA-983909A4B5B6}" dt="2024-02-16T03:53:30.328" v="35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 DU" userId="db4d925effa94065" providerId="LiveId" clId="{5BA023CD-912F-4D6E-AFDA-983909A4B5B6}" dt="2024-02-16T05:46:08.621" v="849" actId="20577"/>
        <pc:sldMkLst>
          <pc:docMk/>
          <pc:sldMk cId="2275727840" sldId="314"/>
        </pc:sldMkLst>
        <pc:spChg chg="mod">
          <ac:chgData name="THU DU" userId="db4d925effa94065" providerId="LiveId" clId="{5BA023CD-912F-4D6E-AFDA-983909A4B5B6}" dt="2024-02-16T05:46:08.621" v="849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HU DU" userId="db4d925effa94065" providerId="LiveId" clId="{5BA023CD-912F-4D6E-AFDA-983909A4B5B6}" dt="2024-02-16T05:34:56.564" v="843" actId="20577"/>
        <pc:sldMkLst>
          <pc:docMk/>
          <pc:sldMk cId="387957963" sldId="330"/>
        </pc:sldMkLst>
        <pc:spChg chg="mod">
          <ac:chgData name="THU DU" userId="db4d925effa94065" providerId="LiveId" clId="{5BA023CD-912F-4D6E-AFDA-983909A4B5B6}" dt="2024-02-16T05:34:56.564" v="84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 modNotesTx">
        <pc:chgData name="THU DU" userId="db4d925effa94065" providerId="LiveId" clId="{5BA023CD-912F-4D6E-AFDA-983909A4B5B6}" dt="2024-02-16T04:32:22.970" v="324"/>
        <pc:sldMkLst>
          <pc:docMk/>
          <pc:sldMk cId="1898126263" sldId="331"/>
        </pc:sldMkLst>
        <pc:spChg chg="mod">
          <ac:chgData name="THU DU" userId="db4d925effa94065" providerId="LiveId" clId="{5BA023CD-912F-4D6E-AFDA-983909A4B5B6}" dt="2024-02-16T04:31:12.129" v="298" actId="1076"/>
          <ac:spMkLst>
            <pc:docMk/>
            <pc:sldMk cId="1898126263" sldId="331"/>
            <ac:spMk id="2" creationId="{C08C442B-59CF-50BB-BD63-3F819C0172BA}"/>
          </ac:spMkLst>
        </pc:spChg>
        <pc:spChg chg="mod ord">
          <ac:chgData name="THU DU" userId="db4d925effa94065" providerId="LiveId" clId="{5BA023CD-912F-4D6E-AFDA-983909A4B5B6}" dt="2024-02-16T04:32:03.166" v="320" actId="1076"/>
          <ac:spMkLst>
            <pc:docMk/>
            <pc:sldMk cId="1898126263" sldId="331"/>
            <ac:spMk id="8" creationId="{EDA6432C-0FEF-7923-1DEA-2BE4AED61115}"/>
          </ac:spMkLst>
        </pc:spChg>
        <pc:grpChg chg="mod">
          <ac:chgData name="THU DU" userId="db4d925effa94065" providerId="LiveId" clId="{5BA023CD-912F-4D6E-AFDA-983909A4B5B6}" dt="2024-02-16T04:31:09.007" v="297" actId="1076"/>
          <ac:grpSpMkLst>
            <pc:docMk/>
            <pc:sldMk cId="1898126263" sldId="331"/>
            <ac:grpSpMk id="3" creationId="{40E3258A-7F14-D8EC-E132-0CFCD4D19478}"/>
          </ac:grpSpMkLst>
        </pc:grpChg>
        <pc:picChg chg="add mod">
          <ac:chgData name="THU DU" userId="db4d925effa94065" providerId="LiveId" clId="{5BA023CD-912F-4D6E-AFDA-983909A4B5B6}" dt="2024-02-16T04:31:40.958" v="314" actId="1076"/>
          <ac:picMkLst>
            <pc:docMk/>
            <pc:sldMk cId="1898126263" sldId="331"/>
            <ac:picMk id="7" creationId="{D38B5038-20C1-D092-67B0-C5B1FA0D38B2}"/>
          </ac:picMkLst>
        </pc:picChg>
        <pc:picChg chg="del">
          <ac:chgData name="THU DU" userId="db4d925effa94065" providerId="LiveId" clId="{5BA023CD-912F-4D6E-AFDA-983909A4B5B6}" dt="2024-02-16T04:25:08.294" v="228" actId="478"/>
          <ac:picMkLst>
            <pc:docMk/>
            <pc:sldMk cId="1898126263" sldId="331"/>
            <ac:picMk id="11" creationId="{F36FBA7F-C0C6-A7D7-5428-CACAA8B0B998}"/>
          </ac:picMkLst>
        </pc:picChg>
        <pc:picChg chg="add mod">
          <ac:chgData name="THU DU" userId="db4d925effa94065" providerId="LiveId" clId="{5BA023CD-912F-4D6E-AFDA-983909A4B5B6}" dt="2024-02-16T04:31:20.682" v="303" actId="1076"/>
          <ac:picMkLst>
            <pc:docMk/>
            <pc:sldMk cId="1898126263" sldId="331"/>
            <ac:picMk id="12" creationId="{3695B071-174E-F754-AF23-09DB51DF9F1A}"/>
          </ac:picMkLst>
        </pc:picChg>
        <pc:picChg chg="del">
          <ac:chgData name="THU DU" userId="db4d925effa94065" providerId="LiveId" clId="{5BA023CD-912F-4D6E-AFDA-983909A4B5B6}" dt="2024-02-16T04:26:01.396" v="230" actId="478"/>
          <ac:picMkLst>
            <pc:docMk/>
            <pc:sldMk cId="1898126263" sldId="331"/>
            <ac:picMk id="13" creationId="{D834CA13-B99A-63B4-695F-10E276BCF52F}"/>
          </ac:picMkLst>
        </pc:picChg>
        <pc:picChg chg="add mod">
          <ac:chgData name="THU DU" userId="db4d925effa94065" providerId="LiveId" clId="{5BA023CD-912F-4D6E-AFDA-983909A4B5B6}" dt="2024-02-16T04:32:20.287" v="323" actId="14100"/>
          <ac:picMkLst>
            <pc:docMk/>
            <pc:sldMk cId="1898126263" sldId="331"/>
            <ac:picMk id="16" creationId="{829D7B00-B2AD-EB1C-80EF-6B4B152DAB2D}"/>
          </ac:picMkLst>
        </pc:picChg>
        <pc:picChg chg="del mod">
          <ac:chgData name="THU DU" userId="db4d925effa94065" providerId="LiveId" clId="{5BA023CD-912F-4D6E-AFDA-983909A4B5B6}" dt="2024-02-16T04:29:56.712" v="272" actId="478"/>
          <ac:picMkLst>
            <pc:docMk/>
            <pc:sldMk cId="1898126263" sldId="331"/>
            <ac:picMk id="24" creationId="{5210490F-4251-5C3D-F937-6C042A3816B9}"/>
          </ac:picMkLst>
        </pc:picChg>
      </pc:sldChg>
      <pc:sldChg chg="del">
        <pc:chgData name="THU DU" userId="db4d925effa94065" providerId="LiveId" clId="{5BA023CD-912F-4D6E-AFDA-983909A4B5B6}" dt="2024-02-16T04:53:13.346" v="514" actId="47"/>
        <pc:sldMkLst>
          <pc:docMk/>
          <pc:sldMk cId="2720924874" sldId="348"/>
        </pc:sldMkLst>
      </pc:sldChg>
      <pc:sldChg chg="addSp delSp modSp mod delAnim modAnim modNotesTx">
        <pc:chgData name="THU DU" userId="db4d925effa94065" providerId="LiveId" clId="{5BA023CD-912F-4D6E-AFDA-983909A4B5B6}" dt="2024-02-16T04:19:58.177" v="226"/>
        <pc:sldMkLst>
          <pc:docMk/>
          <pc:sldMk cId="454268506" sldId="351"/>
        </pc:sldMkLst>
        <pc:spChg chg="mod ord">
          <ac:chgData name="THU DU" userId="db4d925effa94065" providerId="LiveId" clId="{5BA023CD-912F-4D6E-AFDA-983909A4B5B6}" dt="2024-02-16T04:19:28.954" v="219" actId="1076"/>
          <ac:spMkLst>
            <pc:docMk/>
            <pc:sldMk cId="454268506" sldId="351"/>
            <ac:spMk id="8" creationId="{EDA6432C-0FEF-7923-1DEA-2BE4AED61115}"/>
          </ac:spMkLst>
        </pc:spChg>
        <pc:picChg chg="del">
          <ac:chgData name="THU DU" userId="db4d925effa94065" providerId="LiveId" clId="{5BA023CD-912F-4D6E-AFDA-983909A4B5B6}" dt="2024-02-16T04:17:57.663" v="190" actId="478"/>
          <ac:picMkLst>
            <pc:docMk/>
            <pc:sldMk cId="454268506" sldId="351"/>
            <ac:picMk id="7" creationId="{C5CCB620-3556-D514-4FC9-FAE60C5C69E3}"/>
          </ac:picMkLst>
        </pc:picChg>
        <pc:picChg chg="add mod ord">
          <ac:chgData name="THU DU" userId="db4d925effa94065" providerId="LiveId" clId="{5BA023CD-912F-4D6E-AFDA-983909A4B5B6}" dt="2024-02-16T04:19:31.668" v="220" actId="1076"/>
          <ac:picMkLst>
            <pc:docMk/>
            <pc:sldMk cId="454268506" sldId="351"/>
            <ac:picMk id="10" creationId="{63B6BE30-1855-ADA0-0D48-4649C4145657}"/>
          </ac:picMkLst>
        </pc:picChg>
        <pc:picChg chg="del">
          <ac:chgData name="THU DU" userId="db4d925effa94065" providerId="LiveId" clId="{5BA023CD-912F-4D6E-AFDA-983909A4B5B6}" dt="2024-02-16T04:18:24.382" v="193" actId="478"/>
          <ac:picMkLst>
            <pc:docMk/>
            <pc:sldMk cId="454268506" sldId="351"/>
            <ac:picMk id="12" creationId="{4496A3BE-E070-D523-D9FE-97E70B12C938}"/>
          </ac:picMkLst>
        </pc:picChg>
        <pc:picChg chg="add mod">
          <ac:chgData name="THU DU" userId="db4d925effa94065" providerId="LiveId" clId="{5BA023CD-912F-4D6E-AFDA-983909A4B5B6}" dt="2024-02-16T04:18:33.788" v="197" actId="14100"/>
          <ac:picMkLst>
            <pc:docMk/>
            <pc:sldMk cId="454268506" sldId="351"/>
            <ac:picMk id="13" creationId="{5F92702F-87D2-9685-1A17-CDE16CDF4D59}"/>
          </ac:picMkLst>
        </pc:picChg>
        <pc:picChg chg="add mod">
          <ac:chgData name="THU DU" userId="db4d925effa94065" providerId="LiveId" clId="{5BA023CD-912F-4D6E-AFDA-983909A4B5B6}" dt="2024-02-16T04:19:20.092" v="216" actId="1076"/>
          <ac:picMkLst>
            <pc:docMk/>
            <pc:sldMk cId="454268506" sldId="351"/>
            <ac:picMk id="16" creationId="{6FC4C594-0AB3-0ED1-9DE9-62AE4D839AA2}"/>
          </ac:picMkLst>
        </pc:picChg>
        <pc:picChg chg="del">
          <ac:chgData name="THU DU" userId="db4d925effa94065" providerId="LiveId" clId="{5BA023CD-912F-4D6E-AFDA-983909A4B5B6}" dt="2024-02-16T04:16:38.486" v="167" actId="478"/>
          <ac:picMkLst>
            <pc:docMk/>
            <pc:sldMk cId="454268506" sldId="351"/>
            <ac:picMk id="18" creationId="{3C6155E7-6DDC-D539-512E-390B5AEC699E}"/>
          </ac:picMkLst>
        </pc:picChg>
      </pc:sldChg>
      <pc:sldChg chg="addSp delSp modSp mod delAnim modAnim modNotesTx">
        <pc:chgData name="THU DU" userId="db4d925effa94065" providerId="LiveId" clId="{5BA023CD-912F-4D6E-AFDA-983909A4B5B6}" dt="2024-02-16T04:09:06.359" v="151"/>
        <pc:sldMkLst>
          <pc:docMk/>
          <pc:sldMk cId="2420600969" sldId="353"/>
        </pc:sldMkLst>
        <pc:spChg chg="mod ord">
          <ac:chgData name="THU DU" userId="db4d925effa94065" providerId="LiveId" clId="{5BA023CD-912F-4D6E-AFDA-983909A4B5B6}" dt="2024-02-16T04:08:57.659" v="149" actId="1076"/>
          <ac:spMkLst>
            <pc:docMk/>
            <pc:sldMk cId="2420600969" sldId="353"/>
            <ac:spMk id="8" creationId="{EDA6432C-0FEF-7923-1DEA-2BE4AED61115}"/>
          </ac:spMkLst>
        </pc:spChg>
        <pc:picChg chg="del mod">
          <ac:chgData name="THU DU" userId="db4d925effa94065" providerId="LiveId" clId="{5BA023CD-912F-4D6E-AFDA-983909A4B5B6}" dt="2024-02-16T04:01:48.616" v="38" actId="478"/>
          <ac:picMkLst>
            <pc:docMk/>
            <pc:sldMk cId="2420600969" sldId="353"/>
            <ac:picMk id="7" creationId="{F81597D0-EA61-3219-F3B8-79E84CEE065D}"/>
          </ac:picMkLst>
        </pc:picChg>
        <pc:picChg chg="add mod">
          <ac:chgData name="THU DU" userId="db4d925effa94065" providerId="LiveId" clId="{5BA023CD-912F-4D6E-AFDA-983909A4B5B6}" dt="2024-02-16T04:06:38.998" v="125" actId="1076"/>
          <ac:picMkLst>
            <pc:docMk/>
            <pc:sldMk cId="2420600969" sldId="353"/>
            <ac:picMk id="10" creationId="{545D31D2-0C6D-1C11-C65B-2B9C7E98A014}"/>
          </ac:picMkLst>
        </pc:picChg>
        <pc:picChg chg="add mod">
          <ac:chgData name="THU DU" userId="db4d925effa94065" providerId="LiveId" clId="{5BA023CD-912F-4D6E-AFDA-983909A4B5B6}" dt="2024-02-16T04:06:36.961" v="123" actId="1076"/>
          <ac:picMkLst>
            <pc:docMk/>
            <pc:sldMk cId="2420600969" sldId="353"/>
            <ac:picMk id="12" creationId="{2093952B-0352-427C-6E11-C29C6B8810E9}"/>
          </ac:picMkLst>
        </pc:picChg>
        <pc:picChg chg="add mod ord modCrop">
          <ac:chgData name="THU DU" userId="db4d925effa94065" providerId="LiveId" clId="{5BA023CD-912F-4D6E-AFDA-983909A4B5B6}" dt="2024-02-16T04:08:53.944" v="148" actId="1076"/>
          <ac:picMkLst>
            <pc:docMk/>
            <pc:sldMk cId="2420600969" sldId="353"/>
            <ac:picMk id="14" creationId="{ECC4A20D-0535-E660-14C5-7B538ED1F1BE}"/>
          </ac:picMkLst>
        </pc:picChg>
        <pc:picChg chg="del">
          <ac:chgData name="THU DU" userId="db4d925effa94065" providerId="LiveId" clId="{5BA023CD-912F-4D6E-AFDA-983909A4B5B6}" dt="2024-02-16T04:02:49.092" v="54" actId="478"/>
          <ac:picMkLst>
            <pc:docMk/>
            <pc:sldMk cId="2420600969" sldId="353"/>
            <ac:picMk id="20" creationId="{19BE16EF-5367-35C5-5BA7-0838F239658D}"/>
          </ac:picMkLst>
        </pc:picChg>
        <pc:picChg chg="del">
          <ac:chgData name="THU DU" userId="db4d925effa94065" providerId="LiveId" clId="{5BA023CD-912F-4D6E-AFDA-983909A4B5B6}" dt="2024-02-16T04:02:47.553" v="53" actId="478"/>
          <ac:picMkLst>
            <pc:docMk/>
            <pc:sldMk cId="2420600969" sldId="353"/>
            <ac:picMk id="23" creationId="{5B9498B1-FC1D-A34B-ADFE-2073D16D4E5D}"/>
          </ac:picMkLst>
        </pc:picChg>
      </pc:sldChg>
      <pc:sldChg chg="addSp modSp mod modNotesTx">
        <pc:chgData name="THU DU" userId="db4d925effa94065" providerId="LiveId" clId="{5BA023CD-912F-4D6E-AFDA-983909A4B5B6}" dt="2024-02-16T04:52:34.890" v="512" actId="1076"/>
        <pc:sldMkLst>
          <pc:docMk/>
          <pc:sldMk cId="599509978" sldId="354"/>
        </pc:sldMkLst>
        <pc:spChg chg="mod">
          <ac:chgData name="THU DU" userId="db4d925effa94065" providerId="LiveId" clId="{5BA023CD-912F-4D6E-AFDA-983909A4B5B6}" dt="2024-02-16T04:52:30.368" v="511" actId="1076"/>
          <ac:spMkLst>
            <pc:docMk/>
            <pc:sldMk cId="599509978" sldId="354"/>
            <ac:spMk id="3" creationId="{CB566109-C7DF-A86F-9E97-BC014FFCACA2}"/>
          </ac:spMkLst>
        </pc:spChg>
        <pc:spChg chg="mod">
          <ac:chgData name="THU DU" userId="db4d925effa94065" providerId="LiveId" clId="{5BA023CD-912F-4D6E-AFDA-983909A4B5B6}" dt="2024-02-16T04:51:27.346" v="501" actId="571"/>
          <ac:spMkLst>
            <pc:docMk/>
            <pc:sldMk cId="599509978" sldId="354"/>
            <ac:spMk id="4" creationId="{5EFA3A9D-6724-7998-0062-D33EEBCCCF76}"/>
          </ac:spMkLst>
        </pc:spChg>
        <pc:spChg chg="mod">
          <ac:chgData name="THU DU" userId="db4d925effa94065" providerId="LiveId" clId="{5BA023CD-912F-4D6E-AFDA-983909A4B5B6}" dt="2024-02-16T04:52:34.890" v="512" actId="1076"/>
          <ac:spMkLst>
            <pc:docMk/>
            <pc:sldMk cId="599509978" sldId="354"/>
            <ac:spMk id="5" creationId="{F2A5180E-E22C-E539-BBCC-C9AF7EA7D5C7}"/>
          </ac:spMkLst>
        </pc:spChg>
        <pc:spChg chg="mod">
          <ac:chgData name="THU DU" userId="db4d925effa94065" providerId="LiveId" clId="{5BA023CD-912F-4D6E-AFDA-983909A4B5B6}" dt="2024-02-16T04:52:23.044" v="510" actId="1076"/>
          <ac:spMkLst>
            <pc:docMk/>
            <pc:sldMk cId="599509978" sldId="354"/>
            <ac:spMk id="6" creationId="{20D905C7-B53D-DA90-6671-729FFBC4BB1E}"/>
          </ac:spMkLst>
        </pc:spChg>
        <pc:spChg chg="mod">
          <ac:chgData name="THU DU" userId="db4d925effa94065" providerId="LiveId" clId="{5BA023CD-912F-4D6E-AFDA-983909A4B5B6}" dt="2024-02-16T04:51:27.346" v="501" actId="571"/>
          <ac:spMkLst>
            <pc:docMk/>
            <pc:sldMk cId="599509978" sldId="354"/>
            <ac:spMk id="7" creationId="{64EB198B-E2DF-B960-A999-D15901094541}"/>
          </ac:spMkLst>
        </pc:spChg>
        <pc:spChg chg="mod">
          <ac:chgData name="THU DU" userId="db4d925effa94065" providerId="LiveId" clId="{5BA023CD-912F-4D6E-AFDA-983909A4B5B6}" dt="2024-02-16T04:51:27.346" v="501" actId="571"/>
          <ac:spMkLst>
            <pc:docMk/>
            <pc:sldMk cId="599509978" sldId="354"/>
            <ac:spMk id="9" creationId="{F14F8044-B55A-0783-8D67-BD0DDFBF9487}"/>
          </ac:spMkLst>
        </pc:spChg>
        <pc:spChg chg="mod">
          <ac:chgData name="THU DU" userId="db4d925effa94065" providerId="LiveId" clId="{5BA023CD-912F-4D6E-AFDA-983909A4B5B6}" dt="2024-02-16T04:50:46.495" v="498" actId="207"/>
          <ac:spMkLst>
            <pc:docMk/>
            <pc:sldMk cId="599509978" sldId="354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4:51:30.942" v="503" actId="1076"/>
          <ac:spMkLst>
            <pc:docMk/>
            <pc:sldMk cId="599509978" sldId="354"/>
            <ac:spMk id="20" creationId="{00000000-0000-0000-0000-000000000000}"/>
          </ac:spMkLst>
        </pc:spChg>
        <pc:grpChg chg="add mod">
          <ac:chgData name="THU DU" userId="db4d925effa94065" providerId="LiveId" clId="{5BA023CD-912F-4D6E-AFDA-983909A4B5B6}" dt="2024-02-16T04:51:27.346" v="501" actId="571"/>
          <ac:grpSpMkLst>
            <pc:docMk/>
            <pc:sldMk cId="599509978" sldId="354"/>
            <ac:grpSpMk id="2" creationId="{B693F2F0-B42C-E9EC-1FB0-175FA0795DD0}"/>
          </ac:grpSpMkLst>
        </pc:grpChg>
        <pc:grpChg chg="mod">
          <ac:chgData name="THU DU" userId="db4d925effa94065" providerId="LiveId" clId="{5BA023CD-912F-4D6E-AFDA-983909A4B5B6}" dt="2024-02-16T04:51:49.872" v="507" actId="1076"/>
          <ac:grpSpMkLst>
            <pc:docMk/>
            <pc:sldMk cId="599509978" sldId="354"/>
            <ac:grpSpMk id="13" creationId="{00000000-0000-0000-0000-000000000000}"/>
          </ac:grpSpMkLst>
        </pc:grpChg>
      </pc:sldChg>
      <pc:sldChg chg="modSp mod modAnim modNotesTx">
        <pc:chgData name="THU DU" userId="db4d925effa94065" providerId="LiveId" clId="{5BA023CD-912F-4D6E-AFDA-983909A4B5B6}" dt="2024-02-16T07:34:19.885" v="856" actId="1076"/>
        <pc:sldMkLst>
          <pc:docMk/>
          <pc:sldMk cId="3053889266" sldId="355"/>
        </pc:sldMkLst>
        <pc:spChg chg="mod">
          <ac:chgData name="THU DU" userId="db4d925effa94065" providerId="LiveId" clId="{5BA023CD-912F-4D6E-AFDA-983909A4B5B6}" dt="2024-02-16T04:41:57.352" v="446" actId="1076"/>
          <ac:spMkLst>
            <pc:docMk/>
            <pc:sldMk cId="3053889266" sldId="355"/>
            <ac:spMk id="5" creationId="{F2A5180E-E22C-E539-BBCC-C9AF7EA7D5C7}"/>
          </ac:spMkLst>
        </pc:spChg>
        <pc:spChg chg="mod">
          <ac:chgData name="THU DU" userId="db4d925effa94065" providerId="LiveId" clId="{5BA023CD-912F-4D6E-AFDA-983909A4B5B6}" dt="2024-02-16T07:34:19.885" v="856" actId="1076"/>
          <ac:spMkLst>
            <pc:docMk/>
            <pc:sldMk cId="3053889266" sldId="355"/>
            <ac:spMk id="6" creationId="{20D905C7-B53D-DA90-6671-729FFBC4BB1E}"/>
          </ac:spMkLst>
        </pc:spChg>
        <pc:spChg chg="mod">
          <ac:chgData name="THU DU" userId="db4d925effa94065" providerId="LiveId" clId="{5BA023CD-912F-4D6E-AFDA-983909A4B5B6}" dt="2024-02-16T04:41:30.723" v="443" actId="207"/>
          <ac:spMkLst>
            <pc:docMk/>
            <pc:sldMk cId="3053889266" sldId="355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4:39:51.452" v="403" actId="20577"/>
          <ac:spMkLst>
            <pc:docMk/>
            <pc:sldMk cId="3053889266" sldId="355"/>
            <ac:spMk id="12" creationId="{00000000-0000-0000-0000-000000000000}"/>
          </ac:spMkLst>
        </pc:spChg>
      </pc:sldChg>
      <pc:sldChg chg="addSp delSp modSp mod delAnim modAnim modNotesTx">
        <pc:chgData name="THU DU" userId="db4d925effa94065" providerId="LiveId" clId="{5BA023CD-912F-4D6E-AFDA-983909A4B5B6}" dt="2024-02-16T05:11:39.651" v="725" actId="207"/>
        <pc:sldMkLst>
          <pc:docMk/>
          <pc:sldMk cId="3661122351" sldId="356"/>
        </pc:sldMkLst>
        <pc:spChg chg="add mod">
          <ac:chgData name="THU DU" userId="db4d925effa94065" providerId="LiveId" clId="{5BA023CD-912F-4D6E-AFDA-983909A4B5B6}" dt="2024-02-16T05:11:33.401" v="723" actId="207"/>
          <ac:spMkLst>
            <pc:docMk/>
            <pc:sldMk cId="3661122351" sldId="356"/>
            <ac:spMk id="2" creationId="{FB93EAD3-1C4A-E195-545D-0A7D0D211AEC}"/>
          </ac:spMkLst>
        </pc:spChg>
        <pc:spChg chg="del">
          <ac:chgData name="THU DU" userId="db4d925effa94065" providerId="LiveId" clId="{5BA023CD-912F-4D6E-AFDA-983909A4B5B6}" dt="2024-02-16T05:07:11.579" v="682" actId="478"/>
          <ac:spMkLst>
            <pc:docMk/>
            <pc:sldMk cId="3661122351" sldId="356"/>
            <ac:spMk id="3" creationId="{CB566109-C7DF-A86F-9E97-BC014FFCACA2}"/>
          </ac:spMkLst>
        </pc:spChg>
        <pc:spChg chg="add mod">
          <ac:chgData name="THU DU" userId="db4d925effa94065" providerId="LiveId" clId="{5BA023CD-912F-4D6E-AFDA-983909A4B5B6}" dt="2024-02-16T05:11:36.729" v="724" actId="207"/>
          <ac:spMkLst>
            <pc:docMk/>
            <pc:sldMk cId="3661122351" sldId="356"/>
            <ac:spMk id="4" creationId="{07C7C442-C8A4-0CDD-67A0-DF95AAB9F47A}"/>
          </ac:spMkLst>
        </pc:spChg>
        <pc:spChg chg="del">
          <ac:chgData name="THU DU" userId="db4d925effa94065" providerId="LiveId" clId="{5BA023CD-912F-4D6E-AFDA-983909A4B5B6}" dt="2024-02-16T05:07:12.482" v="683" actId="478"/>
          <ac:spMkLst>
            <pc:docMk/>
            <pc:sldMk cId="3661122351" sldId="356"/>
            <ac:spMk id="5" creationId="{F2A5180E-E22C-E539-BBCC-C9AF7EA7D5C7}"/>
          </ac:spMkLst>
        </pc:spChg>
        <pc:spChg chg="del mod">
          <ac:chgData name="THU DU" userId="db4d925effa94065" providerId="LiveId" clId="{5BA023CD-912F-4D6E-AFDA-983909A4B5B6}" dt="2024-02-16T05:07:10.017" v="681" actId="478"/>
          <ac:spMkLst>
            <pc:docMk/>
            <pc:sldMk cId="3661122351" sldId="356"/>
            <ac:spMk id="6" creationId="{20D905C7-B53D-DA90-6671-729FFBC4BB1E}"/>
          </ac:spMkLst>
        </pc:spChg>
        <pc:spChg chg="add mod">
          <ac:chgData name="THU DU" userId="db4d925effa94065" providerId="LiveId" clId="{5BA023CD-912F-4D6E-AFDA-983909A4B5B6}" dt="2024-02-16T05:11:39.651" v="725" actId="207"/>
          <ac:spMkLst>
            <pc:docMk/>
            <pc:sldMk cId="3661122351" sldId="356"/>
            <ac:spMk id="7" creationId="{27D9C7C2-200D-EC01-293C-3AB090A640F2}"/>
          </ac:spMkLst>
        </pc:spChg>
        <pc:spChg chg="mod">
          <ac:chgData name="THU DU" userId="db4d925effa94065" providerId="LiveId" clId="{5BA023CD-912F-4D6E-AFDA-983909A4B5B6}" dt="2024-02-16T05:10:44.168" v="718" actId="20577"/>
          <ac:spMkLst>
            <pc:docMk/>
            <pc:sldMk cId="3661122351" sldId="356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5:06:57.089" v="677" actId="20577"/>
          <ac:spMkLst>
            <pc:docMk/>
            <pc:sldMk cId="3661122351" sldId="356"/>
            <ac:spMk id="12" creationId="{00000000-0000-0000-0000-000000000000}"/>
          </ac:spMkLst>
        </pc:spChg>
      </pc:sldChg>
      <pc:sldChg chg="del">
        <pc:chgData name="THU DU" userId="db4d925effa94065" providerId="LiveId" clId="{5BA023CD-912F-4D6E-AFDA-983909A4B5B6}" dt="2024-02-16T05:34:49.081" v="840" actId="47"/>
        <pc:sldMkLst>
          <pc:docMk/>
          <pc:sldMk cId="3488870520" sldId="357"/>
        </pc:sldMkLst>
      </pc:sldChg>
      <pc:sldChg chg="del">
        <pc:chgData name="THU DU" userId="db4d925effa94065" providerId="LiveId" clId="{5BA023CD-912F-4D6E-AFDA-983909A4B5B6}" dt="2024-02-16T05:34:51.088" v="841" actId="47"/>
        <pc:sldMkLst>
          <pc:docMk/>
          <pc:sldMk cId="4001610242" sldId="358"/>
        </pc:sldMkLst>
      </pc:sldChg>
      <pc:sldChg chg="modSp add mod modAnim modNotesTx">
        <pc:chgData name="THU DU" userId="db4d925effa94065" providerId="LiveId" clId="{5BA023CD-912F-4D6E-AFDA-983909A4B5B6}" dt="2024-02-16T05:05:25.663" v="672" actId="1076"/>
        <pc:sldMkLst>
          <pc:docMk/>
          <pc:sldMk cId="1131106366" sldId="359"/>
        </pc:sldMkLst>
        <pc:spChg chg="mod">
          <ac:chgData name="THU DU" userId="db4d925effa94065" providerId="LiveId" clId="{5BA023CD-912F-4D6E-AFDA-983909A4B5B6}" dt="2024-02-16T05:04:58.173" v="662" actId="1076"/>
          <ac:spMkLst>
            <pc:docMk/>
            <pc:sldMk cId="1131106366" sldId="359"/>
            <ac:spMk id="2" creationId="{1280EB18-3491-3D7C-DD96-265805B9C35D}"/>
          </ac:spMkLst>
        </pc:spChg>
        <pc:spChg chg="mod">
          <ac:chgData name="THU DU" userId="db4d925effa94065" providerId="LiveId" clId="{5BA023CD-912F-4D6E-AFDA-983909A4B5B6}" dt="2024-02-16T04:56:01.902" v="576" actId="14100"/>
          <ac:spMkLst>
            <pc:docMk/>
            <pc:sldMk cId="1131106366" sldId="359"/>
            <ac:spMk id="3" creationId="{00000000-0000-0000-0000-000000000000}"/>
          </ac:spMkLst>
        </pc:spChg>
        <pc:spChg chg="mod">
          <ac:chgData name="THU DU" userId="db4d925effa94065" providerId="LiveId" clId="{5BA023CD-912F-4D6E-AFDA-983909A4B5B6}" dt="2024-02-16T05:04:29.774" v="652" actId="1076"/>
          <ac:spMkLst>
            <pc:docMk/>
            <pc:sldMk cId="1131106366" sldId="359"/>
            <ac:spMk id="4" creationId="{45DBB1DE-8079-BFCA-E311-466D664B358A}"/>
          </ac:spMkLst>
        </pc:spChg>
        <pc:spChg chg="mod">
          <ac:chgData name="THU DU" userId="db4d925effa94065" providerId="LiveId" clId="{5BA023CD-912F-4D6E-AFDA-983909A4B5B6}" dt="2024-02-16T05:04:04.361" v="643" actId="1076"/>
          <ac:spMkLst>
            <pc:docMk/>
            <pc:sldMk cId="1131106366" sldId="359"/>
            <ac:spMk id="5" creationId="{7CF85257-F0BF-3D28-B321-70E31D687BBE}"/>
          </ac:spMkLst>
        </pc:spChg>
        <pc:spChg chg="mod">
          <ac:chgData name="THU DU" userId="db4d925effa94065" providerId="LiveId" clId="{5BA023CD-912F-4D6E-AFDA-983909A4B5B6}" dt="2024-02-16T05:04:01.550" v="642" actId="1076"/>
          <ac:spMkLst>
            <pc:docMk/>
            <pc:sldMk cId="1131106366" sldId="359"/>
            <ac:spMk id="6" creationId="{B9AC88B6-E853-2506-A8D4-7FA904A0E2D2}"/>
          </ac:spMkLst>
        </pc:spChg>
        <pc:spChg chg="mod">
          <ac:chgData name="THU DU" userId="db4d925effa94065" providerId="LiveId" clId="{5BA023CD-912F-4D6E-AFDA-983909A4B5B6}" dt="2024-02-16T04:53:26.009" v="526" actId="20577"/>
          <ac:spMkLst>
            <pc:docMk/>
            <pc:sldMk cId="1131106366" sldId="359"/>
            <ac:spMk id="11" creationId="{00000000-0000-0000-0000-000000000000}"/>
          </ac:spMkLst>
        </pc:spChg>
        <pc:spChg chg="mod">
          <ac:chgData name="THU DU" userId="db4d925effa94065" providerId="LiveId" clId="{5BA023CD-912F-4D6E-AFDA-983909A4B5B6}" dt="2024-02-16T04:53:44.416" v="533" actId="20577"/>
          <ac:spMkLst>
            <pc:docMk/>
            <pc:sldMk cId="1131106366" sldId="359"/>
            <ac:spMk id="12" creationId="{00000000-0000-0000-0000-000000000000}"/>
          </ac:spMkLst>
        </pc:spChg>
        <pc:spChg chg="mod">
          <ac:chgData name="THU DU" userId="db4d925effa94065" providerId="LiveId" clId="{5BA023CD-912F-4D6E-AFDA-983909A4B5B6}" dt="2024-02-16T04:53:29.821" v="528" actId="20577"/>
          <ac:spMkLst>
            <pc:docMk/>
            <pc:sldMk cId="1131106366" sldId="359"/>
            <ac:spMk id="17" creationId="{00000000-0000-0000-0000-000000000000}"/>
          </ac:spMkLst>
        </pc:spChg>
        <pc:spChg chg="mod">
          <ac:chgData name="THU DU" userId="db4d925effa94065" providerId="LiveId" clId="{5BA023CD-912F-4D6E-AFDA-983909A4B5B6}" dt="2024-02-16T05:05:25.663" v="672" actId="1076"/>
          <ac:spMkLst>
            <pc:docMk/>
            <pc:sldMk cId="1131106366" sldId="359"/>
            <ac:spMk id="18" creationId="{00000000-0000-0000-0000-000000000000}"/>
          </ac:spMkLst>
        </pc:spChg>
        <pc:spChg chg="mod">
          <ac:chgData name="THU DU" userId="db4d925effa94065" providerId="LiveId" clId="{5BA023CD-912F-4D6E-AFDA-983909A4B5B6}" dt="2024-02-16T05:05:16.310" v="670" actId="20577"/>
          <ac:spMkLst>
            <pc:docMk/>
            <pc:sldMk cId="1131106366" sldId="359"/>
            <ac:spMk id="21" creationId="{00000000-0000-0000-0000-000000000000}"/>
          </ac:spMkLst>
        </pc:spChg>
      </pc:sldChg>
      <pc:sldChg chg="addSp delSp modSp add mod delAnim modAnim">
        <pc:chgData name="THU DU" userId="db4d925effa94065" providerId="LiveId" clId="{5BA023CD-912F-4D6E-AFDA-983909A4B5B6}" dt="2024-02-16T05:13:48.616" v="757" actId="1076"/>
        <pc:sldMkLst>
          <pc:docMk/>
          <pc:sldMk cId="2835605974" sldId="360"/>
        </pc:sldMkLst>
        <pc:spChg chg="mod">
          <ac:chgData name="THU DU" userId="db4d925effa94065" providerId="LiveId" clId="{5BA023CD-912F-4D6E-AFDA-983909A4B5B6}" dt="2024-02-16T05:13:32.989" v="753" actId="14100"/>
          <ac:spMkLst>
            <pc:docMk/>
            <pc:sldMk cId="2835605974" sldId="360"/>
            <ac:spMk id="2" creationId="{5EC34DAB-568B-49B0-31D8-74B6C98C225A}"/>
          </ac:spMkLst>
        </pc:spChg>
        <pc:spChg chg="add mod">
          <ac:chgData name="THU DU" userId="db4d925effa94065" providerId="LiveId" clId="{5BA023CD-912F-4D6E-AFDA-983909A4B5B6}" dt="2024-02-16T05:13:48.616" v="757" actId="1076"/>
          <ac:spMkLst>
            <pc:docMk/>
            <pc:sldMk cId="2835605974" sldId="360"/>
            <ac:spMk id="3" creationId="{589B6F34-5B72-92D6-620D-AE6439103A75}"/>
          </ac:spMkLst>
        </pc:spChg>
        <pc:spChg chg="del mod">
          <ac:chgData name="THU DU" userId="db4d925effa94065" providerId="LiveId" clId="{5BA023CD-912F-4D6E-AFDA-983909A4B5B6}" dt="2024-02-16T05:11:54.642" v="729" actId="478"/>
          <ac:spMkLst>
            <pc:docMk/>
            <pc:sldMk cId="2835605974" sldId="360"/>
            <ac:spMk id="4" creationId="{0D5BF482-05E2-F99D-178C-EBDFDC677DFB}"/>
          </ac:spMkLst>
        </pc:spChg>
        <pc:spChg chg="del">
          <ac:chgData name="THU DU" userId="db4d925effa94065" providerId="LiveId" clId="{5BA023CD-912F-4D6E-AFDA-983909A4B5B6}" dt="2024-02-16T05:11:56.514" v="730" actId="478"/>
          <ac:spMkLst>
            <pc:docMk/>
            <pc:sldMk cId="2835605974" sldId="360"/>
            <ac:spMk id="7" creationId="{264C2BB0-4C72-6B09-C20F-E720D8E514BD}"/>
          </ac:spMkLst>
        </pc:spChg>
        <pc:spChg chg="mod">
          <ac:chgData name="THU DU" userId="db4d925effa94065" providerId="LiveId" clId="{5BA023CD-912F-4D6E-AFDA-983909A4B5B6}" dt="2024-02-16T05:13:44.927" v="756" actId="14100"/>
          <ac:spMkLst>
            <pc:docMk/>
            <pc:sldMk cId="2835605974" sldId="360"/>
            <ac:spMk id="11" creationId="{10865B48-E70D-21FF-C905-57B530D4229D}"/>
          </ac:spMkLst>
        </pc:spChg>
      </pc:sldChg>
      <pc:sldChg chg="addSp delSp modSp add mod modAnim modNotesTx">
        <pc:chgData name="THU DU" userId="db4d925effa94065" providerId="LiveId" clId="{5BA023CD-912F-4D6E-AFDA-983909A4B5B6}" dt="2024-02-16T05:32:39.830" v="813" actId="478"/>
        <pc:sldMkLst>
          <pc:docMk/>
          <pc:sldMk cId="4079644056" sldId="361"/>
        </pc:sldMkLst>
        <pc:spChg chg="mod">
          <ac:chgData name="THU DU" userId="db4d925effa94065" providerId="LiveId" clId="{5BA023CD-912F-4D6E-AFDA-983909A4B5B6}" dt="2024-02-16T05:21:45.442" v="795" actId="1076"/>
          <ac:spMkLst>
            <pc:docMk/>
            <pc:sldMk cId="4079644056" sldId="361"/>
            <ac:spMk id="2" creationId="{382CBAEB-F1A4-A2B3-433B-BFFDE415A19E}"/>
          </ac:spMkLst>
        </pc:spChg>
        <pc:spChg chg="mod">
          <ac:chgData name="THU DU" userId="db4d925effa94065" providerId="LiveId" clId="{5BA023CD-912F-4D6E-AFDA-983909A4B5B6}" dt="2024-02-16T05:22:47.835" v="810" actId="1076"/>
          <ac:spMkLst>
            <pc:docMk/>
            <pc:sldMk cId="4079644056" sldId="361"/>
            <ac:spMk id="4" creationId="{64469BCA-4FF9-8803-11B5-2E3FB4BB61AF}"/>
          </ac:spMkLst>
        </pc:spChg>
        <pc:spChg chg="add del">
          <ac:chgData name="THU DU" userId="db4d925effa94065" providerId="LiveId" clId="{5BA023CD-912F-4D6E-AFDA-983909A4B5B6}" dt="2024-02-16T05:32:39.830" v="813" actId="478"/>
          <ac:spMkLst>
            <pc:docMk/>
            <pc:sldMk cId="4079644056" sldId="361"/>
            <ac:spMk id="5" creationId="{39BE451F-9995-4334-51B5-16807963A190}"/>
          </ac:spMkLst>
        </pc:spChg>
        <pc:spChg chg="mod">
          <ac:chgData name="THU DU" userId="db4d925effa94065" providerId="LiveId" clId="{5BA023CD-912F-4D6E-AFDA-983909A4B5B6}" dt="2024-02-16T05:22:55.508" v="811" actId="1076"/>
          <ac:spMkLst>
            <pc:docMk/>
            <pc:sldMk cId="4079644056" sldId="361"/>
            <ac:spMk id="7" creationId="{09EE041D-0E07-D8A2-9DB5-FA8BCBB8AD2A}"/>
          </ac:spMkLst>
        </pc:spChg>
        <pc:spChg chg="mod">
          <ac:chgData name="THU DU" userId="db4d925effa94065" providerId="LiveId" clId="{5BA023CD-912F-4D6E-AFDA-983909A4B5B6}" dt="2024-02-16T05:22:43.731" v="809" actId="1076"/>
          <ac:spMkLst>
            <pc:docMk/>
            <pc:sldMk cId="4079644056" sldId="361"/>
            <ac:spMk id="11" creationId="{19AB8F9F-FA42-D2C4-4CCD-D6A7EBC47EEC}"/>
          </ac:spMkLst>
        </pc:spChg>
        <pc:spChg chg="mod">
          <ac:chgData name="THU DU" userId="db4d925effa94065" providerId="LiveId" clId="{5BA023CD-912F-4D6E-AFDA-983909A4B5B6}" dt="2024-02-16T05:14:47.207" v="765" actId="20577"/>
          <ac:spMkLst>
            <pc:docMk/>
            <pc:sldMk cId="4079644056" sldId="361"/>
            <ac:spMk id="12" creationId="{566CB47F-D1C4-6026-00FE-377FCF5D6577}"/>
          </ac:spMkLst>
        </pc:spChg>
        <pc:spChg chg="mod">
          <ac:chgData name="THU DU" userId="db4d925effa94065" providerId="LiveId" clId="{5BA023CD-912F-4D6E-AFDA-983909A4B5B6}" dt="2024-02-16T05:14:33.583" v="760" actId="20577"/>
          <ac:spMkLst>
            <pc:docMk/>
            <pc:sldMk cId="4079644056" sldId="361"/>
            <ac:spMk id="17" creationId="{1A7CAED0-1024-5CFB-C2B9-87EA76B71B16}"/>
          </ac:spMkLst>
        </pc:spChg>
      </pc:sldChg>
      <pc:sldChg chg="add del">
        <pc:chgData name="THU DU" userId="db4d925effa94065" providerId="LiveId" clId="{5BA023CD-912F-4D6E-AFDA-983909A4B5B6}" dt="2024-02-16T05:34:34.328" v="839" actId="47"/>
        <pc:sldMkLst>
          <pc:docMk/>
          <pc:sldMk cId="622927203" sldId="362"/>
        </pc:sldMkLst>
      </pc:sldChg>
      <pc:sldChg chg="delSp modSp add mod delAnim modAnim">
        <pc:chgData name="THU DU" userId="db4d925effa94065" providerId="LiveId" clId="{5BA023CD-912F-4D6E-AFDA-983909A4B5B6}" dt="2024-02-16T05:34:22.138" v="838" actId="1076"/>
        <pc:sldMkLst>
          <pc:docMk/>
          <pc:sldMk cId="3801917429" sldId="363"/>
        </pc:sldMkLst>
        <pc:spChg chg="mod">
          <ac:chgData name="THU DU" userId="db4d925effa94065" providerId="LiveId" clId="{5BA023CD-912F-4D6E-AFDA-983909A4B5B6}" dt="2024-02-16T05:34:05.204" v="834" actId="1076"/>
          <ac:spMkLst>
            <pc:docMk/>
            <pc:sldMk cId="3801917429" sldId="363"/>
            <ac:spMk id="2" creationId="{2D3E46D2-D327-66C3-D8E7-0DC745737829}"/>
          </ac:spMkLst>
        </pc:spChg>
        <pc:spChg chg="mod">
          <ac:chgData name="THU DU" userId="db4d925effa94065" providerId="LiveId" clId="{5BA023CD-912F-4D6E-AFDA-983909A4B5B6}" dt="2024-02-16T05:34:22.138" v="838" actId="1076"/>
          <ac:spMkLst>
            <pc:docMk/>
            <pc:sldMk cId="3801917429" sldId="363"/>
            <ac:spMk id="4" creationId="{C81BDC73-6957-E254-22D6-4BF6186D795C}"/>
          </ac:spMkLst>
        </pc:spChg>
        <pc:spChg chg="del">
          <ac:chgData name="THU DU" userId="db4d925effa94065" providerId="LiveId" clId="{5BA023CD-912F-4D6E-AFDA-983909A4B5B6}" dt="2024-02-16T05:33:12.037" v="821" actId="478"/>
          <ac:spMkLst>
            <pc:docMk/>
            <pc:sldMk cId="3801917429" sldId="363"/>
            <ac:spMk id="7" creationId="{748A189B-717F-E50B-1733-02FC824DF2FD}"/>
          </ac:spMkLst>
        </pc:spChg>
        <pc:spChg chg="mod">
          <ac:chgData name="THU DU" userId="db4d925effa94065" providerId="LiveId" clId="{5BA023CD-912F-4D6E-AFDA-983909A4B5B6}" dt="2024-02-16T05:33:42.873" v="830" actId="20577"/>
          <ac:spMkLst>
            <pc:docMk/>
            <pc:sldMk cId="3801917429" sldId="363"/>
            <ac:spMk id="11" creationId="{4EA6A98B-F4ED-304C-756A-DCFDC67D66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41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promotes		2. native speaker      	3. package tour     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varieties 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		5.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flora and fauna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They asked Jane if / whether the plane was arriving soon.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The teacher wanted to know/ asked me if / whether I could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write a report after my visit to the Dolomites.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She asked me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tour guide had my telephone number.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I asked Kate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anybody would meet her at the airport the next day.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I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asked them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they were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sure about the quality of those English courses.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D1A9C-409E-0D0B-CD36-2B5D9B74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1AB50-94E4-303F-37AD-50511B7A2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F3250-7DE9-34BC-C8B7-F8C1F897E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They asked Jane if / whether the plane was arriving soon.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The teacher wanted to know/ asked me if / whether I could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write a report after my visit to the Dolomites.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She asked me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tour guide had my telephone number.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I asked Kate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anybody would meet her at the airport the next day.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I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asked them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they were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sure about the quality of those English courses.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A2707-8291-DD3F-1909-3DD09DA2A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0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CE6AA-75F9-372F-4F57-D7B0B2A84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927625-EA93-50B0-F5A4-07BE9DBCC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6C4D4-0084-68B7-5BF7-EADB3CEBA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path was made by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walkers who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cross the mountains each summer.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I know an English restaurant which serves excellent fish and chips.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The local people who we met last week were very friendly and helpful.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Ms Linda teaches a class of students whose native language is not English.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The English dictionary which I can’t afford to buy is very useful.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0170E-5409-749A-11DB-61E8E80C7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1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FB207-559E-26B5-EFB2-1AE3F5869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C5211-AD34-E703-5A35-A89994939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5ACA6-5481-26A5-4AF9-5B11436AF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path was made by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walkers who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cross the mountains each summer.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I know an English restaurant which serves excellent fish and chips.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The local people who we met last week were very friendly and helpful.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Ms Linda teaches a class of students whose native language is not English.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The English dictionary which I can’t afford to buy is very useful.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0ABE-CF86-92A6-925D-07F42C49C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29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60C54-4AB3-1463-EBE7-63707DCCC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BE160-990C-0647-C13F-67B58B2A5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585692-E57F-EBC6-5955-3FD367BB6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C9B9C-2C6E-8AC8-7017-7EE937D77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9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53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8 Tourism: </a:t>
            </a:r>
          </a:p>
          <a:p>
            <a:pPr marL="0" indent="0">
              <a:buNone/>
            </a:pPr>
            <a:r>
              <a:rPr lang="en-US" dirty="0"/>
              <a:t>1. holidaymaker/</a:t>
            </a:r>
            <a:r>
              <a:rPr lang="en-US" dirty="0" err="1"/>
              <a:t>traveller</a:t>
            </a:r>
            <a:r>
              <a:rPr lang="en-US" dirty="0"/>
              <a:t>/ tourist, </a:t>
            </a:r>
          </a:p>
          <a:p>
            <a:pPr marL="0" indent="0">
              <a:buNone/>
            </a:pPr>
            <a:r>
              <a:rPr lang="en-US" dirty="0"/>
              <a:t>2. travel agency, </a:t>
            </a:r>
          </a:p>
          <a:p>
            <a:pPr marL="0" indent="0">
              <a:buNone/>
            </a:pPr>
            <a:r>
              <a:rPr lang="en-US" dirty="0"/>
              <a:t>3. tourist attractions/ destinations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9 World </a:t>
            </a:r>
            <a:r>
              <a:rPr lang="en-US" dirty="0" err="1"/>
              <a:t>Englishes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bilingual, </a:t>
            </a:r>
          </a:p>
          <a:p>
            <a:pPr marL="0" indent="0">
              <a:buNone/>
            </a:pPr>
            <a:r>
              <a:rPr lang="en-US" dirty="0"/>
              <a:t>2. immigration, </a:t>
            </a:r>
          </a:p>
          <a:p>
            <a:pPr marL="0" indent="0">
              <a:buNone/>
            </a:pPr>
            <a:r>
              <a:rPr lang="en-US" dirty="0"/>
              <a:t>3. English speaking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7: Natural wonders of the world: </a:t>
            </a:r>
          </a:p>
          <a:p>
            <a:pPr marL="0" indent="0">
              <a:buNone/>
            </a:pPr>
            <a:r>
              <a:rPr lang="en-US" dirty="0"/>
              <a:t>1. wildlife</a:t>
            </a:r>
          </a:p>
          <a:p>
            <a:pPr marL="0" indent="0">
              <a:buNone/>
            </a:pPr>
            <a:r>
              <a:rPr lang="en-US" dirty="0"/>
              <a:t>2. ha long bay/ natural wonder</a:t>
            </a:r>
          </a:p>
          <a:p>
            <a:pPr marL="0" indent="0">
              <a:buNone/>
            </a:pPr>
            <a:r>
              <a:rPr lang="en-US" dirty="0"/>
              <a:t>3. volcano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9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09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This snack is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nu`tritious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easy to prepare. 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He is a bit slow, but he’s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am`bitious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Seafood is a local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speci`ality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but I’m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a`llergic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it.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The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elec`tronic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dictionary includes some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ani`mations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The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cele`bration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continued with a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fan`tastic</a:t>
            </a:r>
            <a:r>
              <a:rPr lang="en-US" sz="180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ac`tivity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8AB2-80DA-D5E8-D58A-9B3640F4E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3B947-BD74-80CF-B6D6-C475360DA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9F605-F8B8-3B2D-ECDC-25093A86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8502F-5BFD-6CED-A365-0362E315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9577-6CBF-2B3D-0E33-A7D4F426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1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6AAC-A89A-2944-9019-CD01094F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5BCB-5A53-D404-617E-1B337D70F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DB0B9-D39F-D266-8CEB-13AA7CEC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9234-BB5C-A086-0189-D849178F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738F-3209-D86B-AE91-B7BD555D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7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0C1A-DDB1-D578-DD0D-BE446235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DEC7A-90DD-1576-6A11-645E7962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D3581-6C25-BFD6-DAB1-A3B693F5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F5558-AA20-45C9-960E-652A1574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DDCE0-5581-EB53-9B8E-CC86FFF7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0550-A35A-62D0-03A1-F2A486D7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AD480-84FC-2FFD-4984-EC4F95429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11F1F-9377-F1F8-153C-8187624E4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8A032-A2BB-FA56-53C5-C9736812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156A2-A956-B620-8C87-3F51E34C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DE79-4AF2-37C0-0CD6-4364785B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C5A2-DD62-AF06-380E-B7B0359E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101C1-F3CB-4B1E-7B71-F574306F5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245EA-CF59-F214-FE28-B4DCD31F7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A7A85-3C48-3A3E-4215-E7E728186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C2020-30FF-F257-699C-BA215041C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ADDB7-2E5A-D751-7A27-82BBEEFB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57D94-08EF-3B9A-1F0B-3CCEA9B0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0330D-2311-2A21-9F02-3CBA882C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93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004B-F265-8BA8-CDB1-13F98464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73620-A27E-C733-8D59-034A5294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D448B-FCEC-E99E-E05D-5B8630AC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2F4A-8EC6-DC3B-C8E2-93CCAD58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65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1F77F-7BA8-0394-935B-DAD895D0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B553C-17C6-BC78-249D-AC058121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1AD03-1CBD-1E4B-4A0E-036FDF20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4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DC48-224E-C000-16FC-5C6826E8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6884D-CA07-7782-0A9C-AF7A8434A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53357-940C-4438-00A3-C63744917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973D6-CF87-14F6-C8CC-F6C8BADA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AF981-380B-6219-E8F2-739DDFF8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737CA-CC7C-6348-496F-FF5DEA52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5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954E-53A8-94FB-D721-35E7371E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B9EEE-C1A1-EF75-89FC-88C246F1D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5CD9A-BCCE-0D62-0FBC-8DA8D973F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21EFB-3B30-5CC2-0576-6D7BA4D2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8EDE8-A83A-8688-2159-51EBA53F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5C8A1-37D0-89A7-889C-28974721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7D6B-7937-906C-F577-193318E8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5F776-E1DB-E8F6-AE0B-C8BE9A678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739CE-9AC9-ED5E-B2BE-F72E233C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0936-3818-A938-F9D7-9F3B61BD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B2E75-DBAA-6818-220D-95724A2E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17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DF6991-E838-E16F-7693-9E5ACB041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56585-04FD-4997-22C1-CDE1DE18A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86EEE-BD21-3955-E746-78AB8D85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0E838-2508-21E7-64E9-F38E937D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FF1F4-3435-A064-C42F-75672015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8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CFA2B-47A0-D0BF-BD74-1B06FE3E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DAB41-A96E-587F-1D31-A94D18D06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36AD1-53C6-3853-51EE-E5BD19586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75E18-A280-7D88-11E3-62B8914B8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D39D7-E3D4-39C8-F7F4-863A34D0A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F9C74D-A8F7-FF3B-0FB7-1AB2186AD1DB}"/>
              </a:ext>
            </a:extLst>
          </p:cNvPr>
          <p:cNvSpPr/>
          <p:nvPr/>
        </p:nvSpPr>
        <p:spPr>
          <a:xfrm>
            <a:off x="1325216" y="992762"/>
            <a:ext cx="978010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ill Sans Nova Ultra Bold" panose="020B0B02020104020203" pitchFamily="34" charset="0"/>
              </a:rPr>
              <a:t>WELCOME TO OUR CLASS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ill Sans Nova Ultra Bold" panose="020B0B02020104020203" pitchFamily="34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4B2061F-ABD6-E44F-A6EA-CA40FCE65F21}"/>
              </a:ext>
            </a:extLst>
          </p:cNvPr>
          <p:cNvSpPr txBox="1"/>
          <p:nvPr/>
        </p:nvSpPr>
        <p:spPr>
          <a:xfrm>
            <a:off x="2027583" y="5865238"/>
            <a:ext cx="8050695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517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9A119-B9C6-0A5F-E8A8-CCD04A647261}"/>
              </a:ext>
            </a:extLst>
          </p:cNvPr>
          <p:cNvSpPr/>
          <p:nvPr/>
        </p:nvSpPr>
        <p:spPr>
          <a:xfrm>
            <a:off x="207571" y="1212517"/>
            <a:ext cx="11785646" cy="537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7571" y="12188"/>
            <a:ext cx="1178564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2. Choose the correct answer A, B, C, or D to complete each sentence.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66596" y="1212517"/>
            <a:ext cx="11511591" cy="5371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26648"/>
                </a:solidFill>
                <a:latin typeface="Gill Sans Nova" panose="020B0602020104020203" pitchFamily="34" charset="0"/>
              </a:rPr>
              <a:t>1. </a:t>
            </a:r>
            <a:r>
              <a:rPr lang="en-US" sz="3600" dirty="0">
                <a:latin typeface="Gill Sans Nova" panose="020B0602020104020203" pitchFamily="34" charset="0"/>
              </a:rPr>
              <a:t>Mount Everest, which is ______ on the border between China and Nepal, attracts climbers of all ages.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A. </a:t>
            </a:r>
            <a:r>
              <a:rPr lang="en-US" sz="3600" dirty="0">
                <a:latin typeface="Gill Sans Nova" panose="020B0602020104020203" pitchFamily="34" charset="0"/>
              </a:rPr>
              <a:t>founded 					</a:t>
            </a: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B. </a:t>
            </a:r>
            <a:r>
              <a:rPr lang="en-US" sz="3600" dirty="0">
                <a:latin typeface="Gill Sans Nova" panose="020B0602020104020203" pitchFamily="34" charset="0"/>
              </a:rPr>
              <a:t>placed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C. </a:t>
            </a:r>
            <a:r>
              <a:rPr lang="en-US" sz="3600" dirty="0">
                <a:latin typeface="Gill Sans Nova" panose="020B0602020104020203" pitchFamily="34" charset="0"/>
              </a:rPr>
              <a:t>positioned 					</a:t>
            </a: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D. </a:t>
            </a:r>
            <a:r>
              <a:rPr lang="en-US" sz="3600" dirty="0">
                <a:latin typeface="Gill Sans Nova" panose="020B0602020104020203" pitchFamily="34" charset="0"/>
              </a:rPr>
              <a:t>located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26648"/>
                </a:solidFill>
                <a:latin typeface="Gill Sans Nova" panose="020B0602020104020203" pitchFamily="34" charset="0"/>
              </a:rPr>
              <a:t>2. </a:t>
            </a:r>
            <a:r>
              <a:rPr lang="en-US" sz="3600" dirty="0">
                <a:latin typeface="Gill Sans Nova" panose="020B0602020104020203" pitchFamily="34" charset="0"/>
              </a:rPr>
              <a:t>The view of my village and the paddy fields from the mountain top was ______.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A. </a:t>
            </a:r>
            <a:r>
              <a:rPr lang="en-US" sz="3600" dirty="0">
                <a:latin typeface="Gill Sans Nova" panose="020B0602020104020203" pitchFamily="34" charset="0"/>
              </a:rPr>
              <a:t>magnificent 				</a:t>
            </a: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B. </a:t>
            </a:r>
            <a:r>
              <a:rPr lang="en-US" sz="3600" dirty="0">
                <a:latin typeface="Gill Sans Nova" panose="020B0602020104020203" pitchFamily="34" charset="0"/>
              </a:rPr>
              <a:t>conservative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C. </a:t>
            </a:r>
            <a:r>
              <a:rPr lang="en-US" sz="3600" dirty="0">
                <a:latin typeface="Gill Sans Nova" panose="020B0602020104020203" pitchFamily="34" charset="0"/>
              </a:rPr>
              <a:t>interested 					</a:t>
            </a: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D. </a:t>
            </a:r>
            <a:r>
              <a:rPr lang="en-US" sz="3600" dirty="0">
                <a:latin typeface="Gill Sans Nova" panose="020B0602020104020203" pitchFamily="34" charset="0"/>
              </a:rPr>
              <a:t>beneficial </a:t>
            </a:r>
            <a:endParaRPr lang="en-US" sz="3200" b="1" dirty="0">
              <a:latin typeface="Gill Sans Nova" panose="020B06020201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313813" y="5314668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6729162" y="328985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FB7A9-3B28-842B-2075-9518D8A329AC}"/>
              </a:ext>
            </a:extLst>
          </p:cNvPr>
          <p:cNvSpPr/>
          <p:nvPr/>
        </p:nvSpPr>
        <p:spPr>
          <a:xfrm>
            <a:off x="207571" y="1212517"/>
            <a:ext cx="11785646" cy="537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553" y="6831"/>
            <a:ext cx="12039721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2. Choose the correct answer A, B, C, or D to complete each sentence.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03932" y="1207160"/>
            <a:ext cx="11055464" cy="5232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  <a:latin typeface="Gill Sans Nova" panose="020B0602020104020203" pitchFamily="34" charset="0"/>
              </a:rPr>
              <a:t>3. </a:t>
            </a:r>
            <a:r>
              <a:rPr lang="en-US" sz="2800" dirty="0">
                <a:latin typeface="Gill Sans Nova" panose="020B0602020104020203" pitchFamily="34" charset="0"/>
              </a:rPr>
              <a:t>Our ______ includes a visit to Stonehenge – a famous tourist attraction.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A. </a:t>
            </a:r>
            <a:r>
              <a:rPr lang="en-US" sz="2800" dirty="0">
                <a:latin typeface="Gill Sans Nova" panose="020B0602020104020203" pitchFamily="34" charset="0"/>
              </a:rPr>
              <a:t>calendar 	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B. </a:t>
            </a:r>
            <a:r>
              <a:rPr lang="en-US" sz="2800" dirty="0">
                <a:latin typeface="Gill Sans Nova" panose="020B0602020104020203" pitchFamily="34" charset="0"/>
              </a:rPr>
              <a:t>itinerary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C. </a:t>
            </a:r>
            <a:r>
              <a:rPr lang="en-US" sz="2800" dirty="0">
                <a:latin typeface="Gill Sans Nova" panose="020B0602020104020203" pitchFamily="34" charset="0"/>
              </a:rPr>
              <a:t>voyage 	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D. </a:t>
            </a:r>
            <a:r>
              <a:rPr lang="en-US" sz="2800" dirty="0">
                <a:latin typeface="Gill Sans Nova" panose="020B0602020104020203" pitchFamily="34" charset="0"/>
              </a:rPr>
              <a:t>touring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  <a:latin typeface="Gill Sans Nova" panose="020B0602020104020203" pitchFamily="34" charset="0"/>
              </a:rPr>
              <a:t>4. </a:t>
            </a:r>
            <a:r>
              <a:rPr lang="en-US" sz="2800" dirty="0">
                <a:latin typeface="Gill Sans Nova" panose="020B0602020104020203" pitchFamily="34" charset="0"/>
              </a:rPr>
              <a:t>When you ______ a word in the dictionary, remember to learn its pronunciation.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A. </a:t>
            </a:r>
            <a:r>
              <a:rPr lang="en-US" sz="2800" dirty="0">
                <a:latin typeface="Gill Sans Nova" panose="020B0602020104020203" pitchFamily="34" charset="0"/>
              </a:rPr>
              <a:t>pick up 	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B. </a:t>
            </a:r>
            <a:r>
              <a:rPr lang="en-US" sz="2800" dirty="0">
                <a:latin typeface="Gill Sans Nova" panose="020B0602020104020203" pitchFamily="34" charset="0"/>
              </a:rPr>
              <a:t>try 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C. </a:t>
            </a:r>
            <a:r>
              <a:rPr lang="en-US" sz="2800" dirty="0">
                <a:latin typeface="Gill Sans Nova" panose="020B0602020104020203" pitchFamily="34" charset="0"/>
              </a:rPr>
              <a:t>look up 	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D. </a:t>
            </a:r>
            <a:r>
              <a:rPr lang="en-US" sz="2800" dirty="0">
                <a:latin typeface="Gill Sans Nova" panose="020B0602020104020203" pitchFamily="34" charset="0"/>
              </a:rPr>
              <a:t>get to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  <a:latin typeface="Gill Sans Nova" panose="020B0602020104020203" pitchFamily="34" charset="0"/>
              </a:rPr>
              <a:t>5. </a:t>
            </a:r>
            <a:r>
              <a:rPr lang="en-US" sz="2800" dirty="0">
                <a:latin typeface="Gill Sans Nova" panose="020B0602020104020203" pitchFamily="34" charset="0"/>
              </a:rPr>
              <a:t>The landscape there is amazing, but boat is the only way to ______ it.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A. </a:t>
            </a:r>
            <a:r>
              <a:rPr lang="en-US" sz="2800" dirty="0">
                <a:latin typeface="Gill Sans Nova" panose="020B0602020104020203" pitchFamily="34" charset="0"/>
              </a:rPr>
              <a:t>get access to 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B. </a:t>
            </a:r>
            <a:r>
              <a:rPr lang="en-US" sz="2800" dirty="0">
                <a:latin typeface="Gill Sans Nova" panose="020B0602020104020203" pitchFamily="34" charset="0"/>
              </a:rPr>
              <a:t>enter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C. </a:t>
            </a:r>
            <a:r>
              <a:rPr lang="en-US" sz="2800" dirty="0">
                <a:latin typeface="Gill Sans Nova" panose="020B0602020104020203" pitchFamily="34" charset="0"/>
              </a:rPr>
              <a:t>admit 	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D.</a:t>
            </a:r>
            <a:r>
              <a:rPr lang="en-US" sz="2800" dirty="0">
                <a:latin typeface="Gill Sans Nova" panose="020B0602020104020203" pitchFamily="34" charset="0"/>
              </a:rPr>
              <a:t> open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1144991" y="5399537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4831798" y="1783157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1144991" y="4386230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F57006-548D-741C-98BC-10F981803076}"/>
              </a:ext>
            </a:extLst>
          </p:cNvPr>
          <p:cNvSpPr/>
          <p:nvPr/>
        </p:nvSpPr>
        <p:spPr>
          <a:xfrm>
            <a:off x="6626" y="2331701"/>
            <a:ext cx="12185374" cy="452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748" y="97156"/>
            <a:ext cx="1106041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3. Complete the sentences with the words and phrases from the box.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8001" y="1389054"/>
            <a:ext cx="11820277" cy="82407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solidFill>
                  <a:schemeClr val="tx1"/>
                </a:solidFill>
                <a:latin typeface="Gill Sans Nova" panose="020B0602020104020203" pitchFamily="34" charset="0"/>
              </a:rPr>
              <a:t>package tour 		promotes		flora and fauna 	</a:t>
            </a:r>
          </a:p>
          <a:p>
            <a:pPr algn="ctr"/>
            <a:r>
              <a:rPr lang="en-US" sz="3000" b="1" i="1" dirty="0">
                <a:solidFill>
                  <a:schemeClr val="tx1"/>
                </a:solidFill>
                <a:latin typeface="Gill Sans Nova" panose="020B0602020104020203" pitchFamily="34" charset="0"/>
              </a:rPr>
              <a:t>varieties		native speaker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6748" y="2304698"/>
            <a:ext cx="11972825" cy="41056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  <a:latin typeface="Gill Sans Nova" panose="020B0602020104020203" pitchFamily="34" charset="0"/>
              </a:rPr>
              <a:t>1. </a:t>
            </a:r>
            <a:r>
              <a:rPr lang="en-US" sz="2900" dirty="0">
                <a:latin typeface="Gill Sans Nova" panose="020B0602020104020203" pitchFamily="34" charset="0"/>
              </a:rPr>
              <a:t>One advantage of tourism is that it __________ international understanding and cooperation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  <a:latin typeface="Gill Sans Nova" panose="020B0602020104020203" pitchFamily="34" charset="0"/>
              </a:rPr>
              <a:t>2. </a:t>
            </a:r>
            <a:r>
              <a:rPr lang="en-US" sz="2900" dirty="0">
                <a:latin typeface="Gill Sans Nova" panose="020B0602020104020203" pitchFamily="34" charset="0"/>
              </a:rPr>
              <a:t>A _________________ is a person who speaks a language as their first language.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  <a:latin typeface="Gill Sans Nova" panose="020B0602020104020203" pitchFamily="34" charset="0"/>
              </a:rPr>
              <a:t>3. </a:t>
            </a:r>
            <a:r>
              <a:rPr lang="en-US" sz="2900" dirty="0">
                <a:latin typeface="Gill Sans Nova" panose="020B0602020104020203" pitchFamily="34" charset="0"/>
              </a:rPr>
              <a:t>A _____________ is a holiday that is </a:t>
            </a:r>
            <a:r>
              <a:rPr lang="en-US" sz="2900" dirty="0" err="1">
                <a:latin typeface="Gill Sans Nova" panose="020B0602020104020203" pitchFamily="34" charset="0"/>
              </a:rPr>
              <a:t>organised</a:t>
            </a:r>
            <a:r>
              <a:rPr lang="en-US" sz="2900" dirty="0">
                <a:latin typeface="Gill Sans Nova" panose="020B0602020104020203" pitchFamily="34" charset="0"/>
              </a:rPr>
              <a:t> by a company at a fixed price and that includes everything.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  <a:latin typeface="Gill Sans Nova" panose="020B0602020104020203" pitchFamily="34" charset="0"/>
              </a:rPr>
              <a:t>4. </a:t>
            </a:r>
            <a:r>
              <a:rPr lang="en-US" sz="2900" dirty="0">
                <a:latin typeface="Gill Sans Nova" panose="020B0602020104020203" pitchFamily="34" charset="0"/>
              </a:rPr>
              <a:t>There are many different __________ of English around the world.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  <a:latin typeface="Gill Sans Nova" panose="020B0602020104020203" pitchFamily="34" charset="0"/>
              </a:rPr>
              <a:t>5. </a:t>
            </a:r>
            <a:r>
              <a:rPr lang="en-US" sz="2900" dirty="0">
                <a:latin typeface="Gill Sans Nova" panose="020B0602020104020203" pitchFamily="34" charset="0"/>
              </a:rPr>
              <a:t>The Amazon Rainforest has very rich ________________ but services and facilities there are limited.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5820726"/>
            <a:ext cx="32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flora and fauna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300409" y="5250490"/>
            <a:ext cx="196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varieties</a:t>
            </a:r>
            <a:endParaRPr lang="en-US" sz="3200" b="1" dirty="0">
              <a:solidFill>
                <a:srgbClr val="7030A0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749405" y="4252879"/>
            <a:ext cx="316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package tour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5793894" y="230469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promotes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978885" y="3264962"/>
            <a:ext cx="316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native speaker </a:t>
            </a:r>
          </a:p>
        </p:txBody>
      </p:sp>
    </p:spTree>
    <p:extLst>
      <p:ext uri="{BB962C8B-B14F-4D97-AF65-F5344CB8AC3E}">
        <p14:creationId xmlns:p14="http://schemas.microsoft.com/office/powerpoint/2010/main" val="11311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5DBA4-7D6E-DBBD-2A55-A8CAD9CE7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1F1838-68F3-558F-BD34-D932DB1EF262}"/>
              </a:ext>
            </a:extLst>
          </p:cNvPr>
          <p:cNvSpPr/>
          <p:nvPr/>
        </p:nvSpPr>
        <p:spPr>
          <a:xfrm>
            <a:off x="-531856" y="1615285"/>
            <a:ext cx="13122442" cy="43473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9C1F-A719-279E-F9EF-B8A5FD1DB4B7}"/>
              </a:ext>
            </a:extLst>
          </p:cNvPr>
          <p:cNvSpPr txBox="1"/>
          <p:nvPr/>
        </p:nvSpPr>
        <p:spPr>
          <a:xfrm>
            <a:off x="2379527" y="2035699"/>
            <a:ext cx="103471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5400" dirty="0"/>
              <a:t>Relative pronouns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49981-69D7-4D02-B0ED-46DA0FA87BBC}"/>
              </a:ext>
            </a:extLst>
          </p:cNvPr>
          <p:cNvSpPr txBox="1"/>
          <p:nvPr/>
        </p:nvSpPr>
        <p:spPr>
          <a:xfrm>
            <a:off x="2379527" y="3181493"/>
            <a:ext cx="10844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5400" dirty="0"/>
              <a:t>Defining relative 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78786-B40E-C3CD-2170-F6E02F2307C7}"/>
              </a:ext>
            </a:extLst>
          </p:cNvPr>
          <p:cNvSpPr txBox="1"/>
          <p:nvPr/>
        </p:nvSpPr>
        <p:spPr>
          <a:xfrm>
            <a:off x="2379527" y="4408842"/>
            <a:ext cx="104660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5400" dirty="0"/>
              <a:t>Non-defining relative clauses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AB8B7-0FB4-307E-7EEE-03E81BDA8C48}"/>
              </a:ext>
            </a:extLst>
          </p:cNvPr>
          <p:cNvSpPr txBox="1"/>
          <p:nvPr/>
        </p:nvSpPr>
        <p:spPr>
          <a:xfrm>
            <a:off x="33985" y="2121291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7: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D5E4E-A636-1E03-39A7-853AD7E192E0}"/>
              </a:ext>
            </a:extLst>
          </p:cNvPr>
          <p:cNvSpPr txBox="1"/>
          <p:nvPr/>
        </p:nvSpPr>
        <p:spPr>
          <a:xfrm>
            <a:off x="0" y="3258449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8: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67025-DC0B-BDC6-CC17-3D17CAB0A586}"/>
              </a:ext>
            </a:extLst>
          </p:cNvPr>
          <p:cNvSpPr txBox="1"/>
          <p:nvPr/>
        </p:nvSpPr>
        <p:spPr>
          <a:xfrm>
            <a:off x="33985" y="4411718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9: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D062F3-8DDB-EED0-9812-B7781002DF7A}"/>
              </a:ext>
            </a:extLst>
          </p:cNvPr>
          <p:cNvSpPr/>
          <p:nvPr/>
        </p:nvSpPr>
        <p:spPr>
          <a:xfrm>
            <a:off x="400879" y="128942"/>
            <a:ext cx="113902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6502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6DE872-FEB4-947F-DB3D-A0CCA376A830}"/>
              </a:ext>
            </a:extLst>
          </p:cNvPr>
          <p:cNvSpPr/>
          <p:nvPr/>
        </p:nvSpPr>
        <p:spPr>
          <a:xfrm>
            <a:off x="203177" y="676808"/>
            <a:ext cx="11785646" cy="6562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907" y="114684"/>
            <a:ext cx="1202418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4. Rewrite the sentences in reported questions.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61950" y="822570"/>
            <a:ext cx="12306876" cy="595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16649"/>
                </a:solidFill>
                <a:latin typeface="Gill Sans Nova" panose="020B0602020104020203" pitchFamily="34" charset="0"/>
              </a:rPr>
              <a:t>1. </a:t>
            </a:r>
            <a:r>
              <a:rPr lang="en-US" sz="4000" dirty="0">
                <a:latin typeface="Gill Sans Nova" panose="020B0602020104020203" pitchFamily="34" charset="0"/>
              </a:rPr>
              <a:t>“Is the plane arriving soon?” they asked Jane.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Nova" panose="020B0602020104020203" pitchFamily="34" charset="0"/>
              </a:rPr>
              <a:t>→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16649"/>
                </a:solidFill>
                <a:latin typeface="Gill Sans Nova" panose="020B0602020104020203" pitchFamily="34" charset="0"/>
              </a:rPr>
              <a:t>2. </a:t>
            </a:r>
            <a:r>
              <a:rPr lang="en-US" sz="4000" dirty="0">
                <a:latin typeface="Gill Sans Nova" panose="020B0602020104020203" pitchFamily="34" charset="0"/>
              </a:rPr>
              <a:t>The teacher asked: “Can you write a report after your visit to the Dolomites?”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Nova" panose="020B0602020104020203" pitchFamily="34" charset="0"/>
              </a:rPr>
              <a:t>→</a:t>
            </a:r>
            <a:endParaRPr lang="en-US" sz="4000" dirty="0">
              <a:solidFill>
                <a:srgbClr val="F16649"/>
              </a:solidFill>
              <a:latin typeface="Gill Sans Nova" panose="020B06020201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16649"/>
                </a:solidFill>
                <a:latin typeface="Gill Sans Nova" panose="020B0602020104020203" pitchFamily="34" charset="0"/>
              </a:rPr>
              <a:t>3. </a:t>
            </a:r>
            <a:r>
              <a:rPr lang="en-US" sz="4000" dirty="0">
                <a:latin typeface="Gill Sans Nova" panose="020B0602020104020203" pitchFamily="34" charset="0"/>
              </a:rPr>
              <a:t>“Does the tour guide have your telephone number?” she asked me.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Nova" panose="020B0602020104020203" pitchFamily="34" charset="0"/>
              </a:rPr>
              <a:t>→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B93EAD3-1C4A-E195-545D-0A7D0D211AEC}"/>
              </a:ext>
            </a:extLst>
          </p:cNvPr>
          <p:cNvSpPr txBox="1">
            <a:spLocks/>
          </p:cNvSpPr>
          <p:nvPr/>
        </p:nvSpPr>
        <p:spPr>
          <a:xfrm>
            <a:off x="1072193" y="1723579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They asked Jane if / whether the plane was arriving soon.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C7C442-C8A4-0CDD-67A0-DF95AAB9F47A}"/>
              </a:ext>
            </a:extLst>
          </p:cNvPr>
          <p:cNvSpPr txBox="1">
            <a:spLocks/>
          </p:cNvSpPr>
          <p:nvPr/>
        </p:nvSpPr>
        <p:spPr>
          <a:xfrm>
            <a:off x="1072194" y="3655281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The teacher wanted to know/ asked me if / whether I could write a report after my visit to the Dolomites.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D9C7C2-200D-EC01-293C-3AB090A640F2}"/>
              </a:ext>
            </a:extLst>
          </p:cNvPr>
          <p:cNvSpPr txBox="1">
            <a:spLocks/>
          </p:cNvSpPr>
          <p:nvPr/>
        </p:nvSpPr>
        <p:spPr>
          <a:xfrm>
            <a:off x="1072194" y="5766780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She asked me if / whether the tour guide had my telephone number.</a:t>
            </a:r>
          </a:p>
        </p:txBody>
      </p:sp>
    </p:spTree>
    <p:extLst>
      <p:ext uri="{BB962C8B-B14F-4D97-AF65-F5344CB8AC3E}">
        <p14:creationId xmlns:p14="http://schemas.microsoft.com/office/powerpoint/2010/main" val="36611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B804B-A193-7E2C-98F1-A6DA3D373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D1D886-1428-90AE-56E4-6126790ADB13}"/>
              </a:ext>
            </a:extLst>
          </p:cNvPr>
          <p:cNvSpPr/>
          <p:nvPr/>
        </p:nvSpPr>
        <p:spPr>
          <a:xfrm>
            <a:off x="207571" y="1212517"/>
            <a:ext cx="11785646" cy="583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F2C91-B86F-12AA-5344-F394891E7032}"/>
              </a:ext>
            </a:extLst>
          </p:cNvPr>
          <p:cNvSpPr txBox="1"/>
          <p:nvPr/>
        </p:nvSpPr>
        <p:spPr>
          <a:xfrm>
            <a:off x="207571" y="250727"/>
            <a:ext cx="106624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4. Rewrite the sentences in reported questions.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865B48-E70D-21FF-C905-57B530D4229D}"/>
              </a:ext>
            </a:extLst>
          </p:cNvPr>
          <p:cNvSpPr txBox="1"/>
          <p:nvPr/>
        </p:nvSpPr>
        <p:spPr>
          <a:xfrm>
            <a:off x="300336" y="1234446"/>
            <a:ext cx="11891664" cy="521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16649"/>
                </a:solidFill>
                <a:latin typeface="Gill Sans Nova" panose="020B0602020104020203" pitchFamily="34" charset="0"/>
              </a:rPr>
              <a:t>4. </a:t>
            </a:r>
            <a:r>
              <a:rPr lang="en-US" sz="4000" dirty="0">
                <a:latin typeface="Gill Sans Nova" panose="020B0602020104020203" pitchFamily="34" charset="0"/>
              </a:rPr>
              <a:t>I asked Kate: “Will anybody meet you at the airport tomorrow?”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Nova" panose="020B0602020104020203" pitchFamily="34" charset="0"/>
              </a:rPr>
              <a:t>→ ______________________________</a:t>
            </a: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F16649"/>
              </a:solidFill>
              <a:latin typeface="Gill Sans Nova" panose="020B06020201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16649"/>
                </a:solidFill>
                <a:latin typeface="Gill Sans Nova" panose="020B0602020104020203" pitchFamily="34" charset="0"/>
              </a:rPr>
              <a:t>5. </a:t>
            </a:r>
            <a:r>
              <a:rPr lang="en-US" sz="4000" dirty="0">
                <a:latin typeface="Gill Sans Nova" panose="020B0602020104020203" pitchFamily="34" charset="0"/>
              </a:rPr>
              <a:t>“Are you sure about the quality of these English courses?” I asked them.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Nova" panose="020B0602020104020203" pitchFamily="34" charset="0"/>
              </a:rPr>
              <a:t>→ ______________________________</a:t>
            </a:r>
            <a:endParaRPr lang="en-US" sz="3600" dirty="0">
              <a:latin typeface="Gill Sans Nova" panose="020B06020201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C34DAB-568B-49B0-31D8-74B6C98C225A}"/>
              </a:ext>
            </a:extLst>
          </p:cNvPr>
          <p:cNvSpPr txBox="1">
            <a:spLocks/>
          </p:cNvSpPr>
          <p:nvPr/>
        </p:nvSpPr>
        <p:spPr>
          <a:xfrm>
            <a:off x="905141" y="2671355"/>
            <a:ext cx="11079287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I asked Kate if / whether anybody would meet her at the airport the next 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6F34-5B72-92D6-620D-AE6439103A75}"/>
              </a:ext>
            </a:extLst>
          </p:cNvPr>
          <p:cNvSpPr txBox="1">
            <a:spLocks/>
          </p:cNvSpPr>
          <p:nvPr/>
        </p:nvSpPr>
        <p:spPr>
          <a:xfrm>
            <a:off x="905142" y="5592137"/>
            <a:ext cx="11079287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I asked them if / whether they were sure about the quality of those English courses.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56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833DED-EA3F-B21A-C341-E3D4912BF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6F05C2-519E-F437-D232-943E97608679}"/>
              </a:ext>
            </a:extLst>
          </p:cNvPr>
          <p:cNvSpPr/>
          <p:nvPr/>
        </p:nvSpPr>
        <p:spPr>
          <a:xfrm>
            <a:off x="194318" y="548213"/>
            <a:ext cx="11785646" cy="667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CB47F-D1C4-6026-00FE-377FCF5D6577}"/>
              </a:ext>
            </a:extLst>
          </p:cNvPr>
          <p:cNvSpPr txBox="1"/>
          <p:nvPr/>
        </p:nvSpPr>
        <p:spPr>
          <a:xfrm>
            <a:off x="134790" y="-98119"/>
            <a:ext cx="12368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5. Join each pair of sentences, using a relative pronoun.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AB8F9F-FA42-D2C4-4CCD-D6A7EBC47EEC}"/>
              </a:ext>
            </a:extLst>
          </p:cNvPr>
          <p:cNvSpPr txBox="1"/>
          <p:nvPr/>
        </p:nvSpPr>
        <p:spPr>
          <a:xfrm>
            <a:off x="184485" y="524924"/>
            <a:ext cx="12057209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16649"/>
                </a:solidFill>
                <a:latin typeface="Gill Sans Nova" panose="020B0602020104020203" pitchFamily="34" charset="0"/>
              </a:rPr>
              <a:t>1. </a:t>
            </a:r>
            <a:r>
              <a:rPr lang="en-US" sz="3600" dirty="0">
                <a:latin typeface="Gill Sans Nova" panose="020B0602020104020203" pitchFamily="34" charset="0"/>
              </a:rPr>
              <a:t>The path was made by walkers. They cross the mountains each summer.</a:t>
            </a:r>
          </a:p>
          <a:p>
            <a:endParaRPr lang="en-US" sz="3600" dirty="0">
              <a:latin typeface="Gill Sans Nova" panose="020B0602020104020203" pitchFamily="34" charset="0"/>
            </a:endParaRPr>
          </a:p>
          <a:p>
            <a:endParaRPr lang="en-US" sz="3600" dirty="0">
              <a:solidFill>
                <a:srgbClr val="F16649"/>
              </a:solidFill>
              <a:latin typeface="Gill Sans Nova" panose="020B0602020104020203" pitchFamily="34" charset="0"/>
            </a:endParaRPr>
          </a:p>
          <a:p>
            <a:r>
              <a:rPr lang="en-US" sz="3600" dirty="0">
                <a:solidFill>
                  <a:srgbClr val="F16649"/>
                </a:solidFill>
                <a:latin typeface="Gill Sans Nova" panose="020B0602020104020203" pitchFamily="34" charset="0"/>
              </a:rPr>
              <a:t>2. </a:t>
            </a:r>
            <a:r>
              <a:rPr lang="en-US" sz="3600" dirty="0">
                <a:latin typeface="Gill Sans Nova" panose="020B0602020104020203" pitchFamily="34" charset="0"/>
              </a:rPr>
              <a:t>I know an English restaurant. The restaurant serves excellent fish and chips.</a:t>
            </a:r>
          </a:p>
          <a:p>
            <a:endParaRPr lang="en-US" sz="3600" dirty="0">
              <a:latin typeface="Gill Sans Nova" panose="020B0602020104020203" pitchFamily="34" charset="0"/>
            </a:endParaRPr>
          </a:p>
          <a:p>
            <a:endParaRPr lang="en-US" sz="3600" dirty="0">
              <a:solidFill>
                <a:srgbClr val="F16649"/>
              </a:solidFill>
              <a:latin typeface="Gill Sans Nova" panose="020B0602020104020203" pitchFamily="34" charset="0"/>
            </a:endParaRPr>
          </a:p>
          <a:p>
            <a:r>
              <a:rPr lang="en-US" sz="3600" dirty="0">
                <a:solidFill>
                  <a:srgbClr val="F16649"/>
                </a:solidFill>
                <a:latin typeface="Gill Sans Nova" panose="020B0602020104020203" pitchFamily="34" charset="0"/>
              </a:rPr>
              <a:t>3. </a:t>
            </a:r>
            <a:r>
              <a:rPr lang="en-US" sz="3600" dirty="0">
                <a:latin typeface="Gill Sans Nova" panose="020B0602020104020203" pitchFamily="34" charset="0"/>
              </a:rPr>
              <a:t>The local people were very friendly and helpful. We met them last week.</a:t>
            </a:r>
          </a:p>
          <a:p>
            <a:endParaRPr lang="en-US" sz="3600" dirty="0">
              <a:latin typeface="Gill Sans Nova" panose="020B0602020104020203" pitchFamily="34" charset="0"/>
            </a:endParaRPr>
          </a:p>
          <a:p>
            <a:endParaRPr lang="en-US" sz="3200" dirty="0">
              <a:latin typeface="Gill Sans Nova" panose="020B06020201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82CBAEB-F1A4-A2B3-433B-BFFDE415A19E}"/>
              </a:ext>
            </a:extLst>
          </p:cNvPr>
          <p:cNvSpPr txBox="1">
            <a:spLocks/>
          </p:cNvSpPr>
          <p:nvPr/>
        </p:nvSpPr>
        <p:spPr>
          <a:xfrm>
            <a:off x="134789" y="1568980"/>
            <a:ext cx="11785646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The path was made by walkers who cross the mountains each summer.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469BCA-4FF9-8803-11B5-2E3FB4BB61AF}"/>
              </a:ext>
            </a:extLst>
          </p:cNvPr>
          <p:cNvSpPr txBox="1">
            <a:spLocks/>
          </p:cNvSpPr>
          <p:nvPr/>
        </p:nvSpPr>
        <p:spPr>
          <a:xfrm>
            <a:off x="134789" y="3781082"/>
            <a:ext cx="11785646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I know an English restaurant which serves excellent fish and chips.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EE041D-0E07-D8A2-9DB5-FA8BCBB8AD2A}"/>
              </a:ext>
            </a:extLst>
          </p:cNvPr>
          <p:cNvSpPr txBox="1">
            <a:spLocks/>
          </p:cNvSpPr>
          <p:nvPr/>
        </p:nvSpPr>
        <p:spPr>
          <a:xfrm>
            <a:off x="212036" y="5890820"/>
            <a:ext cx="11726116" cy="831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The local people who we met last week were very friendly and helpful. </a:t>
            </a:r>
          </a:p>
        </p:txBody>
      </p:sp>
    </p:spTree>
    <p:extLst>
      <p:ext uri="{BB962C8B-B14F-4D97-AF65-F5344CB8AC3E}">
        <p14:creationId xmlns:p14="http://schemas.microsoft.com/office/powerpoint/2010/main" val="40796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E3901D-59CB-0A9E-1397-24ED5238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EE1715-70AC-9D51-3138-27D1055DE598}"/>
              </a:ext>
            </a:extLst>
          </p:cNvPr>
          <p:cNvSpPr/>
          <p:nvPr/>
        </p:nvSpPr>
        <p:spPr>
          <a:xfrm>
            <a:off x="207571" y="1212517"/>
            <a:ext cx="11785646" cy="537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E2707-B950-29BC-3D0B-C6E75225DB5C}"/>
              </a:ext>
            </a:extLst>
          </p:cNvPr>
          <p:cNvSpPr txBox="1"/>
          <p:nvPr/>
        </p:nvSpPr>
        <p:spPr>
          <a:xfrm>
            <a:off x="0" y="128432"/>
            <a:ext cx="121920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5. Join each pair of sentences, using a relative pronoun.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6A98B-F4ED-304C-756A-DCFDC67D66EB}"/>
              </a:ext>
            </a:extLst>
          </p:cNvPr>
          <p:cNvSpPr txBox="1"/>
          <p:nvPr/>
        </p:nvSpPr>
        <p:spPr>
          <a:xfrm>
            <a:off x="195534" y="1079279"/>
            <a:ext cx="11148370" cy="4706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16649"/>
                </a:solidFill>
                <a:latin typeface="Gill Sans Nova" panose="020B0602020104020203" pitchFamily="34" charset="0"/>
              </a:rPr>
              <a:t>4. </a:t>
            </a:r>
            <a:r>
              <a:rPr lang="en-US" sz="3600" dirty="0" err="1">
                <a:latin typeface="Gill Sans Nova" panose="020B0602020104020203" pitchFamily="34" charset="0"/>
              </a:rPr>
              <a:t>Ms</a:t>
            </a:r>
            <a:r>
              <a:rPr lang="en-US" sz="3600" dirty="0">
                <a:latin typeface="Gill Sans Nova" panose="020B0602020104020203" pitchFamily="34" charset="0"/>
              </a:rPr>
              <a:t> Linda teaches a class of students. Their native language is not English.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Gill Sans Nova" panose="020B0602020104020203" pitchFamily="34" charset="0"/>
              </a:rPr>
              <a:t>________________________________</a:t>
            </a:r>
          </a:p>
          <a:p>
            <a:pPr>
              <a:lnSpc>
                <a:spcPct val="120000"/>
              </a:lnSpc>
            </a:pPr>
            <a:endParaRPr lang="en-US" sz="3600" dirty="0">
              <a:solidFill>
                <a:srgbClr val="F16649"/>
              </a:solidFill>
              <a:latin typeface="Gill Sans Nova" panose="020B06020201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16649"/>
                </a:solidFill>
                <a:latin typeface="Gill Sans Nova" panose="020B0602020104020203" pitchFamily="34" charset="0"/>
              </a:rPr>
              <a:t>5. </a:t>
            </a:r>
            <a:r>
              <a:rPr lang="en-US" sz="3600" dirty="0">
                <a:latin typeface="Gill Sans Nova" panose="020B0602020104020203" pitchFamily="34" charset="0"/>
              </a:rPr>
              <a:t>The English dictionary is very useful. I can’t afford to buy it.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Gill Sans Nova" panose="020B0602020104020203" pitchFamily="34" charset="0"/>
              </a:rPr>
              <a:t>________________________________</a:t>
            </a:r>
            <a:endParaRPr lang="en-US" sz="3200" dirty="0">
              <a:latin typeface="Gill Sans Nova" panose="020B06020201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3E46D2-D327-66C3-D8E7-0DC745737829}"/>
              </a:ext>
            </a:extLst>
          </p:cNvPr>
          <p:cNvSpPr txBox="1">
            <a:spLocks/>
          </p:cNvSpPr>
          <p:nvPr/>
        </p:nvSpPr>
        <p:spPr>
          <a:xfrm>
            <a:off x="195534" y="2511977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 err="1">
                <a:solidFill>
                  <a:srgbClr val="F16649"/>
                </a:solidFill>
                <a:latin typeface="Gill Sans Nova" panose="020B0602020104020203" pitchFamily="34" charset="0"/>
              </a:rPr>
              <a:t>Ms</a:t>
            </a:r>
            <a:r>
              <a:rPr lang="en-US" sz="32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 Linda teaches a class of students whose native language is not English.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1BDC73-6957-E254-22D6-4BF6186D795C}"/>
              </a:ext>
            </a:extLst>
          </p:cNvPr>
          <p:cNvSpPr txBox="1">
            <a:spLocks/>
          </p:cNvSpPr>
          <p:nvPr/>
        </p:nvSpPr>
        <p:spPr>
          <a:xfrm>
            <a:off x="207571" y="5113898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The English dictionary which I can’t afford to buy is very useful.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19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25497C-B2D4-6F92-BB8C-0317AB785FAC}"/>
              </a:ext>
            </a:extLst>
          </p:cNvPr>
          <p:cNvSpPr/>
          <p:nvPr/>
        </p:nvSpPr>
        <p:spPr>
          <a:xfrm>
            <a:off x="203177" y="1456837"/>
            <a:ext cx="11785646" cy="4775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9199" y="0"/>
            <a:ext cx="8523844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 Ultra Bold" panose="020B0B02020104020203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22244" y="1951672"/>
            <a:ext cx="114697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Gill Sans Nova" panose="020B0602020104020203" pitchFamily="34" charset="0"/>
              </a:rPr>
              <a:t>What have we learnt in this lesson?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6000" dirty="0">
                <a:latin typeface="Gill Sans Nova" panose="020B0602020104020203" pitchFamily="34" charset="0"/>
              </a:rPr>
              <a:t>review the vocabulary and grammar of Unit 7, 8, 9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89043" y="584242"/>
            <a:ext cx="9071111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 Ultra Bold" panose="020B0B02020104020203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8702" y="2211038"/>
            <a:ext cx="10883298" cy="12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Gill Sans Nova" panose="020B0602020104020203" pitchFamily="34" charset="0"/>
              </a:rPr>
              <a:t>Do the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F9C74D-A8F7-FF3B-0FB7-1AB2186AD1DB}"/>
              </a:ext>
            </a:extLst>
          </p:cNvPr>
          <p:cNvSpPr/>
          <p:nvPr/>
        </p:nvSpPr>
        <p:spPr>
          <a:xfrm>
            <a:off x="1205946" y="2361857"/>
            <a:ext cx="9780105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GUESS THE TOPIC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4B2061F-ABD6-E44F-A6EA-CA40FCE65F21}"/>
              </a:ext>
            </a:extLst>
          </p:cNvPr>
          <p:cNvSpPr txBox="1"/>
          <p:nvPr/>
        </p:nvSpPr>
        <p:spPr>
          <a:xfrm>
            <a:off x="3458817" y="864380"/>
            <a:ext cx="5247861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5400" dirty="0"/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4408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9A03FE-6CF4-17C8-B9DD-69112374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B9EF40-E2FB-3DE8-6B69-8CDB601C71A7}"/>
              </a:ext>
            </a:extLst>
          </p:cNvPr>
          <p:cNvSpPr/>
          <p:nvPr/>
        </p:nvSpPr>
        <p:spPr>
          <a:xfrm>
            <a:off x="1325216" y="992762"/>
            <a:ext cx="9780105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148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4679515" y="659886"/>
            <a:ext cx="3235846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glow rad="88900">
                    <a:schemeClr val="bg1"/>
                  </a:glow>
                </a:effectLst>
                <a:latin typeface="Gill Sans Nova Ultra Bold" panose="020B0B02020104020203" pitchFamily="34" charset="0"/>
                <a:cs typeface="Arial" panose="020B0604020202020204" pitchFamily="34" charset="0"/>
              </a:rPr>
              <a:t>SET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92702F-87D2-9685-1A17-CDE16CDF4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59" y="1083820"/>
            <a:ext cx="3956148" cy="33424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C4C594-0AB3-0ED1-9DE9-62AE4D839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430" y="1213884"/>
            <a:ext cx="4122848" cy="3263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B6BE30-1855-ADA0-0D48-4649C4145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490" y="3394745"/>
            <a:ext cx="4255557" cy="3463255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112719" y="3429000"/>
            <a:ext cx="10369438" cy="1446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800" dirty="0">
                <a:solidFill>
                  <a:srgbClr val="FF0000"/>
                </a:solidFill>
              </a:rPr>
              <a:t>UNIT 8: TOURISM</a:t>
            </a:r>
          </a:p>
        </p:txBody>
      </p:sp>
    </p:spTree>
    <p:extLst>
      <p:ext uri="{BB962C8B-B14F-4D97-AF65-F5344CB8AC3E}">
        <p14:creationId xmlns:p14="http://schemas.microsoft.com/office/powerpoint/2010/main" val="4542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54242" y="67646"/>
            <a:ext cx="325487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glow rad="88900">
                    <a:schemeClr val="bg1"/>
                  </a:glow>
                </a:effectLst>
                <a:latin typeface="Gill Sans Nova Ultra Bold" panose="020B0B02020104020203" pitchFamily="34" charset="0"/>
                <a:cs typeface="Arial" panose="020B0604020202020204" pitchFamily="34" charset="0"/>
              </a:rPr>
              <a:t>SET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B5038-20C1-D092-67B0-C5B1FA0D3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3713" y="1164525"/>
            <a:ext cx="5651587" cy="2880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95B071-174E-F754-AF23-09DB51DF9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646" y="1083309"/>
            <a:ext cx="4077255" cy="29982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9D7B00-B2AD-EB1C-80EF-6B4B152DA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03" y="3274121"/>
            <a:ext cx="3759710" cy="3633122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979806" y="2767504"/>
            <a:ext cx="10369438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FF0000"/>
                </a:solidFill>
              </a:rPr>
              <a:t>UNIT 9: WORLD ENGLISHES</a:t>
            </a: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4750329" y="328824"/>
            <a:ext cx="3434455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glow rad="88900">
                    <a:schemeClr val="bg1"/>
                  </a:glow>
                </a:effectLst>
                <a:latin typeface="Gill Sans Nova Ultra Bold" panose="020B0B02020104020203" pitchFamily="34" charset="0"/>
                <a:cs typeface="Arial" panose="020B0604020202020204" pitchFamily="34" charset="0"/>
              </a:rPr>
              <a:t>SET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D31D2-0C6D-1C11-C65B-2B9C7E98A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1899"/>
            <a:ext cx="4739399" cy="3260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3952B-0352-427C-6E11-C29C6B881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771" y="1173708"/>
            <a:ext cx="4376229" cy="2836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C4A20D-0535-E660-14C5-7B538ED1F1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24"/>
          <a:stretch/>
        </p:blipFill>
        <p:spPr>
          <a:xfrm>
            <a:off x="3928946" y="3536355"/>
            <a:ext cx="5077222" cy="33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321466" y="2737638"/>
            <a:ext cx="11687942" cy="21236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600" dirty="0">
                <a:solidFill>
                  <a:srgbClr val="FF0000"/>
                </a:solidFill>
              </a:rPr>
              <a:t>UNIT 7: NATURAL WONDERS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4206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F9C74D-A8F7-FF3B-0FB7-1AB2186AD1DB}"/>
              </a:ext>
            </a:extLst>
          </p:cNvPr>
          <p:cNvSpPr/>
          <p:nvPr/>
        </p:nvSpPr>
        <p:spPr>
          <a:xfrm>
            <a:off x="400879" y="1632732"/>
            <a:ext cx="1139024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REVIEW 3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4B2061F-ABD6-E44F-A6EA-CA40FCE65F21}"/>
              </a:ext>
            </a:extLst>
          </p:cNvPr>
          <p:cNvSpPr txBox="1"/>
          <p:nvPr/>
        </p:nvSpPr>
        <p:spPr>
          <a:xfrm>
            <a:off x="1552258" y="3848723"/>
            <a:ext cx="9087484" cy="110799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600" dirty="0"/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39956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5351A4-F7E9-5C0D-166F-50F460A0D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662B4-0C93-BD4E-68F5-529E131C52B0}"/>
              </a:ext>
            </a:extLst>
          </p:cNvPr>
          <p:cNvSpPr/>
          <p:nvPr/>
        </p:nvSpPr>
        <p:spPr>
          <a:xfrm>
            <a:off x="-531856" y="1311011"/>
            <a:ext cx="13122442" cy="5343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 panose="020B06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F1672-E968-DEFD-975C-F6106522C15B}"/>
              </a:ext>
            </a:extLst>
          </p:cNvPr>
          <p:cNvSpPr txBox="1"/>
          <p:nvPr/>
        </p:nvSpPr>
        <p:spPr>
          <a:xfrm>
            <a:off x="2379527" y="2110587"/>
            <a:ext cx="10347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4800" dirty="0"/>
              <a:t>Sounds: /</a:t>
            </a:r>
            <a:r>
              <a:rPr lang="en-US" sz="4800" dirty="0" err="1"/>
              <a:t>sl</a:t>
            </a:r>
            <a:r>
              <a:rPr lang="en-US" sz="4800" dirty="0"/>
              <a:t>/ and /</a:t>
            </a:r>
            <a:r>
              <a:rPr lang="en-US" sz="4800" dirty="0" err="1"/>
              <a:t>sn</a:t>
            </a:r>
            <a:r>
              <a:rPr lang="en-US" sz="4800" dirty="0"/>
              <a:t>/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2325C-F30D-E44F-3F30-0856D31BDECB}"/>
              </a:ext>
            </a:extLst>
          </p:cNvPr>
          <p:cNvSpPr txBox="1"/>
          <p:nvPr/>
        </p:nvSpPr>
        <p:spPr>
          <a:xfrm>
            <a:off x="2260666" y="3417142"/>
            <a:ext cx="10844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4800" dirty="0"/>
              <a:t>Stress in words ending in </a:t>
            </a:r>
            <a:r>
              <a:rPr lang="en-US" sz="4800" i="1" dirty="0"/>
              <a:t>-</a:t>
            </a:r>
            <a:r>
              <a:rPr lang="en-US" sz="4800" i="1" dirty="0" err="1"/>
              <a:t>ic</a:t>
            </a:r>
            <a:r>
              <a:rPr lang="en-US" sz="4800" dirty="0"/>
              <a:t> and </a:t>
            </a:r>
            <a:r>
              <a:rPr lang="en-US" sz="4800" i="1" dirty="0"/>
              <a:t>-</a:t>
            </a:r>
            <a:r>
              <a:rPr lang="en-US" sz="4800" i="1" dirty="0" err="1"/>
              <a:t>ious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ED902-072C-2B24-7725-906320AA2707}"/>
              </a:ext>
            </a:extLst>
          </p:cNvPr>
          <p:cNvSpPr txBox="1"/>
          <p:nvPr/>
        </p:nvSpPr>
        <p:spPr>
          <a:xfrm>
            <a:off x="2260665" y="4595921"/>
            <a:ext cx="104660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4800" dirty="0"/>
              <a:t>Stress in words ending in </a:t>
            </a:r>
            <a:r>
              <a:rPr lang="en-US" sz="4800" i="1" dirty="0"/>
              <a:t>-ion</a:t>
            </a:r>
            <a:r>
              <a:rPr lang="en-US" sz="4800" dirty="0"/>
              <a:t> and </a:t>
            </a:r>
            <a:r>
              <a:rPr lang="en-US" sz="4800" i="1" dirty="0"/>
              <a:t>-</a:t>
            </a:r>
            <a:r>
              <a:rPr lang="en-US" sz="4800" i="1" dirty="0" err="1"/>
              <a:t>ity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E8B92-AE30-B635-34AB-22457FCE6EDB}"/>
              </a:ext>
            </a:extLst>
          </p:cNvPr>
          <p:cNvSpPr txBox="1"/>
          <p:nvPr/>
        </p:nvSpPr>
        <p:spPr>
          <a:xfrm>
            <a:off x="33985" y="2121291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7: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E7A80-439E-0865-6E1D-65E610BEE8B7}"/>
              </a:ext>
            </a:extLst>
          </p:cNvPr>
          <p:cNvSpPr txBox="1"/>
          <p:nvPr/>
        </p:nvSpPr>
        <p:spPr>
          <a:xfrm>
            <a:off x="33985" y="3420910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8: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BFFA9-992A-7818-FC15-DBE4D10DB0D1}"/>
              </a:ext>
            </a:extLst>
          </p:cNvPr>
          <p:cNvSpPr txBox="1"/>
          <p:nvPr/>
        </p:nvSpPr>
        <p:spPr>
          <a:xfrm>
            <a:off x="33985" y="4615318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9: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0ED089-48F1-D916-BD51-2BC10DF97062}"/>
              </a:ext>
            </a:extLst>
          </p:cNvPr>
          <p:cNvSpPr/>
          <p:nvPr/>
        </p:nvSpPr>
        <p:spPr>
          <a:xfrm>
            <a:off x="400879" y="128942"/>
            <a:ext cx="113902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16364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CCEE9-0C28-0BE3-A46F-703C181BCBE2}"/>
              </a:ext>
            </a:extLst>
          </p:cNvPr>
          <p:cNvSpPr/>
          <p:nvPr/>
        </p:nvSpPr>
        <p:spPr>
          <a:xfrm>
            <a:off x="154717" y="1836953"/>
            <a:ext cx="11882566" cy="461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189" y="77435"/>
            <a:ext cx="12143609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1.Listen and repeat the sentences. Mark the stress in the underlined words.</a:t>
            </a:r>
          </a:p>
        </p:txBody>
      </p:sp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D1E30F1A-5781-5DAA-99FE-D492C561EA1F}"/>
              </a:ext>
            </a:extLst>
          </p:cNvPr>
          <p:cNvSpPr txBox="1"/>
          <p:nvPr/>
        </p:nvSpPr>
        <p:spPr>
          <a:xfrm>
            <a:off x="154717" y="1836953"/>
            <a:ext cx="1215608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dirty="0">
                <a:latin typeface="Gill Sans Nova" panose="020B0602020104020203" pitchFamily="34" charset="0"/>
              </a:rPr>
              <a:t>1. This snack is </a:t>
            </a:r>
            <a:r>
              <a:rPr lang="en-US" sz="4200" b="1" u="sng" dirty="0">
                <a:latin typeface="Gill Sans Nova" panose="020B0602020104020203" pitchFamily="34" charset="0"/>
              </a:rPr>
              <a:t>nutritious</a:t>
            </a:r>
            <a:r>
              <a:rPr lang="en-US" sz="4200" dirty="0">
                <a:latin typeface="Gill Sans Nova" panose="020B0602020104020203" pitchFamily="34" charset="0"/>
              </a:rPr>
              <a:t> and easy to prepare.</a:t>
            </a:r>
          </a:p>
          <a:p>
            <a:r>
              <a:rPr lang="en-US" sz="4200" dirty="0">
                <a:latin typeface="Gill Sans Nova" panose="020B0602020104020203" pitchFamily="34" charset="0"/>
              </a:rPr>
              <a:t>2. He is a bit slow, but he’s </a:t>
            </a:r>
            <a:r>
              <a:rPr lang="en-US" sz="4200" b="1" u="sng" dirty="0">
                <a:latin typeface="Gill Sans Nova" panose="020B0602020104020203" pitchFamily="34" charset="0"/>
              </a:rPr>
              <a:t>ambitious</a:t>
            </a:r>
            <a:r>
              <a:rPr lang="en-US" sz="4200" dirty="0">
                <a:latin typeface="Gill Sans Nova" panose="020B0602020104020203" pitchFamily="34" charset="0"/>
              </a:rPr>
              <a:t>.</a:t>
            </a:r>
          </a:p>
          <a:p>
            <a:r>
              <a:rPr lang="en-US" sz="4200" dirty="0">
                <a:latin typeface="Gill Sans Nova" panose="020B0602020104020203" pitchFamily="34" charset="0"/>
              </a:rPr>
              <a:t>3. Seafood is a local </a:t>
            </a:r>
            <a:r>
              <a:rPr lang="en-US" sz="4200" b="1" u="sng" dirty="0" err="1">
                <a:latin typeface="Gill Sans Nova" panose="020B0602020104020203" pitchFamily="34" charset="0"/>
              </a:rPr>
              <a:t>speciality</a:t>
            </a:r>
            <a:r>
              <a:rPr lang="en-US" sz="4200" dirty="0">
                <a:latin typeface="Gill Sans Nova" panose="020B0602020104020203" pitchFamily="34" charset="0"/>
              </a:rPr>
              <a:t>, but I’m </a:t>
            </a:r>
            <a:r>
              <a:rPr lang="en-US" sz="4200" b="1" u="sng" dirty="0">
                <a:latin typeface="Gill Sans Nova" panose="020B0602020104020203" pitchFamily="34" charset="0"/>
              </a:rPr>
              <a:t>allergic</a:t>
            </a:r>
            <a:r>
              <a:rPr lang="en-US" sz="4200" dirty="0">
                <a:latin typeface="Gill Sans Nova" panose="020B0602020104020203" pitchFamily="34" charset="0"/>
              </a:rPr>
              <a:t> to it.</a:t>
            </a:r>
          </a:p>
          <a:p>
            <a:r>
              <a:rPr lang="en-US" sz="4200" dirty="0">
                <a:latin typeface="Gill Sans Nova" panose="020B0602020104020203" pitchFamily="34" charset="0"/>
              </a:rPr>
              <a:t>4. The </a:t>
            </a:r>
            <a:r>
              <a:rPr lang="en-US" sz="4200" b="1" u="sng" dirty="0">
                <a:latin typeface="Gill Sans Nova" panose="020B0602020104020203" pitchFamily="34" charset="0"/>
              </a:rPr>
              <a:t>electronic</a:t>
            </a:r>
            <a:r>
              <a:rPr lang="en-US" sz="4200" dirty="0">
                <a:latin typeface="Gill Sans Nova" panose="020B0602020104020203" pitchFamily="34" charset="0"/>
              </a:rPr>
              <a:t> dictionary includes some </a:t>
            </a:r>
            <a:r>
              <a:rPr lang="en-US" sz="4200" b="1" u="sng" dirty="0">
                <a:latin typeface="Gill Sans Nova" panose="020B0602020104020203" pitchFamily="34" charset="0"/>
              </a:rPr>
              <a:t>animations</a:t>
            </a:r>
            <a:r>
              <a:rPr lang="en-US" sz="4200" dirty="0">
                <a:latin typeface="Gill Sans Nova" panose="020B0602020104020203" pitchFamily="34" charset="0"/>
              </a:rPr>
              <a:t>.</a:t>
            </a:r>
          </a:p>
          <a:p>
            <a:r>
              <a:rPr lang="en-US" sz="4200" dirty="0">
                <a:latin typeface="Gill Sans Nova" panose="020B0602020104020203" pitchFamily="34" charset="0"/>
              </a:rPr>
              <a:t>5. The </a:t>
            </a:r>
            <a:r>
              <a:rPr lang="en-US" sz="4200" b="1" u="sng" dirty="0">
                <a:latin typeface="Gill Sans Nova" panose="020B0602020104020203" pitchFamily="34" charset="0"/>
              </a:rPr>
              <a:t>celebration</a:t>
            </a:r>
            <a:r>
              <a:rPr lang="en-US" sz="4200" dirty="0">
                <a:latin typeface="Gill Sans Nova" panose="020B0602020104020203" pitchFamily="34" charset="0"/>
              </a:rPr>
              <a:t> continued with a </a:t>
            </a:r>
            <a:r>
              <a:rPr lang="en-US" sz="4200" b="1" u="sng" dirty="0">
                <a:latin typeface="Gill Sans Nova" panose="020B0602020104020203" pitchFamily="34" charset="0"/>
              </a:rPr>
              <a:t>fantastic</a:t>
            </a:r>
            <a:r>
              <a:rPr lang="en-US" sz="4200" dirty="0">
                <a:latin typeface="Gill Sans Nova" panose="020B0602020104020203" pitchFamily="34" charset="0"/>
              </a:rPr>
              <a:t> </a:t>
            </a:r>
            <a:r>
              <a:rPr lang="en-US" sz="4200" b="1" u="sng" dirty="0">
                <a:latin typeface="Gill Sans Nova" panose="020B0602020104020203" pitchFamily="34" charset="0"/>
              </a:rPr>
              <a:t>activity</a:t>
            </a:r>
            <a:r>
              <a:rPr lang="en-US" sz="4200" dirty="0">
                <a:latin typeface="Gill Sans Nova" panose="020B0602020104020203" pitchFamily="34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776C8-8D0D-1002-9555-BF655B578289}"/>
              </a:ext>
            </a:extLst>
          </p:cNvPr>
          <p:cNvSpPr/>
          <p:nvPr/>
        </p:nvSpPr>
        <p:spPr>
          <a:xfrm>
            <a:off x="4648732" y="1836953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EF8D6D-5D65-E801-FC90-5A9931ECC8A6}"/>
              </a:ext>
            </a:extLst>
          </p:cNvPr>
          <p:cNvSpPr/>
          <p:nvPr/>
        </p:nvSpPr>
        <p:spPr>
          <a:xfrm>
            <a:off x="9574597" y="3154718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FF0F47-F2F1-549E-1978-3549EC9DC130}"/>
              </a:ext>
            </a:extLst>
          </p:cNvPr>
          <p:cNvSpPr/>
          <p:nvPr/>
        </p:nvSpPr>
        <p:spPr>
          <a:xfrm>
            <a:off x="5822016" y="3154718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4C6671-B62D-F29E-F21D-E842351DC2A7}"/>
              </a:ext>
            </a:extLst>
          </p:cNvPr>
          <p:cNvSpPr/>
          <p:nvPr/>
        </p:nvSpPr>
        <p:spPr>
          <a:xfrm>
            <a:off x="7231950" y="2490679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F8E057-5F2B-4581-4ECD-D343E5DF1135}"/>
              </a:ext>
            </a:extLst>
          </p:cNvPr>
          <p:cNvSpPr/>
          <p:nvPr/>
        </p:nvSpPr>
        <p:spPr>
          <a:xfrm>
            <a:off x="3315467" y="5064281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2D82EB-B78D-7B4D-4AC2-C4EE5AD97B99}"/>
              </a:ext>
            </a:extLst>
          </p:cNvPr>
          <p:cNvSpPr/>
          <p:nvPr/>
        </p:nvSpPr>
        <p:spPr>
          <a:xfrm>
            <a:off x="1485032" y="4420715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ED95C5-6B80-6B32-0671-2856BA982913}"/>
              </a:ext>
            </a:extLst>
          </p:cNvPr>
          <p:cNvSpPr/>
          <p:nvPr/>
        </p:nvSpPr>
        <p:spPr>
          <a:xfrm>
            <a:off x="3315467" y="3774382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C2517D-6FAD-C1BF-9F5B-26231A4242A1}"/>
              </a:ext>
            </a:extLst>
          </p:cNvPr>
          <p:cNvSpPr/>
          <p:nvPr/>
        </p:nvSpPr>
        <p:spPr>
          <a:xfrm>
            <a:off x="890107" y="5640379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17E5A6-79A4-2821-6635-A6CB0D59C575}"/>
              </a:ext>
            </a:extLst>
          </p:cNvPr>
          <p:cNvSpPr/>
          <p:nvPr/>
        </p:nvSpPr>
        <p:spPr>
          <a:xfrm>
            <a:off x="9574597" y="5064282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pic>
        <p:nvPicPr>
          <p:cNvPr id="2" name="059">
            <a:hlinkClick r:id="" action="ppaction://media"/>
            <a:extLst>
              <a:ext uri="{FF2B5EF4-FFF2-40B4-BE49-F238E27FC236}">
                <a16:creationId xmlns:a16="http://schemas.microsoft.com/office/drawing/2014/main" id="{FA6914C9-F002-1D64-F858-D0C0CCB5E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8959077" y="800710"/>
            <a:ext cx="658556" cy="6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BBE143-C7B3-713B-06FC-61D8093D3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5F9417-F0F1-8A92-C0C1-0F98B4F196EA}"/>
              </a:ext>
            </a:extLst>
          </p:cNvPr>
          <p:cNvSpPr/>
          <p:nvPr/>
        </p:nvSpPr>
        <p:spPr>
          <a:xfrm>
            <a:off x="-531856" y="1311011"/>
            <a:ext cx="13122442" cy="5343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D1E83-A2BC-6DB4-72B0-6C831953485E}"/>
              </a:ext>
            </a:extLst>
          </p:cNvPr>
          <p:cNvSpPr txBox="1"/>
          <p:nvPr/>
        </p:nvSpPr>
        <p:spPr>
          <a:xfrm>
            <a:off x="2379527" y="2110587"/>
            <a:ext cx="10347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4800" dirty="0"/>
              <a:t>Natural wonders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1E2A4-0CA4-5F6B-9383-108E273E9534}"/>
              </a:ext>
            </a:extLst>
          </p:cNvPr>
          <p:cNvSpPr txBox="1"/>
          <p:nvPr/>
        </p:nvSpPr>
        <p:spPr>
          <a:xfrm>
            <a:off x="2226681" y="3254681"/>
            <a:ext cx="10844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4800" dirty="0"/>
              <a:t>Tourism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FC62A-60BF-8CDC-8A68-0CFC9034F22E}"/>
              </a:ext>
            </a:extLst>
          </p:cNvPr>
          <p:cNvSpPr txBox="1"/>
          <p:nvPr/>
        </p:nvSpPr>
        <p:spPr>
          <a:xfrm>
            <a:off x="2379527" y="4324778"/>
            <a:ext cx="104660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Planet Earth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ptos" panose="02110004020202020204"/>
                <a:sym typeface="One Little Font"/>
              </a:rPr>
              <a:t>Habitats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ptos" panose="02110004020202020204"/>
                <a:ea typeface="One Little Font"/>
                <a:cs typeface="One Little Font"/>
                <a:sym typeface="One Little Font"/>
              </a:rPr>
              <a:t>Flora and fauna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B08AA-26B4-9056-8C2B-CC76EC1E78A7}"/>
              </a:ext>
            </a:extLst>
          </p:cNvPr>
          <p:cNvSpPr txBox="1"/>
          <p:nvPr/>
        </p:nvSpPr>
        <p:spPr>
          <a:xfrm>
            <a:off x="33985" y="2121291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7: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F2EE0-23A3-44B7-031A-9C079CC81101}"/>
              </a:ext>
            </a:extLst>
          </p:cNvPr>
          <p:cNvSpPr txBox="1"/>
          <p:nvPr/>
        </p:nvSpPr>
        <p:spPr>
          <a:xfrm>
            <a:off x="0" y="3258449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8: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8C1E4-702D-F3C7-B75B-F6AEAE350844}"/>
              </a:ext>
            </a:extLst>
          </p:cNvPr>
          <p:cNvSpPr txBox="1"/>
          <p:nvPr/>
        </p:nvSpPr>
        <p:spPr>
          <a:xfrm>
            <a:off x="33985" y="4411718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9: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21EDE8-2DF6-DE1B-7587-63DEFF7F5BBB}"/>
              </a:ext>
            </a:extLst>
          </p:cNvPr>
          <p:cNvSpPr/>
          <p:nvPr/>
        </p:nvSpPr>
        <p:spPr>
          <a:xfrm>
            <a:off x="400879" y="128942"/>
            <a:ext cx="113902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556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5863</TotalTime>
  <Words>1465</Words>
  <Application>Microsoft Office PowerPoint</Application>
  <PresentationFormat>Widescreen</PresentationFormat>
  <Paragraphs>176</Paragraphs>
  <Slides>20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.VnTime</vt:lpstr>
      <vt:lpstr>Aptos</vt:lpstr>
      <vt:lpstr>Aptos Display</vt:lpstr>
      <vt:lpstr>Arial</vt:lpstr>
      <vt:lpstr>Calibri</vt:lpstr>
      <vt:lpstr>Calibri Light</vt:lpstr>
      <vt:lpstr>Gill Sans Nova</vt:lpstr>
      <vt:lpstr>Gill Sans Nova Ultra Bold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Duyên Lương</cp:lastModifiedBy>
  <cp:revision>230</cp:revision>
  <dcterms:created xsi:type="dcterms:W3CDTF">2020-12-09T02:04:09Z</dcterms:created>
  <dcterms:modified xsi:type="dcterms:W3CDTF">2025-08-23T12:07:06Z</dcterms:modified>
</cp:coreProperties>
</file>