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1"/>
  </p:notesMasterIdLst>
  <p:sldIdLst>
    <p:sldId id="256" r:id="rId3"/>
    <p:sldId id="374" r:id="rId4"/>
    <p:sldId id="375" r:id="rId5"/>
    <p:sldId id="276" r:id="rId6"/>
    <p:sldId id="355" r:id="rId7"/>
    <p:sldId id="370" r:id="rId8"/>
    <p:sldId id="376" r:id="rId9"/>
    <p:sldId id="380" r:id="rId10"/>
    <p:sldId id="381" r:id="rId11"/>
    <p:sldId id="384" r:id="rId12"/>
    <p:sldId id="383" r:id="rId13"/>
    <p:sldId id="385" r:id="rId14"/>
    <p:sldId id="364" r:id="rId15"/>
    <p:sldId id="379" r:id="rId16"/>
    <p:sldId id="377" r:id="rId17"/>
    <p:sldId id="348" r:id="rId18"/>
    <p:sldId id="391" r:id="rId19"/>
    <p:sldId id="390" r:id="rId20"/>
    <p:sldId id="389" r:id="rId21"/>
    <p:sldId id="388" r:id="rId22"/>
    <p:sldId id="387" r:id="rId23"/>
    <p:sldId id="386" r:id="rId24"/>
    <p:sldId id="378" r:id="rId25"/>
    <p:sldId id="356" r:id="rId26"/>
    <p:sldId id="373" r:id="rId27"/>
    <p:sldId id="314" r:id="rId28"/>
    <p:sldId id="264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F26648"/>
    <a:srgbClr val="6D9FB1"/>
    <a:srgbClr val="F7931D"/>
    <a:srgbClr val="FBC864"/>
    <a:srgbClr val="F8B417"/>
    <a:srgbClr val="FEE3AF"/>
    <a:srgbClr val="77ADC0"/>
    <a:srgbClr val="008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9BF82-E6ED-4D34-9311-B27D03D6D2CC}" v="133" dt="2024-02-16T08:54:40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87" autoAdjust="0"/>
    <p:restoredTop sz="94947" autoAdjust="0"/>
  </p:normalViewPr>
  <p:slideViewPr>
    <p:cSldViewPr snapToGrid="0" showGuides="1">
      <p:cViewPr>
        <p:scale>
          <a:sx n="33" d="100"/>
          <a:sy n="33" d="100"/>
        </p:scale>
        <p:origin x="422" y="101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5EB9BF82-E6ED-4D34-9311-B27D03D6D2CC}"/>
    <pc:docChg chg="undo custSel addSld delSld modSld">
      <pc:chgData name="THU DU" userId="db4d925effa94065" providerId="LiveId" clId="{5EB9BF82-E6ED-4D34-9311-B27D03D6D2CC}" dt="2024-02-16T09:01:30.676" v="508" actId="14100"/>
      <pc:docMkLst>
        <pc:docMk/>
      </pc:docMkLst>
      <pc:sldChg chg="modSp mod">
        <pc:chgData name="THU DU" userId="db4d925effa94065" providerId="LiveId" clId="{5EB9BF82-E6ED-4D34-9311-B27D03D6D2CC}" dt="2024-02-16T06:03:57.067" v="7" actId="20577"/>
        <pc:sldMkLst>
          <pc:docMk/>
          <pc:sldMk cId="252621157" sldId="256"/>
        </pc:sldMkLst>
        <pc:spChg chg="mod">
          <ac:chgData name="THU DU" userId="db4d925effa94065" providerId="LiveId" clId="{5EB9BF82-E6ED-4D34-9311-B27D03D6D2CC}" dt="2024-02-16T06:03:48.036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5EB9BF82-E6ED-4D34-9311-B27D03D6D2CC}" dt="2024-02-16T06:03:57.067" v="7" actId="20577"/>
          <ac:spMkLst>
            <pc:docMk/>
            <pc:sldMk cId="252621157" sldId="256"/>
            <ac:spMk id="41" creationId="{00000000-0000-0000-0000-000000000000}"/>
          </ac:spMkLst>
        </pc:spChg>
      </pc:sldChg>
      <pc:sldChg chg="addSp delSp modSp mod modNotesTx">
        <pc:chgData name="THU DU" userId="db4d925effa94065" providerId="LiveId" clId="{5EB9BF82-E6ED-4D34-9311-B27D03D6D2CC}" dt="2024-02-16T07:31:13.382" v="189" actId="1076"/>
        <pc:sldMkLst>
          <pc:docMk/>
          <pc:sldMk cId="1529224504" sldId="276"/>
        </pc:sldMkLst>
        <pc:spChg chg="mod">
          <ac:chgData name="THU DU" userId="db4d925effa94065" providerId="LiveId" clId="{5EB9BF82-E6ED-4D34-9311-B27D03D6D2CC}" dt="2024-02-16T07:29:25.161" v="169" actId="20577"/>
          <ac:spMkLst>
            <pc:docMk/>
            <pc:sldMk cId="1529224504" sldId="276"/>
            <ac:spMk id="12" creationId="{00000000-0000-0000-0000-000000000000}"/>
          </ac:spMkLst>
        </pc:spChg>
        <pc:picChg chg="add mod">
          <ac:chgData name="THU DU" userId="db4d925effa94065" providerId="LiveId" clId="{5EB9BF82-E6ED-4D34-9311-B27D03D6D2CC}" dt="2024-02-16T07:31:13.382" v="189" actId="1076"/>
          <ac:picMkLst>
            <pc:docMk/>
            <pc:sldMk cId="1529224504" sldId="276"/>
            <ac:picMk id="3" creationId="{16E69369-36B0-5139-4E7C-FDE4BA31631A}"/>
          </ac:picMkLst>
        </pc:picChg>
        <pc:picChg chg="add mod">
          <ac:chgData name="THU DU" userId="db4d925effa94065" providerId="LiveId" clId="{5EB9BF82-E6ED-4D34-9311-B27D03D6D2CC}" dt="2024-02-16T07:31:07.379" v="187" actId="14100"/>
          <ac:picMkLst>
            <pc:docMk/>
            <pc:sldMk cId="1529224504" sldId="276"/>
            <ac:picMk id="5" creationId="{4691E628-9902-A06F-D1D1-A58240937F30}"/>
          </ac:picMkLst>
        </pc:picChg>
        <pc:picChg chg="del">
          <ac:chgData name="THU DU" userId="db4d925effa94065" providerId="LiveId" clId="{5EB9BF82-E6ED-4D34-9311-B27D03D6D2CC}" dt="2024-02-16T07:29:27.579" v="170" actId="478"/>
          <ac:picMkLst>
            <pc:docMk/>
            <pc:sldMk cId="1529224504" sldId="276"/>
            <ac:picMk id="23" creationId="{67858B5D-D590-9D62-6A56-17DC04A75F76}"/>
          </ac:picMkLst>
        </pc:picChg>
      </pc:sldChg>
      <pc:sldChg chg="modSp mod">
        <pc:chgData name="THU DU" userId="db4d925effa94065" providerId="LiveId" clId="{5EB9BF82-E6ED-4D34-9311-B27D03D6D2CC}" dt="2024-02-16T09:01:30.676" v="508" actId="14100"/>
        <pc:sldMkLst>
          <pc:docMk/>
          <pc:sldMk cId="658201877" sldId="302"/>
        </pc:sldMkLst>
        <pc:spChg chg="mod">
          <ac:chgData name="THU DU" userId="db4d925effa94065" providerId="LiveId" clId="{5EB9BF82-E6ED-4D34-9311-B27D03D6D2CC}" dt="2024-02-16T06:04:41.386" v="14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5EB9BF82-E6ED-4D34-9311-B27D03D6D2CC}" dt="2024-02-16T08:45:04.139" v="499" actId="1076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5EB9BF82-E6ED-4D34-9311-B27D03D6D2CC}" dt="2024-02-16T09:01:26.165" v="506" actId="14100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 DU" userId="db4d925effa94065" providerId="LiveId" clId="{5EB9BF82-E6ED-4D34-9311-B27D03D6D2CC}" dt="2024-02-16T09:01:30.676" v="508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5EB9BF82-E6ED-4D34-9311-B27D03D6D2CC}" dt="2024-02-16T09:01:28.627" v="507" actId="14100"/>
          <ac:spMkLst>
            <pc:docMk/>
            <pc:sldMk cId="658201877" sldId="302"/>
            <ac:spMk id="44" creationId="{A8577EEC-9E8E-1AFE-38DE-1E7CD387BB08}"/>
          </ac:spMkLst>
        </pc:spChg>
      </pc:sldChg>
      <pc:sldChg chg="modSp mod">
        <pc:chgData name="THU DU" userId="db4d925effa94065" providerId="LiveId" clId="{5EB9BF82-E6ED-4D34-9311-B27D03D6D2CC}" dt="2024-02-16T07:52:33.520" v="498"/>
        <pc:sldMkLst>
          <pc:docMk/>
          <pc:sldMk cId="2275727840" sldId="314"/>
        </pc:sldMkLst>
        <pc:spChg chg="mod">
          <ac:chgData name="THU DU" userId="db4d925effa94065" providerId="LiveId" clId="{5EB9BF82-E6ED-4D34-9311-B27D03D6D2CC}" dt="2024-02-16T07:52:33.520" v="498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delAnim modAnim modNotesTx">
        <pc:chgData name="THU DU" userId="db4d925effa94065" providerId="LiveId" clId="{5EB9BF82-E6ED-4D34-9311-B27D03D6D2CC}" dt="2024-02-16T08:54:40.347" v="505"/>
        <pc:sldMkLst>
          <pc:docMk/>
          <pc:sldMk cId="2720924874" sldId="348"/>
        </pc:sldMkLst>
        <pc:spChg chg="mod">
          <ac:chgData name="THU DU" userId="db4d925effa94065" providerId="LiveId" clId="{5EB9BF82-E6ED-4D34-9311-B27D03D6D2CC}" dt="2024-02-16T07:41:08.157" v="383" actId="1076"/>
          <ac:spMkLst>
            <pc:docMk/>
            <pc:sldMk cId="2720924874" sldId="348"/>
            <ac:spMk id="2" creationId="{79D54BCF-E844-B269-E9D8-4DC445C1CA30}"/>
          </ac:spMkLst>
        </pc:spChg>
        <pc:spChg chg="mod">
          <ac:chgData name="THU DU" userId="db4d925effa94065" providerId="LiveId" clId="{5EB9BF82-E6ED-4D34-9311-B27D03D6D2CC}" dt="2024-02-16T07:42:34.951" v="396" actId="1076"/>
          <ac:spMkLst>
            <pc:docMk/>
            <pc:sldMk cId="2720924874" sldId="348"/>
            <ac:spMk id="3" creationId="{D9763352-6B08-224E-4DB6-92C259FCBD15}"/>
          </ac:spMkLst>
        </pc:spChg>
        <pc:spChg chg="mod">
          <ac:chgData name="THU DU" userId="db4d925effa94065" providerId="LiveId" clId="{5EB9BF82-E6ED-4D34-9311-B27D03D6D2CC}" dt="2024-02-16T07:42:47.641" v="401" actId="1076"/>
          <ac:spMkLst>
            <pc:docMk/>
            <pc:sldMk cId="2720924874" sldId="348"/>
            <ac:spMk id="4" creationId="{39EB795C-3D2D-BE8E-C470-18D8CA41C972}"/>
          </ac:spMkLst>
        </pc:spChg>
        <pc:spChg chg="mod">
          <ac:chgData name="THU DU" userId="db4d925effa94065" providerId="LiveId" clId="{5EB9BF82-E6ED-4D34-9311-B27D03D6D2CC}" dt="2024-02-16T07:42:23.544" v="392" actId="1076"/>
          <ac:spMkLst>
            <pc:docMk/>
            <pc:sldMk cId="2720924874" sldId="348"/>
            <ac:spMk id="7" creationId="{4F60AE31-4D1A-D8A9-23C7-F009B20A6FCF}"/>
          </ac:spMkLst>
        </pc:spChg>
        <pc:spChg chg="mod">
          <ac:chgData name="THU DU" userId="db4d925effa94065" providerId="LiveId" clId="{5EB9BF82-E6ED-4D34-9311-B27D03D6D2CC}" dt="2024-02-16T08:54:40.347" v="505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5EB9BF82-E6ED-4D34-9311-B27D03D6D2CC}" dt="2024-02-16T07:42:10.011" v="388" actId="1076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5EB9BF82-E6ED-4D34-9311-B27D03D6D2CC}" dt="2024-02-16T07:40:43.948" v="378"/>
          <ac:spMkLst>
            <pc:docMk/>
            <pc:sldMk cId="2720924874" sldId="348"/>
            <ac:spMk id="21" creationId="{00000000-0000-0000-0000-000000000000}"/>
          </ac:spMkLst>
        </pc:spChg>
        <pc:grpChg chg="mod">
          <ac:chgData name="THU DU" userId="db4d925effa94065" providerId="LiveId" clId="{5EB9BF82-E6ED-4D34-9311-B27D03D6D2CC}" dt="2024-02-16T07:39:30.687" v="343" actId="1076"/>
          <ac:grpSpMkLst>
            <pc:docMk/>
            <pc:sldMk cId="2720924874" sldId="348"/>
            <ac:grpSpMk id="15" creationId="{00000000-0000-0000-0000-000000000000}"/>
          </ac:grpSpMkLst>
        </pc:grpChg>
        <pc:picChg chg="add mod">
          <ac:chgData name="THU DU" userId="db4d925effa94065" providerId="LiveId" clId="{5EB9BF82-E6ED-4D34-9311-B27D03D6D2CC}" dt="2024-02-16T07:39:09.688" v="341" actId="14100"/>
          <ac:picMkLst>
            <pc:docMk/>
            <pc:sldMk cId="2720924874" sldId="348"/>
            <ac:picMk id="5" creationId="{01E52A02-8C68-4BFA-292B-552D44DA1840}"/>
          </ac:picMkLst>
        </pc:picChg>
        <pc:picChg chg="del">
          <ac:chgData name="THU DU" userId="db4d925effa94065" providerId="LiveId" clId="{5EB9BF82-E6ED-4D34-9311-B27D03D6D2CC}" dt="2024-02-16T07:38:56.626" v="337" actId="478"/>
          <ac:picMkLst>
            <pc:docMk/>
            <pc:sldMk cId="2720924874" sldId="348"/>
            <ac:picMk id="8" creationId="{567BCAF5-93CD-B6A3-6755-56506037ACA8}"/>
          </ac:picMkLst>
        </pc:picChg>
      </pc:sldChg>
      <pc:sldChg chg="modSp mod">
        <pc:chgData name="THU DU" userId="db4d925effa94065" providerId="LiveId" clId="{5EB9BF82-E6ED-4D34-9311-B27D03D6D2CC}" dt="2024-02-16T06:18:34.582" v="46" actId="20577"/>
        <pc:sldMkLst>
          <pc:docMk/>
          <pc:sldMk cId="454268506" sldId="351"/>
        </pc:sldMkLst>
        <pc:spChg chg="mod">
          <ac:chgData name="THU DU" userId="db4d925effa94065" providerId="LiveId" clId="{5EB9BF82-E6ED-4D34-9311-B27D03D6D2CC}" dt="2024-02-16T06:18:34.582" v="46" actId="20577"/>
          <ac:spMkLst>
            <pc:docMk/>
            <pc:sldMk cId="454268506" sldId="351"/>
            <ac:spMk id="10" creationId="{EB2700E0-47F6-80C0-AA94-69F1DC89A29C}"/>
          </ac:spMkLst>
        </pc:spChg>
      </pc:sldChg>
      <pc:sldChg chg="addSp modSp add mod modNotesTx">
        <pc:chgData name="THU DU" userId="db4d925effa94065" providerId="LiveId" clId="{5EB9BF82-E6ED-4D34-9311-B27D03D6D2CC}" dt="2024-02-16T07:34:48.060" v="249" actId="114"/>
        <pc:sldMkLst>
          <pc:docMk/>
          <pc:sldMk cId="3053889266" sldId="355"/>
        </pc:sldMkLst>
        <pc:spChg chg="mod">
          <ac:chgData name="THU DU" userId="db4d925effa94065" providerId="LiveId" clId="{5EB9BF82-E6ED-4D34-9311-B27D03D6D2CC}" dt="2024-02-16T07:34:39.918" v="246" actId="571"/>
          <ac:spMkLst>
            <pc:docMk/>
            <pc:sldMk cId="3053889266" sldId="355"/>
            <ac:spMk id="3" creationId="{50A4FA43-96D9-CD38-D6EC-1C46A2B3E372}"/>
          </ac:spMkLst>
        </pc:spChg>
        <pc:spChg chg="mod">
          <ac:chgData name="THU DU" userId="db4d925effa94065" providerId="LiveId" clId="{5EB9BF82-E6ED-4D34-9311-B27D03D6D2CC}" dt="2024-02-16T07:34:39.918" v="246" actId="571"/>
          <ac:spMkLst>
            <pc:docMk/>
            <pc:sldMk cId="3053889266" sldId="355"/>
            <ac:spMk id="4" creationId="{2E1D0C28-572B-350F-5999-6245AB0BB28F}"/>
          </ac:spMkLst>
        </pc:spChg>
        <pc:spChg chg="mod">
          <ac:chgData name="THU DU" userId="db4d925effa94065" providerId="LiveId" clId="{5EB9BF82-E6ED-4D34-9311-B27D03D6D2CC}" dt="2024-02-16T07:34:44.908" v="247" actId="1076"/>
          <ac:spMkLst>
            <pc:docMk/>
            <pc:sldMk cId="3053889266" sldId="355"/>
            <ac:spMk id="5" creationId="{F2A5180E-E22C-E539-BBCC-C9AF7EA7D5C7}"/>
          </ac:spMkLst>
        </pc:spChg>
        <pc:spChg chg="mod">
          <ac:chgData name="THU DU" userId="db4d925effa94065" providerId="LiveId" clId="{5EB9BF82-E6ED-4D34-9311-B27D03D6D2CC}" dt="2024-02-16T07:34:36.474" v="244" actId="1076"/>
          <ac:spMkLst>
            <pc:docMk/>
            <pc:sldMk cId="3053889266" sldId="355"/>
            <ac:spMk id="6" creationId="{20D905C7-B53D-DA90-6671-729FFBC4BB1E}"/>
          </ac:spMkLst>
        </pc:spChg>
        <pc:spChg chg="mod">
          <ac:chgData name="THU DU" userId="db4d925effa94065" providerId="LiveId" clId="{5EB9BF82-E6ED-4D34-9311-B27D03D6D2CC}" dt="2024-02-16T07:34:39.918" v="246" actId="571"/>
          <ac:spMkLst>
            <pc:docMk/>
            <pc:sldMk cId="3053889266" sldId="355"/>
            <ac:spMk id="7" creationId="{35B3C00C-4173-0D20-BD65-B296FC283FAA}"/>
          </ac:spMkLst>
        </pc:spChg>
        <pc:spChg chg="mod">
          <ac:chgData name="THU DU" userId="db4d925effa94065" providerId="LiveId" clId="{5EB9BF82-E6ED-4D34-9311-B27D03D6D2CC}" dt="2024-02-16T07:31:51.775" v="199" actId="20577"/>
          <ac:spMkLst>
            <pc:docMk/>
            <pc:sldMk cId="3053889266" sldId="355"/>
            <ac:spMk id="8" creationId="{00000000-0000-0000-0000-000000000000}"/>
          </ac:spMkLst>
        </pc:spChg>
        <pc:spChg chg="mod">
          <ac:chgData name="THU DU" userId="db4d925effa94065" providerId="LiveId" clId="{5EB9BF82-E6ED-4D34-9311-B27D03D6D2CC}" dt="2024-02-16T07:34:48.060" v="249" actId="114"/>
          <ac:spMkLst>
            <pc:docMk/>
            <pc:sldMk cId="3053889266" sldId="355"/>
            <ac:spMk id="11" creationId="{4B762BA3-5846-49A1-A041-93C20AA09C52}"/>
          </ac:spMkLst>
        </pc:spChg>
        <pc:spChg chg="mod">
          <ac:chgData name="THU DU" userId="db4d925effa94065" providerId="LiveId" clId="{5EB9BF82-E6ED-4D34-9311-B27D03D6D2CC}" dt="2024-02-16T07:32:17.907" v="206" actId="20577"/>
          <ac:spMkLst>
            <pc:docMk/>
            <pc:sldMk cId="3053889266" sldId="355"/>
            <ac:spMk id="12" creationId="{00000000-0000-0000-0000-000000000000}"/>
          </ac:spMkLst>
        </pc:spChg>
        <pc:spChg chg="mod">
          <ac:chgData name="THU DU" userId="db4d925effa94065" providerId="LiveId" clId="{5EB9BF82-E6ED-4D34-9311-B27D03D6D2CC}" dt="2024-02-16T07:32:07.582" v="201" actId="20577"/>
          <ac:spMkLst>
            <pc:docMk/>
            <pc:sldMk cId="3053889266" sldId="355"/>
            <ac:spMk id="17" creationId="{00000000-0000-0000-0000-000000000000}"/>
          </ac:spMkLst>
        </pc:spChg>
        <pc:grpChg chg="add mod">
          <ac:chgData name="THU DU" userId="db4d925effa94065" providerId="LiveId" clId="{5EB9BF82-E6ED-4D34-9311-B27D03D6D2CC}" dt="2024-02-16T07:34:39.918" v="246" actId="571"/>
          <ac:grpSpMkLst>
            <pc:docMk/>
            <pc:sldMk cId="3053889266" sldId="355"/>
            <ac:grpSpMk id="2" creationId="{DF2C5344-0427-7340-4A46-188F36C635CD}"/>
          </ac:grpSpMkLst>
        </pc:grpChg>
      </pc:sldChg>
      <pc:sldChg chg="modSp add mod modAnim modNotesTx">
        <pc:chgData name="THU DU" userId="db4d925effa94065" providerId="LiveId" clId="{5EB9BF82-E6ED-4D34-9311-B27D03D6D2CC}" dt="2024-02-16T07:49:10.982" v="451" actId="1076"/>
        <pc:sldMkLst>
          <pc:docMk/>
          <pc:sldMk cId="3661122351" sldId="356"/>
        </pc:sldMkLst>
        <pc:spChg chg="mod">
          <ac:chgData name="THU DU" userId="db4d925effa94065" providerId="LiveId" clId="{5EB9BF82-E6ED-4D34-9311-B27D03D6D2CC}" dt="2024-02-16T07:49:03.848" v="450" actId="1076"/>
          <ac:spMkLst>
            <pc:docMk/>
            <pc:sldMk cId="3661122351" sldId="356"/>
            <ac:spMk id="2" creationId="{FB93EAD3-1C4A-E195-545D-0A7D0D211AEC}"/>
          </ac:spMkLst>
        </pc:spChg>
        <pc:spChg chg="mod">
          <ac:chgData name="THU DU" userId="db4d925effa94065" providerId="LiveId" clId="{5EB9BF82-E6ED-4D34-9311-B27D03D6D2CC}" dt="2024-02-16T07:48:44.388" v="445" actId="1076"/>
          <ac:spMkLst>
            <pc:docMk/>
            <pc:sldMk cId="3661122351" sldId="356"/>
            <ac:spMk id="4" creationId="{07C7C442-C8A4-0CDD-67A0-DF95AAB9F47A}"/>
          </ac:spMkLst>
        </pc:spChg>
        <pc:spChg chg="mod">
          <ac:chgData name="THU DU" userId="db4d925effa94065" providerId="LiveId" clId="{5EB9BF82-E6ED-4D34-9311-B27D03D6D2CC}" dt="2024-02-16T07:49:10.982" v="451" actId="1076"/>
          <ac:spMkLst>
            <pc:docMk/>
            <pc:sldMk cId="3661122351" sldId="356"/>
            <ac:spMk id="7" creationId="{27D9C7C2-200D-EC01-293C-3AB090A640F2}"/>
          </ac:spMkLst>
        </pc:spChg>
        <pc:spChg chg="mod">
          <ac:chgData name="THU DU" userId="db4d925effa94065" providerId="LiveId" clId="{5EB9BF82-E6ED-4D34-9311-B27D03D6D2CC}" dt="2024-02-16T07:46:25.441" v="411" actId="20577"/>
          <ac:spMkLst>
            <pc:docMk/>
            <pc:sldMk cId="3661122351" sldId="356"/>
            <ac:spMk id="8" creationId="{00000000-0000-0000-0000-000000000000}"/>
          </ac:spMkLst>
        </pc:spChg>
        <pc:spChg chg="mod">
          <ac:chgData name="THU DU" userId="db4d925effa94065" providerId="LiveId" clId="{5EB9BF82-E6ED-4D34-9311-B27D03D6D2CC}" dt="2024-02-16T07:48:01.740" v="437" actId="207"/>
          <ac:spMkLst>
            <pc:docMk/>
            <pc:sldMk cId="3661122351" sldId="356"/>
            <ac:spMk id="11" creationId="{4B762BA3-5846-49A1-A041-93C20AA09C52}"/>
          </ac:spMkLst>
        </pc:spChg>
        <pc:spChg chg="mod">
          <ac:chgData name="THU DU" userId="db4d925effa94065" providerId="LiveId" clId="{5EB9BF82-E6ED-4D34-9311-B27D03D6D2CC}" dt="2024-02-16T07:46:47.417" v="416" actId="20577"/>
          <ac:spMkLst>
            <pc:docMk/>
            <pc:sldMk cId="3661122351" sldId="356"/>
            <ac:spMk id="12" creationId="{00000000-0000-0000-0000-000000000000}"/>
          </ac:spMkLst>
        </pc:spChg>
      </pc:sldChg>
      <pc:sldChg chg="del">
        <pc:chgData name="THU DU" userId="db4d925effa94065" providerId="LiveId" clId="{5EB9BF82-E6ED-4D34-9311-B27D03D6D2CC}" dt="2024-02-16T07:50:59.748" v="486" actId="47"/>
        <pc:sldMkLst>
          <pc:docMk/>
          <pc:sldMk cId="4001610242" sldId="358"/>
        </pc:sldMkLst>
      </pc:sldChg>
      <pc:sldChg chg="del">
        <pc:chgData name="THU DU" userId="db4d925effa94065" providerId="LiveId" clId="{5EB9BF82-E6ED-4D34-9311-B27D03D6D2CC}" dt="2024-02-16T07:23:29.488" v="97" actId="47"/>
        <pc:sldMkLst>
          <pc:docMk/>
          <pc:sldMk cId="2554044244" sldId="359"/>
        </pc:sldMkLst>
      </pc:sldChg>
      <pc:sldChg chg="addSp delSp modSp mod delAnim modAnim modNotesTx">
        <pc:chgData name="THU DU" userId="db4d925effa94065" providerId="LiveId" clId="{5EB9BF82-E6ED-4D34-9311-B27D03D6D2CC}" dt="2024-02-16T07:23:21.481" v="96" actId="1076"/>
        <pc:sldMkLst>
          <pc:docMk/>
          <pc:sldMk cId="2948856781" sldId="360"/>
        </pc:sldMkLst>
        <pc:spChg chg="mod">
          <ac:chgData name="THU DU" userId="db4d925effa94065" providerId="LiveId" clId="{5EB9BF82-E6ED-4D34-9311-B27D03D6D2CC}" dt="2024-02-16T07:16:54.952" v="70" actId="20577"/>
          <ac:spMkLst>
            <pc:docMk/>
            <pc:sldMk cId="2948856781" sldId="360"/>
            <ac:spMk id="8" creationId="{EDA6432C-0FEF-7923-1DEA-2BE4AED61115}"/>
          </ac:spMkLst>
        </pc:spChg>
        <pc:spChg chg="mod">
          <ac:chgData name="THU DU" userId="db4d925effa94065" providerId="LiveId" clId="{5EB9BF82-E6ED-4D34-9311-B27D03D6D2CC}" dt="2024-02-16T07:16:45.957" v="53"/>
          <ac:spMkLst>
            <pc:docMk/>
            <pc:sldMk cId="2948856781" sldId="360"/>
            <ac:spMk id="10" creationId="{EB2700E0-47F6-80C0-AA94-69F1DC89A29C}"/>
          </ac:spMkLst>
        </pc:spChg>
        <pc:spChg chg="add del">
          <ac:chgData name="THU DU" userId="db4d925effa94065" providerId="LiveId" clId="{5EB9BF82-E6ED-4D34-9311-B27D03D6D2CC}" dt="2024-02-16T07:22:53.884" v="89" actId="478"/>
          <ac:spMkLst>
            <pc:docMk/>
            <pc:sldMk cId="2948856781" sldId="360"/>
            <ac:spMk id="16" creationId="{3BC80A24-F124-9FC5-2F50-C410D0697F02}"/>
          </ac:spMkLst>
        </pc:spChg>
        <pc:picChg chg="add del mod">
          <ac:chgData name="THU DU" userId="db4d925effa94065" providerId="LiveId" clId="{5EB9BF82-E6ED-4D34-9311-B27D03D6D2CC}" dt="2024-02-16T07:18:51.625" v="75" actId="478"/>
          <ac:picMkLst>
            <pc:docMk/>
            <pc:sldMk cId="2948856781" sldId="360"/>
            <ac:picMk id="7" creationId="{D304AFD1-D93B-7F31-1D49-D50935B97E17}"/>
          </ac:picMkLst>
        </pc:picChg>
        <pc:picChg chg="add del mod">
          <ac:chgData name="THU DU" userId="db4d925effa94065" providerId="LiveId" clId="{5EB9BF82-E6ED-4D34-9311-B27D03D6D2CC}" dt="2024-02-16T07:22:27.031" v="80" actId="478"/>
          <ac:picMkLst>
            <pc:docMk/>
            <pc:sldMk cId="2948856781" sldId="360"/>
            <ac:picMk id="12" creationId="{BDF7531C-DFE3-FE8B-A7A5-B2B6FFCA48E3}"/>
          </ac:picMkLst>
        </pc:picChg>
        <pc:picChg chg="add mod">
          <ac:chgData name="THU DU" userId="db4d925effa94065" providerId="LiveId" clId="{5EB9BF82-E6ED-4D34-9311-B27D03D6D2CC}" dt="2024-02-16T07:22:37.254" v="87" actId="1076"/>
          <ac:picMkLst>
            <pc:docMk/>
            <pc:sldMk cId="2948856781" sldId="360"/>
            <ac:picMk id="14" creationId="{CD1E5955-86D7-07B1-64CC-5F266D7D1871}"/>
          </ac:picMkLst>
        </pc:picChg>
        <pc:picChg chg="del">
          <ac:chgData name="THU DU" userId="db4d925effa94065" providerId="LiveId" clId="{5EB9BF82-E6ED-4D34-9311-B27D03D6D2CC}" dt="2024-02-16T07:16:56.902" v="71" actId="478"/>
          <ac:picMkLst>
            <pc:docMk/>
            <pc:sldMk cId="2948856781" sldId="360"/>
            <ac:picMk id="17" creationId="{3AB958DB-7D15-513F-B328-AE3A90EC42C9}"/>
          </ac:picMkLst>
        </pc:picChg>
        <pc:picChg chg="add del mod">
          <ac:chgData name="THU DU" userId="db4d925effa94065" providerId="LiveId" clId="{5EB9BF82-E6ED-4D34-9311-B27D03D6D2CC}" dt="2024-02-16T07:23:13.685" v="94" actId="478"/>
          <ac:picMkLst>
            <pc:docMk/>
            <pc:sldMk cId="2948856781" sldId="360"/>
            <ac:picMk id="18" creationId="{2A73B88B-383D-7A49-847E-4A87B0FC8B4B}"/>
          </ac:picMkLst>
        </pc:picChg>
        <pc:picChg chg="add mod">
          <ac:chgData name="THU DU" userId="db4d925effa94065" providerId="LiveId" clId="{5EB9BF82-E6ED-4D34-9311-B27D03D6D2CC}" dt="2024-02-16T07:23:21.481" v="96" actId="1076"/>
          <ac:picMkLst>
            <pc:docMk/>
            <pc:sldMk cId="2948856781" sldId="360"/>
            <ac:picMk id="19" creationId="{F52FD288-A081-2FBA-B063-90B2CA0F8092}"/>
          </ac:picMkLst>
        </pc:picChg>
      </pc:sldChg>
      <pc:sldChg chg="del">
        <pc:chgData name="THU DU" userId="db4d925effa94065" providerId="LiveId" clId="{5EB9BF82-E6ED-4D34-9311-B27D03D6D2CC}" dt="2024-02-16T07:23:30.835" v="98" actId="47"/>
        <pc:sldMkLst>
          <pc:docMk/>
          <pc:sldMk cId="4262042543" sldId="361"/>
        </pc:sldMkLst>
      </pc:sldChg>
      <pc:sldChg chg="del">
        <pc:chgData name="THU DU" userId="db4d925effa94065" providerId="LiveId" clId="{5EB9BF82-E6ED-4D34-9311-B27D03D6D2CC}" dt="2024-02-16T07:23:31.804" v="99" actId="47"/>
        <pc:sldMkLst>
          <pc:docMk/>
          <pc:sldMk cId="692148873" sldId="362"/>
        </pc:sldMkLst>
      </pc:sldChg>
      <pc:sldChg chg="del">
        <pc:chgData name="THU DU" userId="db4d925effa94065" providerId="LiveId" clId="{5EB9BF82-E6ED-4D34-9311-B27D03D6D2CC}" dt="2024-02-16T07:37:50.062" v="315" actId="47"/>
        <pc:sldMkLst>
          <pc:docMk/>
          <pc:sldMk cId="1260543560" sldId="363"/>
        </pc:sldMkLst>
      </pc:sldChg>
      <pc:sldChg chg="addSp modSp mod">
        <pc:chgData name="THU DU" userId="db4d925effa94065" providerId="LiveId" clId="{5EB9BF82-E6ED-4D34-9311-B27D03D6D2CC}" dt="2024-02-16T07:38:52.041" v="336" actId="1076"/>
        <pc:sldMkLst>
          <pc:docMk/>
          <pc:sldMk cId="1040446762" sldId="364"/>
        </pc:sldMkLst>
        <pc:spChg chg="add mod">
          <ac:chgData name="THU DU" userId="db4d925effa94065" providerId="LiveId" clId="{5EB9BF82-E6ED-4D34-9311-B27D03D6D2CC}" dt="2024-02-16T07:38:49.487" v="335" actId="1076"/>
          <ac:spMkLst>
            <pc:docMk/>
            <pc:sldMk cId="1040446762" sldId="364"/>
            <ac:spMk id="2" creationId="{E6D9F35C-59EA-572C-4B41-8E7120B8B354}"/>
          </ac:spMkLst>
        </pc:spChg>
        <pc:spChg chg="mod">
          <ac:chgData name="THU DU" userId="db4d925effa94065" providerId="LiveId" clId="{5EB9BF82-E6ED-4D34-9311-B27D03D6D2CC}" dt="2024-02-16T07:38:52.041" v="336" actId="1076"/>
          <ac:spMkLst>
            <pc:docMk/>
            <pc:sldMk cId="1040446762" sldId="364"/>
            <ac:spMk id="3" creationId="{D2EACFD3-FB29-2D3E-2EE3-B1F5F4802BA6}"/>
          </ac:spMkLst>
        </pc:spChg>
        <pc:spChg chg="mod">
          <ac:chgData name="THU DU" userId="db4d925effa94065" providerId="LiveId" clId="{5EB9BF82-E6ED-4D34-9311-B27D03D6D2CC}" dt="2024-02-16T07:38:19.001" v="326" actId="207"/>
          <ac:spMkLst>
            <pc:docMk/>
            <pc:sldMk cId="1040446762" sldId="364"/>
            <ac:spMk id="12" creationId="{00000000-0000-0000-0000-000000000000}"/>
          </ac:spMkLst>
        </pc:spChg>
      </pc:sldChg>
      <pc:sldChg chg="del">
        <pc:chgData name="THU DU" userId="db4d925effa94065" providerId="LiveId" clId="{5EB9BF82-E6ED-4D34-9311-B27D03D6D2CC}" dt="2024-02-16T07:51:02.187" v="487" actId="47"/>
        <pc:sldMkLst>
          <pc:docMk/>
          <pc:sldMk cId="1976938343" sldId="366"/>
        </pc:sldMkLst>
      </pc:sldChg>
      <pc:sldChg chg="addSp delSp modSp add mod delAnim modAnim">
        <pc:chgData name="THU DU" userId="db4d925effa94065" providerId="LiveId" clId="{5EB9BF82-E6ED-4D34-9311-B27D03D6D2CC}" dt="2024-02-16T07:25:01.517" v="122" actId="1076"/>
        <pc:sldMkLst>
          <pc:docMk/>
          <pc:sldMk cId="1008120187" sldId="367"/>
        </pc:sldMkLst>
        <pc:spChg chg="mod">
          <ac:chgData name="THU DU" userId="db4d925effa94065" providerId="LiveId" clId="{5EB9BF82-E6ED-4D34-9311-B27D03D6D2CC}" dt="2024-02-16T07:24:04.715" v="115" actId="1076"/>
          <ac:spMkLst>
            <pc:docMk/>
            <pc:sldMk cId="1008120187" sldId="367"/>
            <ac:spMk id="8" creationId="{1DC9BCAF-F802-8DA3-3726-F8291B4D7122}"/>
          </ac:spMkLst>
        </pc:spChg>
        <pc:spChg chg="mod">
          <ac:chgData name="THU DU" userId="db4d925effa94065" providerId="LiveId" clId="{5EB9BF82-E6ED-4D34-9311-B27D03D6D2CC}" dt="2024-02-16T07:23:49.012" v="103"/>
          <ac:spMkLst>
            <pc:docMk/>
            <pc:sldMk cId="1008120187" sldId="367"/>
            <ac:spMk id="10" creationId="{AE2E79ED-BAA7-30F3-55E7-8598F672C20F}"/>
          </ac:spMkLst>
        </pc:spChg>
        <pc:picChg chg="add mod">
          <ac:chgData name="THU DU" userId="db4d925effa94065" providerId="LiveId" clId="{5EB9BF82-E6ED-4D34-9311-B27D03D6D2CC}" dt="2024-02-16T07:25:01.517" v="122" actId="1076"/>
          <ac:picMkLst>
            <pc:docMk/>
            <pc:sldMk cId="1008120187" sldId="367"/>
            <ac:picMk id="7" creationId="{EE86377B-4805-BC99-AC7B-1FE0AEF778F6}"/>
          </ac:picMkLst>
        </pc:picChg>
        <pc:picChg chg="del mod">
          <ac:chgData name="THU DU" userId="db4d925effa94065" providerId="LiveId" clId="{5EB9BF82-E6ED-4D34-9311-B27D03D6D2CC}" dt="2024-02-16T07:24:00.766" v="113" actId="478"/>
          <ac:picMkLst>
            <pc:docMk/>
            <pc:sldMk cId="1008120187" sldId="367"/>
            <ac:picMk id="14" creationId="{998F6779-BD0A-2E9C-A4BF-DA1CAA0E9806}"/>
          </ac:picMkLst>
        </pc:picChg>
        <pc:picChg chg="del">
          <ac:chgData name="THU DU" userId="db4d925effa94065" providerId="LiveId" clId="{5EB9BF82-E6ED-4D34-9311-B27D03D6D2CC}" dt="2024-02-16T07:24:02.554" v="114" actId="478"/>
          <ac:picMkLst>
            <pc:docMk/>
            <pc:sldMk cId="1008120187" sldId="367"/>
            <ac:picMk id="19" creationId="{6F51F345-ECE7-3159-AF7F-C1A3D07E5459}"/>
          </ac:picMkLst>
        </pc:picChg>
      </pc:sldChg>
      <pc:sldChg chg="addSp delSp modSp add mod">
        <pc:chgData name="THU DU" userId="db4d925effa94065" providerId="LiveId" clId="{5EB9BF82-E6ED-4D34-9311-B27D03D6D2CC}" dt="2024-02-16T07:26:25.008" v="151" actId="1076"/>
        <pc:sldMkLst>
          <pc:docMk/>
          <pc:sldMk cId="526845680" sldId="368"/>
        </pc:sldMkLst>
        <pc:spChg chg="mod">
          <ac:chgData name="THU DU" userId="db4d925effa94065" providerId="LiveId" clId="{5EB9BF82-E6ED-4D34-9311-B27D03D6D2CC}" dt="2024-02-16T07:25:32.760" v="145" actId="1076"/>
          <ac:spMkLst>
            <pc:docMk/>
            <pc:sldMk cId="526845680" sldId="368"/>
            <ac:spMk id="8" creationId="{5065E035-0566-5173-3D88-4EFF49DFE481}"/>
          </ac:spMkLst>
        </pc:spChg>
        <pc:spChg chg="mod">
          <ac:chgData name="THU DU" userId="db4d925effa94065" providerId="LiveId" clId="{5EB9BF82-E6ED-4D34-9311-B27D03D6D2CC}" dt="2024-02-16T07:25:32.210" v="144" actId="14100"/>
          <ac:spMkLst>
            <pc:docMk/>
            <pc:sldMk cId="526845680" sldId="368"/>
            <ac:spMk id="10" creationId="{10FB464A-EF25-0D6D-A139-BD01D4356EC8}"/>
          </ac:spMkLst>
        </pc:spChg>
        <pc:picChg chg="del mod">
          <ac:chgData name="THU DU" userId="db4d925effa94065" providerId="LiveId" clId="{5EB9BF82-E6ED-4D34-9311-B27D03D6D2CC}" dt="2024-02-16T07:25:33.726" v="146" actId="478"/>
          <ac:picMkLst>
            <pc:docMk/>
            <pc:sldMk cId="526845680" sldId="368"/>
            <ac:picMk id="7" creationId="{998D77C7-B5CF-9126-FB89-BC9528BD964B}"/>
          </ac:picMkLst>
        </pc:picChg>
        <pc:picChg chg="add mod">
          <ac:chgData name="THU DU" userId="db4d925effa94065" providerId="LiveId" clId="{5EB9BF82-E6ED-4D34-9311-B27D03D6D2CC}" dt="2024-02-16T07:26:25.008" v="151" actId="1076"/>
          <ac:picMkLst>
            <pc:docMk/>
            <pc:sldMk cId="526845680" sldId="368"/>
            <ac:picMk id="11" creationId="{AF725993-8003-CF4D-27BC-6B45F047B86F}"/>
          </ac:picMkLst>
        </pc:picChg>
      </pc:sldChg>
      <pc:sldChg chg="addSp delSp modSp add mod modAnim">
        <pc:chgData name="THU DU" userId="db4d925effa94065" providerId="LiveId" clId="{5EB9BF82-E6ED-4D34-9311-B27D03D6D2CC}" dt="2024-02-16T07:28:57.442" v="164" actId="1076"/>
        <pc:sldMkLst>
          <pc:docMk/>
          <pc:sldMk cId="2436080548" sldId="369"/>
        </pc:sldMkLst>
        <pc:spChg chg="mod">
          <ac:chgData name="THU DU" userId="db4d925effa94065" providerId="LiveId" clId="{5EB9BF82-E6ED-4D34-9311-B27D03D6D2CC}" dt="2024-02-16T07:26:32.995" v="158" actId="20577"/>
          <ac:spMkLst>
            <pc:docMk/>
            <pc:sldMk cId="2436080548" sldId="369"/>
            <ac:spMk id="8" creationId="{851900DE-C1FD-1EF8-7D59-6322D6F2AD3D}"/>
          </ac:spMkLst>
        </pc:spChg>
        <pc:spChg chg="mod">
          <ac:chgData name="THU DU" userId="db4d925effa94065" providerId="LiveId" clId="{5EB9BF82-E6ED-4D34-9311-B27D03D6D2CC}" dt="2024-02-16T07:26:43.803" v="161"/>
          <ac:spMkLst>
            <pc:docMk/>
            <pc:sldMk cId="2436080548" sldId="369"/>
            <ac:spMk id="10" creationId="{09501E69-93EB-9FA1-5DE8-3B7E33507F04}"/>
          </ac:spMkLst>
        </pc:spChg>
        <pc:picChg chg="add mod">
          <ac:chgData name="THU DU" userId="db4d925effa94065" providerId="LiveId" clId="{5EB9BF82-E6ED-4D34-9311-B27D03D6D2CC}" dt="2024-02-16T07:28:57.442" v="164" actId="1076"/>
          <ac:picMkLst>
            <pc:docMk/>
            <pc:sldMk cId="2436080548" sldId="369"/>
            <ac:picMk id="7" creationId="{824D91D5-4555-AD0C-BFBF-BCC4BBA89B8A}"/>
          </ac:picMkLst>
        </pc:picChg>
        <pc:picChg chg="del">
          <ac:chgData name="THU DU" userId="db4d925effa94065" providerId="LiveId" clId="{5EB9BF82-E6ED-4D34-9311-B27D03D6D2CC}" dt="2024-02-16T07:28:53.922" v="162" actId="478"/>
          <ac:picMkLst>
            <pc:docMk/>
            <pc:sldMk cId="2436080548" sldId="369"/>
            <ac:picMk id="11" creationId="{8C5DF756-C92E-36D6-AF64-E46BF37ADB6F}"/>
          </ac:picMkLst>
        </pc:picChg>
      </pc:sldChg>
      <pc:sldChg chg="addSp modSp add mod modAnim">
        <pc:chgData name="THU DU" userId="db4d925effa94065" providerId="LiveId" clId="{5EB9BF82-E6ED-4D34-9311-B27D03D6D2CC}" dt="2024-02-16T07:37:29.756" v="314" actId="1076"/>
        <pc:sldMkLst>
          <pc:docMk/>
          <pc:sldMk cId="319794019" sldId="370"/>
        </pc:sldMkLst>
        <pc:spChg chg="add mod">
          <ac:chgData name="THU DU" userId="db4d925effa94065" providerId="LiveId" clId="{5EB9BF82-E6ED-4D34-9311-B27D03D6D2CC}" dt="2024-02-16T07:37:29.756" v="314" actId="1076"/>
          <ac:spMkLst>
            <pc:docMk/>
            <pc:sldMk cId="319794019" sldId="370"/>
            <ac:spMk id="2" creationId="{EAC78DC8-3BB6-15E1-D5E6-464320450A57}"/>
          </ac:spMkLst>
        </pc:spChg>
        <pc:spChg chg="mod">
          <ac:chgData name="THU DU" userId="db4d925effa94065" providerId="LiveId" clId="{5EB9BF82-E6ED-4D34-9311-B27D03D6D2CC}" dt="2024-02-16T07:37:27.096" v="313" actId="1076"/>
          <ac:spMkLst>
            <pc:docMk/>
            <pc:sldMk cId="319794019" sldId="370"/>
            <ac:spMk id="5" creationId="{F85909CA-EE1C-FA3D-7EA9-4E66CE916888}"/>
          </ac:spMkLst>
        </pc:spChg>
        <pc:spChg chg="mod">
          <ac:chgData name="THU DU" userId="db4d925effa94065" providerId="LiveId" clId="{5EB9BF82-E6ED-4D34-9311-B27D03D6D2CC}" dt="2024-02-16T07:37:24.608" v="312" actId="1076"/>
          <ac:spMkLst>
            <pc:docMk/>
            <pc:sldMk cId="319794019" sldId="370"/>
            <ac:spMk id="6" creationId="{476A4532-15A6-AD74-DD13-8E72AA312F34}"/>
          </ac:spMkLst>
        </pc:spChg>
        <pc:spChg chg="mod">
          <ac:chgData name="THU DU" userId="db4d925effa94065" providerId="LiveId" clId="{5EB9BF82-E6ED-4D34-9311-B27D03D6D2CC}" dt="2024-02-16T07:37:19.237" v="311" actId="207"/>
          <ac:spMkLst>
            <pc:docMk/>
            <pc:sldMk cId="319794019" sldId="370"/>
            <ac:spMk id="11" creationId="{31E8E53A-D6A1-C6C4-A9E7-4BD25EDF8776}"/>
          </ac:spMkLst>
        </pc:spChg>
      </pc:sldChg>
      <pc:sldChg chg="delSp modSp add mod delAnim modAnim">
        <pc:chgData name="THU DU" userId="db4d925effa94065" providerId="LiveId" clId="{5EB9BF82-E6ED-4D34-9311-B27D03D6D2CC}" dt="2024-02-16T07:50:54.021" v="485" actId="1076"/>
        <pc:sldMkLst>
          <pc:docMk/>
          <pc:sldMk cId="3962382569" sldId="371"/>
        </pc:sldMkLst>
        <pc:spChg chg="mod">
          <ac:chgData name="THU DU" userId="db4d925effa94065" providerId="LiveId" clId="{5EB9BF82-E6ED-4D34-9311-B27D03D6D2CC}" dt="2024-02-16T07:50:36.957" v="481" actId="20577"/>
          <ac:spMkLst>
            <pc:docMk/>
            <pc:sldMk cId="3962382569" sldId="371"/>
            <ac:spMk id="2" creationId="{010628E7-0AD8-B8ED-8BFD-6A79855B9339}"/>
          </ac:spMkLst>
        </pc:spChg>
        <pc:spChg chg="mod">
          <ac:chgData name="THU DU" userId="db4d925effa94065" providerId="LiveId" clId="{5EB9BF82-E6ED-4D34-9311-B27D03D6D2CC}" dt="2024-02-16T07:50:54.021" v="485" actId="1076"/>
          <ac:spMkLst>
            <pc:docMk/>
            <pc:sldMk cId="3962382569" sldId="371"/>
            <ac:spMk id="4" creationId="{ADC609EA-EB28-F5D6-A4AD-12D9CB7B2CC0}"/>
          </ac:spMkLst>
        </pc:spChg>
        <pc:spChg chg="del mod">
          <ac:chgData name="THU DU" userId="db4d925effa94065" providerId="LiveId" clId="{5EB9BF82-E6ED-4D34-9311-B27D03D6D2CC}" dt="2024-02-16T07:49:25.454" v="454" actId="478"/>
          <ac:spMkLst>
            <pc:docMk/>
            <pc:sldMk cId="3962382569" sldId="371"/>
            <ac:spMk id="7" creationId="{4D459006-93CB-0963-3E61-F1F2D02CAEAC}"/>
          </ac:spMkLst>
        </pc:spChg>
        <pc:spChg chg="mod">
          <ac:chgData name="THU DU" userId="db4d925effa94065" providerId="LiveId" clId="{5EB9BF82-E6ED-4D34-9311-B27D03D6D2CC}" dt="2024-02-16T07:50:21.158" v="471" actId="20577"/>
          <ac:spMkLst>
            <pc:docMk/>
            <pc:sldMk cId="3962382569" sldId="371"/>
            <ac:spMk id="11" creationId="{133E0707-0D94-A6EE-4A9B-7A4D06A9DBD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5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BD345-3919-CE16-6E5F-9CA134770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2F1009-EF8B-26FA-2705-5BBC97DE7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36D78-0E09-E7AE-C67D-8C3EBBA3F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some tips		2. material 		3. throw rubbish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4. plants 		5. preserve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C10D8-465F-6F76-C0C1-628A0B350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810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36F2B-C470-AFA8-7E94-F6BE0FEED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3FB737-C99A-1BC3-1181-2EA294E62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2C3D7-975B-AF87-F3B8-84A545A69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some tips		2. material 		3. throw rubbish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4. plants 		5. preserve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A69CA-769D-7A21-7A4E-613C03F8E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89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6B60B-D796-1588-C4DD-E5B47476B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180AA-5CF1-0BEB-6725-1EE119FD9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84317-DB85-0F20-2161-013C01C07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some tips		2. material 		3. throw rubbish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4. plants 		5. preserve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D101D-1A9D-476C-7EEF-9F71204A0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81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C6BE9-41F9-C25C-88C8-E34A13E55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CC8738-CC07-0077-69AC-D72B3D17D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A454C-C11E-4354-3256-3BF9D442E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some tips		2. material 		3. throw rubbish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4. plants 		5. preserve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D3C12-795A-2CDB-E200-30721439D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776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34E38-3BAF-2E6E-002D-CFA885333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DC33D-EA42-1C1A-C240-795558222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E36E2-C5B7-B82D-7FCA-6B1FC5520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some tips		2. material 		3. throw rubbish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4. plants 		5. preserve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AE4B8-E86A-58DD-D725-30BA3E06D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710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T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he village is nearly inaccessible by cars on rainy days.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2. In what countries do people speak English as a first language?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3. You should learn to speak English fluently with a native speaker.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4. 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We will stay at 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the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hotel </a:t>
            </a:r>
            <a:r>
              <a:rPr lang="en-AU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which 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my friend has recommended to us. 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   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We stay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ed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at 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the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hotel </a:t>
            </a:r>
            <a:r>
              <a:rPr lang="en-AU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which 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my friend recommended to us.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5. </a:t>
            </a: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Many foreign tourists like Viet Nam because the accommodation and food are affordable.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0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T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he village is nearly inaccessible by cars on rainy days.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2. In what countries do people speak English as a first language?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3. You should learn to speak English fluently with a native speaker.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4. 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We will stay at 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the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hotel </a:t>
            </a:r>
            <a:r>
              <a:rPr lang="en-AU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which 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my friend has recommended to us. 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   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We stay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ed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at 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the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hotel </a:t>
            </a:r>
            <a:r>
              <a:rPr lang="en-AU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which </a:t>
            </a: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my friend recommended to us.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5. </a:t>
            </a: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Many foreign tourists like Viet Nam because the accommodation and food are affordable.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118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C		2. A		3. B		4. D		5. D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08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0011D-8B08-EB74-0E5B-99E371D6D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B26D7-0756-A246-D3C5-0872DA381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AD8029-C5FF-8F50-DA67-AAC5FCB4B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C		2. A		3. B		4. D		5. D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33413-5F1C-DFD7-3205-7003AD4BD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94C8-7D72-D8F3-B94B-341FBFAA3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DF4AD-6BD9-2BB4-059C-D9EBA12B1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05D59-83B7-8640-B20D-4C5DE4592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8C3D2-4E77-3530-5122-86590106D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49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05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C43C2-7EED-48D3-CD26-BBF49A045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2C134-8D9B-87BB-2931-18D92DDBF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45450-2F57-9ED1-C90B-8BF3132B2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2F3F9-E87D-6B6C-F42A-51660B1FE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658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some tips		2. material 		3. throw rubbish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4. plants 		5. preserve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B5EAE-1FB9-81EB-6414-2B146B183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E31CAB-89FB-1047-21DC-FA442F645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42894-49E0-D79B-A291-B45229819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1. some tips		2. material 		3. throw rubbish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4. plants 		5. preserve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BBA1E-F41F-6CB7-4D7A-77371ABE9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2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59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3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9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54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11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2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1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07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92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3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0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08847" y="1133661"/>
            <a:ext cx="9681882" cy="4962339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Fira Sans ExtraBold" panose="020B09030500000200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Fira Sans ExtraBold" panose="020B0903050000020004" pitchFamily="34" charset="0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95718" y="2118015"/>
            <a:ext cx="8875058" cy="2433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068"/>
              </a:lnSpc>
            </a:pPr>
            <a:r>
              <a:rPr lang="en-US" sz="11500" dirty="0">
                <a:solidFill>
                  <a:srgbClr val="BE636B"/>
                </a:solidFill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WELCOME TO OUR CLASS!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66049" y="5007702"/>
            <a:ext cx="6578586" cy="6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50"/>
              </a:lnSpc>
            </a:pPr>
            <a:r>
              <a:rPr lang="en-US" sz="5284" dirty="0"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Presented by: …..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ndscape of a beach and water&#10;&#10;AI-generated content may be incorrect.">
            <a:extLst>
              <a:ext uri="{FF2B5EF4-FFF2-40B4-BE49-F238E27FC236}">
                <a16:creationId xmlns:a16="http://schemas.microsoft.com/office/drawing/2014/main" id="{2D3F8216-A036-DA8B-A006-358C643AB1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424" b="2876"/>
          <a:stretch>
            <a:fillRect/>
          </a:stretch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4D4A62-9F95-D7A6-BF21-2E9282989018}"/>
              </a:ext>
            </a:extLst>
          </p:cNvPr>
          <p:cNvSpPr txBox="1"/>
          <p:nvPr/>
        </p:nvSpPr>
        <p:spPr>
          <a:xfrm>
            <a:off x="2382101" y="5908733"/>
            <a:ext cx="70408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The Galápagos Islands</a:t>
            </a:r>
          </a:p>
        </p:txBody>
      </p:sp>
    </p:spTree>
    <p:extLst>
      <p:ext uri="{BB962C8B-B14F-4D97-AF65-F5344CB8AC3E}">
        <p14:creationId xmlns:p14="http://schemas.microsoft.com/office/powerpoint/2010/main" val="27922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Visiting Halong Bay: tips to help you plan your trip – Lonely Planet -  Lonely Planet">
            <a:extLst>
              <a:ext uri="{FF2B5EF4-FFF2-40B4-BE49-F238E27FC236}">
                <a16:creationId xmlns:a16="http://schemas.microsoft.com/office/drawing/2014/main" id="{FE0105B7-4E09-759A-DE7A-B17D8B1A9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2" b="19542"/>
          <a:stretch>
            <a:fillRect/>
          </a:stretch>
        </p:blipFill>
        <p:spPr bwMode="auto">
          <a:xfrm>
            <a:off x="-1" y="1"/>
            <a:ext cx="12192000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9" name="Group 512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5130" name="Freeform: Shape 512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1" name="Freeform: Shape 513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2" name="Freeform: Shape 513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5133" name="Freeform: Shape 513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9AB479-F0AB-440D-EDE6-EEA3C26EE32E}"/>
              </a:ext>
            </a:extLst>
          </p:cNvPr>
          <p:cNvSpPr txBox="1"/>
          <p:nvPr/>
        </p:nvSpPr>
        <p:spPr>
          <a:xfrm>
            <a:off x="2575407" y="5921574"/>
            <a:ext cx="70408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Ha Long Bay</a:t>
            </a:r>
          </a:p>
        </p:txBody>
      </p:sp>
    </p:spTree>
    <p:extLst>
      <p:ext uri="{BB962C8B-B14F-4D97-AF65-F5344CB8AC3E}">
        <p14:creationId xmlns:p14="http://schemas.microsoft.com/office/powerpoint/2010/main" val="27015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Mount Everest - Wikipedia">
            <a:extLst>
              <a:ext uri="{FF2B5EF4-FFF2-40B4-BE49-F238E27FC236}">
                <a16:creationId xmlns:a16="http://schemas.microsoft.com/office/drawing/2014/main" id="{1F501D10-B707-2FDF-BC3C-E7473157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226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9E117E-4030-6CB4-122B-06E704A48B77}"/>
              </a:ext>
            </a:extLst>
          </p:cNvPr>
          <p:cNvSpPr txBox="1"/>
          <p:nvPr/>
        </p:nvSpPr>
        <p:spPr>
          <a:xfrm>
            <a:off x="2418677" y="5211522"/>
            <a:ext cx="70408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Mount Everest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5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5532" y="159507"/>
            <a:ext cx="11840936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ira Sans ExtraBold" panose="020B0903050000020004" pitchFamily="34" charset="0"/>
                <a:cs typeface="Arial" panose="020B0604020202020204" pitchFamily="34" charset="0"/>
              </a:rPr>
              <a:t>2. Work in pairs. Look at the list of the natural wonders below. Rank them from 1 (most interesting) to 5 (least interesting), based on how interesting the places are for you.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D2EACFD3-FB29-2D3E-2EE3-B1F5F4802BA6}"/>
              </a:ext>
            </a:extLst>
          </p:cNvPr>
          <p:cNvSpPr txBox="1"/>
          <p:nvPr/>
        </p:nvSpPr>
        <p:spPr>
          <a:xfrm>
            <a:off x="1701296" y="1843950"/>
            <a:ext cx="7058251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70C0"/>
                </a:solidFill>
              </a:rPr>
              <a:t>The Amazon Rainforest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70C0"/>
                </a:solidFill>
              </a:rPr>
              <a:t>The Sahara Desert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70C0"/>
                </a:solidFill>
              </a:rPr>
              <a:t>The Galápagos Islands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70C0"/>
                </a:solidFill>
              </a:rPr>
              <a:t>Ha Long Bay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70C0"/>
                </a:solidFill>
              </a:rPr>
              <a:t>Mount Everest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D9F35C-59EA-572C-4B41-8E7120B8B354}"/>
              </a:ext>
            </a:extLst>
          </p:cNvPr>
          <p:cNvSpPr txBox="1"/>
          <p:nvPr/>
        </p:nvSpPr>
        <p:spPr>
          <a:xfrm>
            <a:off x="175532" y="5731247"/>
            <a:ext cx="118409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What place would you like to visit most, and why?</a:t>
            </a:r>
          </a:p>
        </p:txBody>
      </p:sp>
    </p:spTree>
    <p:extLst>
      <p:ext uri="{BB962C8B-B14F-4D97-AF65-F5344CB8AC3E}">
        <p14:creationId xmlns:p14="http://schemas.microsoft.com/office/powerpoint/2010/main" val="10404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8BA1AF-2D84-9B1F-1619-92D7661DA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4B0D2D-D81F-F222-F372-1B24EB986649}"/>
              </a:ext>
            </a:extLst>
          </p:cNvPr>
          <p:cNvSpPr txBox="1"/>
          <p:nvPr/>
        </p:nvSpPr>
        <p:spPr>
          <a:xfrm>
            <a:off x="175532" y="159507"/>
            <a:ext cx="11840936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Fira Sans ExtraBold" panose="020B0903050000020004" pitchFamily="34" charset="0"/>
                <a:cs typeface="Arial" panose="020B0604020202020204" pitchFamily="34" charset="0"/>
              </a:rPr>
              <a:t>Example: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Fira Sans ExtraBold" panose="020B09030500000200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DD09B59-CFDF-D381-3D43-25C79E938814}"/>
              </a:ext>
            </a:extLst>
          </p:cNvPr>
          <p:cNvSpPr txBox="1"/>
          <p:nvPr/>
        </p:nvSpPr>
        <p:spPr>
          <a:xfrm>
            <a:off x="175532" y="1306068"/>
            <a:ext cx="11840936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/>
            <a:r>
              <a:rPr lang="en-US" sz="4000" b="1" dirty="0"/>
              <a:t>The place I would like to visit most is </a:t>
            </a:r>
            <a:r>
              <a:rPr lang="en-US" sz="4000" b="1" dirty="0">
                <a:highlight>
                  <a:srgbClr val="FFFF00"/>
                </a:highlight>
              </a:rPr>
              <a:t>Mount Everest</a:t>
            </a:r>
            <a:r>
              <a:rPr lang="en-US" sz="4000" b="1" dirty="0"/>
              <a:t>. Because I want to go on an adventure of climbing and standing on top of Everest. Furthermore, it has breathtaking views of snow-capped peaks, and vast glaciers, creating a magnificent landscape that captivates the soul. Visiting Everest also offers an awe-inspiring sense of adventure and a chance to explore the beauty of the natural world.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4996" y="538823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15518" y="1792673"/>
            <a:ext cx="9160963" cy="3272653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2848" y="1981338"/>
            <a:ext cx="8726303" cy="2895321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354596" y="-79178"/>
            <a:ext cx="2303207" cy="2278375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64995" y="3896278"/>
            <a:ext cx="1837349" cy="181753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210361" y="919707"/>
            <a:ext cx="1604645" cy="808319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flipH="1">
            <a:off x="10569005" y="5166512"/>
            <a:ext cx="1410118" cy="710328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56978" y="3142068"/>
            <a:ext cx="6830867" cy="110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3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BE636B"/>
                </a:solidFill>
                <a:effectLst/>
                <a:uLnTx/>
                <a:uFillTx/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2029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3D4353-94FE-DC57-3A13-87D1F80B3D35}"/>
              </a:ext>
            </a:extLst>
          </p:cNvPr>
          <p:cNvSpPr/>
          <p:nvPr/>
        </p:nvSpPr>
        <p:spPr>
          <a:xfrm>
            <a:off x="0" y="1424674"/>
            <a:ext cx="12127656" cy="521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344" y="-21876"/>
            <a:ext cx="1212765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ira Sans ExtraBold" panose="020B0903050000020004" pitchFamily="34" charset="0"/>
                <a:cs typeface="Arial" panose="020B0604020202020204" pitchFamily="34" charset="0"/>
              </a:rPr>
              <a:t>3. Listen to the passage and fill in each blank with no more than TWO words. 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4344" y="1580347"/>
            <a:ext cx="12127656" cy="54513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1. </a:t>
            </a:r>
            <a:r>
              <a:rPr lang="en-US" sz="3600" dirty="0"/>
              <a:t>There are __________ for </a:t>
            </a:r>
            <a:r>
              <a:rPr lang="en-US" sz="3600" dirty="0" err="1"/>
              <a:t>travellers</a:t>
            </a:r>
            <a:r>
              <a:rPr lang="en-US" sz="3600" dirty="0"/>
              <a:t> to the Galápagos Islands.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2. </a:t>
            </a:r>
            <a:r>
              <a:rPr lang="en-US" sz="3600" dirty="0" err="1"/>
              <a:t>Travellers</a:t>
            </a:r>
            <a:r>
              <a:rPr lang="en-US" sz="3600" dirty="0"/>
              <a:t> can’t bring any food or live __________ to the islands.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3. </a:t>
            </a:r>
            <a:r>
              <a:rPr lang="en-US" sz="3600" dirty="0" err="1"/>
              <a:t>Travellers</a:t>
            </a:r>
            <a:r>
              <a:rPr lang="en-US" sz="3600" dirty="0"/>
              <a:t> mustn’t litter on the islands or ___________ into the ocean.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4. </a:t>
            </a:r>
            <a:r>
              <a:rPr lang="en-US" sz="3600" dirty="0"/>
              <a:t>Visitors shouldn’t buy souvenirs made from animals or ___________ from the islands.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5. </a:t>
            </a:r>
            <a:r>
              <a:rPr lang="en-US" sz="3600" dirty="0"/>
              <a:t>Visitors can help _________ this natural wonder of the world.</a:t>
            </a:r>
          </a:p>
        </p:txBody>
      </p:sp>
      <p:pic>
        <p:nvPicPr>
          <p:cNvPr id="5" name="060">
            <a:hlinkClick r:id="" action="ppaction://media"/>
            <a:extLst>
              <a:ext uri="{FF2B5EF4-FFF2-40B4-BE49-F238E27FC236}">
                <a16:creationId xmlns:a16="http://schemas.microsoft.com/office/drawing/2014/main" id="{01E52A02-8C68-4BFA-292B-552D44DA1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8320744" y="684069"/>
            <a:ext cx="713398" cy="7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C00B8E-AFEE-A421-BD48-ACFA724D8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4346C-B30A-F649-7D5D-E6A425FF7967}"/>
              </a:ext>
            </a:extLst>
          </p:cNvPr>
          <p:cNvSpPr/>
          <p:nvPr/>
        </p:nvSpPr>
        <p:spPr>
          <a:xfrm>
            <a:off x="0" y="1424674"/>
            <a:ext cx="12127656" cy="521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B51DA-0932-EE6B-1629-B99704AAC641}"/>
              </a:ext>
            </a:extLst>
          </p:cNvPr>
          <p:cNvSpPr txBox="1"/>
          <p:nvPr/>
        </p:nvSpPr>
        <p:spPr>
          <a:xfrm>
            <a:off x="64344" y="-21876"/>
            <a:ext cx="1212765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ira Sans ExtraBold" panose="020B0903050000020004" pitchFamily="34" charset="0"/>
                <a:ea typeface="+mn-ea"/>
                <a:cs typeface="Arial" panose="020B0604020202020204" pitchFamily="34" charset="0"/>
              </a:rPr>
              <a:t>3. Listen to the passage and fill in each blank with no more than TWO words.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F494711-7818-2FF0-1548-1011C2315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4" y="1580347"/>
            <a:ext cx="12127656" cy="54513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400" dirty="0">
                <a:solidFill>
                  <a:srgbClr val="F16649"/>
                </a:solidFill>
              </a:rPr>
              <a:t>1. </a:t>
            </a:r>
            <a:r>
              <a:rPr lang="en-US" sz="5400" dirty="0"/>
              <a:t>There are __________ for </a:t>
            </a:r>
            <a:r>
              <a:rPr lang="en-US" sz="5400" dirty="0" err="1"/>
              <a:t>travellers</a:t>
            </a:r>
            <a:r>
              <a:rPr lang="en-US" sz="5400" dirty="0"/>
              <a:t> to the Galápagos Islands.</a:t>
            </a:r>
          </a:p>
        </p:txBody>
      </p:sp>
      <p:pic>
        <p:nvPicPr>
          <p:cNvPr id="5" name="060">
            <a:hlinkClick r:id="" action="ppaction://media"/>
            <a:extLst>
              <a:ext uri="{FF2B5EF4-FFF2-40B4-BE49-F238E27FC236}">
                <a16:creationId xmlns:a16="http://schemas.microsoft.com/office/drawing/2014/main" id="{8CD5893D-EF2C-D0B1-7690-EA6EA5C392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45" end="41659.3125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8320744" y="684069"/>
            <a:ext cx="713398" cy="713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19A27-F942-8267-9347-0017BC810910}"/>
              </a:ext>
            </a:extLst>
          </p:cNvPr>
          <p:cNvSpPr txBox="1"/>
          <p:nvPr/>
        </p:nvSpPr>
        <p:spPr>
          <a:xfrm>
            <a:off x="175428" y="4031609"/>
            <a:ext cx="11841144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/>
            </a:lvl1pPr>
          </a:lstStyle>
          <a:p>
            <a:r>
              <a:rPr lang="en-US" sz="5400" dirty="0"/>
              <a:t>Below are some tips for </a:t>
            </a:r>
            <a:r>
              <a:rPr lang="en-US" sz="5400" dirty="0" err="1"/>
              <a:t>travellers</a:t>
            </a:r>
            <a:r>
              <a:rPr lang="en-US" sz="5400" dirty="0"/>
              <a:t> to follow to reduce their impact on the islands.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D47FB-63D2-C2A2-CFEF-BA0A84311CB5}"/>
              </a:ext>
            </a:extLst>
          </p:cNvPr>
          <p:cNvSpPr txBox="1"/>
          <p:nvPr/>
        </p:nvSpPr>
        <p:spPr>
          <a:xfrm>
            <a:off x="3607983" y="1462264"/>
            <a:ext cx="3496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some tips</a:t>
            </a:r>
          </a:p>
        </p:txBody>
      </p:sp>
    </p:spTree>
    <p:extLst>
      <p:ext uri="{BB962C8B-B14F-4D97-AF65-F5344CB8AC3E}">
        <p14:creationId xmlns:p14="http://schemas.microsoft.com/office/powerpoint/2010/main" val="8377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EA927B-D120-50C2-304F-50948210F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481AFD-7B82-3788-0845-826B981A6FFE}"/>
              </a:ext>
            </a:extLst>
          </p:cNvPr>
          <p:cNvSpPr/>
          <p:nvPr/>
        </p:nvSpPr>
        <p:spPr>
          <a:xfrm>
            <a:off x="0" y="1424674"/>
            <a:ext cx="12127656" cy="521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CFA16-3883-822B-1097-565305251153}"/>
              </a:ext>
            </a:extLst>
          </p:cNvPr>
          <p:cNvSpPr txBox="1"/>
          <p:nvPr/>
        </p:nvSpPr>
        <p:spPr>
          <a:xfrm>
            <a:off x="64344" y="-21876"/>
            <a:ext cx="1212765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ira Sans ExtraBold" panose="020B0903050000020004" pitchFamily="34" charset="0"/>
                <a:ea typeface="+mn-ea"/>
                <a:cs typeface="Arial" panose="020B0604020202020204" pitchFamily="34" charset="0"/>
              </a:rPr>
              <a:t>3. Listen to the passage and fill in each blank with no more than TWO words.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ECA91B6-0CF2-397E-CF2E-E15CBD97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4" y="1580347"/>
            <a:ext cx="12127656" cy="54513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400" dirty="0">
                <a:solidFill>
                  <a:srgbClr val="F16649"/>
                </a:solidFill>
              </a:rPr>
              <a:t>2. </a:t>
            </a:r>
            <a:r>
              <a:rPr lang="en-US" sz="5400" dirty="0" err="1"/>
              <a:t>Travellers</a:t>
            </a:r>
            <a:r>
              <a:rPr lang="en-US" sz="5400" dirty="0"/>
              <a:t> can’t bring any food or live __________ to the islands.</a:t>
            </a:r>
          </a:p>
        </p:txBody>
      </p:sp>
      <p:pic>
        <p:nvPicPr>
          <p:cNvPr id="5" name="060">
            <a:hlinkClick r:id="" action="ppaction://media"/>
            <a:extLst>
              <a:ext uri="{FF2B5EF4-FFF2-40B4-BE49-F238E27FC236}">
                <a16:creationId xmlns:a16="http://schemas.microsoft.com/office/drawing/2014/main" id="{BAAA3C1F-A8C7-ABB3-403F-FD3158814E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54" end="28291.3125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8320744" y="684069"/>
            <a:ext cx="713398" cy="713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1F3554-DA3C-1CE7-D742-1E72E1032995}"/>
              </a:ext>
            </a:extLst>
          </p:cNvPr>
          <p:cNvSpPr txBox="1"/>
          <p:nvPr/>
        </p:nvSpPr>
        <p:spPr>
          <a:xfrm>
            <a:off x="240366" y="4031609"/>
            <a:ext cx="11775612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/>
            </a:lvl1pPr>
          </a:lstStyle>
          <a:p>
            <a:r>
              <a:rPr lang="en-US" sz="5400" dirty="0"/>
              <a:t>Do not bring any food or live material to the islands or from one island to the other.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3CEC8-9DCF-A53D-DC7B-335C7886A627}"/>
              </a:ext>
            </a:extLst>
          </p:cNvPr>
          <p:cNvSpPr txBox="1"/>
          <p:nvPr/>
        </p:nvSpPr>
        <p:spPr>
          <a:xfrm>
            <a:off x="474827" y="2292671"/>
            <a:ext cx="3839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material</a:t>
            </a:r>
          </a:p>
        </p:txBody>
      </p:sp>
    </p:spTree>
    <p:extLst>
      <p:ext uri="{BB962C8B-B14F-4D97-AF65-F5344CB8AC3E}">
        <p14:creationId xmlns:p14="http://schemas.microsoft.com/office/powerpoint/2010/main" val="14544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04F329-5ED8-1C0C-A450-CC6EECCD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C77302-D344-E2F1-C640-C780F04602F0}"/>
              </a:ext>
            </a:extLst>
          </p:cNvPr>
          <p:cNvSpPr/>
          <p:nvPr/>
        </p:nvSpPr>
        <p:spPr>
          <a:xfrm>
            <a:off x="0" y="1424674"/>
            <a:ext cx="12127656" cy="521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F6C31A-574E-65EB-4BC5-E8F17E5EF2EF}"/>
              </a:ext>
            </a:extLst>
          </p:cNvPr>
          <p:cNvSpPr txBox="1"/>
          <p:nvPr/>
        </p:nvSpPr>
        <p:spPr>
          <a:xfrm>
            <a:off x="64344" y="-21876"/>
            <a:ext cx="1212765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ira Sans ExtraBold" panose="020B0903050000020004" pitchFamily="34" charset="0"/>
                <a:ea typeface="+mn-ea"/>
                <a:cs typeface="Arial" panose="020B0604020202020204" pitchFamily="34" charset="0"/>
              </a:rPr>
              <a:t>3. Listen to the passage and fill in each blank with no more than TWO words.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F398009-6BDB-F71D-6E18-1A6A795CF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4" y="1580347"/>
            <a:ext cx="12127656" cy="54513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400" dirty="0">
                <a:solidFill>
                  <a:srgbClr val="F16649"/>
                </a:solidFill>
              </a:rPr>
              <a:t>3. </a:t>
            </a:r>
            <a:r>
              <a:rPr lang="en-US" sz="5400" dirty="0" err="1"/>
              <a:t>Travellers</a:t>
            </a:r>
            <a:r>
              <a:rPr lang="en-US" sz="5400" dirty="0"/>
              <a:t> mustn’t litter on the islands or ______________ into the ocean.</a:t>
            </a:r>
          </a:p>
        </p:txBody>
      </p:sp>
      <p:pic>
        <p:nvPicPr>
          <p:cNvPr id="5" name="060">
            <a:hlinkClick r:id="" action="ppaction://media"/>
            <a:extLst>
              <a:ext uri="{FF2B5EF4-FFF2-40B4-BE49-F238E27FC236}">
                <a16:creationId xmlns:a16="http://schemas.microsoft.com/office/drawing/2014/main" id="{BFE729AC-7101-7CD4-01F6-082B1ED82E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941" end="16797.3125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8320744" y="684069"/>
            <a:ext cx="713398" cy="713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938A9D-1DE9-E658-2C03-C666DC14CF62}"/>
              </a:ext>
            </a:extLst>
          </p:cNvPr>
          <p:cNvSpPr txBox="1"/>
          <p:nvPr/>
        </p:nvSpPr>
        <p:spPr>
          <a:xfrm>
            <a:off x="301935" y="3863666"/>
            <a:ext cx="11523785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/>
            </a:lvl1pPr>
          </a:lstStyle>
          <a:p>
            <a:r>
              <a:rPr lang="en-US" sz="5400" dirty="0"/>
              <a:t>- Do not litter on the islands or throw rubbish into the ocean.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EE2C58-A6A9-AE1A-FAD4-1C2624718607}"/>
              </a:ext>
            </a:extLst>
          </p:cNvPr>
          <p:cNvSpPr txBox="1"/>
          <p:nvPr/>
        </p:nvSpPr>
        <p:spPr>
          <a:xfrm>
            <a:off x="-2" y="2367042"/>
            <a:ext cx="4947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throw rubbish</a:t>
            </a:r>
          </a:p>
        </p:txBody>
      </p:sp>
    </p:spTree>
    <p:extLst>
      <p:ext uri="{BB962C8B-B14F-4D97-AF65-F5344CB8AC3E}">
        <p14:creationId xmlns:p14="http://schemas.microsoft.com/office/powerpoint/2010/main" val="19612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20588" y="1290918"/>
            <a:ext cx="9950823" cy="4589930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Bold" panose="020B09030500000200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Bold" panose="020B09030500000200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04757" y="2557044"/>
            <a:ext cx="8978395" cy="1439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0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REVIEW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06706" y="4565809"/>
            <a:ext cx="6578586" cy="69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Lesson 2: Skills</a:t>
            </a:r>
          </a:p>
        </p:txBody>
      </p:sp>
    </p:spTree>
    <p:extLst>
      <p:ext uri="{BB962C8B-B14F-4D97-AF65-F5344CB8AC3E}">
        <p14:creationId xmlns:p14="http://schemas.microsoft.com/office/powerpoint/2010/main" val="7627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D9EB33-32FB-C10B-96E4-5AC78EAF2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A9B12A-29BA-E948-C941-E14EE356DA49}"/>
              </a:ext>
            </a:extLst>
          </p:cNvPr>
          <p:cNvSpPr/>
          <p:nvPr/>
        </p:nvSpPr>
        <p:spPr>
          <a:xfrm>
            <a:off x="0" y="1424674"/>
            <a:ext cx="12127656" cy="521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49FDB-D63D-A873-DCA3-211C7AA6F0F7}"/>
              </a:ext>
            </a:extLst>
          </p:cNvPr>
          <p:cNvSpPr txBox="1"/>
          <p:nvPr/>
        </p:nvSpPr>
        <p:spPr>
          <a:xfrm>
            <a:off x="64344" y="-21876"/>
            <a:ext cx="1212765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ira Sans ExtraBold" panose="020B0903050000020004" pitchFamily="34" charset="0"/>
                <a:ea typeface="+mn-ea"/>
                <a:cs typeface="Arial" panose="020B0604020202020204" pitchFamily="34" charset="0"/>
              </a:rPr>
              <a:t>3. Listen to the passage and fill in each blank with no more than TWO words.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E51B3BD-7735-77FD-2F4D-1A648A6C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4" y="1580347"/>
            <a:ext cx="12127656" cy="54513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400" dirty="0">
                <a:solidFill>
                  <a:srgbClr val="F16649"/>
                </a:solidFill>
              </a:rPr>
              <a:t>4. </a:t>
            </a:r>
            <a:r>
              <a:rPr lang="en-US" sz="5400" dirty="0"/>
              <a:t>Visitors shouldn’t buy souvenirs made from animals or ___________ from the islands.</a:t>
            </a:r>
          </a:p>
        </p:txBody>
      </p:sp>
      <p:pic>
        <p:nvPicPr>
          <p:cNvPr id="5" name="060">
            <a:hlinkClick r:id="" action="ppaction://media"/>
            <a:extLst>
              <a:ext uri="{FF2B5EF4-FFF2-40B4-BE49-F238E27FC236}">
                <a16:creationId xmlns:a16="http://schemas.microsoft.com/office/drawing/2014/main" id="{07152A86-524F-76C1-9D80-8CDDFF34E0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402" end="11122.3125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8320744" y="684069"/>
            <a:ext cx="713398" cy="713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77AA15-F07C-BD90-D282-BEED46265913}"/>
              </a:ext>
            </a:extLst>
          </p:cNvPr>
          <p:cNvSpPr txBox="1"/>
          <p:nvPr/>
        </p:nvSpPr>
        <p:spPr>
          <a:xfrm>
            <a:off x="64343" y="4677488"/>
            <a:ext cx="11682179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/>
            </a:lvl1pPr>
          </a:lstStyle>
          <a:p>
            <a:r>
              <a:rPr lang="en-US" sz="5400" dirty="0"/>
              <a:t>- Do not buy souvenirs made from animals or plants from the islands.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89FE3-102A-63FC-188A-60B693DCD590}"/>
              </a:ext>
            </a:extLst>
          </p:cNvPr>
          <p:cNvSpPr txBox="1"/>
          <p:nvPr/>
        </p:nvSpPr>
        <p:spPr>
          <a:xfrm>
            <a:off x="5436646" y="2363392"/>
            <a:ext cx="2884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plants</a:t>
            </a:r>
          </a:p>
        </p:txBody>
      </p:sp>
    </p:spTree>
    <p:extLst>
      <p:ext uri="{BB962C8B-B14F-4D97-AF65-F5344CB8AC3E}">
        <p14:creationId xmlns:p14="http://schemas.microsoft.com/office/powerpoint/2010/main" val="41545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36DF35-435B-DB71-CC71-629E5DABE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BDA09F-8086-A726-3CF9-4660CE166E5C}"/>
              </a:ext>
            </a:extLst>
          </p:cNvPr>
          <p:cNvSpPr/>
          <p:nvPr/>
        </p:nvSpPr>
        <p:spPr>
          <a:xfrm>
            <a:off x="0" y="1424674"/>
            <a:ext cx="12127656" cy="521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B3DA4-8F7A-BD9E-AFFE-761CEDE8E922}"/>
              </a:ext>
            </a:extLst>
          </p:cNvPr>
          <p:cNvSpPr txBox="1"/>
          <p:nvPr/>
        </p:nvSpPr>
        <p:spPr>
          <a:xfrm>
            <a:off x="64344" y="-21876"/>
            <a:ext cx="1212765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ira Sans ExtraBold" panose="020B0903050000020004" pitchFamily="34" charset="0"/>
                <a:ea typeface="+mn-ea"/>
                <a:cs typeface="Arial" panose="020B0604020202020204" pitchFamily="34" charset="0"/>
              </a:rPr>
              <a:t>3. Listen to the passage and fill in each blank with no more than TWO words.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90F14A4-7996-52AC-1160-8B77BC765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4" y="1580347"/>
            <a:ext cx="12127656" cy="54513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400" dirty="0">
                <a:solidFill>
                  <a:srgbClr val="F16649"/>
                </a:solidFill>
              </a:rPr>
              <a:t>5. </a:t>
            </a:r>
            <a:r>
              <a:rPr lang="en-US" sz="5400" dirty="0"/>
              <a:t>Visitors can help _________ this natural wonder of the world.</a:t>
            </a:r>
          </a:p>
        </p:txBody>
      </p:sp>
      <p:pic>
        <p:nvPicPr>
          <p:cNvPr id="5" name="060">
            <a:hlinkClick r:id="" action="ppaction://media"/>
            <a:extLst>
              <a:ext uri="{FF2B5EF4-FFF2-40B4-BE49-F238E27FC236}">
                <a16:creationId xmlns:a16="http://schemas.microsoft.com/office/drawing/2014/main" id="{82D0FC8A-D16D-4EC0-6994-73450ED6EC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714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8320744" y="684069"/>
            <a:ext cx="713398" cy="713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157529-01C9-C17C-7C67-69B9E7C5F67C}"/>
              </a:ext>
            </a:extLst>
          </p:cNvPr>
          <p:cNvSpPr txBox="1"/>
          <p:nvPr/>
        </p:nvSpPr>
        <p:spPr>
          <a:xfrm>
            <a:off x="149403" y="3865607"/>
            <a:ext cx="11893194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dirty="0"/>
              <a:t>By doing these, visitors can help protect the unique species of the islands and help preserve this natural wonder of the world.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39F42-C7BC-FA5A-BC52-66DB677A8CAB}"/>
              </a:ext>
            </a:extLst>
          </p:cNvPr>
          <p:cNvSpPr txBox="1"/>
          <p:nvPr/>
        </p:nvSpPr>
        <p:spPr>
          <a:xfrm>
            <a:off x="5669975" y="1451881"/>
            <a:ext cx="3005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preserve</a:t>
            </a:r>
          </a:p>
        </p:txBody>
      </p:sp>
    </p:spTree>
    <p:extLst>
      <p:ext uri="{BB962C8B-B14F-4D97-AF65-F5344CB8AC3E}">
        <p14:creationId xmlns:p14="http://schemas.microsoft.com/office/powerpoint/2010/main" val="121126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64F62-AF49-B61F-5CB1-E06CE836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60844DB-3AC1-84CF-4CE9-8E728B34D3E9}"/>
              </a:ext>
            </a:extLst>
          </p:cNvPr>
          <p:cNvSpPr txBox="1"/>
          <p:nvPr/>
        </p:nvSpPr>
        <p:spPr>
          <a:xfrm>
            <a:off x="64344" y="-21876"/>
            <a:ext cx="12127656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ira Sans ExtraBold" panose="020B0903050000020004" pitchFamily="34" charset="0"/>
                <a:ea typeface="+mn-ea"/>
                <a:cs typeface="Arial" panose="020B0604020202020204" pitchFamily="34" charset="0"/>
              </a:rPr>
              <a:t>Look at the answers again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CEBB2E-60E0-5A23-4F20-CA5D9C9F9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4" y="843922"/>
            <a:ext cx="12127656" cy="54513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1. </a:t>
            </a:r>
            <a:r>
              <a:rPr lang="en-US" sz="3600" dirty="0"/>
              <a:t>There are _____________ for </a:t>
            </a:r>
            <a:r>
              <a:rPr lang="en-US" sz="3600" dirty="0" err="1"/>
              <a:t>travellers</a:t>
            </a:r>
            <a:r>
              <a:rPr lang="en-US" sz="3600" dirty="0"/>
              <a:t> to the Galápagos Islands.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2. </a:t>
            </a:r>
            <a:r>
              <a:rPr lang="en-US" sz="3600" dirty="0" err="1"/>
              <a:t>Travellers</a:t>
            </a:r>
            <a:r>
              <a:rPr lang="en-US" sz="3600" dirty="0"/>
              <a:t> can’t bring any food or live _____________ to the islands.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3. </a:t>
            </a:r>
            <a:r>
              <a:rPr lang="en-US" sz="3600" dirty="0" err="1"/>
              <a:t>Travellers</a:t>
            </a:r>
            <a:r>
              <a:rPr lang="en-US" sz="3600" dirty="0"/>
              <a:t> mustn’t litter on the islands or _____________ into the ocean.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4. </a:t>
            </a:r>
            <a:r>
              <a:rPr lang="en-US" sz="3600" dirty="0"/>
              <a:t>Visitors shouldn’t buy souvenirs made from animals or _____________ from the islands.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</a:rPr>
              <a:t>5. </a:t>
            </a:r>
            <a:r>
              <a:rPr lang="en-US" sz="3600" dirty="0"/>
              <a:t>Visitors can help _____________ this natural wonder of the world.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566B0-51CE-3589-A6CA-D0AE40A68336}"/>
              </a:ext>
            </a:extLst>
          </p:cNvPr>
          <p:cNvSpPr txBox="1"/>
          <p:nvPr/>
        </p:nvSpPr>
        <p:spPr>
          <a:xfrm>
            <a:off x="8047151" y="1984860"/>
            <a:ext cx="2724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320E5F-DBB7-15DF-576F-67BC662537DD}"/>
              </a:ext>
            </a:extLst>
          </p:cNvPr>
          <p:cNvSpPr txBox="1"/>
          <p:nvPr/>
        </p:nvSpPr>
        <p:spPr>
          <a:xfrm>
            <a:off x="2978758" y="796044"/>
            <a:ext cx="2724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tips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10AF3-2246-4717-D3FF-F2D3CA392219}"/>
              </a:ext>
            </a:extLst>
          </p:cNvPr>
          <p:cNvSpPr txBox="1"/>
          <p:nvPr/>
        </p:nvSpPr>
        <p:spPr>
          <a:xfrm>
            <a:off x="3917992" y="5715144"/>
            <a:ext cx="244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preserve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B51ED-998C-9E7E-E2C0-27367102F43F}"/>
              </a:ext>
            </a:extLst>
          </p:cNvPr>
          <p:cNvSpPr txBox="1"/>
          <p:nvPr/>
        </p:nvSpPr>
        <p:spPr>
          <a:xfrm>
            <a:off x="763464" y="5007258"/>
            <a:ext cx="1876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AB4FB-5AF7-8AE4-BE18-D93076EDC590}"/>
              </a:ext>
            </a:extLst>
          </p:cNvPr>
          <p:cNvSpPr txBox="1"/>
          <p:nvPr/>
        </p:nvSpPr>
        <p:spPr>
          <a:xfrm>
            <a:off x="8047151" y="3215666"/>
            <a:ext cx="4080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throw rubbish</a:t>
            </a:r>
          </a:p>
        </p:txBody>
      </p:sp>
    </p:spTree>
    <p:extLst>
      <p:ext uri="{BB962C8B-B14F-4D97-AF65-F5344CB8AC3E}">
        <p14:creationId xmlns:p14="http://schemas.microsoft.com/office/powerpoint/2010/main" val="18064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4996" y="538823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15518" y="1792673"/>
            <a:ext cx="9160963" cy="3272653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2848" y="1981338"/>
            <a:ext cx="8726303" cy="2895321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354596" y="-79178"/>
            <a:ext cx="2303207" cy="2278375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64995" y="3896278"/>
            <a:ext cx="1837349" cy="181753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210361" y="919707"/>
            <a:ext cx="1604645" cy="808319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flipH="1">
            <a:off x="10569005" y="5166512"/>
            <a:ext cx="1410118" cy="710328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56978" y="3142068"/>
            <a:ext cx="6830867" cy="118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3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BE636B"/>
                </a:solidFill>
                <a:effectLst/>
                <a:uLnTx/>
                <a:uFillTx/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277482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630" y="2550"/>
            <a:ext cx="115049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ira Sans ExtraBold" panose="020B0903050000020004" pitchFamily="34" charset="0"/>
                <a:cs typeface="Arial" panose="020B0604020202020204" pitchFamily="34" charset="0"/>
              </a:rPr>
              <a:t>4. Make sentences using the words and phrases given.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-66776" y="648881"/>
            <a:ext cx="12493194" cy="4921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2"/>
                </a:solidFill>
              </a:rPr>
              <a:t>1. </a:t>
            </a:r>
            <a:r>
              <a:rPr lang="en-US" sz="4000" dirty="0"/>
              <a:t>village / nearly inaccessible / by cars / rainy days / 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________________________________</a:t>
            </a:r>
          </a:p>
          <a:p>
            <a:r>
              <a:rPr lang="en-US" sz="4000" dirty="0">
                <a:solidFill>
                  <a:schemeClr val="accent2"/>
                </a:solidFill>
              </a:rPr>
              <a:t>2. </a:t>
            </a:r>
            <a:r>
              <a:rPr lang="en-US" sz="4000" dirty="0"/>
              <a:t>what countries / people / speak English /first language/?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________________________________</a:t>
            </a:r>
          </a:p>
          <a:p>
            <a:r>
              <a:rPr lang="en-US" sz="4000" dirty="0">
                <a:solidFill>
                  <a:schemeClr val="accent2"/>
                </a:solidFill>
              </a:rPr>
              <a:t>3. </a:t>
            </a:r>
            <a:r>
              <a:rPr lang="en-US" sz="4000" dirty="0"/>
              <a:t>should learn / speak English / fluently / a native speaker /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________________________________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93EAD3-1C4A-E195-545D-0A7D0D211AEC}"/>
              </a:ext>
            </a:extLst>
          </p:cNvPr>
          <p:cNvSpPr txBox="1">
            <a:spLocks/>
          </p:cNvSpPr>
          <p:nvPr/>
        </p:nvSpPr>
        <p:spPr>
          <a:xfrm>
            <a:off x="0" y="1478156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F16649"/>
                </a:solidFill>
              </a:rPr>
              <a:t>The village is nearly inaccessible by cars on rainy days.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C7C442-C8A4-0CDD-67A0-DF95AAB9F47A}"/>
              </a:ext>
            </a:extLst>
          </p:cNvPr>
          <p:cNvSpPr txBox="1">
            <a:spLocks/>
          </p:cNvSpPr>
          <p:nvPr/>
        </p:nvSpPr>
        <p:spPr>
          <a:xfrm>
            <a:off x="87630" y="3197306"/>
            <a:ext cx="12460439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F16649"/>
                </a:solidFill>
              </a:rPr>
              <a:t>In what countries do people speak English as a first language?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D9C7C2-200D-EC01-293C-3AB090A640F2}"/>
              </a:ext>
            </a:extLst>
          </p:cNvPr>
          <p:cNvSpPr txBox="1">
            <a:spLocks/>
          </p:cNvSpPr>
          <p:nvPr/>
        </p:nvSpPr>
        <p:spPr>
          <a:xfrm>
            <a:off x="87630" y="4733513"/>
            <a:ext cx="11130396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F16649"/>
                </a:solidFill>
              </a:rPr>
              <a:t>You should learn to speak English fluently with a native speaker.</a:t>
            </a:r>
          </a:p>
        </p:txBody>
      </p:sp>
    </p:spTree>
    <p:extLst>
      <p:ext uri="{BB962C8B-B14F-4D97-AF65-F5344CB8AC3E}">
        <p14:creationId xmlns:p14="http://schemas.microsoft.com/office/powerpoint/2010/main" val="36611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3506" y="192640"/>
            <a:ext cx="115049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ira Sans ExtraBold" panose="020B0903050000020004" pitchFamily="34" charset="0"/>
                <a:ea typeface="+mn-ea"/>
                <a:cs typeface="Arial" panose="020B0604020202020204" pitchFamily="34" charset="0"/>
              </a:rPr>
              <a:t>4. Make sentences using the words and phrases given.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3BCA3-BE89-DDE4-DF85-819DEC44840E}"/>
              </a:ext>
            </a:extLst>
          </p:cNvPr>
          <p:cNvSpPr txBox="1"/>
          <p:nvPr/>
        </p:nvSpPr>
        <p:spPr>
          <a:xfrm>
            <a:off x="671755" y="1708343"/>
            <a:ext cx="11504987" cy="411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/ stay / hotel / which / my friend / recommend / us / 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/ foreign tourist / like Viet Nam / because / accommodation and food / affordable / 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________________________________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5D8C3B-F0F1-F322-2211-A83529684742}"/>
              </a:ext>
            </a:extLst>
          </p:cNvPr>
          <p:cNvSpPr txBox="1">
            <a:spLocks/>
          </p:cNvSpPr>
          <p:nvPr/>
        </p:nvSpPr>
        <p:spPr>
          <a:xfrm>
            <a:off x="568412" y="2368526"/>
            <a:ext cx="1054342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stay at the hotel which my friend has recommended to us. / We stayed at the hotel which my friend recommended to us.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2AB194-E140-E3DC-2C11-9C239B0AA468}"/>
              </a:ext>
            </a:extLst>
          </p:cNvPr>
          <p:cNvSpPr txBox="1">
            <a:spLocks/>
          </p:cNvSpPr>
          <p:nvPr/>
        </p:nvSpPr>
        <p:spPr>
          <a:xfrm>
            <a:off x="656497" y="5149657"/>
            <a:ext cx="1054342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foreign tourists like Viet Nam because the accommodation and food are affordable.</a:t>
            </a:r>
          </a:p>
        </p:txBody>
      </p:sp>
    </p:spTree>
    <p:extLst>
      <p:ext uri="{BB962C8B-B14F-4D97-AF65-F5344CB8AC3E}">
        <p14:creationId xmlns:p14="http://schemas.microsoft.com/office/powerpoint/2010/main" val="5162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1508" y="351375"/>
            <a:ext cx="508300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ira Sans ExtraBold" panose="020B0903050000020004" pitchFamily="34" charset="0"/>
                <a:cs typeface="Arial" panose="020B0604020202020204" pitchFamily="34" charset="0"/>
              </a:rPr>
              <a:t>WRAP-UP</a:t>
            </a:r>
            <a:endParaRPr lang="en-US" sz="7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Fira Sans ExtraBold" panose="020B09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46378" y="1797925"/>
            <a:ext cx="11445622" cy="434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What have we learnt in this lesson?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Read for specific information;</a:t>
            </a:r>
            <a:endParaRPr lang="en-US" sz="3600" dirty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Revise and talk about the world’s natural wonders;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Listen for specific information;</a:t>
            </a:r>
            <a:endParaRPr lang="en-US" sz="3600" dirty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Write correct sentences from words and phrases given.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4996" y="538823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80567" y="1303626"/>
            <a:ext cx="6830867" cy="9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392"/>
              </a:lnSpc>
            </a:pPr>
            <a:r>
              <a:rPr lang="en-US" sz="8400" dirty="0">
                <a:solidFill>
                  <a:srgbClr val="FF0000"/>
                </a:solidFill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HOMEWORK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15519" y="2419702"/>
            <a:ext cx="9160963" cy="3272653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2849" y="2608367"/>
            <a:ext cx="8726303" cy="2895321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354597" y="547851"/>
            <a:ext cx="2303207" cy="2278375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64996" y="4523307"/>
            <a:ext cx="1837349" cy="181753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210362" y="1546736"/>
            <a:ext cx="1604645" cy="808319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flipH="1">
            <a:off x="10569006" y="5793541"/>
            <a:ext cx="1410118" cy="710328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E9511-150A-DFBF-A48C-7F0CF7EDF74E}"/>
              </a:ext>
            </a:extLst>
          </p:cNvPr>
          <p:cNvSpPr txBox="1"/>
          <p:nvPr/>
        </p:nvSpPr>
        <p:spPr>
          <a:xfrm>
            <a:off x="1815007" y="2835254"/>
            <a:ext cx="8644144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/>
              <a:t>Do the exercises in the workbook.</a:t>
            </a:r>
          </a:p>
          <a:p>
            <a:pPr algn="ctr">
              <a:lnSpc>
                <a:spcPct val="150000"/>
              </a:lnSpc>
            </a:pPr>
            <a:r>
              <a:rPr lang="en-US" sz="4800" dirty="0"/>
              <a:t>Prepare for the next lesson.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41806" y="1629711"/>
            <a:ext cx="7576066" cy="331058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Fira Sans ExtraBold" panose="020B09030500000200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Fira Sans ExtraBold" panose="020B0903050000020004" pitchFamily="34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982311">
            <a:off x="8050607" y="3051955"/>
            <a:ext cx="979367" cy="1231909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42310" y="2241708"/>
            <a:ext cx="5507381" cy="239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68"/>
              </a:lnSpc>
            </a:pPr>
            <a:r>
              <a:rPr lang="en-US" sz="10305" dirty="0">
                <a:solidFill>
                  <a:srgbClr val="BE636B"/>
                </a:solidFill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3326203" y="3051955"/>
            <a:ext cx="979367" cy="1231909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806707" y="5092691"/>
            <a:ext cx="6578586" cy="6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50"/>
              </a:lnSpc>
            </a:pPr>
            <a:r>
              <a:rPr lang="en-US" sz="5284" dirty="0">
                <a:solidFill>
                  <a:srgbClr val="F07167"/>
                </a:solidFill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See you next time!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7530" y="950431"/>
            <a:ext cx="10376938" cy="5174994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15518" y="1792673"/>
            <a:ext cx="9160963" cy="3272653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2848" y="1981338"/>
            <a:ext cx="8726303" cy="2895321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354596" y="-79178"/>
            <a:ext cx="2303207" cy="2278375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64995" y="3896278"/>
            <a:ext cx="1837349" cy="181753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56978" y="3142068"/>
            <a:ext cx="6830867" cy="118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392"/>
              </a:lnSpc>
            </a:pPr>
            <a:r>
              <a:rPr lang="en-US" sz="13800" dirty="0">
                <a:solidFill>
                  <a:srgbClr val="BE636B"/>
                </a:solidFill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Reading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3553" y="144889"/>
            <a:ext cx="1166254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ira Sans ExtraBold" panose="020B0903050000020004" pitchFamily="34" charset="0"/>
                <a:cs typeface="Arial" panose="020B0604020202020204" pitchFamily="34" charset="0"/>
              </a:rPr>
              <a:t>1. Read the following passage and choose the correct answer A, B, C, or D to each question.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69369-36B0-5139-4E7C-FDE4BA316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53" y="1099702"/>
            <a:ext cx="4753290" cy="5613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2B80D-6FE7-73E8-6968-29E463BE1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209" y="2235538"/>
            <a:ext cx="6524526" cy="269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2551" y="143534"/>
            <a:ext cx="11969449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ira Sans ExtraBold" panose="020B0903050000020004" pitchFamily="34" charset="0"/>
                <a:cs typeface="Arial" panose="020B0604020202020204" pitchFamily="34" charset="0"/>
              </a:rPr>
              <a:t>1. Read the following passage and choose the correct answer A, B, C, or D to each question.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22550" y="1444654"/>
            <a:ext cx="11969449" cy="5213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F16649"/>
                </a:solidFill>
              </a:rPr>
              <a:t>1. </a:t>
            </a:r>
            <a:r>
              <a:rPr lang="en-US" sz="4000" dirty="0"/>
              <a:t>What skill can you improve when you read in English?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0070C0"/>
                </a:solidFill>
              </a:rPr>
              <a:t>A. </a:t>
            </a:r>
            <a:r>
              <a:rPr lang="en-US" sz="4000" dirty="0"/>
              <a:t>Social. 				</a:t>
            </a:r>
            <a:r>
              <a:rPr lang="en-US" sz="4000" dirty="0">
                <a:solidFill>
                  <a:srgbClr val="0070C0"/>
                </a:solidFill>
              </a:rPr>
              <a:t>B. </a:t>
            </a:r>
            <a:r>
              <a:rPr lang="en-US" sz="4000" dirty="0"/>
              <a:t>Speaking.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0070C0"/>
                </a:solidFill>
              </a:rPr>
              <a:t>C. </a:t>
            </a:r>
            <a:r>
              <a:rPr lang="en-US" sz="4000" dirty="0"/>
              <a:t>Writing. 				</a:t>
            </a:r>
            <a:r>
              <a:rPr lang="en-US" sz="4000" dirty="0">
                <a:solidFill>
                  <a:srgbClr val="0070C0"/>
                </a:solidFill>
              </a:rPr>
              <a:t>D. </a:t>
            </a:r>
            <a:r>
              <a:rPr lang="en-US" sz="4000" dirty="0"/>
              <a:t>Listening.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F16649"/>
                </a:solidFill>
              </a:rPr>
              <a:t>2. </a:t>
            </a:r>
            <a:r>
              <a:rPr lang="en-US" sz="4000" dirty="0"/>
              <a:t>The phrase ‘</a:t>
            </a:r>
            <a:r>
              <a:rPr lang="en-US" sz="4000" b="1" i="1" dirty="0"/>
              <a:t>figure out</a:t>
            </a:r>
            <a:r>
              <a:rPr lang="en-US" sz="4000" dirty="0"/>
              <a:t>’ in the passage probably means ______.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0070C0"/>
                </a:solidFill>
              </a:rPr>
              <a:t>A. </a:t>
            </a:r>
            <a:r>
              <a:rPr lang="en-US" sz="4000" dirty="0"/>
              <a:t>understand 			</a:t>
            </a:r>
            <a:r>
              <a:rPr lang="en-US" sz="4000" dirty="0">
                <a:solidFill>
                  <a:srgbClr val="0070C0"/>
                </a:solidFill>
              </a:rPr>
              <a:t>B. </a:t>
            </a:r>
            <a:r>
              <a:rPr lang="en-US" sz="4000" dirty="0"/>
              <a:t>try out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0070C0"/>
                </a:solidFill>
              </a:rPr>
              <a:t>C. </a:t>
            </a:r>
            <a:r>
              <a:rPr lang="en-US" sz="4000" dirty="0"/>
              <a:t>look up 				</a:t>
            </a:r>
            <a:r>
              <a:rPr lang="en-US" sz="4000" dirty="0">
                <a:solidFill>
                  <a:srgbClr val="0070C0"/>
                </a:solidFill>
              </a:rPr>
              <a:t>D. </a:t>
            </a:r>
            <a:r>
              <a:rPr lang="en-US" sz="4000" dirty="0"/>
              <a:t>use</a:t>
            </a:r>
            <a:endParaRPr lang="en-US" sz="36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A5180E-E22C-E539-BBCC-C9AF7EA7D5C7}"/>
              </a:ext>
            </a:extLst>
          </p:cNvPr>
          <p:cNvSpPr/>
          <p:nvPr/>
        </p:nvSpPr>
        <p:spPr>
          <a:xfrm>
            <a:off x="222549" y="5297685"/>
            <a:ext cx="522720" cy="5026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D905C7-B53D-DA90-6671-729FFBC4BB1E}"/>
              </a:ext>
            </a:extLst>
          </p:cNvPr>
          <p:cNvSpPr/>
          <p:nvPr/>
        </p:nvSpPr>
        <p:spPr>
          <a:xfrm>
            <a:off x="222549" y="3057781"/>
            <a:ext cx="522720" cy="5026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0538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786CD3-7091-0260-4286-9A8C141AF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1E8E53A-D6A1-C6C4-A9E7-4BD25EDF8776}"/>
              </a:ext>
            </a:extLst>
          </p:cNvPr>
          <p:cNvSpPr txBox="1"/>
          <p:nvPr/>
        </p:nvSpPr>
        <p:spPr>
          <a:xfrm>
            <a:off x="242740" y="1332961"/>
            <a:ext cx="11949259" cy="4701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16649"/>
                </a:solidFill>
              </a:rPr>
              <a:t>3. </a:t>
            </a:r>
            <a:r>
              <a:rPr lang="en-US" sz="3600" dirty="0"/>
              <a:t>You can guess the meaning of a new word from the ______.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70C0"/>
                </a:solidFill>
              </a:rPr>
              <a:t>A. </a:t>
            </a:r>
            <a:r>
              <a:rPr lang="en-US" sz="3600" dirty="0"/>
              <a:t>phrase 	</a:t>
            </a:r>
            <a:r>
              <a:rPr lang="en-US" sz="3600" dirty="0">
                <a:solidFill>
                  <a:srgbClr val="0070C0"/>
                </a:solidFill>
              </a:rPr>
              <a:t>B. </a:t>
            </a:r>
            <a:r>
              <a:rPr lang="en-US" sz="3600" dirty="0"/>
              <a:t>context	</a:t>
            </a:r>
            <a:r>
              <a:rPr lang="en-US" sz="3600" dirty="0">
                <a:solidFill>
                  <a:srgbClr val="0070C0"/>
                </a:solidFill>
              </a:rPr>
              <a:t>C. </a:t>
            </a:r>
            <a:r>
              <a:rPr lang="en-US" sz="3600" dirty="0"/>
              <a:t>grammar 		</a:t>
            </a:r>
            <a:r>
              <a:rPr lang="en-US" sz="3600" dirty="0">
                <a:solidFill>
                  <a:srgbClr val="0070C0"/>
                </a:solidFill>
              </a:rPr>
              <a:t>D. </a:t>
            </a:r>
            <a:r>
              <a:rPr lang="en-US" sz="3600" dirty="0"/>
              <a:t>notebook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16649"/>
                </a:solidFill>
              </a:rPr>
              <a:t>4. </a:t>
            </a:r>
            <a:r>
              <a:rPr lang="en-US" sz="3600" dirty="0"/>
              <a:t>The word ‘</a:t>
            </a:r>
            <a:r>
              <a:rPr lang="en-US" sz="3600" b="1" dirty="0"/>
              <a:t>which</a:t>
            </a:r>
            <a:r>
              <a:rPr lang="en-US" sz="3600" dirty="0"/>
              <a:t>’ in the passage refers to ______.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70C0"/>
                </a:solidFill>
              </a:rPr>
              <a:t>A. </a:t>
            </a:r>
            <a:r>
              <a:rPr lang="en-US" sz="3600" dirty="0"/>
              <a:t>dictionary 	</a:t>
            </a:r>
            <a:r>
              <a:rPr lang="en-US" sz="3600" dirty="0">
                <a:solidFill>
                  <a:srgbClr val="0070C0"/>
                </a:solidFill>
              </a:rPr>
              <a:t>B. </a:t>
            </a:r>
            <a:r>
              <a:rPr lang="en-US" sz="3600" dirty="0"/>
              <a:t>copy		</a:t>
            </a:r>
            <a:r>
              <a:rPr lang="en-US" sz="3600" dirty="0">
                <a:solidFill>
                  <a:srgbClr val="0070C0"/>
                </a:solidFill>
              </a:rPr>
              <a:t>C. </a:t>
            </a:r>
            <a:r>
              <a:rPr lang="en-US" sz="3600" dirty="0"/>
              <a:t>meanings 		</a:t>
            </a:r>
            <a:r>
              <a:rPr lang="en-US" sz="3600" dirty="0">
                <a:solidFill>
                  <a:srgbClr val="0070C0"/>
                </a:solidFill>
              </a:rPr>
              <a:t>D. </a:t>
            </a:r>
            <a:r>
              <a:rPr lang="en-US" sz="3600" dirty="0"/>
              <a:t>words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16649"/>
                </a:solidFill>
              </a:rPr>
              <a:t>5. </a:t>
            </a:r>
            <a:r>
              <a:rPr lang="en-US" sz="3600" dirty="0"/>
              <a:t>The writer’s advice for English readers is to ______.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70C0"/>
                </a:solidFill>
              </a:rPr>
              <a:t>A. </a:t>
            </a:r>
            <a:r>
              <a:rPr lang="en-US" sz="3600" dirty="0"/>
              <a:t>buy a dictionary			</a:t>
            </a:r>
            <a:r>
              <a:rPr lang="en-US" sz="3600" dirty="0">
                <a:solidFill>
                  <a:srgbClr val="0070C0"/>
                </a:solidFill>
              </a:rPr>
              <a:t>C. </a:t>
            </a:r>
            <a:r>
              <a:rPr lang="en-US" sz="3600" dirty="0"/>
              <a:t>show how to use words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70C0"/>
                </a:solidFill>
              </a:rPr>
              <a:t>B. </a:t>
            </a:r>
            <a:r>
              <a:rPr lang="en-US" sz="3600" dirty="0"/>
              <a:t>find new words			</a:t>
            </a:r>
            <a:r>
              <a:rPr lang="en-US" sz="3600" dirty="0">
                <a:solidFill>
                  <a:srgbClr val="0070C0"/>
                </a:solidFill>
              </a:rPr>
              <a:t>D. </a:t>
            </a:r>
            <a:r>
              <a:rPr lang="en-US" sz="3600" dirty="0"/>
              <a:t>keep a vocabulary list</a:t>
            </a:r>
            <a:endParaRPr lang="en-US" sz="32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5909CA-EE1C-FA3D-7EA9-4E66CE916888}"/>
              </a:ext>
            </a:extLst>
          </p:cNvPr>
          <p:cNvSpPr/>
          <p:nvPr/>
        </p:nvSpPr>
        <p:spPr>
          <a:xfrm>
            <a:off x="9382595" y="3424016"/>
            <a:ext cx="522720" cy="519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6A4532-15A6-AD74-DD13-8E72AA312F34}"/>
              </a:ext>
            </a:extLst>
          </p:cNvPr>
          <p:cNvSpPr/>
          <p:nvPr/>
        </p:nvSpPr>
        <p:spPr>
          <a:xfrm>
            <a:off x="2958449" y="2157882"/>
            <a:ext cx="522720" cy="5026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C78DC8-3BB6-15E1-D5E6-464320450A57}"/>
              </a:ext>
            </a:extLst>
          </p:cNvPr>
          <p:cNvSpPr/>
          <p:nvPr/>
        </p:nvSpPr>
        <p:spPr>
          <a:xfrm>
            <a:off x="5692892" y="5453323"/>
            <a:ext cx="522720" cy="519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9CC87-4049-9ABB-68E4-B4C045C17DA6}"/>
              </a:ext>
            </a:extLst>
          </p:cNvPr>
          <p:cNvSpPr txBox="1"/>
          <p:nvPr/>
        </p:nvSpPr>
        <p:spPr>
          <a:xfrm>
            <a:off x="276339" y="255743"/>
            <a:ext cx="1066247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ira Sans ExtraBold" panose="020B0903050000020004" pitchFamily="34" charset="0"/>
                <a:cs typeface="Arial" panose="020B0604020202020204" pitchFamily="34" charset="0"/>
              </a:rPr>
              <a:t>1. Read the following passage and choose the correct answer A, B, C, or D to each question.</a:t>
            </a:r>
          </a:p>
        </p:txBody>
      </p:sp>
    </p:spTree>
    <p:extLst>
      <p:ext uri="{BB962C8B-B14F-4D97-AF65-F5344CB8AC3E}">
        <p14:creationId xmlns:p14="http://schemas.microsoft.com/office/powerpoint/2010/main" val="3197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4996" y="538823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15518" y="1792673"/>
            <a:ext cx="9160963" cy="3272653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2848" y="1981338"/>
            <a:ext cx="8726303" cy="2895321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354596" y="-79178"/>
            <a:ext cx="2303207" cy="2278375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64995" y="3896278"/>
            <a:ext cx="1837349" cy="181753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210361" y="919707"/>
            <a:ext cx="1604645" cy="808319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flipH="1">
            <a:off x="10569005" y="5166512"/>
            <a:ext cx="1410118" cy="710328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56978" y="3142068"/>
            <a:ext cx="6830867" cy="110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3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BE636B"/>
                </a:solidFill>
                <a:effectLst/>
                <a:uLnTx/>
                <a:uFillTx/>
                <a:latin typeface="Fira Sans ExtraBold" panose="020B0903050000020004" pitchFamily="34" charset="0"/>
                <a:ea typeface="TDTD양떼"/>
                <a:cs typeface="TDTD양떼"/>
                <a:sym typeface="TDTD양떼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0701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1A6ED1-1DCF-5DC8-6F70-E800FEE2D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y Is the Amazon Rainforest Important?">
            <a:extLst>
              <a:ext uri="{FF2B5EF4-FFF2-40B4-BE49-F238E27FC236}">
                <a16:creationId xmlns:a16="http://schemas.microsoft.com/office/drawing/2014/main" id="{F70EAD81-4B0A-9EAC-F9B3-E8874D96B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7965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8AF8EE-DBAC-60AA-2418-BA84419B57AD}"/>
              </a:ext>
            </a:extLst>
          </p:cNvPr>
          <p:cNvSpPr txBox="1"/>
          <p:nvPr/>
        </p:nvSpPr>
        <p:spPr>
          <a:xfrm>
            <a:off x="143435" y="5317240"/>
            <a:ext cx="1159136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88900">
                    <a:prstClr val="white"/>
                  </a:glow>
                </a:effectLst>
                <a:latin typeface="+mj-lt"/>
                <a:ea typeface="+mj-ea"/>
                <a:cs typeface="+mj-cs"/>
              </a:rPr>
              <a:t>Where is it? </a:t>
            </a:r>
            <a:endParaRPr kumimoji="0" lang="en-US" sz="54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88900">
                  <a:prstClr val="white"/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6C55E36-8206-E16F-FE2B-E98152CDD314}"/>
              </a:ext>
            </a:extLst>
          </p:cNvPr>
          <p:cNvSpPr txBox="1"/>
          <p:nvPr/>
        </p:nvSpPr>
        <p:spPr>
          <a:xfrm>
            <a:off x="2418677" y="5211522"/>
            <a:ext cx="70408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rgbClr val="0070C0"/>
                </a:solidFill>
              </a:rPr>
              <a:t>The Amazon Rainforest</a:t>
            </a:r>
          </a:p>
        </p:txBody>
      </p:sp>
    </p:spTree>
    <p:extLst>
      <p:ext uri="{BB962C8B-B14F-4D97-AF65-F5344CB8AC3E}">
        <p14:creationId xmlns:p14="http://schemas.microsoft.com/office/powerpoint/2010/main" val="39757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andy desert with dark clouds&#10;&#10;AI-generated content may be incorrect.">
            <a:extLst>
              <a:ext uri="{FF2B5EF4-FFF2-40B4-BE49-F238E27FC236}">
                <a16:creationId xmlns:a16="http://schemas.microsoft.com/office/drawing/2014/main" id="{4E650126-077F-CF87-2061-F58B5959B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B96C-CE3E-237C-A1A0-4D148D33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88900">
                    <a:prstClr val="white"/>
                  </a:glow>
                </a:effectLst>
              </a:rPr>
              <a:t>Where is it?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What Really Turned the Sahara Desert From a Green Oasis Into a Wasteland?">
            <a:extLst>
              <a:ext uri="{FF2B5EF4-FFF2-40B4-BE49-F238E27FC236}">
                <a16:creationId xmlns:a16="http://schemas.microsoft.com/office/drawing/2014/main" id="{68AC001C-5859-BC18-7762-B24E5599BB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0322C-27DC-6549-139D-900E1F315E16}"/>
              </a:ext>
            </a:extLst>
          </p:cNvPr>
          <p:cNvSpPr txBox="1"/>
          <p:nvPr/>
        </p:nvSpPr>
        <p:spPr>
          <a:xfrm>
            <a:off x="2418677" y="5211522"/>
            <a:ext cx="70408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The Sahara Desert</a:t>
            </a:r>
          </a:p>
        </p:txBody>
      </p:sp>
    </p:spTree>
    <p:extLst>
      <p:ext uri="{BB962C8B-B14F-4D97-AF65-F5344CB8AC3E}">
        <p14:creationId xmlns:p14="http://schemas.microsoft.com/office/powerpoint/2010/main" val="30946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5994</TotalTime>
  <Words>1487</Words>
  <Application>Microsoft Office PowerPoint</Application>
  <PresentationFormat>Widescreen</PresentationFormat>
  <Paragraphs>156</Paragraphs>
  <Slides>28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Fira Sans ExtraBold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is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231</cp:revision>
  <dcterms:created xsi:type="dcterms:W3CDTF">2020-12-09T02:04:09Z</dcterms:created>
  <dcterms:modified xsi:type="dcterms:W3CDTF">2025-08-24T06:43:37Z</dcterms:modified>
</cp:coreProperties>
</file>