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6"/>
  </p:notesMasterIdLst>
  <p:sldIdLst>
    <p:sldId id="321" r:id="rId2"/>
    <p:sldId id="256" r:id="rId3"/>
    <p:sldId id="258" r:id="rId4"/>
    <p:sldId id="450" r:id="rId5"/>
    <p:sldId id="451" r:id="rId6"/>
    <p:sldId id="473" r:id="rId7"/>
    <p:sldId id="454" r:id="rId8"/>
    <p:sldId id="478" r:id="rId9"/>
    <p:sldId id="275" r:id="rId10"/>
    <p:sldId id="260" r:id="rId11"/>
    <p:sldId id="328" r:id="rId12"/>
    <p:sldId id="327" r:id="rId13"/>
    <p:sldId id="326" r:id="rId14"/>
    <p:sldId id="325" r:id="rId15"/>
    <p:sldId id="459" r:id="rId16"/>
    <p:sldId id="266" r:id="rId17"/>
    <p:sldId id="315" r:id="rId18"/>
    <p:sldId id="318" r:id="rId19"/>
    <p:sldId id="319" r:id="rId20"/>
    <p:sldId id="320" r:id="rId21"/>
    <p:sldId id="264" r:id="rId22"/>
    <p:sldId id="477" r:id="rId23"/>
    <p:sldId id="479" r:id="rId24"/>
    <p:sldId id="317" r:id="rId25"/>
  </p:sldIdLst>
  <p:sldSz cx="9144000" cy="5143500" type="screen16x9"/>
  <p:notesSz cx="6858000" cy="9144000"/>
  <p:embeddedFontLst>
    <p:embeddedFont>
      <p:font typeface="Abel" panose="02000506030000020004" pitchFamily="2" charset="0"/>
      <p:regular r:id="rId27"/>
    </p:embeddedFon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Bubblegum Sans" panose="020B060402020202020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1EFC"/>
    <a:srgbClr val="0ED020"/>
    <a:srgbClr val="058970"/>
    <a:srgbClr val="032B07"/>
    <a:srgbClr val="F4F92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A1EE0D-62F4-4CE4-9C1B-566DF4CABA8F}">
  <a:tblStyle styleId="{9BA1EE0D-62F4-4CE4-9C1B-566DF4CABA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80" autoAdjust="0"/>
  </p:normalViewPr>
  <p:slideViewPr>
    <p:cSldViewPr snapToGrid="0">
      <p:cViewPr varScale="1">
        <p:scale>
          <a:sx n="99" d="100"/>
          <a:sy n="99" d="100"/>
        </p:scale>
        <p:origin x="9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5911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782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4da775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4da775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19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823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ga10bb52e5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3" name="Google Shape;1923;ga10bb52e55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634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9f4da77512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9f4da77512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071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a10bb52e55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a10bb52e55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2467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a10bb52e55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a10bb52e55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20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4" name="Google Shape;14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20000" y="1117500"/>
            <a:ext cx="3852000" cy="21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6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20000" y="3664925"/>
            <a:ext cx="38520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8"/>
          <p:cNvGrpSpPr/>
          <p:nvPr/>
        </p:nvGrpSpPr>
        <p:grpSpPr>
          <a:xfrm rot="-5400000">
            <a:off x="3520239" y="-472935"/>
            <a:ext cx="5157862" cy="6089670"/>
            <a:chOff x="-19289" y="224110"/>
            <a:chExt cx="9182592" cy="2588815"/>
          </a:xfrm>
        </p:grpSpPr>
        <p:sp>
          <p:nvSpPr>
            <p:cNvPr id="198" name="Google Shape;198;p28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9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202" name="Google Shape;202;p29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88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14300"/>
            <a:ext cx="7696200" cy="4000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A1754-C5EB-4541-A3FA-28B7229AA9F9}" type="datetimeFigureOut">
              <a:rPr lang="en-US" altLang="en-US">
                <a:solidFill>
                  <a:srgbClr val="000000"/>
                </a:solidFill>
              </a:rPr>
              <a:pPr>
                <a:defRPr/>
              </a:pPr>
              <a:t>4/4/2026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0B859-B78C-4D0B-8585-D18F8BB66FF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5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47571" y="-7025"/>
            <a:ext cx="9049151" cy="5157862"/>
            <a:chOff x="-828451" y="-7025"/>
            <a:chExt cx="9734457" cy="5157862"/>
          </a:xfrm>
        </p:grpSpPr>
        <p:grpSp>
          <p:nvGrpSpPr>
            <p:cNvPr id="20" name="Google Shape;20;p3"/>
            <p:cNvGrpSpPr/>
            <p:nvPr/>
          </p:nvGrpSpPr>
          <p:grpSpPr>
            <a:xfrm rot="5400000">
              <a:off x="3893459" y="138290"/>
              <a:ext cx="5157862" cy="4867232"/>
              <a:chOff x="-19289" y="224110"/>
              <a:chExt cx="9182592" cy="2588815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 rot="-5400000">
              <a:off x="-973766" y="138290"/>
              <a:ext cx="5157862" cy="4867232"/>
              <a:chOff x="-19289" y="224110"/>
              <a:chExt cx="9182592" cy="2588815"/>
            </a:xfrm>
          </p:grpSpPr>
          <p:sp>
            <p:nvSpPr>
              <p:cNvPr id="24" name="Google Shape;24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462550" y="2897400"/>
            <a:ext cx="2272500" cy="6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1462550" y="1393050"/>
            <a:ext cx="2272500" cy="13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974750" y="3629100"/>
            <a:ext cx="32481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 rot="10800000">
            <a:off x="-19275" y="34"/>
            <a:ext cx="9182550" cy="3840167"/>
            <a:chOff x="-19275" y="224082"/>
            <a:chExt cx="9182550" cy="3184218"/>
          </a:xfrm>
        </p:grpSpPr>
        <p:sp>
          <p:nvSpPr>
            <p:cNvPr id="42" name="Google Shape;42;p6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7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47" name="Google Shape;47;p7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7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720000" y="1457825"/>
            <a:ext cx="3858600" cy="31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10800000">
            <a:off x="18" y="871884"/>
            <a:ext cx="9143982" cy="4271616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720000" y="3217175"/>
            <a:ext cx="7704000" cy="12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720000" y="1142613"/>
            <a:ext cx="3852000" cy="18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720000" y="3094897"/>
            <a:ext cx="35907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rgbClr val="1428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9"/>
          <p:cNvSpPr/>
          <p:nvPr/>
        </p:nvSpPr>
        <p:spPr>
          <a:xfrm rot="5400000">
            <a:off x="3847580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3"/>
          <p:cNvGrpSpPr/>
          <p:nvPr/>
        </p:nvGrpSpPr>
        <p:grpSpPr>
          <a:xfrm flipH="1">
            <a:off x="-19275" y="1247018"/>
            <a:ext cx="9182550" cy="3932191"/>
            <a:chOff x="-19275" y="224082"/>
            <a:chExt cx="9182550" cy="3184218"/>
          </a:xfrm>
        </p:grpSpPr>
        <p:sp>
          <p:nvSpPr>
            <p:cNvPr id="68" name="Google Shape;68;p13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2686350" y="1707688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723525" y="1830725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723525" y="2206400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4" hasCustomPrompt="1"/>
          </p:nvPr>
        </p:nvSpPr>
        <p:spPr>
          <a:xfrm>
            <a:off x="2686350" y="3403075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723525" y="3517188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723525" y="3892879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5059175" y="1707688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6542700" y="1830725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6542700" y="2206400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3" hasCustomPrompt="1"/>
          </p:nvPr>
        </p:nvSpPr>
        <p:spPr>
          <a:xfrm>
            <a:off x="5059175" y="3403075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6542700" y="3517188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6542700" y="3892879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7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90" name="Google Shape;190;p27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91" name="Google Shape;191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27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94" name="Google Shape;194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457825"/>
            <a:ext cx="7704000" cy="3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9" r:id="rId7"/>
    <p:sldLayoutId id="2147483672" r:id="rId8"/>
    <p:sldLayoutId id="2147483673" r:id="rId9"/>
    <p:sldLayoutId id="2147483674" r:id="rId10"/>
    <p:sldLayoutId id="2147483675" r:id="rId11"/>
    <p:sldLayoutId id="2147483679" r:id="rId12"/>
    <p:sldLayoutId id="214748368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www.youtube.com/watch?v=pEPKnbjm4oc&amp;ab_channel=H%E1%BB%8Dc1bi%E1%BA%BFt10" TargetMode="External"/><Relationship Id="rId7" Type="http://schemas.openxmlformats.org/officeDocument/2006/relationships/hyperlink" Target="https://www.youtube.com/watch?v=GhmgdVDT0NA&amp;ab_channel=H%E1%BB%8Dc1bi%E1%BA%BFt10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hyperlink" Target="https://youtu.be/pEPKnbjm4oc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youtu.be/GhmgdVDT0N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sv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A525-1835-954F-58AF-E9D133856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7252281405480">
            <a:hlinkClick r:id="" action="ppaction://media"/>
            <a:extLst>
              <a:ext uri="{FF2B5EF4-FFF2-40B4-BE49-F238E27FC236}">
                <a16:creationId xmlns:a16="http://schemas.microsoft.com/office/drawing/2014/main" id="{EA53C588-A837-9508-6907-8BBE3479B8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36"/>
          <p:cNvSpPr txBox="1">
            <a:spLocks noGrp="1"/>
          </p:cNvSpPr>
          <p:nvPr>
            <p:ph type="title"/>
          </p:nvPr>
        </p:nvSpPr>
        <p:spPr>
          <a:xfrm>
            <a:off x="1530961" y="-73809"/>
            <a:ext cx="2832048" cy="6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+mn-lt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+mn-lt"/>
              </a:rPr>
              <a:t>hành</a:t>
            </a:r>
            <a:endParaRPr sz="32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881" name="Google Shape;881;p36"/>
          <p:cNvGrpSpPr/>
          <p:nvPr/>
        </p:nvGrpSpPr>
        <p:grpSpPr>
          <a:xfrm>
            <a:off x="7709209" y="3164143"/>
            <a:ext cx="1558193" cy="2338158"/>
            <a:chOff x="3548425" y="3934025"/>
            <a:chExt cx="636400" cy="597075"/>
          </a:xfrm>
        </p:grpSpPr>
        <p:sp>
          <p:nvSpPr>
            <p:cNvPr id="882" name="Google Shape;882;p36"/>
            <p:cNvSpPr/>
            <p:nvPr/>
          </p:nvSpPr>
          <p:spPr>
            <a:xfrm>
              <a:off x="3548425" y="3995900"/>
              <a:ext cx="622350" cy="444075"/>
            </a:xfrm>
            <a:custGeom>
              <a:avLst/>
              <a:gdLst/>
              <a:ahLst/>
              <a:cxnLst/>
              <a:rect l="l" t="t" r="r" b="b"/>
              <a:pathLst>
                <a:path w="24894" h="17763" extrusionOk="0">
                  <a:moveTo>
                    <a:pt x="17358" y="0"/>
                  </a:moveTo>
                  <a:cubicBezTo>
                    <a:pt x="17165" y="0"/>
                    <a:pt x="16958" y="11"/>
                    <a:pt x="16734" y="34"/>
                  </a:cubicBezTo>
                  <a:cubicBezTo>
                    <a:pt x="14211" y="295"/>
                    <a:pt x="14614" y="4736"/>
                    <a:pt x="11860" y="4736"/>
                  </a:cubicBezTo>
                  <a:cubicBezTo>
                    <a:pt x="11797" y="4736"/>
                    <a:pt x="11732" y="4734"/>
                    <a:pt x="11665" y="4729"/>
                  </a:cubicBezTo>
                  <a:cubicBezTo>
                    <a:pt x="11550" y="4721"/>
                    <a:pt x="11439" y="4717"/>
                    <a:pt x="11330" y="4717"/>
                  </a:cubicBezTo>
                  <a:cubicBezTo>
                    <a:pt x="8609" y="4717"/>
                    <a:pt x="7543" y="7208"/>
                    <a:pt x="7183" y="8300"/>
                  </a:cubicBezTo>
                  <a:cubicBezTo>
                    <a:pt x="6809" y="9424"/>
                    <a:pt x="5512" y="9691"/>
                    <a:pt x="3518" y="11096"/>
                  </a:cubicBezTo>
                  <a:cubicBezTo>
                    <a:pt x="1" y="13584"/>
                    <a:pt x="1030" y="16875"/>
                    <a:pt x="1030" y="16875"/>
                  </a:cubicBezTo>
                  <a:cubicBezTo>
                    <a:pt x="1446" y="17532"/>
                    <a:pt x="5718" y="17762"/>
                    <a:pt x="10425" y="17762"/>
                  </a:cubicBezTo>
                  <a:cubicBezTo>
                    <a:pt x="16165" y="17762"/>
                    <a:pt x="22552" y="17419"/>
                    <a:pt x="23382" y="17089"/>
                  </a:cubicBezTo>
                  <a:cubicBezTo>
                    <a:pt x="24893" y="16500"/>
                    <a:pt x="24131" y="6896"/>
                    <a:pt x="23971" y="4890"/>
                  </a:cubicBezTo>
                  <a:cubicBezTo>
                    <a:pt x="23810" y="2896"/>
                    <a:pt x="23810" y="1706"/>
                    <a:pt x="21763" y="1439"/>
                  </a:cubicBezTo>
                  <a:cubicBezTo>
                    <a:pt x="19881" y="1194"/>
                    <a:pt x="19406" y="0"/>
                    <a:pt x="17358" y="0"/>
                  </a:cubicBezTo>
                  <a:close/>
                </a:path>
              </a:pathLst>
            </a:custGeom>
            <a:solidFill>
              <a:srgbClr val="B0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3902225" y="4045125"/>
              <a:ext cx="29100" cy="19850"/>
            </a:xfrm>
            <a:custGeom>
              <a:avLst/>
              <a:gdLst/>
              <a:ahLst/>
              <a:cxnLst/>
              <a:rect l="l" t="t" r="r" b="b"/>
              <a:pathLst>
                <a:path w="1164" h="794" extrusionOk="0">
                  <a:moveTo>
                    <a:pt x="63" y="1"/>
                  </a:moveTo>
                  <a:cubicBezTo>
                    <a:pt x="42" y="1"/>
                    <a:pt x="21" y="2"/>
                    <a:pt x="1" y="5"/>
                  </a:cubicBezTo>
                  <a:cubicBezTo>
                    <a:pt x="1" y="5"/>
                    <a:pt x="228" y="727"/>
                    <a:pt x="1164" y="793"/>
                  </a:cubicBezTo>
                  <a:cubicBezTo>
                    <a:pt x="1139" y="439"/>
                    <a:pt x="454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3840025" y="4004125"/>
              <a:ext cx="36150" cy="11700"/>
            </a:xfrm>
            <a:custGeom>
              <a:avLst/>
              <a:gdLst/>
              <a:ahLst/>
              <a:cxnLst/>
              <a:rect l="l" t="t" r="r" b="b"/>
              <a:pathLst>
                <a:path w="1446" h="468" extrusionOk="0">
                  <a:moveTo>
                    <a:pt x="937" y="1"/>
                  </a:moveTo>
                  <a:cubicBezTo>
                    <a:pt x="692" y="1"/>
                    <a:pt x="392" y="80"/>
                    <a:pt x="81" y="280"/>
                  </a:cubicBezTo>
                  <a:cubicBezTo>
                    <a:pt x="54" y="293"/>
                    <a:pt x="27" y="320"/>
                    <a:pt x="1" y="361"/>
                  </a:cubicBezTo>
                  <a:lnTo>
                    <a:pt x="14" y="374"/>
                  </a:lnTo>
                  <a:cubicBezTo>
                    <a:pt x="179" y="441"/>
                    <a:pt x="344" y="467"/>
                    <a:pt x="498" y="467"/>
                  </a:cubicBezTo>
                  <a:cubicBezTo>
                    <a:pt x="1018" y="467"/>
                    <a:pt x="1431" y="173"/>
                    <a:pt x="1431" y="173"/>
                  </a:cubicBezTo>
                  <a:lnTo>
                    <a:pt x="1445" y="173"/>
                  </a:lnTo>
                  <a:cubicBezTo>
                    <a:pt x="1348" y="70"/>
                    <a:pt x="1167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3808250" y="4086800"/>
              <a:ext cx="30125" cy="19325"/>
            </a:xfrm>
            <a:custGeom>
              <a:avLst/>
              <a:gdLst/>
              <a:ahLst/>
              <a:cxnLst/>
              <a:rect l="l" t="t" r="r" b="b"/>
              <a:pathLst>
                <a:path w="1205" h="773" extrusionOk="0">
                  <a:moveTo>
                    <a:pt x="1054" y="0"/>
                  </a:moveTo>
                  <a:cubicBezTo>
                    <a:pt x="703" y="0"/>
                    <a:pt x="249" y="327"/>
                    <a:pt x="27" y="665"/>
                  </a:cubicBezTo>
                  <a:cubicBezTo>
                    <a:pt x="14" y="692"/>
                    <a:pt x="0" y="732"/>
                    <a:pt x="0" y="772"/>
                  </a:cubicBezTo>
                  <a:cubicBezTo>
                    <a:pt x="0" y="772"/>
                    <a:pt x="977" y="692"/>
                    <a:pt x="1204" y="23"/>
                  </a:cubicBezTo>
                  <a:cubicBezTo>
                    <a:pt x="1157" y="7"/>
                    <a:pt x="1107" y="0"/>
                    <a:pt x="1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3807925" y="4008450"/>
              <a:ext cx="124075" cy="169075"/>
            </a:xfrm>
            <a:custGeom>
              <a:avLst/>
              <a:gdLst/>
              <a:ahLst/>
              <a:cxnLst/>
              <a:rect l="l" t="t" r="r" b="b"/>
              <a:pathLst>
                <a:path w="4963" h="6763" extrusionOk="0">
                  <a:moveTo>
                    <a:pt x="2715" y="0"/>
                  </a:moveTo>
                  <a:cubicBezTo>
                    <a:pt x="2715" y="0"/>
                    <a:pt x="2302" y="294"/>
                    <a:pt x="1782" y="294"/>
                  </a:cubicBezTo>
                  <a:cubicBezTo>
                    <a:pt x="1628" y="294"/>
                    <a:pt x="1463" y="268"/>
                    <a:pt x="1298" y="201"/>
                  </a:cubicBezTo>
                  <a:lnTo>
                    <a:pt x="1285" y="188"/>
                  </a:lnTo>
                  <a:lnTo>
                    <a:pt x="1285" y="188"/>
                  </a:lnTo>
                  <a:cubicBezTo>
                    <a:pt x="816" y="937"/>
                    <a:pt x="2435" y="4816"/>
                    <a:pt x="2501" y="4950"/>
                  </a:cubicBezTo>
                  <a:cubicBezTo>
                    <a:pt x="2448" y="4869"/>
                    <a:pt x="1713" y="3598"/>
                    <a:pt x="1392" y="3264"/>
                  </a:cubicBezTo>
                  <a:cubicBezTo>
                    <a:pt x="1351" y="3211"/>
                    <a:pt x="1285" y="3170"/>
                    <a:pt x="1217" y="3157"/>
                  </a:cubicBezTo>
                  <a:cubicBezTo>
                    <a:pt x="990" y="3826"/>
                    <a:pt x="13" y="3906"/>
                    <a:pt x="13" y="3906"/>
                  </a:cubicBezTo>
                  <a:cubicBezTo>
                    <a:pt x="1" y="4522"/>
                    <a:pt x="1740" y="6368"/>
                    <a:pt x="1740" y="6368"/>
                  </a:cubicBezTo>
                  <a:cubicBezTo>
                    <a:pt x="1740" y="6368"/>
                    <a:pt x="3233" y="6763"/>
                    <a:pt x="4113" y="6763"/>
                  </a:cubicBezTo>
                  <a:cubicBezTo>
                    <a:pt x="4422" y="6763"/>
                    <a:pt x="4656" y="6714"/>
                    <a:pt x="4722" y="6582"/>
                  </a:cubicBezTo>
                  <a:cubicBezTo>
                    <a:pt x="4870" y="6300"/>
                    <a:pt x="4575" y="5391"/>
                    <a:pt x="4575" y="5391"/>
                  </a:cubicBezTo>
                  <a:cubicBezTo>
                    <a:pt x="4361" y="4441"/>
                    <a:pt x="4963" y="2635"/>
                    <a:pt x="4936" y="2260"/>
                  </a:cubicBezTo>
                  <a:cubicBezTo>
                    <a:pt x="4000" y="2194"/>
                    <a:pt x="3773" y="1472"/>
                    <a:pt x="3773" y="1472"/>
                  </a:cubicBezTo>
                  <a:cubicBezTo>
                    <a:pt x="3398" y="1525"/>
                    <a:pt x="3251" y="3090"/>
                    <a:pt x="3251" y="3090"/>
                  </a:cubicBezTo>
                  <a:lnTo>
                    <a:pt x="3238" y="3104"/>
                  </a:lnTo>
                  <a:cubicBezTo>
                    <a:pt x="2997" y="1699"/>
                    <a:pt x="2810" y="321"/>
                    <a:pt x="2796" y="161"/>
                  </a:cubicBezTo>
                  <a:cubicBezTo>
                    <a:pt x="2796" y="94"/>
                    <a:pt x="2769" y="40"/>
                    <a:pt x="2729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3838025" y="4086875"/>
              <a:ext cx="32800" cy="46000"/>
            </a:xfrm>
            <a:custGeom>
              <a:avLst/>
              <a:gdLst/>
              <a:ahLst/>
              <a:cxnLst/>
              <a:rect l="l" t="t" r="r" b="b"/>
              <a:pathLst>
                <a:path w="1312" h="1840" extrusionOk="0">
                  <a:moveTo>
                    <a:pt x="17" y="1"/>
                  </a:moveTo>
                  <a:cubicBezTo>
                    <a:pt x="13" y="1"/>
                    <a:pt x="13" y="6"/>
                    <a:pt x="13" y="6"/>
                  </a:cubicBezTo>
                  <a:cubicBezTo>
                    <a:pt x="0" y="20"/>
                    <a:pt x="13" y="20"/>
                    <a:pt x="13" y="20"/>
                  </a:cubicBezTo>
                  <a:cubicBezTo>
                    <a:pt x="54" y="47"/>
                    <a:pt x="94" y="60"/>
                    <a:pt x="134" y="100"/>
                  </a:cubicBezTo>
                  <a:cubicBezTo>
                    <a:pt x="147" y="100"/>
                    <a:pt x="161" y="127"/>
                    <a:pt x="174" y="140"/>
                  </a:cubicBezTo>
                  <a:lnTo>
                    <a:pt x="214" y="194"/>
                  </a:lnTo>
                  <a:lnTo>
                    <a:pt x="295" y="314"/>
                  </a:lnTo>
                  <a:lnTo>
                    <a:pt x="375" y="421"/>
                  </a:lnTo>
                  <a:cubicBezTo>
                    <a:pt x="429" y="502"/>
                    <a:pt x="482" y="582"/>
                    <a:pt x="522" y="662"/>
                  </a:cubicBezTo>
                  <a:cubicBezTo>
                    <a:pt x="575" y="729"/>
                    <a:pt x="629" y="809"/>
                    <a:pt x="669" y="889"/>
                  </a:cubicBezTo>
                  <a:cubicBezTo>
                    <a:pt x="776" y="1050"/>
                    <a:pt x="869" y="1210"/>
                    <a:pt x="976" y="1358"/>
                  </a:cubicBezTo>
                  <a:cubicBezTo>
                    <a:pt x="1071" y="1518"/>
                    <a:pt x="1178" y="1679"/>
                    <a:pt x="1285" y="1825"/>
                  </a:cubicBezTo>
                  <a:cubicBezTo>
                    <a:pt x="1285" y="1839"/>
                    <a:pt x="1297" y="1839"/>
                    <a:pt x="1297" y="1839"/>
                  </a:cubicBezTo>
                  <a:cubicBezTo>
                    <a:pt x="1311" y="1839"/>
                    <a:pt x="1311" y="1825"/>
                    <a:pt x="1311" y="1813"/>
                  </a:cubicBezTo>
                  <a:cubicBezTo>
                    <a:pt x="1231" y="1638"/>
                    <a:pt x="1137" y="1478"/>
                    <a:pt x="1044" y="1317"/>
                  </a:cubicBezTo>
                  <a:lnTo>
                    <a:pt x="762" y="836"/>
                  </a:lnTo>
                  <a:cubicBezTo>
                    <a:pt x="709" y="755"/>
                    <a:pt x="655" y="689"/>
                    <a:pt x="602" y="609"/>
                  </a:cubicBezTo>
                  <a:cubicBezTo>
                    <a:pt x="548" y="529"/>
                    <a:pt x="495" y="448"/>
                    <a:pt x="441" y="381"/>
                  </a:cubicBezTo>
                  <a:lnTo>
                    <a:pt x="348" y="261"/>
                  </a:lnTo>
                  <a:lnTo>
                    <a:pt x="254" y="154"/>
                  </a:lnTo>
                  <a:lnTo>
                    <a:pt x="214" y="100"/>
                  </a:lnTo>
                  <a:cubicBezTo>
                    <a:pt x="188" y="87"/>
                    <a:pt x="174" y="74"/>
                    <a:pt x="161" y="60"/>
                  </a:cubicBezTo>
                  <a:cubicBezTo>
                    <a:pt x="120" y="33"/>
                    <a:pt x="67" y="20"/>
                    <a:pt x="27" y="6"/>
                  </a:cubicBezTo>
                  <a:cubicBezTo>
                    <a:pt x="23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3877475" y="4012125"/>
              <a:ext cx="29775" cy="150500"/>
            </a:xfrm>
            <a:custGeom>
              <a:avLst/>
              <a:gdLst/>
              <a:ahLst/>
              <a:cxnLst/>
              <a:rect l="l" t="t" r="r" b="b"/>
              <a:pathLst>
                <a:path w="1191" h="6020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cubicBezTo>
                    <a:pt x="1" y="14"/>
                    <a:pt x="14" y="107"/>
                    <a:pt x="28" y="268"/>
                  </a:cubicBezTo>
                  <a:cubicBezTo>
                    <a:pt x="54" y="442"/>
                    <a:pt x="81" y="669"/>
                    <a:pt x="108" y="963"/>
                  </a:cubicBezTo>
                  <a:cubicBezTo>
                    <a:pt x="121" y="1097"/>
                    <a:pt x="147" y="1257"/>
                    <a:pt x="174" y="1418"/>
                  </a:cubicBezTo>
                  <a:cubicBezTo>
                    <a:pt x="201" y="1578"/>
                    <a:pt x="228" y="1753"/>
                    <a:pt x="254" y="1926"/>
                  </a:cubicBezTo>
                  <a:cubicBezTo>
                    <a:pt x="281" y="2101"/>
                    <a:pt x="308" y="2288"/>
                    <a:pt x="335" y="2475"/>
                  </a:cubicBezTo>
                  <a:lnTo>
                    <a:pt x="415" y="3037"/>
                  </a:lnTo>
                  <a:cubicBezTo>
                    <a:pt x="482" y="3411"/>
                    <a:pt x="563" y="3786"/>
                    <a:pt x="629" y="4147"/>
                  </a:cubicBezTo>
                  <a:cubicBezTo>
                    <a:pt x="656" y="4321"/>
                    <a:pt x="696" y="4494"/>
                    <a:pt x="736" y="4655"/>
                  </a:cubicBezTo>
                  <a:cubicBezTo>
                    <a:pt x="777" y="4815"/>
                    <a:pt x="816" y="4963"/>
                    <a:pt x="843" y="5097"/>
                  </a:cubicBezTo>
                  <a:cubicBezTo>
                    <a:pt x="884" y="5244"/>
                    <a:pt x="923" y="5364"/>
                    <a:pt x="950" y="5471"/>
                  </a:cubicBezTo>
                  <a:cubicBezTo>
                    <a:pt x="991" y="5591"/>
                    <a:pt x="1030" y="5685"/>
                    <a:pt x="1057" y="5766"/>
                  </a:cubicBezTo>
                  <a:cubicBezTo>
                    <a:pt x="1084" y="5846"/>
                    <a:pt x="1111" y="5899"/>
                    <a:pt x="1137" y="5939"/>
                  </a:cubicBezTo>
                  <a:cubicBezTo>
                    <a:pt x="1151" y="5980"/>
                    <a:pt x="1164" y="6006"/>
                    <a:pt x="1164" y="6006"/>
                  </a:cubicBezTo>
                  <a:cubicBezTo>
                    <a:pt x="1164" y="6019"/>
                    <a:pt x="1178" y="6019"/>
                    <a:pt x="1178" y="6019"/>
                  </a:cubicBezTo>
                  <a:cubicBezTo>
                    <a:pt x="1191" y="6006"/>
                    <a:pt x="1191" y="6006"/>
                    <a:pt x="1191" y="5993"/>
                  </a:cubicBezTo>
                  <a:cubicBezTo>
                    <a:pt x="1191" y="5993"/>
                    <a:pt x="1178" y="5966"/>
                    <a:pt x="1164" y="5926"/>
                  </a:cubicBezTo>
                  <a:cubicBezTo>
                    <a:pt x="1151" y="5886"/>
                    <a:pt x="1124" y="5832"/>
                    <a:pt x="1098" y="5752"/>
                  </a:cubicBezTo>
                  <a:cubicBezTo>
                    <a:pt x="1071" y="5672"/>
                    <a:pt x="1044" y="5578"/>
                    <a:pt x="1017" y="5458"/>
                  </a:cubicBezTo>
                  <a:cubicBezTo>
                    <a:pt x="991" y="5351"/>
                    <a:pt x="950" y="5217"/>
                    <a:pt x="923" y="5083"/>
                  </a:cubicBezTo>
                  <a:cubicBezTo>
                    <a:pt x="884" y="4936"/>
                    <a:pt x="857" y="4789"/>
                    <a:pt x="816" y="4628"/>
                  </a:cubicBezTo>
                  <a:cubicBezTo>
                    <a:pt x="790" y="4468"/>
                    <a:pt x="750" y="4307"/>
                    <a:pt x="723" y="4120"/>
                  </a:cubicBezTo>
                  <a:cubicBezTo>
                    <a:pt x="656" y="3772"/>
                    <a:pt x="589" y="3398"/>
                    <a:pt x="522" y="3023"/>
                  </a:cubicBezTo>
                  <a:cubicBezTo>
                    <a:pt x="482" y="2836"/>
                    <a:pt x="456" y="2649"/>
                    <a:pt x="429" y="2461"/>
                  </a:cubicBezTo>
                  <a:cubicBezTo>
                    <a:pt x="402" y="2274"/>
                    <a:pt x="362" y="2087"/>
                    <a:pt x="335" y="1913"/>
                  </a:cubicBezTo>
                  <a:cubicBezTo>
                    <a:pt x="281" y="1566"/>
                    <a:pt x="215" y="1231"/>
                    <a:pt x="174" y="950"/>
                  </a:cubicBezTo>
                  <a:cubicBezTo>
                    <a:pt x="135" y="669"/>
                    <a:pt x="94" y="428"/>
                    <a:pt x="67" y="268"/>
                  </a:cubicBezTo>
                  <a:cubicBezTo>
                    <a:pt x="40" y="107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3825975" y="4119475"/>
              <a:ext cx="3025" cy="2025"/>
            </a:xfrm>
            <a:custGeom>
              <a:avLst/>
              <a:gdLst/>
              <a:ahLst/>
              <a:cxnLst/>
              <a:rect l="l" t="t" r="r" b="b"/>
              <a:pathLst>
                <a:path w="121" h="81" extrusionOk="0">
                  <a:moveTo>
                    <a:pt x="67" y="0"/>
                  </a:moveTo>
                  <a:cubicBezTo>
                    <a:pt x="1" y="0"/>
                    <a:pt x="1" y="81"/>
                    <a:pt x="67" y="81"/>
                  </a:cubicBezTo>
                  <a:cubicBezTo>
                    <a:pt x="121" y="81"/>
                    <a:pt x="12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3834000" y="4127500"/>
              <a:ext cx="4725" cy="3675"/>
            </a:xfrm>
            <a:custGeom>
              <a:avLst/>
              <a:gdLst/>
              <a:ahLst/>
              <a:cxnLst/>
              <a:rect l="l" t="t" r="r" b="b"/>
              <a:pathLst>
                <a:path w="189" h="147" extrusionOk="0">
                  <a:moveTo>
                    <a:pt x="94" y="0"/>
                  </a:moveTo>
                  <a:cubicBezTo>
                    <a:pt x="1" y="0"/>
                    <a:pt x="1" y="147"/>
                    <a:pt x="94" y="147"/>
                  </a:cubicBezTo>
                  <a:cubicBezTo>
                    <a:pt x="188" y="147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3830325" y="4114975"/>
              <a:ext cx="4700" cy="4750"/>
            </a:xfrm>
            <a:custGeom>
              <a:avLst/>
              <a:gdLst/>
              <a:ahLst/>
              <a:cxnLst/>
              <a:rect l="l" t="t" r="r" b="b"/>
              <a:pathLst>
                <a:path w="188" h="190" extrusionOk="0">
                  <a:moveTo>
                    <a:pt x="111" y="1"/>
                  </a:moveTo>
                  <a:cubicBezTo>
                    <a:pt x="93" y="1"/>
                    <a:pt x="77" y="10"/>
                    <a:pt x="68" y="20"/>
                  </a:cubicBezTo>
                  <a:lnTo>
                    <a:pt x="54" y="20"/>
                  </a:lnTo>
                  <a:cubicBezTo>
                    <a:pt x="14" y="33"/>
                    <a:pt x="0" y="59"/>
                    <a:pt x="0" y="100"/>
                  </a:cubicBezTo>
                  <a:cubicBezTo>
                    <a:pt x="0" y="127"/>
                    <a:pt x="14" y="154"/>
                    <a:pt x="54" y="166"/>
                  </a:cubicBezTo>
                  <a:lnTo>
                    <a:pt x="54" y="180"/>
                  </a:lnTo>
                  <a:lnTo>
                    <a:pt x="68" y="180"/>
                  </a:lnTo>
                  <a:cubicBezTo>
                    <a:pt x="74" y="187"/>
                    <a:pt x="84" y="190"/>
                    <a:pt x="96" y="190"/>
                  </a:cubicBezTo>
                  <a:cubicBezTo>
                    <a:pt x="107" y="190"/>
                    <a:pt x="121" y="187"/>
                    <a:pt x="134" y="180"/>
                  </a:cubicBezTo>
                  <a:cubicBezTo>
                    <a:pt x="161" y="166"/>
                    <a:pt x="188" y="140"/>
                    <a:pt x="188" y="100"/>
                  </a:cubicBezTo>
                  <a:cubicBezTo>
                    <a:pt x="188" y="47"/>
                    <a:pt x="161" y="20"/>
                    <a:pt x="134" y="6"/>
                  </a:cubicBezTo>
                  <a:cubicBezTo>
                    <a:pt x="126" y="2"/>
                    <a:pt x="119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3837675" y="4120675"/>
              <a:ext cx="5150" cy="4150"/>
            </a:xfrm>
            <a:custGeom>
              <a:avLst/>
              <a:gdLst/>
              <a:ahLst/>
              <a:cxnLst/>
              <a:rect l="l" t="t" r="r" b="b"/>
              <a:pathLst>
                <a:path w="206" h="166" extrusionOk="0">
                  <a:moveTo>
                    <a:pt x="127" y="0"/>
                  </a:moveTo>
                  <a:cubicBezTo>
                    <a:pt x="121" y="0"/>
                    <a:pt x="115" y="2"/>
                    <a:pt x="108" y="6"/>
                  </a:cubicBezTo>
                  <a:cubicBezTo>
                    <a:pt x="68" y="6"/>
                    <a:pt x="41" y="6"/>
                    <a:pt x="27" y="45"/>
                  </a:cubicBezTo>
                  <a:cubicBezTo>
                    <a:pt x="1" y="86"/>
                    <a:pt x="14" y="126"/>
                    <a:pt x="54" y="152"/>
                  </a:cubicBezTo>
                  <a:cubicBezTo>
                    <a:pt x="68" y="162"/>
                    <a:pt x="82" y="166"/>
                    <a:pt x="96" y="166"/>
                  </a:cubicBezTo>
                  <a:cubicBezTo>
                    <a:pt x="158" y="166"/>
                    <a:pt x="205" y="77"/>
                    <a:pt x="161" y="33"/>
                  </a:cubicBezTo>
                  <a:cubicBezTo>
                    <a:pt x="152" y="13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3839675" y="41111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0"/>
                  </a:moveTo>
                  <a:cubicBezTo>
                    <a:pt x="1" y="0"/>
                    <a:pt x="1" y="27"/>
                    <a:pt x="15" y="27"/>
                  </a:cubicBezTo>
                  <a:cubicBezTo>
                    <a:pt x="41" y="27"/>
                    <a:pt x="41" y="0"/>
                    <a:pt x="1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3836025" y="4100250"/>
              <a:ext cx="4700" cy="5450"/>
            </a:xfrm>
            <a:custGeom>
              <a:avLst/>
              <a:gdLst/>
              <a:ahLst/>
              <a:cxnLst/>
              <a:rect l="l" t="t" r="r" b="b"/>
              <a:pathLst>
                <a:path w="188" h="218" extrusionOk="0">
                  <a:moveTo>
                    <a:pt x="87" y="0"/>
                  </a:moveTo>
                  <a:cubicBezTo>
                    <a:pt x="58" y="0"/>
                    <a:pt x="30" y="11"/>
                    <a:pt x="13" y="33"/>
                  </a:cubicBezTo>
                  <a:cubicBezTo>
                    <a:pt x="0" y="74"/>
                    <a:pt x="0" y="101"/>
                    <a:pt x="0" y="127"/>
                  </a:cubicBezTo>
                  <a:cubicBezTo>
                    <a:pt x="0" y="187"/>
                    <a:pt x="44" y="217"/>
                    <a:pt x="89" y="217"/>
                  </a:cubicBezTo>
                  <a:cubicBezTo>
                    <a:pt x="134" y="217"/>
                    <a:pt x="181" y="187"/>
                    <a:pt x="187" y="127"/>
                  </a:cubicBezTo>
                  <a:cubicBezTo>
                    <a:pt x="187" y="101"/>
                    <a:pt x="187" y="87"/>
                    <a:pt x="174" y="60"/>
                  </a:cubicBezTo>
                  <a:cubicBezTo>
                    <a:pt x="166" y="21"/>
                    <a:pt x="126" y="0"/>
                    <a:pt x="8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3850725" y="4120075"/>
              <a:ext cx="2600" cy="2100"/>
            </a:xfrm>
            <a:custGeom>
              <a:avLst/>
              <a:gdLst/>
              <a:ahLst/>
              <a:cxnLst/>
              <a:rect l="l" t="t" r="r" b="b"/>
              <a:pathLst>
                <a:path w="104" h="84" extrusionOk="0">
                  <a:moveTo>
                    <a:pt x="41" y="1"/>
                  </a:moveTo>
                  <a:cubicBezTo>
                    <a:pt x="36" y="1"/>
                    <a:pt x="32" y="2"/>
                    <a:pt x="28" y="3"/>
                  </a:cubicBezTo>
                  <a:cubicBezTo>
                    <a:pt x="14" y="3"/>
                    <a:pt x="14" y="3"/>
                    <a:pt x="1" y="16"/>
                  </a:cubicBezTo>
                  <a:lnTo>
                    <a:pt x="1" y="43"/>
                  </a:lnTo>
                  <a:cubicBezTo>
                    <a:pt x="1" y="69"/>
                    <a:pt x="17" y="83"/>
                    <a:pt x="36" y="83"/>
                  </a:cubicBezTo>
                  <a:cubicBezTo>
                    <a:pt x="46" y="83"/>
                    <a:pt x="58" y="79"/>
                    <a:pt x="67" y="69"/>
                  </a:cubicBezTo>
                  <a:cubicBezTo>
                    <a:pt x="103" y="46"/>
                    <a:pt x="75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3850725" y="412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3844725" y="4147875"/>
              <a:ext cx="3350" cy="2700"/>
            </a:xfrm>
            <a:custGeom>
              <a:avLst/>
              <a:gdLst/>
              <a:ahLst/>
              <a:cxnLst/>
              <a:rect l="l" t="t" r="r" b="b"/>
              <a:pathLst>
                <a:path w="134" h="108" extrusionOk="0">
                  <a:moveTo>
                    <a:pt x="66" y="1"/>
                  </a:moveTo>
                  <a:cubicBezTo>
                    <a:pt x="0" y="1"/>
                    <a:pt x="0" y="108"/>
                    <a:pt x="66" y="108"/>
                  </a:cubicBezTo>
                  <a:cubicBezTo>
                    <a:pt x="134" y="108"/>
                    <a:pt x="134" y="1"/>
                    <a:pt x="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3859425" y="4158575"/>
              <a:ext cx="3025" cy="2375"/>
            </a:xfrm>
            <a:custGeom>
              <a:avLst/>
              <a:gdLst/>
              <a:ahLst/>
              <a:cxnLst/>
              <a:rect l="l" t="t" r="r" b="b"/>
              <a:pathLst>
                <a:path w="121" h="95" extrusionOk="0">
                  <a:moveTo>
                    <a:pt x="54" y="1"/>
                  </a:moveTo>
                  <a:cubicBezTo>
                    <a:pt x="1" y="1"/>
                    <a:pt x="1" y="95"/>
                    <a:pt x="54" y="95"/>
                  </a:cubicBezTo>
                  <a:cubicBezTo>
                    <a:pt x="120" y="95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3848050" y="4141550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40" y="40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3842025" y="4024825"/>
              <a:ext cx="3375" cy="2375"/>
            </a:xfrm>
            <a:custGeom>
              <a:avLst/>
              <a:gdLst/>
              <a:ahLst/>
              <a:cxnLst/>
              <a:rect l="l" t="t" r="r" b="b"/>
              <a:pathLst>
                <a:path w="135" h="95" extrusionOk="0">
                  <a:moveTo>
                    <a:pt x="67" y="0"/>
                  </a:moveTo>
                  <a:cubicBezTo>
                    <a:pt x="1" y="0"/>
                    <a:pt x="1" y="94"/>
                    <a:pt x="67" y="94"/>
                  </a:cubicBezTo>
                  <a:cubicBezTo>
                    <a:pt x="135" y="94"/>
                    <a:pt x="135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3844375" y="4038625"/>
              <a:ext cx="3025" cy="2200"/>
            </a:xfrm>
            <a:custGeom>
              <a:avLst/>
              <a:gdLst/>
              <a:ahLst/>
              <a:cxnLst/>
              <a:rect l="l" t="t" r="r" b="b"/>
              <a:pathLst>
                <a:path w="121" h="88" extrusionOk="0">
                  <a:moveTo>
                    <a:pt x="67" y="0"/>
                  </a:moveTo>
                  <a:cubicBezTo>
                    <a:pt x="57" y="0"/>
                    <a:pt x="47" y="4"/>
                    <a:pt x="41" y="10"/>
                  </a:cubicBezTo>
                  <a:lnTo>
                    <a:pt x="14" y="37"/>
                  </a:lnTo>
                  <a:cubicBezTo>
                    <a:pt x="1" y="71"/>
                    <a:pt x="31" y="87"/>
                    <a:pt x="61" y="87"/>
                  </a:cubicBezTo>
                  <a:cubicBezTo>
                    <a:pt x="91" y="87"/>
                    <a:pt x="120" y="71"/>
                    <a:pt x="107" y="37"/>
                  </a:cubicBezTo>
                  <a:cubicBezTo>
                    <a:pt x="107" y="24"/>
                    <a:pt x="94" y="24"/>
                    <a:pt x="94" y="10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3847400" y="4027500"/>
              <a:ext cx="2350" cy="1700"/>
            </a:xfrm>
            <a:custGeom>
              <a:avLst/>
              <a:gdLst/>
              <a:ahLst/>
              <a:cxnLst/>
              <a:rect l="l" t="t" r="r" b="b"/>
              <a:pathLst>
                <a:path w="94" h="68" extrusionOk="0">
                  <a:moveTo>
                    <a:pt x="54" y="0"/>
                  </a:moveTo>
                  <a:cubicBezTo>
                    <a:pt x="0" y="0"/>
                    <a:pt x="0" y="68"/>
                    <a:pt x="54" y="68"/>
                  </a:cubicBezTo>
                  <a:cubicBezTo>
                    <a:pt x="93" y="68"/>
                    <a:pt x="93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3848700" y="4034600"/>
              <a:ext cx="4400" cy="3875"/>
            </a:xfrm>
            <a:custGeom>
              <a:avLst/>
              <a:gdLst/>
              <a:ahLst/>
              <a:cxnLst/>
              <a:rect l="l" t="t" r="r" b="b"/>
              <a:pathLst>
                <a:path w="176" h="155" extrusionOk="0">
                  <a:moveTo>
                    <a:pt x="88" y="1"/>
                  </a:moveTo>
                  <a:cubicBezTo>
                    <a:pt x="45" y="1"/>
                    <a:pt x="1" y="31"/>
                    <a:pt x="14" y="91"/>
                  </a:cubicBezTo>
                  <a:lnTo>
                    <a:pt x="14" y="105"/>
                  </a:lnTo>
                  <a:cubicBezTo>
                    <a:pt x="21" y="138"/>
                    <a:pt x="52" y="155"/>
                    <a:pt x="83" y="155"/>
                  </a:cubicBezTo>
                  <a:cubicBezTo>
                    <a:pt x="115" y="155"/>
                    <a:pt x="149" y="138"/>
                    <a:pt x="162" y="105"/>
                  </a:cubicBezTo>
                  <a:lnTo>
                    <a:pt x="162" y="91"/>
                  </a:lnTo>
                  <a:cubicBezTo>
                    <a:pt x="175" y="31"/>
                    <a:pt x="132" y="1"/>
                    <a:pt x="8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3856075" y="4023475"/>
              <a:ext cx="1375" cy="700"/>
            </a:xfrm>
            <a:custGeom>
              <a:avLst/>
              <a:gdLst/>
              <a:ahLst/>
              <a:cxnLst/>
              <a:rect l="l" t="t" r="r" b="b"/>
              <a:pathLst>
                <a:path w="55" h="28" extrusionOk="0">
                  <a:moveTo>
                    <a:pt x="28" y="1"/>
                  </a:moveTo>
                  <a:cubicBezTo>
                    <a:pt x="1" y="1"/>
                    <a:pt x="1" y="28"/>
                    <a:pt x="28" y="28"/>
                  </a:cubicBezTo>
                  <a:cubicBezTo>
                    <a:pt x="54" y="28"/>
                    <a:pt x="54" y="1"/>
                    <a:pt x="2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3867100" y="40178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8" y="1"/>
                  </a:moveTo>
                  <a:cubicBezTo>
                    <a:pt x="1" y="1"/>
                    <a:pt x="1" y="108"/>
                    <a:pt x="68" y="108"/>
                  </a:cubicBezTo>
                  <a:cubicBezTo>
                    <a:pt x="134" y="108"/>
                    <a:pt x="134" y="1"/>
                    <a:pt x="6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3860175" y="4029775"/>
              <a:ext cx="3500" cy="2400"/>
            </a:xfrm>
            <a:custGeom>
              <a:avLst/>
              <a:gdLst/>
              <a:ahLst/>
              <a:cxnLst/>
              <a:rect l="l" t="t" r="r" b="b"/>
              <a:pathLst>
                <a:path w="140" h="96" extrusionOk="0">
                  <a:moveTo>
                    <a:pt x="61" y="1"/>
                  </a:moveTo>
                  <a:cubicBezTo>
                    <a:pt x="27" y="1"/>
                    <a:pt x="1" y="36"/>
                    <a:pt x="24" y="70"/>
                  </a:cubicBezTo>
                  <a:cubicBezTo>
                    <a:pt x="33" y="88"/>
                    <a:pt x="45" y="95"/>
                    <a:pt x="57" y="95"/>
                  </a:cubicBezTo>
                  <a:cubicBezTo>
                    <a:pt x="98" y="95"/>
                    <a:pt x="140" y="13"/>
                    <a:pt x="78" y="3"/>
                  </a:cubicBezTo>
                  <a:cubicBezTo>
                    <a:pt x="72" y="2"/>
                    <a:pt x="66" y="1"/>
                    <a:pt x="6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3868450" y="4031625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60" y="1"/>
                  </a:moveTo>
                  <a:cubicBezTo>
                    <a:pt x="49" y="1"/>
                    <a:pt x="38" y="4"/>
                    <a:pt x="27" y="10"/>
                  </a:cubicBezTo>
                  <a:cubicBezTo>
                    <a:pt x="14" y="23"/>
                    <a:pt x="14" y="49"/>
                    <a:pt x="14" y="49"/>
                  </a:cubicBezTo>
                  <a:cubicBezTo>
                    <a:pt x="0" y="63"/>
                    <a:pt x="0" y="76"/>
                    <a:pt x="14" y="76"/>
                  </a:cubicBezTo>
                  <a:cubicBezTo>
                    <a:pt x="36" y="76"/>
                    <a:pt x="48" y="93"/>
                    <a:pt x="66" y="93"/>
                  </a:cubicBezTo>
                  <a:cubicBezTo>
                    <a:pt x="71" y="93"/>
                    <a:pt x="75" y="92"/>
                    <a:pt x="80" y="90"/>
                  </a:cubicBezTo>
                  <a:cubicBezTo>
                    <a:pt x="94" y="76"/>
                    <a:pt x="107" y="49"/>
                    <a:pt x="94" y="23"/>
                  </a:cubicBezTo>
                  <a:cubicBezTo>
                    <a:pt x="86" y="7"/>
                    <a:pt x="74" y="1"/>
                    <a:pt x="60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3850075" y="4047250"/>
              <a:ext cx="4350" cy="3350"/>
            </a:xfrm>
            <a:custGeom>
              <a:avLst/>
              <a:gdLst/>
              <a:ahLst/>
              <a:cxnLst/>
              <a:rect l="l" t="t" r="r" b="b"/>
              <a:pathLst>
                <a:path w="174" h="134" extrusionOk="0">
                  <a:moveTo>
                    <a:pt x="80" y="0"/>
                  </a:moveTo>
                  <a:cubicBezTo>
                    <a:pt x="0" y="0"/>
                    <a:pt x="0" y="134"/>
                    <a:pt x="80" y="134"/>
                  </a:cubicBezTo>
                  <a:cubicBezTo>
                    <a:pt x="173" y="134"/>
                    <a:pt x="173" y="0"/>
                    <a:pt x="8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3854075" y="4060900"/>
              <a:ext cx="5975" cy="4775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26" y="1"/>
                  </a:moveTo>
                  <a:cubicBezTo>
                    <a:pt x="99" y="1"/>
                    <a:pt x="72" y="10"/>
                    <a:pt x="54" y="29"/>
                  </a:cubicBezTo>
                  <a:cubicBezTo>
                    <a:pt x="1" y="82"/>
                    <a:pt x="27" y="162"/>
                    <a:pt x="94" y="189"/>
                  </a:cubicBezTo>
                  <a:cubicBezTo>
                    <a:pt x="101" y="190"/>
                    <a:pt x="108" y="191"/>
                    <a:pt x="115" y="191"/>
                  </a:cubicBezTo>
                  <a:cubicBezTo>
                    <a:pt x="195" y="191"/>
                    <a:pt x="238" y="117"/>
                    <a:pt x="201" y="43"/>
                  </a:cubicBezTo>
                  <a:cubicBezTo>
                    <a:pt x="186" y="14"/>
                    <a:pt x="156" y="1"/>
                    <a:pt x="12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3857075" y="4074650"/>
              <a:ext cx="3725" cy="3025"/>
            </a:xfrm>
            <a:custGeom>
              <a:avLst/>
              <a:gdLst/>
              <a:ahLst/>
              <a:cxnLst/>
              <a:rect l="l" t="t" r="r" b="b"/>
              <a:pathLst>
                <a:path w="149" h="121" extrusionOk="0">
                  <a:moveTo>
                    <a:pt x="81" y="1"/>
                  </a:moveTo>
                  <a:cubicBezTo>
                    <a:pt x="0" y="1"/>
                    <a:pt x="0" y="121"/>
                    <a:pt x="81" y="121"/>
                  </a:cubicBezTo>
                  <a:cubicBezTo>
                    <a:pt x="148" y="121"/>
                    <a:pt x="148" y="1"/>
                    <a:pt x="8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3858750" y="4047900"/>
              <a:ext cx="5025" cy="4050"/>
            </a:xfrm>
            <a:custGeom>
              <a:avLst/>
              <a:gdLst/>
              <a:ahLst/>
              <a:cxnLst/>
              <a:rect l="l" t="t" r="r" b="b"/>
              <a:pathLst>
                <a:path w="201" h="162" extrusionOk="0">
                  <a:moveTo>
                    <a:pt x="94" y="1"/>
                  </a:moveTo>
                  <a:cubicBezTo>
                    <a:pt x="1" y="1"/>
                    <a:pt x="1" y="161"/>
                    <a:pt x="94" y="161"/>
                  </a:cubicBezTo>
                  <a:cubicBezTo>
                    <a:pt x="201" y="161"/>
                    <a:pt x="201" y="1"/>
                    <a:pt x="9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3868125" y="4082025"/>
              <a:ext cx="7700" cy="6025"/>
            </a:xfrm>
            <a:custGeom>
              <a:avLst/>
              <a:gdLst/>
              <a:ahLst/>
              <a:cxnLst/>
              <a:rect l="l" t="t" r="r" b="b"/>
              <a:pathLst>
                <a:path w="308" h="241" extrusionOk="0">
                  <a:moveTo>
                    <a:pt x="161" y="0"/>
                  </a:moveTo>
                  <a:cubicBezTo>
                    <a:pt x="0" y="0"/>
                    <a:pt x="0" y="241"/>
                    <a:pt x="161" y="241"/>
                  </a:cubicBezTo>
                  <a:cubicBezTo>
                    <a:pt x="307" y="241"/>
                    <a:pt x="307" y="0"/>
                    <a:pt x="16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3879800" y="4124475"/>
              <a:ext cx="5775" cy="4700"/>
            </a:xfrm>
            <a:custGeom>
              <a:avLst/>
              <a:gdLst/>
              <a:ahLst/>
              <a:cxnLst/>
              <a:rect l="l" t="t" r="r" b="b"/>
              <a:pathLst>
                <a:path w="231" h="188" extrusionOk="0">
                  <a:moveTo>
                    <a:pt x="111" y="1"/>
                  </a:moveTo>
                  <a:cubicBezTo>
                    <a:pt x="97" y="1"/>
                    <a:pt x="82" y="5"/>
                    <a:pt x="68" y="14"/>
                  </a:cubicBezTo>
                  <a:cubicBezTo>
                    <a:pt x="68" y="14"/>
                    <a:pt x="54" y="14"/>
                    <a:pt x="54" y="27"/>
                  </a:cubicBezTo>
                  <a:cubicBezTo>
                    <a:pt x="1" y="54"/>
                    <a:pt x="15" y="121"/>
                    <a:pt x="54" y="161"/>
                  </a:cubicBezTo>
                  <a:cubicBezTo>
                    <a:pt x="68" y="161"/>
                    <a:pt x="135" y="188"/>
                    <a:pt x="135" y="188"/>
                  </a:cubicBezTo>
                  <a:lnTo>
                    <a:pt x="149" y="188"/>
                  </a:lnTo>
                  <a:cubicBezTo>
                    <a:pt x="149" y="175"/>
                    <a:pt x="161" y="161"/>
                    <a:pt x="175" y="148"/>
                  </a:cubicBezTo>
                  <a:cubicBezTo>
                    <a:pt x="230" y="92"/>
                    <a:pt x="176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3899550" y="4059600"/>
              <a:ext cx="2700" cy="2025"/>
            </a:xfrm>
            <a:custGeom>
              <a:avLst/>
              <a:gdLst/>
              <a:ahLst/>
              <a:cxnLst/>
              <a:rect l="l" t="t" r="r" b="b"/>
              <a:pathLst>
                <a:path w="108" h="81" extrusionOk="0">
                  <a:moveTo>
                    <a:pt x="54" y="0"/>
                  </a:moveTo>
                  <a:cubicBezTo>
                    <a:pt x="1" y="0"/>
                    <a:pt x="1" y="81"/>
                    <a:pt x="54" y="81"/>
                  </a:cubicBezTo>
                  <a:cubicBezTo>
                    <a:pt x="108" y="81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3903425" y="4067750"/>
              <a:ext cx="8225" cy="6000"/>
            </a:xfrm>
            <a:custGeom>
              <a:avLst/>
              <a:gdLst/>
              <a:ahLst/>
              <a:cxnLst/>
              <a:rect l="l" t="t" r="r" b="b"/>
              <a:pathLst>
                <a:path w="329" h="240" extrusionOk="0">
                  <a:moveTo>
                    <a:pt x="166" y="1"/>
                  </a:moveTo>
                  <a:cubicBezTo>
                    <a:pt x="140" y="1"/>
                    <a:pt x="112" y="11"/>
                    <a:pt x="86" y="36"/>
                  </a:cubicBezTo>
                  <a:lnTo>
                    <a:pt x="73" y="49"/>
                  </a:lnTo>
                  <a:cubicBezTo>
                    <a:pt x="0" y="132"/>
                    <a:pt x="72" y="240"/>
                    <a:pt x="158" y="240"/>
                  </a:cubicBezTo>
                  <a:cubicBezTo>
                    <a:pt x="183" y="240"/>
                    <a:pt x="209" y="231"/>
                    <a:pt x="233" y="209"/>
                  </a:cubicBezTo>
                  <a:lnTo>
                    <a:pt x="233" y="197"/>
                  </a:lnTo>
                  <a:lnTo>
                    <a:pt x="247" y="197"/>
                  </a:lnTo>
                  <a:lnTo>
                    <a:pt x="247" y="183"/>
                  </a:lnTo>
                  <a:cubicBezTo>
                    <a:pt x="329" y="111"/>
                    <a:pt x="254" y="1"/>
                    <a:pt x="1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3913925" y="4067050"/>
              <a:ext cx="4375" cy="3275"/>
            </a:xfrm>
            <a:custGeom>
              <a:avLst/>
              <a:gdLst/>
              <a:ahLst/>
              <a:cxnLst/>
              <a:rect l="l" t="t" r="r" b="b"/>
              <a:pathLst>
                <a:path w="175" h="131" extrusionOk="0">
                  <a:moveTo>
                    <a:pt x="94" y="0"/>
                  </a:moveTo>
                  <a:cubicBezTo>
                    <a:pt x="84" y="0"/>
                    <a:pt x="74" y="4"/>
                    <a:pt x="68" y="11"/>
                  </a:cubicBezTo>
                  <a:cubicBezTo>
                    <a:pt x="0" y="11"/>
                    <a:pt x="0" y="118"/>
                    <a:pt x="68" y="130"/>
                  </a:cubicBezTo>
                  <a:lnTo>
                    <a:pt x="121" y="130"/>
                  </a:lnTo>
                  <a:cubicBezTo>
                    <a:pt x="175" y="118"/>
                    <a:pt x="175" y="23"/>
                    <a:pt x="121" y="11"/>
                  </a:cubicBezTo>
                  <a:cubicBezTo>
                    <a:pt x="114" y="4"/>
                    <a:pt x="104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3904550" y="40599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3892350" y="4077250"/>
              <a:ext cx="4375" cy="4525"/>
            </a:xfrm>
            <a:custGeom>
              <a:avLst/>
              <a:gdLst/>
              <a:ahLst/>
              <a:cxnLst/>
              <a:rect l="l" t="t" r="r" b="b"/>
              <a:pathLst>
                <a:path w="175" h="181" extrusionOk="0">
                  <a:moveTo>
                    <a:pt x="88" y="0"/>
                  </a:moveTo>
                  <a:cubicBezTo>
                    <a:pt x="44" y="0"/>
                    <a:pt x="1" y="24"/>
                    <a:pt x="7" y="70"/>
                  </a:cubicBezTo>
                  <a:lnTo>
                    <a:pt x="7" y="111"/>
                  </a:lnTo>
                  <a:cubicBezTo>
                    <a:pt x="14" y="157"/>
                    <a:pt x="51" y="181"/>
                    <a:pt x="88" y="181"/>
                  </a:cubicBezTo>
                  <a:cubicBezTo>
                    <a:pt x="125" y="181"/>
                    <a:pt x="161" y="157"/>
                    <a:pt x="168" y="111"/>
                  </a:cubicBezTo>
                  <a:lnTo>
                    <a:pt x="168" y="70"/>
                  </a:lnTo>
                  <a:cubicBezTo>
                    <a:pt x="175" y="24"/>
                    <a:pt x="131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3904900" y="4092100"/>
              <a:ext cx="1500" cy="1775"/>
            </a:xfrm>
            <a:custGeom>
              <a:avLst/>
              <a:gdLst/>
              <a:ahLst/>
              <a:cxnLst/>
              <a:rect l="l" t="t" r="r" b="b"/>
              <a:pathLst>
                <a:path w="60" h="71" extrusionOk="0">
                  <a:moveTo>
                    <a:pt x="36" y="0"/>
                  </a:moveTo>
                  <a:cubicBezTo>
                    <a:pt x="29" y="0"/>
                    <a:pt x="21" y="3"/>
                    <a:pt x="14" y="11"/>
                  </a:cubicBezTo>
                  <a:cubicBezTo>
                    <a:pt x="14" y="25"/>
                    <a:pt x="1" y="38"/>
                    <a:pt x="1" y="52"/>
                  </a:cubicBezTo>
                  <a:cubicBezTo>
                    <a:pt x="1" y="61"/>
                    <a:pt x="14" y="71"/>
                    <a:pt x="22" y="71"/>
                  </a:cubicBezTo>
                  <a:cubicBezTo>
                    <a:pt x="25" y="71"/>
                    <a:pt x="27" y="69"/>
                    <a:pt x="27" y="65"/>
                  </a:cubicBezTo>
                  <a:cubicBezTo>
                    <a:pt x="27" y="38"/>
                    <a:pt x="40" y="38"/>
                    <a:pt x="40" y="38"/>
                  </a:cubicBezTo>
                  <a:cubicBezTo>
                    <a:pt x="59" y="19"/>
                    <a:pt x="51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3896525" y="4070300"/>
              <a:ext cx="4050" cy="3050"/>
            </a:xfrm>
            <a:custGeom>
              <a:avLst/>
              <a:gdLst/>
              <a:ahLst/>
              <a:cxnLst/>
              <a:rect l="l" t="t" r="r" b="b"/>
              <a:pathLst>
                <a:path w="162" h="122" extrusionOk="0">
                  <a:moveTo>
                    <a:pt x="81" y="0"/>
                  </a:moveTo>
                  <a:cubicBezTo>
                    <a:pt x="1" y="0"/>
                    <a:pt x="1" y="121"/>
                    <a:pt x="81" y="121"/>
                  </a:cubicBezTo>
                  <a:cubicBezTo>
                    <a:pt x="161" y="121"/>
                    <a:pt x="161" y="0"/>
                    <a:pt x="8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3903575" y="4080325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93" y="1"/>
                  </a:moveTo>
                  <a:cubicBezTo>
                    <a:pt x="0" y="1"/>
                    <a:pt x="0" y="148"/>
                    <a:pt x="93" y="148"/>
                  </a:cubicBezTo>
                  <a:cubicBezTo>
                    <a:pt x="174" y="148"/>
                    <a:pt x="174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3915250" y="4077650"/>
              <a:ext cx="4400" cy="3725"/>
            </a:xfrm>
            <a:custGeom>
              <a:avLst/>
              <a:gdLst/>
              <a:ahLst/>
              <a:cxnLst/>
              <a:rect l="l" t="t" r="r" b="b"/>
              <a:pathLst>
                <a:path w="176" h="149" extrusionOk="0">
                  <a:moveTo>
                    <a:pt x="95" y="1"/>
                  </a:moveTo>
                  <a:cubicBezTo>
                    <a:pt x="1" y="1"/>
                    <a:pt x="1" y="148"/>
                    <a:pt x="95" y="148"/>
                  </a:cubicBezTo>
                  <a:cubicBezTo>
                    <a:pt x="175" y="148"/>
                    <a:pt x="175" y="1"/>
                    <a:pt x="9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3902225" y="4100400"/>
              <a:ext cx="5375" cy="4375"/>
            </a:xfrm>
            <a:custGeom>
              <a:avLst/>
              <a:gdLst/>
              <a:ahLst/>
              <a:cxnLst/>
              <a:rect l="l" t="t" r="r" b="b"/>
              <a:pathLst>
                <a:path w="215" h="175" extrusionOk="0">
                  <a:moveTo>
                    <a:pt x="108" y="0"/>
                  </a:moveTo>
                  <a:cubicBezTo>
                    <a:pt x="1" y="0"/>
                    <a:pt x="1" y="175"/>
                    <a:pt x="108" y="175"/>
                  </a:cubicBezTo>
                  <a:cubicBezTo>
                    <a:pt x="215" y="175"/>
                    <a:pt x="215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3895550" y="4088025"/>
              <a:ext cx="4025" cy="2700"/>
            </a:xfrm>
            <a:custGeom>
              <a:avLst/>
              <a:gdLst/>
              <a:ahLst/>
              <a:cxnLst/>
              <a:rect l="l" t="t" r="r" b="b"/>
              <a:pathLst>
                <a:path w="161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lnTo>
                    <a:pt x="93" y="108"/>
                  </a:lnTo>
                  <a:cubicBezTo>
                    <a:pt x="161" y="108"/>
                    <a:pt x="161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3911925" y="4088025"/>
              <a:ext cx="5725" cy="4725"/>
            </a:xfrm>
            <a:custGeom>
              <a:avLst/>
              <a:gdLst/>
              <a:ahLst/>
              <a:cxnLst/>
              <a:rect l="l" t="t" r="r" b="b"/>
              <a:pathLst>
                <a:path w="229" h="189" extrusionOk="0">
                  <a:moveTo>
                    <a:pt x="107" y="1"/>
                  </a:moveTo>
                  <a:cubicBezTo>
                    <a:pt x="0" y="1"/>
                    <a:pt x="0" y="188"/>
                    <a:pt x="107" y="188"/>
                  </a:cubicBezTo>
                  <a:cubicBezTo>
                    <a:pt x="228" y="188"/>
                    <a:pt x="228" y="1"/>
                    <a:pt x="10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3911925" y="4121475"/>
              <a:ext cx="1350" cy="1025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54" y="40"/>
                    <a:pt x="54" y="1"/>
                    <a:pt x="2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3914950" y="414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3909900" y="4142550"/>
              <a:ext cx="6100" cy="5075"/>
            </a:xfrm>
            <a:custGeom>
              <a:avLst/>
              <a:gdLst/>
              <a:ahLst/>
              <a:cxnLst/>
              <a:rect l="l" t="t" r="r" b="b"/>
              <a:pathLst>
                <a:path w="244" h="203" extrusionOk="0">
                  <a:moveTo>
                    <a:pt x="123" y="0"/>
                  </a:moveTo>
                  <a:cubicBezTo>
                    <a:pt x="109" y="0"/>
                    <a:pt x="95" y="4"/>
                    <a:pt x="81" y="14"/>
                  </a:cubicBezTo>
                  <a:cubicBezTo>
                    <a:pt x="68" y="14"/>
                    <a:pt x="54" y="27"/>
                    <a:pt x="54" y="27"/>
                  </a:cubicBezTo>
                  <a:cubicBezTo>
                    <a:pt x="54" y="40"/>
                    <a:pt x="54" y="40"/>
                    <a:pt x="42" y="40"/>
                  </a:cubicBezTo>
                  <a:cubicBezTo>
                    <a:pt x="15" y="53"/>
                    <a:pt x="1" y="94"/>
                    <a:pt x="15" y="134"/>
                  </a:cubicBezTo>
                  <a:cubicBezTo>
                    <a:pt x="32" y="176"/>
                    <a:pt x="70" y="203"/>
                    <a:pt x="110" y="203"/>
                  </a:cubicBezTo>
                  <a:cubicBezTo>
                    <a:pt x="132" y="203"/>
                    <a:pt x="156" y="194"/>
                    <a:pt x="175" y="174"/>
                  </a:cubicBezTo>
                  <a:cubicBezTo>
                    <a:pt x="175" y="174"/>
                    <a:pt x="188" y="160"/>
                    <a:pt x="188" y="147"/>
                  </a:cubicBezTo>
                  <a:cubicBezTo>
                    <a:pt x="244" y="92"/>
                    <a:pt x="189" y="0"/>
                    <a:pt x="12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3915275" y="4163475"/>
              <a:ext cx="4025" cy="3150"/>
            </a:xfrm>
            <a:custGeom>
              <a:avLst/>
              <a:gdLst/>
              <a:ahLst/>
              <a:cxnLst/>
              <a:rect l="l" t="t" r="r" b="b"/>
              <a:pathLst>
                <a:path w="161" h="126" extrusionOk="0">
                  <a:moveTo>
                    <a:pt x="76" y="1"/>
                  </a:moveTo>
                  <a:cubicBezTo>
                    <a:pt x="51" y="1"/>
                    <a:pt x="26" y="14"/>
                    <a:pt x="14" y="46"/>
                  </a:cubicBezTo>
                  <a:cubicBezTo>
                    <a:pt x="0" y="99"/>
                    <a:pt x="41" y="126"/>
                    <a:pt x="81" y="126"/>
                  </a:cubicBezTo>
                  <a:cubicBezTo>
                    <a:pt x="121" y="126"/>
                    <a:pt x="161" y="99"/>
                    <a:pt x="148" y="46"/>
                  </a:cubicBezTo>
                  <a:cubicBezTo>
                    <a:pt x="133" y="17"/>
                    <a:pt x="105" y="1"/>
                    <a:pt x="7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3902225" y="4128475"/>
              <a:ext cx="6375" cy="4725"/>
            </a:xfrm>
            <a:custGeom>
              <a:avLst/>
              <a:gdLst/>
              <a:ahLst/>
              <a:cxnLst/>
              <a:rect l="l" t="t" r="r" b="b"/>
              <a:pathLst>
                <a:path w="255" h="189" extrusionOk="0">
                  <a:moveTo>
                    <a:pt x="121" y="1"/>
                  </a:moveTo>
                  <a:cubicBezTo>
                    <a:pt x="1" y="1"/>
                    <a:pt x="1" y="188"/>
                    <a:pt x="121" y="188"/>
                  </a:cubicBezTo>
                  <a:cubicBezTo>
                    <a:pt x="254" y="188"/>
                    <a:pt x="254" y="1"/>
                    <a:pt x="12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3912575" y="41328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3910575" y="4103425"/>
              <a:ext cx="6725" cy="5375"/>
            </a:xfrm>
            <a:custGeom>
              <a:avLst/>
              <a:gdLst/>
              <a:ahLst/>
              <a:cxnLst/>
              <a:rect l="l" t="t" r="r" b="b"/>
              <a:pathLst>
                <a:path w="269" h="215" extrusionOk="0">
                  <a:moveTo>
                    <a:pt x="134" y="0"/>
                  </a:moveTo>
                  <a:cubicBezTo>
                    <a:pt x="1" y="0"/>
                    <a:pt x="1" y="214"/>
                    <a:pt x="134" y="214"/>
                  </a:cubicBezTo>
                  <a:cubicBezTo>
                    <a:pt x="268" y="214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3874800" y="4150625"/>
              <a:ext cx="5275" cy="4775"/>
            </a:xfrm>
            <a:custGeom>
              <a:avLst/>
              <a:gdLst/>
              <a:ahLst/>
              <a:cxnLst/>
              <a:rect l="l" t="t" r="r" b="b"/>
              <a:pathLst>
                <a:path w="211" h="191" extrusionOk="0">
                  <a:moveTo>
                    <a:pt x="106" y="1"/>
                  </a:moveTo>
                  <a:cubicBezTo>
                    <a:pt x="81" y="1"/>
                    <a:pt x="57" y="8"/>
                    <a:pt x="40" y="25"/>
                  </a:cubicBezTo>
                  <a:cubicBezTo>
                    <a:pt x="1" y="65"/>
                    <a:pt x="14" y="145"/>
                    <a:pt x="54" y="172"/>
                  </a:cubicBezTo>
                  <a:cubicBezTo>
                    <a:pt x="71" y="184"/>
                    <a:pt x="92" y="190"/>
                    <a:pt x="114" y="190"/>
                  </a:cubicBezTo>
                  <a:cubicBezTo>
                    <a:pt x="162" y="190"/>
                    <a:pt x="211" y="160"/>
                    <a:pt x="201" y="105"/>
                  </a:cubicBezTo>
                  <a:cubicBezTo>
                    <a:pt x="201" y="78"/>
                    <a:pt x="201" y="65"/>
                    <a:pt x="188" y="38"/>
                  </a:cubicBezTo>
                  <a:cubicBezTo>
                    <a:pt x="173" y="15"/>
                    <a:pt x="139" y="1"/>
                    <a:pt x="10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3861425" y="4140725"/>
              <a:ext cx="3150" cy="2650"/>
            </a:xfrm>
            <a:custGeom>
              <a:avLst/>
              <a:gdLst/>
              <a:ahLst/>
              <a:cxnLst/>
              <a:rect l="l" t="t" r="r" b="b"/>
              <a:pathLst>
                <a:path w="126" h="106" extrusionOk="0">
                  <a:moveTo>
                    <a:pt x="67" y="0"/>
                  </a:moveTo>
                  <a:cubicBezTo>
                    <a:pt x="59" y="0"/>
                    <a:pt x="50" y="2"/>
                    <a:pt x="40" y="6"/>
                  </a:cubicBezTo>
                  <a:cubicBezTo>
                    <a:pt x="40" y="6"/>
                    <a:pt x="28" y="6"/>
                    <a:pt x="28" y="19"/>
                  </a:cubicBezTo>
                  <a:cubicBezTo>
                    <a:pt x="1" y="33"/>
                    <a:pt x="1" y="87"/>
                    <a:pt x="28" y="100"/>
                  </a:cubicBezTo>
                  <a:lnTo>
                    <a:pt x="40" y="100"/>
                  </a:lnTo>
                  <a:cubicBezTo>
                    <a:pt x="50" y="104"/>
                    <a:pt x="59" y="106"/>
                    <a:pt x="67" y="106"/>
                  </a:cubicBezTo>
                  <a:cubicBezTo>
                    <a:pt x="126" y="106"/>
                    <a:pt x="126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3881500" y="41422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cubicBezTo>
                    <a:pt x="134" y="108"/>
                    <a:pt x="134" y="1"/>
                    <a:pt x="6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3888175" y="4160675"/>
              <a:ext cx="1700" cy="1625"/>
            </a:xfrm>
            <a:custGeom>
              <a:avLst/>
              <a:gdLst/>
              <a:ahLst/>
              <a:cxnLst/>
              <a:rect l="l" t="t" r="r" b="b"/>
              <a:pathLst>
                <a:path w="68" h="65" extrusionOk="0">
                  <a:moveTo>
                    <a:pt x="41" y="1"/>
                  </a:moveTo>
                  <a:cubicBezTo>
                    <a:pt x="34" y="1"/>
                    <a:pt x="28" y="4"/>
                    <a:pt x="28" y="11"/>
                  </a:cubicBezTo>
                  <a:cubicBezTo>
                    <a:pt x="28" y="8"/>
                    <a:pt x="27" y="7"/>
                    <a:pt x="26" y="7"/>
                  </a:cubicBezTo>
                  <a:cubicBezTo>
                    <a:pt x="23" y="7"/>
                    <a:pt x="14" y="27"/>
                    <a:pt x="14" y="38"/>
                  </a:cubicBezTo>
                  <a:cubicBezTo>
                    <a:pt x="1" y="38"/>
                    <a:pt x="1" y="64"/>
                    <a:pt x="14" y="64"/>
                  </a:cubicBezTo>
                  <a:cubicBezTo>
                    <a:pt x="54" y="64"/>
                    <a:pt x="67" y="38"/>
                    <a:pt x="54" y="11"/>
                  </a:cubicBezTo>
                  <a:cubicBezTo>
                    <a:pt x="54" y="4"/>
                    <a:pt x="48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3883050" y="4167075"/>
              <a:ext cx="3825" cy="2900"/>
            </a:xfrm>
            <a:custGeom>
              <a:avLst/>
              <a:gdLst/>
              <a:ahLst/>
              <a:cxnLst/>
              <a:rect l="l" t="t" r="r" b="b"/>
              <a:pathLst>
                <a:path w="153" h="116" extrusionOk="0">
                  <a:moveTo>
                    <a:pt x="120" y="0"/>
                  </a:moveTo>
                  <a:cubicBezTo>
                    <a:pt x="112" y="0"/>
                    <a:pt x="104" y="3"/>
                    <a:pt x="99" y="9"/>
                  </a:cubicBezTo>
                  <a:lnTo>
                    <a:pt x="72" y="9"/>
                  </a:lnTo>
                  <a:cubicBezTo>
                    <a:pt x="1" y="39"/>
                    <a:pt x="45" y="116"/>
                    <a:pt x="88" y="116"/>
                  </a:cubicBezTo>
                  <a:cubicBezTo>
                    <a:pt x="102" y="116"/>
                    <a:pt x="116" y="108"/>
                    <a:pt x="126" y="89"/>
                  </a:cubicBezTo>
                  <a:cubicBezTo>
                    <a:pt x="139" y="62"/>
                    <a:pt x="152" y="49"/>
                    <a:pt x="152" y="23"/>
                  </a:cubicBezTo>
                  <a:cubicBezTo>
                    <a:pt x="144" y="7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3898875" y="4162950"/>
              <a:ext cx="5700" cy="4025"/>
            </a:xfrm>
            <a:custGeom>
              <a:avLst/>
              <a:gdLst/>
              <a:ahLst/>
              <a:cxnLst/>
              <a:rect l="l" t="t" r="r" b="b"/>
              <a:pathLst>
                <a:path w="228" h="161" extrusionOk="0">
                  <a:moveTo>
                    <a:pt x="108" y="0"/>
                  </a:moveTo>
                  <a:cubicBezTo>
                    <a:pt x="1" y="0"/>
                    <a:pt x="1" y="161"/>
                    <a:pt x="108" y="161"/>
                  </a:cubicBezTo>
                  <a:cubicBezTo>
                    <a:pt x="228" y="161"/>
                    <a:pt x="228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3889525" y="4146225"/>
              <a:ext cx="1025" cy="700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3" y="0"/>
                  </a:moveTo>
                  <a:cubicBezTo>
                    <a:pt x="0" y="0"/>
                    <a:pt x="0" y="27"/>
                    <a:pt x="13" y="27"/>
                  </a:cubicBezTo>
                  <a:cubicBezTo>
                    <a:pt x="40" y="27"/>
                    <a:pt x="40" y="0"/>
                    <a:pt x="1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3889350" y="4141375"/>
              <a:ext cx="6125" cy="4975"/>
            </a:xfrm>
            <a:custGeom>
              <a:avLst/>
              <a:gdLst/>
              <a:ahLst/>
              <a:cxnLst/>
              <a:rect l="l" t="t" r="r" b="b"/>
              <a:pathLst>
                <a:path w="245" h="199" extrusionOk="0">
                  <a:moveTo>
                    <a:pt x="133" y="1"/>
                  </a:moveTo>
                  <a:cubicBezTo>
                    <a:pt x="109" y="1"/>
                    <a:pt x="84" y="11"/>
                    <a:pt x="61" y="34"/>
                  </a:cubicBezTo>
                  <a:cubicBezTo>
                    <a:pt x="0" y="94"/>
                    <a:pt x="60" y="198"/>
                    <a:pt x="131" y="198"/>
                  </a:cubicBezTo>
                  <a:cubicBezTo>
                    <a:pt x="138" y="198"/>
                    <a:pt x="146" y="197"/>
                    <a:pt x="154" y="194"/>
                  </a:cubicBezTo>
                  <a:lnTo>
                    <a:pt x="168" y="194"/>
                  </a:lnTo>
                  <a:cubicBezTo>
                    <a:pt x="195" y="181"/>
                    <a:pt x="221" y="168"/>
                    <a:pt x="221" y="127"/>
                  </a:cubicBezTo>
                  <a:lnTo>
                    <a:pt x="234" y="127"/>
                  </a:lnTo>
                  <a:cubicBezTo>
                    <a:pt x="244" y="61"/>
                    <a:pt x="193" y="1"/>
                    <a:pt x="13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3888175" y="4152250"/>
              <a:ext cx="6375" cy="5025"/>
            </a:xfrm>
            <a:custGeom>
              <a:avLst/>
              <a:gdLst/>
              <a:ahLst/>
              <a:cxnLst/>
              <a:rect l="l" t="t" r="r" b="b"/>
              <a:pathLst>
                <a:path w="255" h="201" extrusionOk="0">
                  <a:moveTo>
                    <a:pt x="135" y="0"/>
                  </a:moveTo>
                  <a:cubicBezTo>
                    <a:pt x="1" y="0"/>
                    <a:pt x="1" y="200"/>
                    <a:pt x="135" y="200"/>
                  </a:cubicBezTo>
                  <a:cubicBezTo>
                    <a:pt x="255" y="200"/>
                    <a:pt x="255" y="0"/>
                    <a:pt x="13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3866875" y="4109400"/>
              <a:ext cx="5600" cy="4775"/>
            </a:xfrm>
            <a:custGeom>
              <a:avLst/>
              <a:gdLst/>
              <a:ahLst/>
              <a:cxnLst/>
              <a:rect l="l" t="t" r="r" b="b"/>
              <a:pathLst>
                <a:path w="224" h="191" extrusionOk="0">
                  <a:moveTo>
                    <a:pt x="131" y="0"/>
                  </a:moveTo>
                  <a:cubicBezTo>
                    <a:pt x="119" y="0"/>
                    <a:pt x="105" y="5"/>
                    <a:pt x="90" y="15"/>
                  </a:cubicBezTo>
                  <a:cubicBezTo>
                    <a:pt x="90" y="15"/>
                    <a:pt x="77" y="15"/>
                    <a:pt x="77" y="29"/>
                  </a:cubicBezTo>
                  <a:cubicBezTo>
                    <a:pt x="0" y="67"/>
                    <a:pt x="33" y="190"/>
                    <a:pt x="129" y="190"/>
                  </a:cubicBezTo>
                  <a:cubicBezTo>
                    <a:pt x="134" y="190"/>
                    <a:pt x="139" y="190"/>
                    <a:pt x="143" y="189"/>
                  </a:cubicBezTo>
                  <a:cubicBezTo>
                    <a:pt x="184" y="175"/>
                    <a:pt x="197" y="149"/>
                    <a:pt x="211" y="109"/>
                  </a:cubicBezTo>
                  <a:cubicBezTo>
                    <a:pt x="224" y="82"/>
                    <a:pt x="211" y="42"/>
                    <a:pt x="197" y="29"/>
                  </a:cubicBezTo>
                  <a:lnTo>
                    <a:pt x="184" y="29"/>
                  </a:lnTo>
                  <a:cubicBezTo>
                    <a:pt x="167" y="12"/>
                    <a:pt x="151" y="0"/>
                    <a:pt x="13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3877125" y="4110775"/>
              <a:ext cx="5075" cy="4050"/>
            </a:xfrm>
            <a:custGeom>
              <a:avLst/>
              <a:gdLst/>
              <a:ahLst/>
              <a:cxnLst/>
              <a:rect l="l" t="t" r="r" b="b"/>
              <a:pathLst>
                <a:path w="203" h="162" extrusionOk="0">
                  <a:moveTo>
                    <a:pt x="108" y="1"/>
                  </a:moveTo>
                  <a:cubicBezTo>
                    <a:pt x="1" y="1"/>
                    <a:pt x="1" y="161"/>
                    <a:pt x="108" y="161"/>
                  </a:cubicBezTo>
                  <a:cubicBezTo>
                    <a:pt x="202" y="161"/>
                    <a:pt x="202" y="1"/>
                    <a:pt x="10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3879975" y="4095800"/>
              <a:ext cx="2050" cy="2050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46" y="1"/>
                  </a:moveTo>
                  <a:cubicBezTo>
                    <a:pt x="38" y="1"/>
                    <a:pt x="28" y="4"/>
                    <a:pt x="21" y="11"/>
                  </a:cubicBezTo>
                  <a:cubicBezTo>
                    <a:pt x="21" y="24"/>
                    <a:pt x="21" y="38"/>
                    <a:pt x="8" y="51"/>
                  </a:cubicBezTo>
                  <a:cubicBezTo>
                    <a:pt x="1" y="71"/>
                    <a:pt x="21" y="81"/>
                    <a:pt x="41" y="81"/>
                  </a:cubicBezTo>
                  <a:cubicBezTo>
                    <a:pt x="61" y="81"/>
                    <a:pt x="81" y="71"/>
                    <a:pt x="74" y="51"/>
                  </a:cubicBezTo>
                  <a:cubicBezTo>
                    <a:pt x="61" y="38"/>
                    <a:pt x="61" y="24"/>
                    <a:pt x="61" y="11"/>
                  </a:cubicBezTo>
                  <a:cubicBezTo>
                    <a:pt x="61" y="4"/>
                    <a:pt x="55" y="1"/>
                    <a:pt x="4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3871775" y="4099350"/>
              <a:ext cx="1300" cy="800"/>
            </a:xfrm>
            <a:custGeom>
              <a:avLst/>
              <a:gdLst/>
              <a:ahLst/>
              <a:cxnLst/>
              <a:rect l="l" t="t" r="r" b="b"/>
              <a:pathLst>
                <a:path w="52" h="32" extrusionOk="0">
                  <a:moveTo>
                    <a:pt x="36" y="0"/>
                  </a:moveTo>
                  <a:cubicBezTo>
                    <a:pt x="34" y="0"/>
                    <a:pt x="31" y="1"/>
                    <a:pt x="28" y="3"/>
                  </a:cubicBezTo>
                  <a:lnTo>
                    <a:pt x="1" y="3"/>
                  </a:lnTo>
                  <a:lnTo>
                    <a:pt x="1" y="30"/>
                  </a:lnTo>
                  <a:lnTo>
                    <a:pt x="28" y="30"/>
                  </a:lnTo>
                  <a:cubicBezTo>
                    <a:pt x="31" y="31"/>
                    <a:pt x="33" y="32"/>
                    <a:pt x="35" y="32"/>
                  </a:cubicBezTo>
                  <a:cubicBezTo>
                    <a:pt x="52" y="32"/>
                    <a:pt x="52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865525" y="4092575"/>
              <a:ext cx="1600" cy="1875"/>
            </a:xfrm>
            <a:custGeom>
              <a:avLst/>
              <a:gdLst/>
              <a:ahLst/>
              <a:cxnLst/>
              <a:rect l="l" t="t" r="r" b="b"/>
              <a:pathLst>
                <a:path w="64" h="75" extrusionOk="0">
                  <a:moveTo>
                    <a:pt x="25" y="1"/>
                  </a:moveTo>
                  <a:cubicBezTo>
                    <a:pt x="13" y="1"/>
                    <a:pt x="1" y="13"/>
                    <a:pt x="10" y="33"/>
                  </a:cubicBezTo>
                  <a:cubicBezTo>
                    <a:pt x="10" y="46"/>
                    <a:pt x="24" y="46"/>
                    <a:pt x="24" y="60"/>
                  </a:cubicBezTo>
                  <a:cubicBezTo>
                    <a:pt x="24" y="71"/>
                    <a:pt x="31" y="75"/>
                    <a:pt x="39" y="75"/>
                  </a:cubicBezTo>
                  <a:cubicBezTo>
                    <a:pt x="50" y="75"/>
                    <a:pt x="64" y="67"/>
                    <a:pt x="64" y="60"/>
                  </a:cubicBezTo>
                  <a:cubicBezTo>
                    <a:pt x="64" y="33"/>
                    <a:pt x="64" y="19"/>
                    <a:pt x="37" y="6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3870800" y="4070225"/>
              <a:ext cx="3675" cy="3800"/>
            </a:xfrm>
            <a:custGeom>
              <a:avLst/>
              <a:gdLst/>
              <a:ahLst/>
              <a:cxnLst/>
              <a:rect l="l" t="t" r="r" b="b"/>
              <a:pathLst>
                <a:path w="147" h="152" extrusionOk="0">
                  <a:moveTo>
                    <a:pt x="67" y="0"/>
                  </a:moveTo>
                  <a:cubicBezTo>
                    <a:pt x="34" y="0"/>
                    <a:pt x="0" y="24"/>
                    <a:pt x="0" y="71"/>
                  </a:cubicBezTo>
                  <a:lnTo>
                    <a:pt x="0" y="84"/>
                  </a:lnTo>
                  <a:cubicBezTo>
                    <a:pt x="0" y="124"/>
                    <a:pt x="27" y="151"/>
                    <a:pt x="67" y="151"/>
                  </a:cubicBezTo>
                  <a:cubicBezTo>
                    <a:pt x="107" y="151"/>
                    <a:pt x="147" y="124"/>
                    <a:pt x="134" y="84"/>
                  </a:cubicBezTo>
                  <a:lnTo>
                    <a:pt x="134" y="71"/>
                  </a:lnTo>
                  <a:cubicBezTo>
                    <a:pt x="134" y="2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3874150" y="4053925"/>
              <a:ext cx="3000" cy="2700"/>
            </a:xfrm>
            <a:custGeom>
              <a:avLst/>
              <a:gdLst/>
              <a:ahLst/>
              <a:cxnLst/>
              <a:rect l="l" t="t" r="r" b="b"/>
              <a:pathLst>
                <a:path w="120" h="108" extrusionOk="0">
                  <a:moveTo>
                    <a:pt x="54" y="1"/>
                  </a:moveTo>
                  <a:cubicBezTo>
                    <a:pt x="0" y="1"/>
                    <a:pt x="0" y="108"/>
                    <a:pt x="54" y="108"/>
                  </a:cubicBezTo>
                  <a:cubicBezTo>
                    <a:pt x="120" y="108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3856400" y="4130050"/>
              <a:ext cx="4725" cy="4000"/>
            </a:xfrm>
            <a:custGeom>
              <a:avLst/>
              <a:gdLst/>
              <a:ahLst/>
              <a:cxnLst/>
              <a:rect l="l" t="t" r="r" b="b"/>
              <a:pathLst>
                <a:path w="189" h="160" extrusionOk="0">
                  <a:moveTo>
                    <a:pt x="88" y="0"/>
                  </a:moveTo>
                  <a:cubicBezTo>
                    <a:pt x="82" y="0"/>
                    <a:pt x="75" y="2"/>
                    <a:pt x="68" y="5"/>
                  </a:cubicBezTo>
                  <a:lnTo>
                    <a:pt x="54" y="5"/>
                  </a:lnTo>
                  <a:cubicBezTo>
                    <a:pt x="15" y="18"/>
                    <a:pt x="1" y="59"/>
                    <a:pt x="15" y="86"/>
                  </a:cubicBezTo>
                  <a:cubicBezTo>
                    <a:pt x="15" y="138"/>
                    <a:pt x="46" y="160"/>
                    <a:pt x="80" y="160"/>
                  </a:cubicBezTo>
                  <a:cubicBezTo>
                    <a:pt x="131" y="160"/>
                    <a:pt x="188" y="110"/>
                    <a:pt x="148" y="45"/>
                  </a:cubicBezTo>
                  <a:cubicBezTo>
                    <a:pt x="128" y="15"/>
                    <a:pt x="108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3817600" y="4110775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1"/>
                  </a:moveTo>
                  <a:cubicBezTo>
                    <a:pt x="1" y="1"/>
                    <a:pt x="1" y="27"/>
                    <a:pt x="15" y="27"/>
                  </a:cubicBezTo>
                  <a:cubicBezTo>
                    <a:pt x="42" y="27"/>
                    <a:pt x="42" y="1"/>
                    <a:pt x="1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3754075" y="4106150"/>
              <a:ext cx="272900" cy="113300"/>
            </a:xfrm>
            <a:custGeom>
              <a:avLst/>
              <a:gdLst/>
              <a:ahLst/>
              <a:cxnLst/>
              <a:rect l="l" t="t" r="r" b="b"/>
              <a:pathLst>
                <a:path w="10916" h="4532" extrusionOk="0">
                  <a:moveTo>
                    <a:pt x="9264" y="1"/>
                  </a:moveTo>
                  <a:cubicBezTo>
                    <a:pt x="8907" y="1"/>
                    <a:pt x="8655" y="319"/>
                    <a:pt x="8655" y="319"/>
                  </a:cubicBezTo>
                  <a:cubicBezTo>
                    <a:pt x="8446" y="213"/>
                    <a:pt x="8274" y="171"/>
                    <a:pt x="8132" y="171"/>
                  </a:cubicBezTo>
                  <a:cubicBezTo>
                    <a:pt x="7560" y="171"/>
                    <a:pt x="7491" y="867"/>
                    <a:pt x="7491" y="867"/>
                  </a:cubicBezTo>
                  <a:cubicBezTo>
                    <a:pt x="7491" y="867"/>
                    <a:pt x="7398" y="1309"/>
                    <a:pt x="7117" y="1322"/>
                  </a:cubicBezTo>
                  <a:cubicBezTo>
                    <a:pt x="6382" y="1429"/>
                    <a:pt x="6301" y="2352"/>
                    <a:pt x="6301" y="2352"/>
                  </a:cubicBezTo>
                  <a:lnTo>
                    <a:pt x="6207" y="2553"/>
                  </a:lnTo>
                  <a:cubicBezTo>
                    <a:pt x="5672" y="2460"/>
                    <a:pt x="4910" y="2151"/>
                    <a:pt x="4254" y="1991"/>
                  </a:cubicBezTo>
                  <a:cubicBezTo>
                    <a:pt x="4143" y="1965"/>
                    <a:pt x="4036" y="1953"/>
                    <a:pt x="3933" y="1953"/>
                  </a:cubicBezTo>
                  <a:cubicBezTo>
                    <a:pt x="3143" y="1953"/>
                    <a:pt x="2588" y="2646"/>
                    <a:pt x="2221" y="2847"/>
                  </a:cubicBezTo>
                  <a:cubicBezTo>
                    <a:pt x="2122" y="2898"/>
                    <a:pt x="2025" y="2917"/>
                    <a:pt x="1925" y="2917"/>
                  </a:cubicBezTo>
                  <a:cubicBezTo>
                    <a:pt x="1628" y="2917"/>
                    <a:pt x="1307" y="2750"/>
                    <a:pt x="849" y="2750"/>
                  </a:cubicBezTo>
                  <a:cubicBezTo>
                    <a:pt x="812" y="2750"/>
                    <a:pt x="775" y="2751"/>
                    <a:pt x="737" y="2754"/>
                  </a:cubicBezTo>
                  <a:cubicBezTo>
                    <a:pt x="54" y="2781"/>
                    <a:pt x="0" y="3663"/>
                    <a:pt x="0" y="3663"/>
                  </a:cubicBezTo>
                  <a:cubicBezTo>
                    <a:pt x="0" y="3663"/>
                    <a:pt x="1869" y="4532"/>
                    <a:pt x="4274" y="4532"/>
                  </a:cubicBezTo>
                  <a:cubicBezTo>
                    <a:pt x="5219" y="4532"/>
                    <a:pt x="6247" y="4398"/>
                    <a:pt x="7277" y="4024"/>
                  </a:cubicBezTo>
                  <a:cubicBezTo>
                    <a:pt x="10916" y="2700"/>
                    <a:pt x="9565" y="79"/>
                    <a:pt x="9565" y="79"/>
                  </a:cubicBezTo>
                  <a:cubicBezTo>
                    <a:pt x="9459" y="23"/>
                    <a:pt x="9358" y="1"/>
                    <a:pt x="9264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3910250" y="4137850"/>
              <a:ext cx="22775" cy="28125"/>
            </a:xfrm>
            <a:custGeom>
              <a:avLst/>
              <a:gdLst/>
              <a:ahLst/>
              <a:cxnLst/>
              <a:rect l="l" t="t" r="r" b="b"/>
              <a:pathLst>
                <a:path w="911" h="1125" extrusionOk="0">
                  <a:moveTo>
                    <a:pt x="789" y="0"/>
                  </a:moveTo>
                  <a:cubicBezTo>
                    <a:pt x="777" y="0"/>
                    <a:pt x="750" y="14"/>
                    <a:pt x="723" y="14"/>
                  </a:cubicBezTo>
                  <a:cubicBezTo>
                    <a:pt x="682" y="14"/>
                    <a:pt x="656" y="27"/>
                    <a:pt x="616" y="41"/>
                  </a:cubicBezTo>
                  <a:cubicBezTo>
                    <a:pt x="589" y="54"/>
                    <a:pt x="549" y="68"/>
                    <a:pt x="509" y="81"/>
                  </a:cubicBezTo>
                  <a:cubicBezTo>
                    <a:pt x="468" y="107"/>
                    <a:pt x="442" y="134"/>
                    <a:pt x="402" y="161"/>
                  </a:cubicBezTo>
                  <a:cubicBezTo>
                    <a:pt x="361" y="188"/>
                    <a:pt x="335" y="215"/>
                    <a:pt x="295" y="255"/>
                  </a:cubicBezTo>
                  <a:cubicBezTo>
                    <a:pt x="268" y="282"/>
                    <a:pt x="242" y="322"/>
                    <a:pt x="201" y="362"/>
                  </a:cubicBezTo>
                  <a:cubicBezTo>
                    <a:pt x="174" y="402"/>
                    <a:pt x="161" y="442"/>
                    <a:pt x="135" y="482"/>
                  </a:cubicBezTo>
                  <a:cubicBezTo>
                    <a:pt x="108" y="523"/>
                    <a:pt x="94" y="576"/>
                    <a:pt x="81" y="616"/>
                  </a:cubicBezTo>
                  <a:cubicBezTo>
                    <a:pt x="40" y="696"/>
                    <a:pt x="28" y="776"/>
                    <a:pt x="14" y="844"/>
                  </a:cubicBezTo>
                  <a:cubicBezTo>
                    <a:pt x="1" y="910"/>
                    <a:pt x="1" y="964"/>
                    <a:pt x="1" y="1004"/>
                  </a:cubicBezTo>
                  <a:lnTo>
                    <a:pt x="1" y="1058"/>
                  </a:lnTo>
                  <a:lnTo>
                    <a:pt x="1" y="1071"/>
                  </a:lnTo>
                  <a:cubicBezTo>
                    <a:pt x="1" y="1097"/>
                    <a:pt x="14" y="1111"/>
                    <a:pt x="40" y="1124"/>
                  </a:cubicBezTo>
                  <a:cubicBezTo>
                    <a:pt x="67" y="1124"/>
                    <a:pt x="94" y="1111"/>
                    <a:pt x="108" y="1084"/>
                  </a:cubicBezTo>
                  <a:lnTo>
                    <a:pt x="174" y="883"/>
                  </a:lnTo>
                  <a:cubicBezTo>
                    <a:pt x="188" y="857"/>
                    <a:pt x="201" y="817"/>
                    <a:pt x="215" y="790"/>
                  </a:cubicBezTo>
                  <a:cubicBezTo>
                    <a:pt x="228" y="750"/>
                    <a:pt x="242" y="723"/>
                    <a:pt x="254" y="683"/>
                  </a:cubicBezTo>
                  <a:cubicBezTo>
                    <a:pt x="268" y="656"/>
                    <a:pt x="295" y="616"/>
                    <a:pt x="308" y="576"/>
                  </a:cubicBezTo>
                  <a:cubicBezTo>
                    <a:pt x="335" y="549"/>
                    <a:pt x="349" y="509"/>
                    <a:pt x="375" y="482"/>
                  </a:cubicBezTo>
                  <a:cubicBezTo>
                    <a:pt x="402" y="442"/>
                    <a:pt x="415" y="416"/>
                    <a:pt x="442" y="389"/>
                  </a:cubicBezTo>
                  <a:cubicBezTo>
                    <a:pt x="468" y="362"/>
                    <a:pt x="495" y="322"/>
                    <a:pt x="522" y="309"/>
                  </a:cubicBezTo>
                  <a:cubicBezTo>
                    <a:pt x="549" y="282"/>
                    <a:pt x="575" y="255"/>
                    <a:pt x="602" y="241"/>
                  </a:cubicBezTo>
                  <a:cubicBezTo>
                    <a:pt x="629" y="215"/>
                    <a:pt x="656" y="202"/>
                    <a:pt x="682" y="188"/>
                  </a:cubicBezTo>
                  <a:lnTo>
                    <a:pt x="763" y="148"/>
                  </a:lnTo>
                  <a:cubicBezTo>
                    <a:pt x="777" y="134"/>
                    <a:pt x="803" y="134"/>
                    <a:pt x="816" y="121"/>
                  </a:cubicBezTo>
                  <a:cubicBezTo>
                    <a:pt x="857" y="107"/>
                    <a:pt x="870" y="107"/>
                    <a:pt x="870" y="107"/>
                  </a:cubicBezTo>
                  <a:lnTo>
                    <a:pt x="884" y="107"/>
                  </a:lnTo>
                  <a:cubicBezTo>
                    <a:pt x="896" y="95"/>
                    <a:pt x="910" y="68"/>
                    <a:pt x="910" y="54"/>
                  </a:cubicBezTo>
                  <a:cubicBezTo>
                    <a:pt x="910" y="14"/>
                    <a:pt x="884" y="0"/>
                    <a:pt x="85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3940000" y="4104275"/>
              <a:ext cx="54875" cy="24675"/>
            </a:xfrm>
            <a:custGeom>
              <a:avLst/>
              <a:gdLst/>
              <a:ahLst/>
              <a:cxnLst/>
              <a:rect l="l" t="t" r="r" b="b"/>
              <a:pathLst>
                <a:path w="2195" h="987" extrusionOk="0">
                  <a:moveTo>
                    <a:pt x="1771" y="0"/>
                  </a:moveTo>
                  <a:cubicBezTo>
                    <a:pt x="1764" y="0"/>
                    <a:pt x="1758" y="2"/>
                    <a:pt x="1754" y="6"/>
                  </a:cubicBezTo>
                  <a:lnTo>
                    <a:pt x="1673" y="6"/>
                  </a:lnTo>
                  <a:lnTo>
                    <a:pt x="1606" y="33"/>
                  </a:lnTo>
                  <a:cubicBezTo>
                    <a:pt x="1579" y="33"/>
                    <a:pt x="1566" y="47"/>
                    <a:pt x="1540" y="47"/>
                  </a:cubicBezTo>
                  <a:cubicBezTo>
                    <a:pt x="1513" y="59"/>
                    <a:pt x="1499" y="73"/>
                    <a:pt x="1472" y="73"/>
                  </a:cubicBezTo>
                  <a:lnTo>
                    <a:pt x="1352" y="154"/>
                  </a:lnTo>
                  <a:cubicBezTo>
                    <a:pt x="1312" y="166"/>
                    <a:pt x="1272" y="207"/>
                    <a:pt x="1231" y="234"/>
                  </a:cubicBezTo>
                  <a:cubicBezTo>
                    <a:pt x="1219" y="246"/>
                    <a:pt x="1206" y="259"/>
                    <a:pt x="1194" y="282"/>
                  </a:cubicBezTo>
                  <a:lnTo>
                    <a:pt x="1194" y="282"/>
                  </a:lnTo>
                  <a:lnTo>
                    <a:pt x="1071" y="220"/>
                  </a:lnTo>
                  <a:cubicBezTo>
                    <a:pt x="1031" y="207"/>
                    <a:pt x="1004" y="207"/>
                    <a:pt x="964" y="193"/>
                  </a:cubicBezTo>
                  <a:cubicBezTo>
                    <a:pt x="924" y="180"/>
                    <a:pt x="897" y="166"/>
                    <a:pt x="857" y="166"/>
                  </a:cubicBezTo>
                  <a:lnTo>
                    <a:pt x="750" y="154"/>
                  </a:lnTo>
                  <a:cubicBezTo>
                    <a:pt x="737" y="149"/>
                    <a:pt x="723" y="147"/>
                    <a:pt x="710" y="147"/>
                  </a:cubicBezTo>
                  <a:cubicBezTo>
                    <a:pt x="685" y="147"/>
                    <a:pt x="661" y="154"/>
                    <a:pt x="643" y="154"/>
                  </a:cubicBezTo>
                  <a:cubicBezTo>
                    <a:pt x="603" y="154"/>
                    <a:pt x="563" y="154"/>
                    <a:pt x="523" y="166"/>
                  </a:cubicBezTo>
                  <a:cubicBezTo>
                    <a:pt x="482" y="180"/>
                    <a:pt x="456" y="180"/>
                    <a:pt x="416" y="207"/>
                  </a:cubicBezTo>
                  <a:cubicBezTo>
                    <a:pt x="375" y="220"/>
                    <a:pt x="348" y="234"/>
                    <a:pt x="309" y="261"/>
                  </a:cubicBezTo>
                  <a:lnTo>
                    <a:pt x="229" y="341"/>
                  </a:lnTo>
                  <a:cubicBezTo>
                    <a:pt x="202" y="368"/>
                    <a:pt x="175" y="394"/>
                    <a:pt x="161" y="434"/>
                  </a:cubicBezTo>
                  <a:cubicBezTo>
                    <a:pt x="134" y="461"/>
                    <a:pt x="122" y="487"/>
                    <a:pt x="108" y="528"/>
                  </a:cubicBezTo>
                  <a:cubicBezTo>
                    <a:pt x="95" y="555"/>
                    <a:pt x="68" y="582"/>
                    <a:pt x="54" y="621"/>
                  </a:cubicBezTo>
                  <a:cubicBezTo>
                    <a:pt x="54" y="662"/>
                    <a:pt x="41" y="689"/>
                    <a:pt x="27" y="728"/>
                  </a:cubicBezTo>
                  <a:cubicBezTo>
                    <a:pt x="15" y="755"/>
                    <a:pt x="15" y="796"/>
                    <a:pt x="15" y="822"/>
                  </a:cubicBezTo>
                  <a:cubicBezTo>
                    <a:pt x="1" y="862"/>
                    <a:pt x="1" y="903"/>
                    <a:pt x="1" y="929"/>
                  </a:cubicBezTo>
                  <a:cubicBezTo>
                    <a:pt x="1" y="956"/>
                    <a:pt x="15" y="983"/>
                    <a:pt x="41" y="983"/>
                  </a:cubicBezTo>
                  <a:cubicBezTo>
                    <a:pt x="46" y="985"/>
                    <a:pt x="51" y="986"/>
                    <a:pt x="56" y="986"/>
                  </a:cubicBezTo>
                  <a:cubicBezTo>
                    <a:pt x="77" y="986"/>
                    <a:pt x="97" y="964"/>
                    <a:pt x="108" y="942"/>
                  </a:cubicBezTo>
                  <a:cubicBezTo>
                    <a:pt x="108" y="915"/>
                    <a:pt x="122" y="889"/>
                    <a:pt x="134" y="849"/>
                  </a:cubicBezTo>
                  <a:cubicBezTo>
                    <a:pt x="134" y="822"/>
                    <a:pt x="148" y="796"/>
                    <a:pt x="161" y="769"/>
                  </a:cubicBezTo>
                  <a:cubicBezTo>
                    <a:pt x="188" y="701"/>
                    <a:pt x="215" y="648"/>
                    <a:pt x="241" y="608"/>
                  </a:cubicBezTo>
                  <a:cubicBezTo>
                    <a:pt x="255" y="582"/>
                    <a:pt x="282" y="555"/>
                    <a:pt x="295" y="528"/>
                  </a:cubicBezTo>
                  <a:cubicBezTo>
                    <a:pt x="309" y="501"/>
                    <a:pt x="336" y="487"/>
                    <a:pt x="348" y="475"/>
                  </a:cubicBezTo>
                  <a:cubicBezTo>
                    <a:pt x="375" y="448"/>
                    <a:pt x="402" y="434"/>
                    <a:pt x="416" y="421"/>
                  </a:cubicBezTo>
                  <a:lnTo>
                    <a:pt x="496" y="380"/>
                  </a:lnTo>
                  <a:cubicBezTo>
                    <a:pt x="509" y="368"/>
                    <a:pt x="550" y="368"/>
                    <a:pt x="576" y="354"/>
                  </a:cubicBezTo>
                  <a:lnTo>
                    <a:pt x="657" y="354"/>
                  </a:lnTo>
                  <a:cubicBezTo>
                    <a:pt x="675" y="354"/>
                    <a:pt x="692" y="348"/>
                    <a:pt x="710" y="348"/>
                  </a:cubicBezTo>
                  <a:cubicBezTo>
                    <a:pt x="719" y="348"/>
                    <a:pt x="728" y="349"/>
                    <a:pt x="737" y="354"/>
                  </a:cubicBezTo>
                  <a:lnTo>
                    <a:pt x="817" y="368"/>
                  </a:lnTo>
                  <a:cubicBezTo>
                    <a:pt x="857" y="368"/>
                    <a:pt x="884" y="380"/>
                    <a:pt x="910" y="380"/>
                  </a:cubicBezTo>
                  <a:cubicBezTo>
                    <a:pt x="937" y="394"/>
                    <a:pt x="964" y="407"/>
                    <a:pt x="991" y="407"/>
                  </a:cubicBezTo>
                  <a:lnTo>
                    <a:pt x="1165" y="487"/>
                  </a:lnTo>
                  <a:lnTo>
                    <a:pt x="1178" y="487"/>
                  </a:lnTo>
                  <a:cubicBezTo>
                    <a:pt x="1193" y="493"/>
                    <a:pt x="1208" y="496"/>
                    <a:pt x="1222" y="496"/>
                  </a:cubicBezTo>
                  <a:cubicBezTo>
                    <a:pt x="1246" y="496"/>
                    <a:pt x="1268" y="486"/>
                    <a:pt x="1285" y="461"/>
                  </a:cubicBezTo>
                  <a:lnTo>
                    <a:pt x="1326" y="421"/>
                  </a:lnTo>
                  <a:lnTo>
                    <a:pt x="1365" y="380"/>
                  </a:lnTo>
                  <a:cubicBezTo>
                    <a:pt x="1392" y="354"/>
                    <a:pt x="1433" y="327"/>
                    <a:pt x="1459" y="300"/>
                  </a:cubicBezTo>
                  <a:cubicBezTo>
                    <a:pt x="1486" y="273"/>
                    <a:pt x="1526" y="261"/>
                    <a:pt x="1552" y="234"/>
                  </a:cubicBezTo>
                  <a:cubicBezTo>
                    <a:pt x="1566" y="220"/>
                    <a:pt x="1593" y="220"/>
                    <a:pt x="1606" y="207"/>
                  </a:cubicBezTo>
                  <a:cubicBezTo>
                    <a:pt x="1620" y="207"/>
                    <a:pt x="1633" y="193"/>
                    <a:pt x="1659" y="193"/>
                  </a:cubicBezTo>
                  <a:lnTo>
                    <a:pt x="1713" y="166"/>
                  </a:lnTo>
                  <a:lnTo>
                    <a:pt x="1766" y="154"/>
                  </a:lnTo>
                  <a:lnTo>
                    <a:pt x="1941" y="154"/>
                  </a:lnTo>
                  <a:lnTo>
                    <a:pt x="1994" y="166"/>
                  </a:lnTo>
                  <a:cubicBezTo>
                    <a:pt x="2034" y="180"/>
                    <a:pt x="2061" y="193"/>
                    <a:pt x="2101" y="207"/>
                  </a:cubicBezTo>
                  <a:lnTo>
                    <a:pt x="2114" y="207"/>
                  </a:lnTo>
                  <a:cubicBezTo>
                    <a:pt x="2141" y="207"/>
                    <a:pt x="2168" y="207"/>
                    <a:pt x="2182" y="180"/>
                  </a:cubicBezTo>
                  <a:cubicBezTo>
                    <a:pt x="2194" y="154"/>
                    <a:pt x="2182" y="113"/>
                    <a:pt x="2155" y="113"/>
                  </a:cubicBezTo>
                  <a:cubicBezTo>
                    <a:pt x="2114" y="86"/>
                    <a:pt x="2075" y="59"/>
                    <a:pt x="2034" y="47"/>
                  </a:cubicBezTo>
                  <a:lnTo>
                    <a:pt x="1968" y="20"/>
                  </a:lnTo>
                  <a:cubicBezTo>
                    <a:pt x="1941" y="20"/>
                    <a:pt x="1914" y="6"/>
                    <a:pt x="1887" y="6"/>
                  </a:cubicBezTo>
                  <a:lnTo>
                    <a:pt x="1820" y="6"/>
                  </a:lnTo>
                  <a:cubicBezTo>
                    <a:pt x="1802" y="6"/>
                    <a:pt x="1784" y="0"/>
                    <a:pt x="1771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3752725" y="4152575"/>
              <a:ext cx="172600" cy="46600"/>
            </a:xfrm>
            <a:custGeom>
              <a:avLst/>
              <a:gdLst/>
              <a:ahLst/>
              <a:cxnLst/>
              <a:rect l="l" t="t" r="r" b="b"/>
              <a:pathLst>
                <a:path w="6904" h="1864" extrusionOk="0">
                  <a:moveTo>
                    <a:pt x="3974" y="0"/>
                  </a:moveTo>
                  <a:cubicBezTo>
                    <a:pt x="3921" y="0"/>
                    <a:pt x="3853" y="14"/>
                    <a:pt x="3787" y="14"/>
                  </a:cubicBezTo>
                  <a:cubicBezTo>
                    <a:pt x="3532" y="41"/>
                    <a:pt x="3292" y="148"/>
                    <a:pt x="3078" y="281"/>
                  </a:cubicBezTo>
                  <a:cubicBezTo>
                    <a:pt x="2864" y="401"/>
                    <a:pt x="2676" y="562"/>
                    <a:pt x="2489" y="710"/>
                  </a:cubicBezTo>
                  <a:cubicBezTo>
                    <a:pt x="2396" y="790"/>
                    <a:pt x="2316" y="843"/>
                    <a:pt x="2221" y="897"/>
                  </a:cubicBezTo>
                  <a:cubicBezTo>
                    <a:pt x="2128" y="950"/>
                    <a:pt x="2034" y="963"/>
                    <a:pt x="1941" y="963"/>
                  </a:cubicBezTo>
                  <a:cubicBezTo>
                    <a:pt x="1727" y="950"/>
                    <a:pt x="1513" y="870"/>
                    <a:pt x="1312" y="843"/>
                  </a:cubicBezTo>
                  <a:lnTo>
                    <a:pt x="991" y="803"/>
                  </a:lnTo>
                  <a:lnTo>
                    <a:pt x="924" y="803"/>
                  </a:lnTo>
                  <a:cubicBezTo>
                    <a:pt x="898" y="803"/>
                    <a:pt x="871" y="803"/>
                    <a:pt x="844" y="817"/>
                  </a:cubicBezTo>
                  <a:cubicBezTo>
                    <a:pt x="826" y="817"/>
                    <a:pt x="814" y="810"/>
                    <a:pt x="800" y="810"/>
                  </a:cubicBezTo>
                  <a:cubicBezTo>
                    <a:pt x="793" y="810"/>
                    <a:pt x="786" y="812"/>
                    <a:pt x="777" y="817"/>
                  </a:cubicBezTo>
                  <a:cubicBezTo>
                    <a:pt x="750" y="817"/>
                    <a:pt x="723" y="817"/>
                    <a:pt x="697" y="829"/>
                  </a:cubicBezTo>
                  <a:cubicBezTo>
                    <a:pt x="643" y="829"/>
                    <a:pt x="603" y="856"/>
                    <a:pt x="550" y="870"/>
                  </a:cubicBezTo>
                  <a:cubicBezTo>
                    <a:pt x="509" y="883"/>
                    <a:pt x="470" y="910"/>
                    <a:pt x="429" y="924"/>
                  </a:cubicBezTo>
                  <a:cubicBezTo>
                    <a:pt x="349" y="977"/>
                    <a:pt x="295" y="1043"/>
                    <a:pt x="242" y="1111"/>
                  </a:cubicBezTo>
                  <a:cubicBezTo>
                    <a:pt x="149" y="1231"/>
                    <a:pt x="95" y="1364"/>
                    <a:pt x="68" y="1471"/>
                  </a:cubicBezTo>
                  <a:cubicBezTo>
                    <a:pt x="28" y="1578"/>
                    <a:pt x="15" y="1659"/>
                    <a:pt x="15" y="1712"/>
                  </a:cubicBezTo>
                  <a:cubicBezTo>
                    <a:pt x="1" y="1780"/>
                    <a:pt x="1" y="1806"/>
                    <a:pt x="1" y="1806"/>
                  </a:cubicBezTo>
                  <a:cubicBezTo>
                    <a:pt x="1" y="1833"/>
                    <a:pt x="28" y="1860"/>
                    <a:pt x="54" y="1860"/>
                  </a:cubicBezTo>
                  <a:cubicBezTo>
                    <a:pt x="59" y="1862"/>
                    <a:pt x="64" y="1863"/>
                    <a:pt x="69" y="1863"/>
                  </a:cubicBezTo>
                  <a:cubicBezTo>
                    <a:pt x="90" y="1863"/>
                    <a:pt x="108" y="1841"/>
                    <a:pt x="108" y="1819"/>
                  </a:cubicBezTo>
                  <a:cubicBezTo>
                    <a:pt x="108" y="1819"/>
                    <a:pt x="108" y="1792"/>
                    <a:pt x="122" y="1739"/>
                  </a:cubicBezTo>
                  <a:cubicBezTo>
                    <a:pt x="135" y="1685"/>
                    <a:pt x="149" y="1605"/>
                    <a:pt x="188" y="1512"/>
                  </a:cubicBezTo>
                  <a:cubicBezTo>
                    <a:pt x="215" y="1418"/>
                    <a:pt x="269" y="1298"/>
                    <a:pt x="349" y="1191"/>
                  </a:cubicBezTo>
                  <a:cubicBezTo>
                    <a:pt x="443" y="1097"/>
                    <a:pt x="563" y="1004"/>
                    <a:pt x="723" y="990"/>
                  </a:cubicBezTo>
                  <a:cubicBezTo>
                    <a:pt x="764" y="977"/>
                    <a:pt x="804" y="977"/>
                    <a:pt x="844" y="977"/>
                  </a:cubicBezTo>
                  <a:lnTo>
                    <a:pt x="991" y="977"/>
                  </a:lnTo>
                  <a:lnTo>
                    <a:pt x="1272" y="1017"/>
                  </a:lnTo>
                  <a:cubicBezTo>
                    <a:pt x="1472" y="1057"/>
                    <a:pt x="1674" y="1138"/>
                    <a:pt x="1927" y="1150"/>
                  </a:cubicBezTo>
                  <a:cubicBezTo>
                    <a:pt x="1948" y="1153"/>
                    <a:pt x="1969" y="1154"/>
                    <a:pt x="1990" y="1154"/>
                  </a:cubicBezTo>
                  <a:cubicBezTo>
                    <a:pt x="2093" y="1154"/>
                    <a:pt x="2202" y="1126"/>
                    <a:pt x="2302" y="1070"/>
                  </a:cubicBezTo>
                  <a:cubicBezTo>
                    <a:pt x="2423" y="1017"/>
                    <a:pt x="2516" y="936"/>
                    <a:pt x="2610" y="870"/>
                  </a:cubicBezTo>
                  <a:cubicBezTo>
                    <a:pt x="2797" y="722"/>
                    <a:pt x="2984" y="576"/>
                    <a:pt x="3185" y="455"/>
                  </a:cubicBezTo>
                  <a:cubicBezTo>
                    <a:pt x="3386" y="335"/>
                    <a:pt x="3600" y="241"/>
                    <a:pt x="3814" y="214"/>
                  </a:cubicBezTo>
                  <a:cubicBezTo>
                    <a:pt x="3867" y="201"/>
                    <a:pt x="3921" y="201"/>
                    <a:pt x="3974" y="201"/>
                  </a:cubicBezTo>
                  <a:lnTo>
                    <a:pt x="4135" y="201"/>
                  </a:lnTo>
                  <a:lnTo>
                    <a:pt x="4295" y="241"/>
                  </a:lnTo>
                  <a:cubicBezTo>
                    <a:pt x="4349" y="255"/>
                    <a:pt x="4402" y="268"/>
                    <a:pt x="4469" y="281"/>
                  </a:cubicBezTo>
                  <a:cubicBezTo>
                    <a:pt x="4683" y="335"/>
                    <a:pt x="4884" y="401"/>
                    <a:pt x="5084" y="455"/>
                  </a:cubicBezTo>
                  <a:cubicBezTo>
                    <a:pt x="5285" y="522"/>
                    <a:pt x="5472" y="576"/>
                    <a:pt x="5646" y="629"/>
                  </a:cubicBezTo>
                  <a:cubicBezTo>
                    <a:pt x="5994" y="722"/>
                    <a:pt x="6302" y="790"/>
                    <a:pt x="6516" y="790"/>
                  </a:cubicBezTo>
                  <a:cubicBezTo>
                    <a:pt x="6569" y="790"/>
                    <a:pt x="6623" y="776"/>
                    <a:pt x="6662" y="776"/>
                  </a:cubicBezTo>
                  <a:cubicBezTo>
                    <a:pt x="6716" y="763"/>
                    <a:pt x="6757" y="763"/>
                    <a:pt x="6783" y="749"/>
                  </a:cubicBezTo>
                  <a:cubicBezTo>
                    <a:pt x="6837" y="722"/>
                    <a:pt x="6876" y="710"/>
                    <a:pt x="6876" y="710"/>
                  </a:cubicBezTo>
                  <a:cubicBezTo>
                    <a:pt x="6890" y="696"/>
                    <a:pt x="6903" y="669"/>
                    <a:pt x="6890" y="642"/>
                  </a:cubicBezTo>
                  <a:cubicBezTo>
                    <a:pt x="6890" y="622"/>
                    <a:pt x="6868" y="610"/>
                    <a:pt x="6846" y="610"/>
                  </a:cubicBezTo>
                  <a:cubicBezTo>
                    <a:pt x="6838" y="610"/>
                    <a:pt x="6830" y="612"/>
                    <a:pt x="6823" y="615"/>
                  </a:cubicBezTo>
                  <a:lnTo>
                    <a:pt x="6810" y="615"/>
                  </a:lnTo>
                  <a:cubicBezTo>
                    <a:pt x="6810" y="615"/>
                    <a:pt x="6783" y="629"/>
                    <a:pt x="6743" y="642"/>
                  </a:cubicBezTo>
                  <a:cubicBezTo>
                    <a:pt x="6716" y="642"/>
                    <a:pt x="6689" y="656"/>
                    <a:pt x="6650" y="656"/>
                  </a:cubicBezTo>
                  <a:cubicBezTo>
                    <a:pt x="6622" y="656"/>
                    <a:pt x="6596" y="662"/>
                    <a:pt x="6569" y="662"/>
                  </a:cubicBezTo>
                  <a:cubicBezTo>
                    <a:pt x="6556" y="662"/>
                    <a:pt x="6542" y="660"/>
                    <a:pt x="6529" y="656"/>
                  </a:cubicBezTo>
                  <a:cubicBezTo>
                    <a:pt x="6422" y="656"/>
                    <a:pt x="6302" y="642"/>
                    <a:pt x="6154" y="603"/>
                  </a:cubicBezTo>
                  <a:cubicBezTo>
                    <a:pt x="6020" y="576"/>
                    <a:pt x="5860" y="522"/>
                    <a:pt x="5686" y="469"/>
                  </a:cubicBezTo>
                  <a:cubicBezTo>
                    <a:pt x="5526" y="415"/>
                    <a:pt x="5339" y="362"/>
                    <a:pt x="5137" y="294"/>
                  </a:cubicBezTo>
                  <a:cubicBezTo>
                    <a:pt x="4937" y="228"/>
                    <a:pt x="4736" y="161"/>
                    <a:pt x="4509" y="94"/>
                  </a:cubicBezTo>
                  <a:lnTo>
                    <a:pt x="4349" y="54"/>
                  </a:lnTo>
                  <a:cubicBezTo>
                    <a:pt x="4281" y="41"/>
                    <a:pt x="4228" y="27"/>
                    <a:pt x="4162" y="14"/>
                  </a:cubicBezTo>
                  <a:cubicBezTo>
                    <a:pt x="4108" y="0"/>
                    <a:pt x="4041" y="0"/>
                    <a:pt x="3974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3638050" y="4368375"/>
              <a:ext cx="12275" cy="7300"/>
            </a:xfrm>
            <a:custGeom>
              <a:avLst/>
              <a:gdLst/>
              <a:ahLst/>
              <a:cxnLst/>
              <a:rect l="l" t="t" r="r" b="b"/>
              <a:pathLst>
                <a:path w="491" h="292" extrusionOk="0">
                  <a:moveTo>
                    <a:pt x="192" y="1"/>
                  </a:moveTo>
                  <a:cubicBezTo>
                    <a:pt x="148" y="1"/>
                    <a:pt x="105" y="5"/>
                    <a:pt x="67" y="9"/>
                  </a:cubicBezTo>
                  <a:cubicBezTo>
                    <a:pt x="0" y="36"/>
                    <a:pt x="0" y="143"/>
                    <a:pt x="67" y="170"/>
                  </a:cubicBezTo>
                  <a:cubicBezTo>
                    <a:pt x="161" y="184"/>
                    <a:pt x="214" y="264"/>
                    <a:pt x="295" y="291"/>
                  </a:cubicBezTo>
                  <a:cubicBezTo>
                    <a:pt x="301" y="291"/>
                    <a:pt x="308" y="292"/>
                    <a:pt x="315" y="292"/>
                  </a:cubicBezTo>
                  <a:cubicBezTo>
                    <a:pt x="413" y="292"/>
                    <a:pt x="491" y="204"/>
                    <a:pt x="428" y="103"/>
                  </a:cubicBezTo>
                  <a:cubicBezTo>
                    <a:pt x="382" y="20"/>
                    <a:pt x="287" y="1"/>
                    <a:pt x="19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3666800" y="4375950"/>
              <a:ext cx="7700" cy="8050"/>
            </a:xfrm>
            <a:custGeom>
              <a:avLst/>
              <a:gdLst/>
              <a:ahLst/>
              <a:cxnLst/>
              <a:rect l="l" t="t" r="r" b="b"/>
              <a:pathLst>
                <a:path w="308" h="322" extrusionOk="0">
                  <a:moveTo>
                    <a:pt x="161" y="0"/>
                  </a:moveTo>
                  <a:cubicBezTo>
                    <a:pt x="67" y="0"/>
                    <a:pt x="1" y="81"/>
                    <a:pt x="1" y="161"/>
                  </a:cubicBezTo>
                  <a:cubicBezTo>
                    <a:pt x="1" y="241"/>
                    <a:pt x="67" y="321"/>
                    <a:pt x="161" y="321"/>
                  </a:cubicBezTo>
                  <a:cubicBezTo>
                    <a:pt x="242" y="321"/>
                    <a:pt x="308" y="241"/>
                    <a:pt x="308" y="161"/>
                  </a:cubicBezTo>
                  <a:cubicBezTo>
                    <a:pt x="308" y="81"/>
                    <a:pt x="242" y="0"/>
                    <a:pt x="16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3652100" y="4352475"/>
              <a:ext cx="8050" cy="7325"/>
            </a:xfrm>
            <a:custGeom>
              <a:avLst/>
              <a:gdLst/>
              <a:ahLst/>
              <a:cxnLst/>
              <a:rect l="l" t="t" r="r" b="b"/>
              <a:pathLst>
                <a:path w="322" h="293" extrusionOk="0">
                  <a:moveTo>
                    <a:pt x="171" y="1"/>
                  </a:moveTo>
                  <a:cubicBezTo>
                    <a:pt x="104" y="1"/>
                    <a:pt x="50" y="40"/>
                    <a:pt x="27" y="110"/>
                  </a:cubicBezTo>
                  <a:cubicBezTo>
                    <a:pt x="27" y="110"/>
                    <a:pt x="13" y="139"/>
                    <a:pt x="15" y="139"/>
                  </a:cubicBezTo>
                  <a:cubicBezTo>
                    <a:pt x="16" y="139"/>
                    <a:pt x="20" y="135"/>
                    <a:pt x="27" y="124"/>
                  </a:cubicBezTo>
                  <a:lnTo>
                    <a:pt x="27" y="124"/>
                  </a:lnTo>
                  <a:cubicBezTo>
                    <a:pt x="0" y="177"/>
                    <a:pt x="0" y="244"/>
                    <a:pt x="54" y="271"/>
                  </a:cubicBezTo>
                  <a:cubicBezTo>
                    <a:pt x="85" y="286"/>
                    <a:pt x="112" y="293"/>
                    <a:pt x="140" y="293"/>
                  </a:cubicBezTo>
                  <a:cubicBezTo>
                    <a:pt x="159" y="293"/>
                    <a:pt x="178" y="290"/>
                    <a:pt x="200" y="284"/>
                  </a:cubicBezTo>
                  <a:cubicBezTo>
                    <a:pt x="281" y="258"/>
                    <a:pt x="321" y="190"/>
                    <a:pt x="307" y="110"/>
                  </a:cubicBezTo>
                  <a:lnTo>
                    <a:pt x="307" y="97"/>
                  </a:lnTo>
                  <a:cubicBezTo>
                    <a:pt x="295" y="57"/>
                    <a:pt x="254" y="17"/>
                    <a:pt x="214" y="3"/>
                  </a:cubicBezTo>
                  <a:lnTo>
                    <a:pt x="200" y="3"/>
                  </a:lnTo>
                  <a:cubicBezTo>
                    <a:pt x="190" y="1"/>
                    <a:pt x="181" y="1"/>
                    <a:pt x="17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3717375" y="4251325"/>
              <a:ext cx="8625" cy="7975"/>
            </a:xfrm>
            <a:custGeom>
              <a:avLst/>
              <a:gdLst/>
              <a:ahLst/>
              <a:cxnLst/>
              <a:rect l="l" t="t" r="r" b="b"/>
              <a:pathLst>
                <a:path w="345" h="319" extrusionOk="0">
                  <a:moveTo>
                    <a:pt x="260" y="1"/>
                  </a:moveTo>
                  <a:cubicBezTo>
                    <a:pt x="248" y="1"/>
                    <a:pt x="237" y="4"/>
                    <a:pt x="225" y="9"/>
                  </a:cubicBezTo>
                  <a:cubicBezTo>
                    <a:pt x="198" y="36"/>
                    <a:pt x="172" y="36"/>
                    <a:pt x="145" y="63"/>
                  </a:cubicBezTo>
                  <a:cubicBezTo>
                    <a:pt x="118" y="77"/>
                    <a:pt x="104" y="104"/>
                    <a:pt x="77" y="116"/>
                  </a:cubicBezTo>
                  <a:cubicBezTo>
                    <a:pt x="0" y="181"/>
                    <a:pt x="59" y="318"/>
                    <a:pt x="146" y="318"/>
                  </a:cubicBezTo>
                  <a:cubicBezTo>
                    <a:pt x="150" y="318"/>
                    <a:pt x="154" y="318"/>
                    <a:pt x="158" y="318"/>
                  </a:cubicBezTo>
                  <a:cubicBezTo>
                    <a:pt x="225" y="318"/>
                    <a:pt x="279" y="291"/>
                    <a:pt x="305" y="237"/>
                  </a:cubicBezTo>
                  <a:cubicBezTo>
                    <a:pt x="345" y="197"/>
                    <a:pt x="345" y="130"/>
                    <a:pt x="345" y="77"/>
                  </a:cubicBezTo>
                  <a:cubicBezTo>
                    <a:pt x="335" y="35"/>
                    <a:pt x="300" y="1"/>
                    <a:pt x="26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3743725" y="4251550"/>
              <a:ext cx="6350" cy="5375"/>
            </a:xfrm>
            <a:custGeom>
              <a:avLst/>
              <a:gdLst/>
              <a:ahLst/>
              <a:cxnLst/>
              <a:rect l="l" t="t" r="r" b="b"/>
              <a:pathLst>
                <a:path w="254" h="215" extrusionOk="0">
                  <a:moveTo>
                    <a:pt x="127" y="1"/>
                  </a:moveTo>
                  <a:cubicBezTo>
                    <a:pt x="104" y="1"/>
                    <a:pt x="80" y="14"/>
                    <a:pt x="67" y="41"/>
                  </a:cubicBezTo>
                  <a:cubicBezTo>
                    <a:pt x="0" y="95"/>
                    <a:pt x="27" y="214"/>
                    <a:pt x="134" y="214"/>
                  </a:cubicBezTo>
                  <a:cubicBezTo>
                    <a:pt x="241" y="214"/>
                    <a:pt x="254" y="95"/>
                    <a:pt x="188" y="41"/>
                  </a:cubicBezTo>
                  <a:cubicBezTo>
                    <a:pt x="174" y="14"/>
                    <a:pt x="151" y="1"/>
                    <a:pt x="1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3734000" y="4231075"/>
              <a:ext cx="7075" cy="6125"/>
            </a:xfrm>
            <a:custGeom>
              <a:avLst/>
              <a:gdLst/>
              <a:ahLst/>
              <a:cxnLst/>
              <a:rect l="l" t="t" r="r" b="b"/>
              <a:pathLst>
                <a:path w="283" h="245" extrusionOk="0">
                  <a:moveTo>
                    <a:pt x="140" y="0"/>
                  </a:moveTo>
                  <a:cubicBezTo>
                    <a:pt x="115" y="0"/>
                    <a:pt x="88" y="10"/>
                    <a:pt x="68" y="31"/>
                  </a:cubicBezTo>
                  <a:cubicBezTo>
                    <a:pt x="68" y="44"/>
                    <a:pt x="54" y="57"/>
                    <a:pt x="42" y="70"/>
                  </a:cubicBezTo>
                  <a:cubicBezTo>
                    <a:pt x="1" y="138"/>
                    <a:pt x="68" y="245"/>
                    <a:pt x="135" y="245"/>
                  </a:cubicBezTo>
                  <a:cubicBezTo>
                    <a:pt x="215" y="245"/>
                    <a:pt x="282" y="138"/>
                    <a:pt x="229" y="70"/>
                  </a:cubicBezTo>
                  <a:cubicBezTo>
                    <a:pt x="229" y="57"/>
                    <a:pt x="215" y="44"/>
                    <a:pt x="202" y="31"/>
                  </a:cubicBezTo>
                  <a:cubicBezTo>
                    <a:pt x="189" y="10"/>
                    <a:pt x="165" y="0"/>
                    <a:pt x="14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3773150" y="4185675"/>
              <a:ext cx="7025" cy="5375"/>
            </a:xfrm>
            <a:custGeom>
              <a:avLst/>
              <a:gdLst/>
              <a:ahLst/>
              <a:cxnLst/>
              <a:rect l="l" t="t" r="r" b="b"/>
              <a:pathLst>
                <a:path w="281" h="215" extrusionOk="0">
                  <a:moveTo>
                    <a:pt x="134" y="1"/>
                  </a:moveTo>
                  <a:cubicBezTo>
                    <a:pt x="0" y="1"/>
                    <a:pt x="0" y="215"/>
                    <a:pt x="134" y="215"/>
                  </a:cubicBezTo>
                  <a:cubicBezTo>
                    <a:pt x="281" y="215"/>
                    <a:pt x="281" y="1"/>
                    <a:pt x="134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3799325" y="4191350"/>
              <a:ext cx="7300" cy="5075"/>
            </a:xfrm>
            <a:custGeom>
              <a:avLst/>
              <a:gdLst/>
              <a:ahLst/>
              <a:cxnLst/>
              <a:rect l="l" t="t" r="r" b="b"/>
              <a:pathLst>
                <a:path w="292" h="203" extrusionOk="0">
                  <a:moveTo>
                    <a:pt x="107" y="0"/>
                  </a:moveTo>
                  <a:cubicBezTo>
                    <a:pt x="0" y="0"/>
                    <a:pt x="0" y="202"/>
                    <a:pt x="107" y="202"/>
                  </a:cubicBezTo>
                  <a:cubicBezTo>
                    <a:pt x="110" y="202"/>
                    <a:pt x="113" y="202"/>
                    <a:pt x="117" y="202"/>
                  </a:cubicBezTo>
                  <a:cubicBezTo>
                    <a:pt x="170" y="188"/>
                    <a:pt x="211" y="188"/>
                    <a:pt x="264" y="148"/>
                  </a:cubicBezTo>
                  <a:cubicBezTo>
                    <a:pt x="291" y="122"/>
                    <a:pt x="291" y="68"/>
                    <a:pt x="264" y="54"/>
                  </a:cubicBezTo>
                  <a:cubicBezTo>
                    <a:pt x="211" y="15"/>
                    <a:pt x="170" y="1"/>
                    <a:pt x="117" y="1"/>
                  </a:cubicBezTo>
                  <a:cubicBezTo>
                    <a:pt x="113" y="0"/>
                    <a:pt x="110" y="0"/>
                    <a:pt x="10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3823025" y="4182000"/>
              <a:ext cx="9000" cy="6450"/>
            </a:xfrm>
            <a:custGeom>
              <a:avLst/>
              <a:gdLst/>
              <a:ahLst/>
              <a:cxnLst/>
              <a:rect l="l" t="t" r="r" b="b"/>
              <a:pathLst>
                <a:path w="360" h="258" extrusionOk="0">
                  <a:moveTo>
                    <a:pt x="212" y="0"/>
                  </a:moveTo>
                  <a:cubicBezTo>
                    <a:pt x="146" y="0"/>
                    <a:pt x="119" y="41"/>
                    <a:pt x="78" y="68"/>
                  </a:cubicBezTo>
                  <a:cubicBezTo>
                    <a:pt x="1" y="134"/>
                    <a:pt x="71" y="257"/>
                    <a:pt x="151" y="257"/>
                  </a:cubicBezTo>
                  <a:cubicBezTo>
                    <a:pt x="167" y="257"/>
                    <a:pt x="183" y="252"/>
                    <a:pt x="199" y="241"/>
                  </a:cubicBezTo>
                  <a:cubicBezTo>
                    <a:pt x="253" y="201"/>
                    <a:pt x="360" y="134"/>
                    <a:pt x="306" y="68"/>
                  </a:cubicBezTo>
                  <a:cubicBezTo>
                    <a:pt x="292" y="27"/>
                    <a:pt x="253" y="14"/>
                    <a:pt x="212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3931300" y="4032850"/>
              <a:ext cx="7750" cy="8775"/>
            </a:xfrm>
            <a:custGeom>
              <a:avLst/>
              <a:gdLst/>
              <a:ahLst/>
              <a:cxnLst/>
              <a:rect l="l" t="t" r="r" b="b"/>
              <a:pathLst>
                <a:path w="310" h="351" extrusionOk="0">
                  <a:moveTo>
                    <a:pt x="242" y="0"/>
                  </a:moveTo>
                  <a:cubicBezTo>
                    <a:pt x="135" y="0"/>
                    <a:pt x="28" y="95"/>
                    <a:pt x="15" y="202"/>
                  </a:cubicBezTo>
                  <a:cubicBezTo>
                    <a:pt x="1" y="268"/>
                    <a:pt x="28" y="321"/>
                    <a:pt x="95" y="348"/>
                  </a:cubicBezTo>
                  <a:cubicBezTo>
                    <a:pt x="104" y="350"/>
                    <a:pt x="112" y="350"/>
                    <a:pt x="121" y="350"/>
                  </a:cubicBezTo>
                  <a:cubicBezTo>
                    <a:pt x="192" y="350"/>
                    <a:pt x="256" y="300"/>
                    <a:pt x="256" y="228"/>
                  </a:cubicBezTo>
                  <a:lnTo>
                    <a:pt x="268" y="188"/>
                  </a:lnTo>
                  <a:cubicBezTo>
                    <a:pt x="295" y="148"/>
                    <a:pt x="309" y="107"/>
                    <a:pt x="309" y="68"/>
                  </a:cubicBezTo>
                  <a:cubicBezTo>
                    <a:pt x="309" y="27"/>
                    <a:pt x="268" y="0"/>
                    <a:pt x="242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3940200" y="4018000"/>
              <a:ext cx="11200" cy="8600"/>
            </a:xfrm>
            <a:custGeom>
              <a:avLst/>
              <a:gdLst/>
              <a:ahLst/>
              <a:cxnLst/>
              <a:rect l="l" t="t" r="r" b="b"/>
              <a:pathLst>
                <a:path w="448" h="344" extrusionOk="0">
                  <a:moveTo>
                    <a:pt x="330" y="1"/>
                  </a:moveTo>
                  <a:cubicBezTo>
                    <a:pt x="223" y="1"/>
                    <a:pt x="143" y="72"/>
                    <a:pt x="73" y="153"/>
                  </a:cubicBezTo>
                  <a:cubicBezTo>
                    <a:pt x="1" y="237"/>
                    <a:pt x="73" y="344"/>
                    <a:pt x="159" y="344"/>
                  </a:cubicBezTo>
                  <a:cubicBezTo>
                    <a:pt x="184" y="344"/>
                    <a:pt x="210" y="335"/>
                    <a:pt x="233" y="314"/>
                  </a:cubicBezTo>
                  <a:cubicBezTo>
                    <a:pt x="301" y="247"/>
                    <a:pt x="381" y="193"/>
                    <a:pt x="435" y="100"/>
                  </a:cubicBezTo>
                  <a:cubicBezTo>
                    <a:pt x="448" y="73"/>
                    <a:pt x="435" y="6"/>
                    <a:pt x="381" y="6"/>
                  </a:cubicBezTo>
                  <a:cubicBezTo>
                    <a:pt x="363" y="2"/>
                    <a:pt x="346" y="1"/>
                    <a:pt x="33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3938975" y="4044825"/>
              <a:ext cx="10025" cy="7125"/>
            </a:xfrm>
            <a:custGeom>
              <a:avLst/>
              <a:gdLst/>
              <a:ahLst/>
              <a:cxnLst/>
              <a:rect l="l" t="t" r="r" b="b"/>
              <a:pathLst>
                <a:path w="401" h="285" extrusionOk="0">
                  <a:moveTo>
                    <a:pt x="309" y="1"/>
                  </a:moveTo>
                  <a:cubicBezTo>
                    <a:pt x="305" y="1"/>
                    <a:pt x="300" y="2"/>
                    <a:pt x="296" y="3"/>
                  </a:cubicBezTo>
                  <a:cubicBezTo>
                    <a:pt x="282" y="3"/>
                    <a:pt x="282" y="17"/>
                    <a:pt x="282" y="17"/>
                  </a:cubicBezTo>
                  <a:lnTo>
                    <a:pt x="256" y="17"/>
                  </a:lnTo>
                  <a:cubicBezTo>
                    <a:pt x="216" y="17"/>
                    <a:pt x="189" y="30"/>
                    <a:pt x="163" y="44"/>
                  </a:cubicBezTo>
                  <a:cubicBezTo>
                    <a:pt x="122" y="56"/>
                    <a:pt x="82" y="97"/>
                    <a:pt x="56" y="137"/>
                  </a:cubicBezTo>
                  <a:cubicBezTo>
                    <a:pt x="1" y="202"/>
                    <a:pt x="79" y="285"/>
                    <a:pt x="153" y="285"/>
                  </a:cubicBezTo>
                  <a:cubicBezTo>
                    <a:pt x="170" y="285"/>
                    <a:pt x="187" y="280"/>
                    <a:pt x="202" y="270"/>
                  </a:cubicBezTo>
                  <a:cubicBezTo>
                    <a:pt x="229" y="258"/>
                    <a:pt x="270" y="231"/>
                    <a:pt x="309" y="217"/>
                  </a:cubicBezTo>
                  <a:cubicBezTo>
                    <a:pt x="350" y="190"/>
                    <a:pt x="363" y="137"/>
                    <a:pt x="377" y="97"/>
                  </a:cubicBezTo>
                  <a:cubicBezTo>
                    <a:pt x="401" y="49"/>
                    <a:pt x="349" y="1"/>
                    <a:pt x="30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4034650" y="40448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4029975" y="4037875"/>
              <a:ext cx="12075" cy="7700"/>
            </a:xfrm>
            <a:custGeom>
              <a:avLst/>
              <a:gdLst/>
              <a:ahLst/>
              <a:cxnLst/>
              <a:rect l="l" t="t" r="r" b="b"/>
              <a:pathLst>
                <a:path w="483" h="308" extrusionOk="0">
                  <a:moveTo>
                    <a:pt x="281" y="1"/>
                  </a:moveTo>
                  <a:cubicBezTo>
                    <a:pt x="254" y="1"/>
                    <a:pt x="227" y="1"/>
                    <a:pt x="214" y="13"/>
                  </a:cubicBezTo>
                  <a:cubicBezTo>
                    <a:pt x="147" y="27"/>
                    <a:pt x="81" y="67"/>
                    <a:pt x="40" y="108"/>
                  </a:cubicBezTo>
                  <a:cubicBezTo>
                    <a:pt x="0" y="161"/>
                    <a:pt x="0" y="227"/>
                    <a:pt x="40" y="268"/>
                  </a:cubicBezTo>
                  <a:cubicBezTo>
                    <a:pt x="67" y="295"/>
                    <a:pt x="94" y="308"/>
                    <a:pt x="120" y="308"/>
                  </a:cubicBezTo>
                  <a:cubicBezTo>
                    <a:pt x="147" y="308"/>
                    <a:pt x="174" y="295"/>
                    <a:pt x="188" y="281"/>
                  </a:cubicBezTo>
                  <a:cubicBezTo>
                    <a:pt x="201" y="281"/>
                    <a:pt x="201" y="281"/>
                    <a:pt x="201" y="268"/>
                  </a:cubicBezTo>
                  <a:lnTo>
                    <a:pt x="201" y="281"/>
                  </a:lnTo>
                  <a:lnTo>
                    <a:pt x="295" y="281"/>
                  </a:lnTo>
                  <a:cubicBezTo>
                    <a:pt x="348" y="268"/>
                    <a:pt x="415" y="254"/>
                    <a:pt x="455" y="215"/>
                  </a:cubicBezTo>
                  <a:cubicBezTo>
                    <a:pt x="482" y="161"/>
                    <a:pt x="482" y="108"/>
                    <a:pt x="455" y="67"/>
                  </a:cubicBezTo>
                  <a:cubicBezTo>
                    <a:pt x="415" y="27"/>
                    <a:pt x="334" y="1"/>
                    <a:pt x="281" y="1"/>
                  </a:cubicBez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3616975" y="4324450"/>
              <a:ext cx="675" cy="375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14" y="0"/>
                  </a:moveTo>
                  <a:cubicBezTo>
                    <a:pt x="0" y="0"/>
                    <a:pt x="0" y="14"/>
                    <a:pt x="14" y="14"/>
                  </a:cubicBez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3612625" y="4320775"/>
              <a:ext cx="9725" cy="7700"/>
            </a:xfrm>
            <a:custGeom>
              <a:avLst/>
              <a:gdLst/>
              <a:ahLst/>
              <a:cxnLst/>
              <a:rect l="l" t="t" r="r" b="b"/>
              <a:pathLst>
                <a:path w="389" h="308" extrusionOk="0">
                  <a:moveTo>
                    <a:pt x="188" y="1"/>
                  </a:moveTo>
                  <a:cubicBezTo>
                    <a:pt x="1" y="1"/>
                    <a:pt x="1" y="308"/>
                    <a:pt x="188" y="308"/>
                  </a:cubicBezTo>
                  <a:cubicBezTo>
                    <a:pt x="388" y="308"/>
                    <a:pt x="388" y="1"/>
                    <a:pt x="18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3651900" y="4321900"/>
              <a:ext cx="7900" cy="6725"/>
            </a:xfrm>
            <a:custGeom>
              <a:avLst/>
              <a:gdLst/>
              <a:ahLst/>
              <a:cxnLst/>
              <a:rect l="l" t="t" r="r" b="b"/>
              <a:pathLst>
                <a:path w="316" h="269" extrusionOk="0">
                  <a:moveTo>
                    <a:pt x="170" y="1"/>
                  </a:moveTo>
                  <a:cubicBezTo>
                    <a:pt x="73" y="1"/>
                    <a:pt x="0" y="94"/>
                    <a:pt x="35" y="197"/>
                  </a:cubicBezTo>
                  <a:cubicBezTo>
                    <a:pt x="44" y="242"/>
                    <a:pt x="90" y="269"/>
                    <a:pt x="136" y="269"/>
                  </a:cubicBezTo>
                  <a:cubicBezTo>
                    <a:pt x="157" y="269"/>
                    <a:pt x="178" y="263"/>
                    <a:pt x="196" y="250"/>
                  </a:cubicBezTo>
                  <a:cubicBezTo>
                    <a:pt x="222" y="250"/>
                    <a:pt x="235" y="236"/>
                    <a:pt x="249" y="236"/>
                  </a:cubicBezTo>
                  <a:cubicBezTo>
                    <a:pt x="289" y="223"/>
                    <a:pt x="315" y="197"/>
                    <a:pt x="303" y="143"/>
                  </a:cubicBezTo>
                  <a:lnTo>
                    <a:pt x="303" y="129"/>
                  </a:lnTo>
                  <a:cubicBezTo>
                    <a:pt x="315" y="76"/>
                    <a:pt x="262" y="22"/>
                    <a:pt x="222" y="9"/>
                  </a:cubicBezTo>
                  <a:cubicBezTo>
                    <a:pt x="204" y="3"/>
                    <a:pt x="187" y="1"/>
                    <a:pt x="17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3903900" y="4324800"/>
              <a:ext cx="10725" cy="6250"/>
            </a:xfrm>
            <a:custGeom>
              <a:avLst/>
              <a:gdLst/>
              <a:ahLst/>
              <a:cxnLst/>
              <a:rect l="l" t="t" r="r" b="b"/>
              <a:pathLst>
                <a:path w="429" h="250" extrusionOk="0">
                  <a:moveTo>
                    <a:pt x="294" y="0"/>
                  </a:moveTo>
                  <a:cubicBezTo>
                    <a:pt x="268" y="0"/>
                    <a:pt x="228" y="13"/>
                    <a:pt x="201" y="27"/>
                  </a:cubicBezTo>
                  <a:cubicBezTo>
                    <a:pt x="148" y="40"/>
                    <a:pt x="107" y="67"/>
                    <a:pt x="54" y="93"/>
                  </a:cubicBezTo>
                  <a:cubicBezTo>
                    <a:pt x="14" y="120"/>
                    <a:pt x="0" y="200"/>
                    <a:pt x="54" y="227"/>
                  </a:cubicBezTo>
                  <a:cubicBezTo>
                    <a:pt x="85" y="243"/>
                    <a:pt x="122" y="249"/>
                    <a:pt x="160" y="249"/>
                  </a:cubicBezTo>
                  <a:cubicBezTo>
                    <a:pt x="186" y="249"/>
                    <a:pt x="214" y="246"/>
                    <a:pt x="241" y="241"/>
                  </a:cubicBezTo>
                  <a:cubicBezTo>
                    <a:pt x="255" y="241"/>
                    <a:pt x="282" y="227"/>
                    <a:pt x="308" y="227"/>
                  </a:cubicBezTo>
                  <a:cubicBezTo>
                    <a:pt x="334" y="215"/>
                    <a:pt x="347" y="202"/>
                    <a:pt x="371" y="189"/>
                  </a:cubicBezTo>
                  <a:lnTo>
                    <a:pt x="371" y="189"/>
                  </a:lnTo>
                  <a:cubicBezTo>
                    <a:pt x="371" y="190"/>
                    <a:pt x="371" y="190"/>
                    <a:pt x="371" y="190"/>
                  </a:cubicBezTo>
                  <a:cubicBezTo>
                    <a:pt x="372" y="190"/>
                    <a:pt x="373" y="189"/>
                    <a:pt x="375" y="188"/>
                  </a:cubicBezTo>
                  <a:lnTo>
                    <a:pt x="375" y="188"/>
                  </a:lnTo>
                  <a:cubicBezTo>
                    <a:pt x="373" y="188"/>
                    <a:pt x="372" y="189"/>
                    <a:pt x="371" y="189"/>
                  </a:cubicBezTo>
                  <a:lnTo>
                    <a:pt x="371" y="189"/>
                  </a:lnTo>
                  <a:cubicBezTo>
                    <a:pt x="373" y="184"/>
                    <a:pt x="389" y="161"/>
                    <a:pt x="389" y="161"/>
                  </a:cubicBezTo>
                  <a:cubicBezTo>
                    <a:pt x="428" y="134"/>
                    <a:pt x="428" y="67"/>
                    <a:pt x="389" y="54"/>
                  </a:cubicBezTo>
                  <a:cubicBezTo>
                    <a:pt x="362" y="40"/>
                    <a:pt x="335" y="0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3925650" y="4338175"/>
              <a:ext cx="5675" cy="4600"/>
            </a:xfrm>
            <a:custGeom>
              <a:avLst/>
              <a:gdLst/>
              <a:ahLst/>
              <a:cxnLst/>
              <a:rect l="l" t="t" r="r" b="b"/>
              <a:pathLst>
                <a:path w="227" h="184" extrusionOk="0">
                  <a:moveTo>
                    <a:pt x="147" y="0"/>
                  </a:moveTo>
                  <a:cubicBezTo>
                    <a:pt x="120" y="0"/>
                    <a:pt x="93" y="13"/>
                    <a:pt x="80" y="27"/>
                  </a:cubicBezTo>
                  <a:lnTo>
                    <a:pt x="80" y="40"/>
                  </a:lnTo>
                  <a:lnTo>
                    <a:pt x="66" y="40"/>
                  </a:lnTo>
                  <a:cubicBezTo>
                    <a:pt x="0" y="54"/>
                    <a:pt x="0" y="161"/>
                    <a:pt x="66" y="174"/>
                  </a:cubicBezTo>
                  <a:cubicBezTo>
                    <a:pt x="86" y="180"/>
                    <a:pt x="106" y="184"/>
                    <a:pt x="124" y="184"/>
                  </a:cubicBezTo>
                  <a:cubicBezTo>
                    <a:pt x="177" y="184"/>
                    <a:pt x="217" y="154"/>
                    <a:pt x="227" y="93"/>
                  </a:cubicBezTo>
                  <a:cubicBezTo>
                    <a:pt x="227" y="40"/>
                    <a:pt x="187" y="0"/>
                    <a:pt x="14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3881825" y="4298700"/>
              <a:ext cx="8400" cy="6375"/>
            </a:xfrm>
            <a:custGeom>
              <a:avLst/>
              <a:gdLst/>
              <a:ahLst/>
              <a:cxnLst/>
              <a:rect l="l" t="t" r="r" b="b"/>
              <a:pathLst>
                <a:path w="336" h="255" extrusionOk="0">
                  <a:moveTo>
                    <a:pt x="161" y="1"/>
                  </a:moveTo>
                  <a:cubicBezTo>
                    <a:pt x="0" y="1"/>
                    <a:pt x="0" y="255"/>
                    <a:pt x="161" y="255"/>
                  </a:cubicBezTo>
                  <a:cubicBezTo>
                    <a:pt x="335" y="255"/>
                    <a:pt x="335" y="1"/>
                    <a:pt x="16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3616650" y="4339250"/>
              <a:ext cx="13725" cy="11250"/>
            </a:xfrm>
            <a:custGeom>
              <a:avLst/>
              <a:gdLst/>
              <a:ahLst/>
              <a:cxnLst/>
              <a:rect l="l" t="t" r="r" b="b"/>
              <a:pathLst>
                <a:path w="549" h="450" extrusionOk="0">
                  <a:moveTo>
                    <a:pt x="135" y="0"/>
                  </a:moveTo>
                  <a:cubicBezTo>
                    <a:pt x="84" y="0"/>
                    <a:pt x="34" y="31"/>
                    <a:pt x="27" y="91"/>
                  </a:cubicBezTo>
                  <a:cubicBezTo>
                    <a:pt x="0" y="211"/>
                    <a:pt x="27" y="318"/>
                    <a:pt x="134" y="398"/>
                  </a:cubicBezTo>
                  <a:cubicBezTo>
                    <a:pt x="184" y="430"/>
                    <a:pt x="253" y="449"/>
                    <a:pt x="322" y="449"/>
                  </a:cubicBezTo>
                  <a:cubicBezTo>
                    <a:pt x="401" y="449"/>
                    <a:pt x="478" y="423"/>
                    <a:pt x="522" y="359"/>
                  </a:cubicBezTo>
                  <a:cubicBezTo>
                    <a:pt x="548" y="318"/>
                    <a:pt x="548" y="252"/>
                    <a:pt x="522" y="211"/>
                  </a:cubicBezTo>
                  <a:cubicBezTo>
                    <a:pt x="455" y="118"/>
                    <a:pt x="361" y="118"/>
                    <a:pt x="268" y="118"/>
                  </a:cubicBezTo>
                  <a:cubicBezTo>
                    <a:pt x="268" y="104"/>
                    <a:pt x="254" y="91"/>
                    <a:pt x="254" y="91"/>
                  </a:cubicBezTo>
                  <a:cubicBezTo>
                    <a:pt x="241" y="31"/>
                    <a:pt x="187" y="0"/>
                    <a:pt x="13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3685625" y="4346425"/>
              <a:ext cx="13625" cy="8600"/>
            </a:xfrm>
            <a:custGeom>
              <a:avLst/>
              <a:gdLst/>
              <a:ahLst/>
              <a:cxnLst/>
              <a:rect l="l" t="t" r="r" b="b"/>
              <a:pathLst>
                <a:path w="545" h="344" extrusionOk="0">
                  <a:moveTo>
                    <a:pt x="323" y="0"/>
                  </a:moveTo>
                  <a:cubicBezTo>
                    <a:pt x="303" y="0"/>
                    <a:pt x="283" y="2"/>
                    <a:pt x="264" y="4"/>
                  </a:cubicBezTo>
                  <a:cubicBezTo>
                    <a:pt x="184" y="31"/>
                    <a:pt x="117" y="72"/>
                    <a:pt x="77" y="138"/>
                  </a:cubicBezTo>
                  <a:cubicBezTo>
                    <a:pt x="0" y="236"/>
                    <a:pt x="93" y="343"/>
                    <a:pt x="187" y="343"/>
                  </a:cubicBezTo>
                  <a:cubicBezTo>
                    <a:pt x="209" y="343"/>
                    <a:pt x="231" y="338"/>
                    <a:pt x="250" y="325"/>
                  </a:cubicBezTo>
                  <a:cubicBezTo>
                    <a:pt x="260" y="325"/>
                    <a:pt x="263" y="320"/>
                    <a:pt x="264" y="320"/>
                  </a:cubicBezTo>
                  <a:cubicBezTo>
                    <a:pt x="264" y="320"/>
                    <a:pt x="264" y="321"/>
                    <a:pt x="264" y="325"/>
                  </a:cubicBezTo>
                  <a:cubicBezTo>
                    <a:pt x="291" y="325"/>
                    <a:pt x="318" y="325"/>
                    <a:pt x="345" y="312"/>
                  </a:cubicBezTo>
                  <a:cubicBezTo>
                    <a:pt x="425" y="312"/>
                    <a:pt x="505" y="286"/>
                    <a:pt x="532" y="205"/>
                  </a:cubicBezTo>
                  <a:cubicBezTo>
                    <a:pt x="545" y="179"/>
                    <a:pt x="545" y="138"/>
                    <a:pt x="532" y="111"/>
                  </a:cubicBezTo>
                  <a:cubicBezTo>
                    <a:pt x="499" y="25"/>
                    <a:pt x="407" y="0"/>
                    <a:pt x="32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3687200" y="432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3685525" y="4321775"/>
              <a:ext cx="13725" cy="8400"/>
            </a:xfrm>
            <a:custGeom>
              <a:avLst/>
              <a:gdLst/>
              <a:ahLst/>
              <a:cxnLst/>
              <a:rect l="l" t="t" r="r" b="b"/>
              <a:pathLst>
                <a:path w="549" h="336" extrusionOk="0">
                  <a:moveTo>
                    <a:pt x="281" y="0"/>
                  </a:moveTo>
                  <a:cubicBezTo>
                    <a:pt x="254" y="14"/>
                    <a:pt x="228" y="14"/>
                    <a:pt x="201" y="14"/>
                  </a:cubicBezTo>
                  <a:lnTo>
                    <a:pt x="135" y="14"/>
                  </a:lnTo>
                  <a:cubicBezTo>
                    <a:pt x="54" y="14"/>
                    <a:pt x="1" y="121"/>
                    <a:pt x="67" y="188"/>
                  </a:cubicBezTo>
                  <a:lnTo>
                    <a:pt x="67" y="202"/>
                  </a:lnTo>
                  <a:lnTo>
                    <a:pt x="94" y="241"/>
                  </a:lnTo>
                  <a:lnTo>
                    <a:pt x="81" y="228"/>
                  </a:lnTo>
                  <a:lnTo>
                    <a:pt x="81" y="228"/>
                  </a:lnTo>
                  <a:cubicBezTo>
                    <a:pt x="108" y="268"/>
                    <a:pt x="147" y="282"/>
                    <a:pt x="174" y="309"/>
                  </a:cubicBezTo>
                  <a:cubicBezTo>
                    <a:pt x="228" y="321"/>
                    <a:pt x="268" y="335"/>
                    <a:pt x="308" y="335"/>
                  </a:cubicBezTo>
                  <a:cubicBezTo>
                    <a:pt x="349" y="335"/>
                    <a:pt x="402" y="321"/>
                    <a:pt x="442" y="295"/>
                  </a:cubicBezTo>
                  <a:cubicBezTo>
                    <a:pt x="549" y="255"/>
                    <a:pt x="536" y="81"/>
                    <a:pt x="442" y="41"/>
                  </a:cubicBezTo>
                  <a:cubicBezTo>
                    <a:pt x="402" y="27"/>
                    <a:pt x="349" y="0"/>
                    <a:pt x="295" y="0"/>
                  </a:cubicBez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3720325" y="4343525"/>
              <a:ext cx="10725" cy="9050"/>
            </a:xfrm>
            <a:custGeom>
              <a:avLst/>
              <a:gdLst/>
              <a:ahLst/>
              <a:cxnLst/>
              <a:rect l="l" t="t" r="r" b="b"/>
              <a:pathLst>
                <a:path w="429" h="362" extrusionOk="0">
                  <a:moveTo>
                    <a:pt x="294" y="0"/>
                  </a:moveTo>
                  <a:cubicBezTo>
                    <a:pt x="254" y="0"/>
                    <a:pt x="214" y="13"/>
                    <a:pt x="173" y="40"/>
                  </a:cubicBezTo>
                  <a:cubicBezTo>
                    <a:pt x="161" y="54"/>
                    <a:pt x="147" y="67"/>
                    <a:pt x="134" y="67"/>
                  </a:cubicBezTo>
                  <a:cubicBezTo>
                    <a:pt x="120" y="80"/>
                    <a:pt x="120" y="84"/>
                    <a:pt x="120" y="84"/>
                  </a:cubicBezTo>
                  <a:cubicBezTo>
                    <a:pt x="120" y="84"/>
                    <a:pt x="120" y="81"/>
                    <a:pt x="107" y="81"/>
                  </a:cubicBezTo>
                  <a:cubicBezTo>
                    <a:pt x="54" y="94"/>
                    <a:pt x="0" y="161"/>
                    <a:pt x="0" y="214"/>
                  </a:cubicBezTo>
                  <a:cubicBezTo>
                    <a:pt x="0" y="295"/>
                    <a:pt x="66" y="361"/>
                    <a:pt x="147" y="361"/>
                  </a:cubicBezTo>
                  <a:cubicBezTo>
                    <a:pt x="268" y="361"/>
                    <a:pt x="428" y="268"/>
                    <a:pt x="414" y="120"/>
                  </a:cubicBezTo>
                  <a:cubicBezTo>
                    <a:pt x="414" y="54"/>
                    <a:pt x="361" y="13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3716300" y="4330150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01" y="0"/>
                  </a:moveTo>
                  <a:cubicBezTo>
                    <a:pt x="1" y="0"/>
                    <a:pt x="1" y="321"/>
                    <a:pt x="201" y="321"/>
                  </a:cubicBezTo>
                  <a:cubicBezTo>
                    <a:pt x="415" y="321"/>
                    <a:pt x="415" y="0"/>
                    <a:pt x="20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3716625" y="4330825"/>
              <a:ext cx="9375" cy="6700"/>
            </a:xfrm>
            <a:custGeom>
              <a:avLst/>
              <a:gdLst/>
              <a:ahLst/>
              <a:cxnLst/>
              <a:rect l="l" t="t" r="r" b="b"/>
              <a:pathLst>
                <a:path w="375" h="268" extrusionOk="0">
                  <a:moveTo>
                    <a:pt x="188" y="0"/>
                  </a:moveTo>
                  <a:cubicBezTo>
                    <a:pt x="0" y="0"/>
                    <a:pt x="0" y="268"/>
                    <a:pt x="188" y="268"/>
                  </a:cubicBezTo>
                  <a:cubicBezTo>
                    <a:pt x="375" y="268"/>
                    <a:pt x="375" y="0"/>
                    <a:pt x="188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3708600" y="4371025"/>
              <a:ext cx="15400" cy="7200"/>
            </a:xfrm>
            <a:custGeom>
              <a:avLst/>
              <a:gdLst/>
              <a:ahLst/>
              <a:cxnLst/>
              <a:rect l="l" t="t" r="r" b="b"/>
              <a:pathLst>
                <a:path w="616" h="288" extrusionOk="0">
                  <a:moveTo>
                    <a:pt x="334" y="0"/>
                  </a:moveTo>
                  <a:cubicBezTo>
                    <a:pt x="287" y="0"/>
                    <a:pt x="238" y="5"/>
                    <a:pt x="188" y="10"/>
                  </a:cubicBezTo>
                  <a:cubicBezTo>
                    <a:pt x="0" y="24"/>
                    <a:pt x="0" y="265"/>
                    <a:pt x="188" y="278"/>
                  </a:cubicBezTo>
                  <a:cubicBezTo>
                    <a:pt x="238" y="283"/>
                    <a:pt x="287" y="288"/>
                    <a:pt x="333" y="288"/>
                  </a:cubicBezTo>
                  <a:cubicBezTo>
                    <a:pt x="411" y="288"/>
                    <a:pt x="483" y="274"/>
                    <a:pt x="549" y="224"/>
                  </a:cubicBezTo>
                  <a:cubicBezTo>
                    <a:pt x="616" y="185"/>
                    <a:pt x="616" y="104"/>
                    <a:pt x="549" y="64"/>
                  </a:cubicBezTo>
                  <a:cubicBezTo>
                    <a:pt x="483" y="14"/>
                    <a:pt x="411" y="0"/>
                    <a:pt x="33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3664325" y="4269500"/>
              <a:ext cx="13200" cy="10650"/>
            </a:xfrm>
            <a:custGeom>
              <a:avLst/>
              <a:gdLst/>
              <a:ahLst/>
              <a:cxnLst/>
              <a:rect l="l" t="t" r="r" b="b"/>
              <a:pathLst>
                <a:path w="528" h="426" extrusionOk="0">
                  <a:moveTo>
                    <a:pt x="334" y="1"/>
                  </a:moveTo>
                  <a:cubicBezTo>
                    <a:pt x="270" y="1"/>
                    <a:pt x="202" y="31"/>
                    <a:pt x="153" y="72"/>
                  </a:cubicBezTo>
                  <a:cubicBezTo>
                    <a:pt x="86" y="126"/>
                    <a:pt x="46" y="206"/>
                    <a:pt x="20" y="286"/>
                  </a:cubicBezTo>
                  <a:cubicBezTo>
                    <a:pt x="0" y="363"/>
                    <a:pt x="64" y="426"/>
                    <a:pt x="125" y="426"/>
                  </a:cubicBezTo>
                  <a:cubicBezTo>
                    <a:pt x="150" y="426"/>
                    <a:pt x="174" y="416"/>
                    <a:pt x="193" y="393"/>
                  </a:cubicBezTo>
                  <a:cubicBezTo>
                    <a:pt x="246" y="340"/>
                    <a:pt x="300" y="326"/>
                    <a:pt x="367" y="286"/>
                  </a:cubicBezTo>
                  <a:cubicBezTo>
                    <a:pt x="434" y="233"/>
                    <a:pt x="528" y="126"/>
                    <a:pt x="448" y="45"/>
                  </a:cubicBezTo>
                  <a:cubicBezTo>
                    <a:pt x="416" y="14"/>
                    <a:pt x="376" y="1"/>
                    <a:pt x="33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3680450" y="4274200"/>
              <a:ext cx="9450" cy="6875"/>
            </a:xfrm>
            <a:custGeom>
              <a:avLst/>
              <a:gdLst/>
              <a:ahLst/>
              <a:cxnLst/>
              <a:rect l="l" t="t" r="r" b="b"/>
              <a:pathLst>
                <a:path w="378" h="275" extrusionOk="0">
                  <a:moveTo>
                    <a:pt x="278" y="1"/>
                  </a:moveTo>
                  <a:cubicBezTo>
                    <a:pt x="271" y="1"/>
                    <a:pt x="264" y="2"/>
                    <a:pt x="257" y="4"/>
                  </a:cubicBezTo>
                  <a:lnTo>
                    <a:pt x="177" y="45"/>
                  </a:lnTo>
                  <a:lnTo>
                    <a:pt x="163" y="58"/>
                  </a:lnTo>
                  <a:cubicBezTo>
                    <a:pt x="150" y="47"/>
                    <a:pt x="134" y="42"/>
                    <a:pt x="119" y="42"/>
                  </a:cubicBezTo>
                  <a:cubicBezTo>
                    <a:pt x="60" y="42"/>
                    <a:pt x="1" y="115"/>
                    <a:pt x="43" y="178"/>
                  </a:cubicBezTo>
                  <a:cubicBezTo>
                    <a:pt x="90" y="236"/>
                    <a:pt x="126" y="274"/>
                    <a:pt x="196" y="274"/>
                  </a:cubicBezTo>
                  <a:cubicBezTo>
                    <a:pt x="207" y="274"/>
                    <a:pt x="218" y="273"/>
                    <a:pt x="231" y="272"/>
                  </a:cubicBezTo>
                  <a:cubicBezTo>
                    <a:pt x="338" y="259"/>
                    <a:pt x="377" y="165"/>
                    <a:pt x="364" y="71"/>
                  </a:cubicBezTo>
                  <a:cubicBezTo>
                    <a:pt x="353" y="27"/>
                    <a:pt x="314" y="1"/>
                    <a:pt x="27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3771850" y="4224000"/>
              <a:ext cx="9000" cy="8300"/>
            </a:xfrm>
            <a:custGeom>
              <a:avLst/>
              <a:gdLst/>
              <a:ahLst/>
              <a:cxnLst/>
              <a:rect l="l" t="t" r="r" b="b"/>
              <a:pathLst>
                <a:path w="360" h="332" extrusionOk="0">
                  <a:moveTo>
                    <a:pt x="244" y="1"/>
                  </a:moveTo>
                  <a:cubicBezTo>
                    <a:pt x="233" y="1"/>
                    <a:pt x="223" y="2"/>
                    <a:pt x="213" y="6"/>
                  </a:cubicBezTo>
                  <a:cubicBezTo>
                    <a:pt x="159" y="6"/>
                    <a:pt x="119" y="32"/>
                    <a:pt x="106" y="73"/>
                  </a:cubicBezTo>
                  <a:lnTo>
                    <a:pt x="92" y="73"/>
                  </a:lnTo>
                  <a:cubicBezTo>
                    <a:pt x="87" y="71"/>
                    <a:pt x="81" y="70"/>
                    <a:pt x="76" y="70"/>
                  </a:cubicBezTo>
                  <a:cubicBezTo>
                    <a:pt x="39" y="70"/>
                    <a:pt x="1" y="108"/>
                    <a:pt x="12" y="166"/>
                  </a:cubicBezTo>
                  <a:cubicBezTo>
                    <a:pt x="12" y="193"/>
                    <a:pt x="26" y="233"/>
                    <a:pt x="39" y="260"/>
                  </a:cubicBezTo>
                  <a:cubicBezTo>
                    <a:pt x="70" y="312"/>
                    <a:pt x="117" y="331"/>
                    <a:pt x="161" y="331"/>
                  </a:cubicBezTo>
                  <a:cubicBezTo>
                    <a:pt x="174" y="331"/>
                    <a:pt x="187" y="330"/>
                    <a:pt x="199" y="327"/>
                  </a:cubicBezTo>
                  <a:cubicBezTo>
                    <a:pt x="266" y="314"/>
                    <a:pt x="293" y="273"/>
                    <a:pt x="333" y="220"/>
                  </a:cubicBezTo>
                  <a:cubicBezTo>
                    <a:pt x="360" y="166"/>
                    <a:pt x="360" y="113"/>
                    <a:pt x="333" y="46"/>
                  </a:cubicBezTo>
                  <a:cubicBezTo>
                    <a:pt x="313" y="16"/>
                    <a:pt x="277" y="1"/>
                    <a:pt x="24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3800250" y="4228175"/>
              <a:ext cx="11375" cy="9425"/>
            </a:xfrm>
            <a:custGeom>
              <a:avLst/>
              <a:gdLst/>
              <a:ahLst/>
              <a:cxnLst/>
              <a:rect l="l" t="t" r="r" b="b"/>
              <a:pathLst>
                <a:path w="455" h="377" extrusionOk="0">
                  <a:moveTo>
                    <a:pt x="193" y="1"/>
                  </a:moveTo>
                  <a:cubicBezTo>
                    <a:pt x="91" y="1"/>
                    <a:pt x="0" y="136"/>
                    <a:pt x="94" y="240"/>
                  </a:cubicBezTo>
                  <a:lnTo>
                    <a:pt x="133" y="281"/>
                  </a:lnTo>
                  <a:lnTo>
                    <a:pt x="147" y="293"/>
                  </a:lnTo>
                  <a:lnTo>
                    <a:pt x="160" y="307"/>
                  </a:lnTo>
                  <a:cubicBezTo>
                    <a:pt x="183" y="353"/>
                    <a:pt x="232" y="377"/>
                    <a:pt x="282" y="377"/>
                  </a:cubicBezTo>
                  <a:cubicBezTo>
                    <a:pt x="320" y="377"/>
                    <a:pt x="359" y="363"/>
                    <a:pt x="388" y="334"/>
                  </a:cubicBezTo>
                  <a:cubicBezTo>
                    <a:pt x="454" y="267"/>
                    <a:pt x="441" y="147"/>
                    <a:pt x="361" y="106"/>
                  </a:cubicBezTo>
                  <a:lnTo>
                    <a:pt x="361" y="106"/>
                  </a:lnTo>
                  <a:cubicBezTo>
                    <a:pt x="364" y="109"/>
                    <a:pt x="365" y="110"/>
                    <a:pt x="364" y="110"/>
                  </a:cubicBezTo>
                  <a:cubicBezTo>
                    <a:pt x="364" y="110"/>
                    <a:pt x="345" y="93"/>
                    <a:pt x="334" y="93"/>
                  </a:cubicBezTo>
                  <a:cubicBezTo>
                    <a:pt x="320" y="66"/>
                    <a:pt x="308" y="53"/>
                    <a:pt x="281" y="40"/>
                  </a:cubicBezTo>
                  <a:cubicBezTo>
                    <a:pt x="254" y="12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3782900" y="4210725"/>
              <a:ext cx="19000" cy="9150"/>
            </a:xfrm>
            <a:custGeom>
              <a:avLst/>
              <a:gdLst/>
              <a:ahLst/>
              <a:cxnLst/>
              <a:rect l="l" t="t" r="r" b="b"/>
              <a:pathLst>
                <a:path w="760" h="366" extrusionOk="0">
                  <a:moveTo>
                    <a:pt x="615" y="1"/>
                  </a:moveTo>
                  <a:cubicBezTo>
                    <a:pt x="610" y="1"/>
                    <a:pt x="605" y="1"/>
                    <a:pt x="600" y="2"/>
                  </a:cubicBezTo>
                  <a:cubicBezTo>
                    <a:pt x="533" y="15"/>
                    <a:pt x="479" y="42"/>
                    <a:pt x="413" y="55"/>
                  </a:cubicBezTo>
                  <a:cubicBezTo>
                    <a:pt x="397" y="63"/>
                    <a:pt x="381" y="66"/>
                    <a:pt x="363" y="66"/>
                  </a:cubicBezTo>
                  <a:cubicBezTo>
                    <a:pt x="321" y="66"/>
                    <a:pt x="276" y="47"/>
                    <a:pt x="239" y="28"/>
                  </a:cubicBezTo>
                  <a:cubicBezTo>
                    <a:pt x="223" y="20"/>
                    <a:pt x="206" y="17"/>
                    <a:pt x="190" y="17"/>
                  </a:cubicBezTo>
                  <a:cubicBezTo>
                    <a:pt x="94" y="17"/>
                    <a:pt x="1" y="136"/>
                    <a:pt x="92" y="216"/>
                  </a:cubicBezTo>
                  <a:cubicBezTo>
                    <a:pt x="185" y="296"/>
                    <a:pt x="279" y="349"/>
                    <a:pt x="399" y="363"/>
                  </a:cubicBezTo>
                  <a:cubicBezTo>
                    <a:pt x="414" y="365"/>
                    <a:pt x="429" y="366"/>
                    <a:pt x="444" y="366"/>
                  </a:cubicBezTo>
                  <a:cubicBezTo>
                    <a:pt x="554" y="366"/>
                    <a:pt x="673" y="324"/>
                    <a:pt x="720" y="229"/>
                  </a:cubicBezTo>
                  <a:cubicBezTo>
                    <a:pt x="759" y="139"/>
                    <a:pt x="723" y="1"/>
                    <a:pt x="61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3827325" y="4199725"/>
              <a:ext cx="15050" cy="9700"/>
            </a:xfrm>
            <a:custGeom>
              <a:avLst/>
              <a:gdLst/>
              <a:ahLst/>
              <a:cxnLst/>
              <a:rect l="l" t="t" r="r" b="b"/>
              <a:pathLst>
                <a:path w="602" h="388" extrusionOk="0">
                  <a:moveTo>
                    <a:pt x="509" y="1"/>
                  </a:moveTo>
                  <a:cubicBezTo>
                    <a:pt x="388" y="1"/>
                    <a:pt x="295" y="108"/>
                    <a:pt x="188" y="108"/>
                  </a:cubicBezTo>
                  <a:cubicBezTo>
                    <a:pt x="0" y="120"/>
                    <a:pt x="0" y="388"/>
                    <a:pt x="188" y="388"/>
                  </a:cubicBezTo>
                  <a:cubicBezTo>
                    <a:pt x="361" y="388"/>
                    <a:pt x="589" y="281"/>
                    <a:pt x="602" y="94"/>
                  </a:cubicBezTo>
                  <a:cubicBezTo>
                    <a:pt x="602" y="40"/>
                    <a:pt x="562" y="1"/>
                    <a:pt x="509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3847700" y="4185025"/>
              <a:ext cx="9075" cy="7025"/>
            </a:xfrm>
            <a:custGeom>
              <a:avLst/>
              <a:gdLst/>
              <a:ahLst/>
              <a:cxnLst/>
              <a:rect l="l" t="t" r="r" b="b"/>
              <a:pathLst>
                <a:path w="363" h="281" extrusionOk="0">
                  <a:moveTo>
                    <a:pt x="175" y="0"/>
                  </a:moveTo>
                  <a:cubicBezTo>
                    <a:pt x="1" y="0"/>
                    <a:pt x="1" y="280"/>
                    <a:pt x="175" y="280"/>
                  </a:cubicBezTo>
                  <a:cubicBezTo>
                    <a:pt x="363" y="280"/>
                    <a:pt x="363" y="0"/>
                    <a:pt x="175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3798225" y="4158850"/>
              <a:ext cx="7725" cy="6650"/>
            </a:xfrm>
            <a:custGeom>
              <a:avLst/>
              <a:gdLst/>
              <a:ahLst/>
              <a:cxnLst/>
              <a:rect l="l" t="t" r="r" b="b"/>
              <a:pathLst>
                <a:path w="309" h="266" extrusionOk="0">
                  <a:moveTo>
                    <a:pt x="119" y="0"/>
                  </a:moveTo>
                  <a:cubicBezTo>
                    <a:pt x="69" y="0"/>
                    <a:pt x="12" y="30"/>
                    <a:pt x="0" y="97"/>
                  </a:cubicBezTo>
                  <a:cubicBezTo>
                    <a:pt x="0" y="164"/>
                    <a:pt x="27" y="218"/>
                    <a:pt x="80" y="244"/>
                  </a:cubicBezTo>
                  <a:cubicBezTo>
                    <a:pt x="106" y="259"/>
                    <a:pt x="133" y="266"/>
                    <a:pt x="159" y="266"/>
                  </a:cubicBezTo>
                  <a:cubicBezTo>
                    <a:pt x="227" y="266"/>
                    <a:pt x="289" y="219"/>
                    <a:pt x="308" y="150"/>
                  </a:cubicBezTo>
                  <a:cubicBezTo>
                    <a:pt x="308" y="97"/>
                    <a:pt x="294" y="30"/>
                    <a:pt x="228" y="17"/>
                  </a:cubicBezTo>
                  <a:cubicBezTo>
                    <a:pt x="201" y="17"/>
                    <a:pt x="175" y="4"/>
                    <a:pt x="148" y="4"/>
                  </a:cubicBezTo>
                  <a:cubicBezTo>
                    <a:pt x="139" y="1"/>
                    <a:pt x="129" y="0"/>
                    <a:pt x="119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3745150" y="4306750"/>
              <a:ext cx="12650" cy="7150"/>
            </a:xfrm>
            <a:custGeom>
              <a:avLst/>
              <a:gdLst/>
              <a:ahLst/>
              <a:cxnLst/>
              <a:rect l="l" t="t" r="r" b="b"/>
              <a:pathLst>
                <a:path w="506" h="286" extrusionOk="0">
                  <a:moveTo>
                    <a:pt x="284" y="0"/>
                  </a:moveTo>
                  <a:cubicBezTo>
                    <a:pt x="256" y="0"/>
                    <a:pt x="227" y="4"/>
                    <a:pt x="197" y="13"/>
                  </a:cubicBezTo>
                  <a:cubicBezTo>
                    <a:pt x="131" y="40"/>
                    <a:pt x="90" y="93"/>
                    <a:pt x="36" y="147"/>
                  </a:cubicBezTo>
                  <a:cubicBezTo>
                    <a:pt x="1" y="171"/>
                    <a:pt x="30" y="229"/>
                    <a:pt x="76" y="229"/>
                  </a:cubicBezTo>
                  <a:cubicBezTo>
                    <a:pt x="80" y="229"/>
                    <a:pt x="85" y="228"/>
                    <a:pt x="90" y="227"/>
                  </a:cubicBezTo>
                  <a:cubicBezTo>
                    <a:pt x="131" y="227"/>
                    <a:pt x="143" y="241"/>
                    <a:pt x="184" y="254"/>
                  </a:cubicBezTo>
                  <a:cubicBezTo>
                    <a:pt x="233" y="273"/>
                    <a:pt x="282" y="286"/>
                    <a:pt x="330" y="286"/>
                  </a:cubicBezTo>
                  <a:cubicBezTo>
                    <a:pt x="348" y="286"/>
                    <a:pt x="366" y="284"/>
                    <a:pt x="384" y="280"/>
                  </a:cubicBezTo>
                  <a:cubicBezTo>
                    <a:pt x="478" y="254"/>
                    <a:pt x="505" y="134"/>
                    <a:pt x="438" y="66"/>
                  </a:cubicBezTo>
                  <a:cubicBezTo>
                    <a:pt x="401" y="21"/>
                    <a:pt x="346" y="0"/>
                    <a:pt x="28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3757425" y="4324700"/>
              <a:ext cx="8925" cy="7800"/>
            </a:xfrm>
            <a:custGeom>
              <a:avLst/>
              <a:gdLst/>
              <a:ahLst/>
              <a:cxnLst/>
              <a:rect l="l" t="t" r="r" b="b"/>
              <a:pathLst>
                <a:path w="357" h="312" extrusionOk="0">
                  <a:moveTo>
                    <a:pt x="220" y="0"/>
                  </a:moveTo>
                  <a:cubicBezTo>
                    <a:pt x="180" y="0"/>
                    <a:pt x="141" y="18"/>
                    <a:pt x="121" y="58"/>
                  </a:cubicBezTo>
                  <a:cubicBezTo>
                    <a:pt x="107" y="85"/>
                    <a:pt x="94" y="97"/>
                    <a:pt x="94" y="124"/>
                  </a:cubicBezTo>
                  <a:lnTo>
                    <a:pt x="81" y="124"/>
                  </a:lnTo>
                  <a:cubicBezTo>
                    <a:pt x="14" y="165"/>
                    <a:pt x="0" y="299"/>
                    <a:pt x="94" y="311"/>
                  </a:cubicBezTo>
                  <a:cubicBezTo>
                    <a:pt x="148" y="311"/>
                    <a:pt x="188" y="311"/>
                    <a:pt x="255" y="285"/>
                  </a:cubicBezTo>
                  <a:cubicBezTo>
                    <a:pt x="321" y="258"/>
                    <a:pt x="348" y="192"/>
                    <a:pt x="348" y="124"/>
                  </a:cubicBezTo>
                  <a:cubicBezTo>
                    <a:pt x="357" y="49"/>
                    <a:pt x="287" y="0"/>
                    <a:pt x="22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3814625" y="4350525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14" y="1"/>
                  </a:moveTo>
                  <a:cubicBezTo>
                    <a:pt x="0" y="1"/>
                    <a:pt x="0" y="322"/>
                    <a:pt x="214" y="322"/>
                  </a:cubicBezTo>
                  <a:cubicBezTo>
                    <a:pt x="414" y="322"/>
                    <a:pt x="414" y="1"/>
                    <a:pt x="2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3879150" y="4312425"/>
              <a:ext cx="14400" cy="8350"/>
            </a:xfrm>
            <a:custGeom>
              <a:avLst/>
              <a:gdLst/>
              <a:ahLst/>
              <a:cxnLst/>
              <a:rect l="l" t="t" r="r" b="b"/>
              <a:pathLst>
                <a:path w="576" h="334" extrusionOk="0">
                  <a:moveTo>
                    <a:pt x="327" y="1"/>
                  </a:moveTo>
                  <a:cubicBezTo>
                    <a:pt x="295" y="1"/>
                    <a:pt x="262" y="5"/>
                    <a:pt x="228" y="14"/>
                  </a:cubicBezTo>
                  <a:cubicBezTo>
                    <a:pt x="214" y="27"/>
                    <a:pt x="201" y="27"/>
                    <a:pt x="187" y="41"/>
                  </a:cubicBezTo>
                  <a:lnTo>
                    <a:pt x="161" y="41"/>
                  </a:lnTo>
                  <a:cubicBezTo>
                    <a:pt x="0" y="53"/>
                    <a:pt x="0" y="281"/>
                    <a:pt x="161" y="294"/>
                  </a:cubicBezTo>
                  <a:lnTo>
                    <a:pt x="187" y="294"/>
                  </a:lnTo>
                  <a:cubicBezTo>
                    <a:pt x="201" y="308"/>
                    <a:pt x="214" y="308"/>
                    <a:pt x="228" y="321"/>
                  </a:cubicBezTo>
                  <a:cubicBezTo>
                    <a:pt x="262" y="329"/>
                    <a:pt x="295" y="334"/>
                    <a:pt x="327" y="334"/>
                  </a:cubicBezTo>
                  <a:cubicBezTo>
                    <a:pt x="395" y="334"/>
                    <a:pt x="458" y="313"/>
                    <a:pt x="522" y="267"/>
                  </a:cubicBezTo>
                  <a:cubicBezTo>
                    <a:pt x="576" y="228"/>
                    <a:pt x="576" y="107"/>
                    <a:pt x="522" y="67"/>
                  </a:cubicBezTo>
                  <a:cubicBezTo>
                    <a:pt x="458" y="21"/>
                    <a:pt x="395" y="1"/>
                    <a:pt x="3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3907225" y="4310675"/>
              <a:ext cx="9750" cy="6525"/>
            </a:xfrm>
            <a:custGeom>
              <a:avLst/>
              <a:gdLst/>
              <a:ahLst/>
              <a:cxnLst/>
              <a:rect l="l" t="t" r="r" b="b"/>
              <a:pathLst>
                <a:path w="390" h="261" extrusionOk="0">
                  <a:moveTo>
                    <a:pt x="221" y="0"/>
                  </a:moveTo>
                  <a:cubicBezTo>
                    <a:pt x="169" y="0"/>
                    <a:pt x="116" y="19"/>
                    <a:pt x="68" y="43"/>
                  </a:cubicBezTo>
                  <a:cubicBezTo>
                    <a:pt x="1" y="70"/>
                    <a:pt x="1" y="177"/>
                    <a:pt x="68" y="218"/>
                  </a:cubicBezTo>
                  <a:cubicBezTo>
                    <a:pt x="116" y="241"/>
                    <a:pt x="169" y="260"/>
                    <a:pt x="221" y="260"/>
                  </a:cubicBezTo>
                  <a:cubicBezTo>
                    <a:pt x="255" y="260"/>
                    <a:pt x="290" y="252"/>
                    <a:pt x="322" y="230"/>
                  </a:cubicBezTo>
                  <a:cubicBezTo>
                    <a:pt x="389" y="177"/>
                    <a:pt x="389" y="84"/>
                    <a:pt x="322" y="30"/>
                  </a:cubicBezTo>
                  <a:cubicBezTo>
                    <a:pt x="290" y="9"/>
                    <a:pt x="255" y="0"/>
                    <a:pt x="22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3929650" y="4185300"/>
              <a:ext cx="8050" cy="9050"/>
            </a:xfrm>
            <a:custGeom>
              <a:avLst/>
              <a:gdLst/>
              <a:ahLst/>
              <a:cxnLst/>
              <a:rect l="l" t="t" r="r" b="b"/>
              <a:pathLst>
                <a:path w="322" h="362" extrusionOk="0">
                  <a:moveTo>
                    <a:pt x="145" y="1"/>
                  </a:moveTo>
                  <a:cubicBezTo>
                    <a:pt x="86" y="1"/>
                    <a:pt x="27" y="41"/>
                    <a:pt x="13" y="123"/>
                  </a:cubicBezTo>
                  <a:lnTo>
                    <a:pt x="13" y="136"/>
                  </a:lnTo>
                  <a:cubicBezTo>
                    <a:pt x="1" y="162"/>
                    <a:pt x="1" y="189"/>
                    <a:pt x="1" y="203"/>
                  </a:cubicBezTo>
                  <a:lnTo>
                    <a:pt x="1" y="216"/>
                  </a:lnTo>
                  <a:cubicBezTo>
                    <a:pt x="1" y="283"/>
                    <a:pt x="40" y="337"/>
                    <a:pt x="108" y="350"/>
                  </a:cubicBezTo>
                  <a:cubicBezTo>
                    <a:pt x="127" y="358"/>
                    <a:pt x="145" y="362"/>
                    <a:pt x="162" y="362"/>
                  </a:cubicBezTo>
                  <a:cubicBezTo>
                    <a:pt x="227" y="362"/>
                    <a:pt x="274" y="306"/>
                    <a:pt x="295" y="243"/>
                  </a:cubicBezTo>
                  <a:cubicBezTo>
                    <a:pt x="322" y="203"/>
                    <a:pt x="295" y="150"/>
                    <a:pt x="268" y="109"/>
                  </a:cubicBezTo>
                  <a:cubicBezTo>
                    <a:pt x="255" y="37"/>
                    <a:pt x="200" y="1"/>
                    <a:pt x="145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3938675" y="4201300"/>
              <a:ext cx="12725" cy="9000"/>
            </a:xfrm>
            <a:custGeom>
              <a:avLst/>
              <a:gdLst/>
              <a:ahLst/>
              <a:cxnLst/>
              <a:rect l="l" t="t" r="r" b="b"/>
              <a:pathLst>
                <a:path w="509" h="360" extrusionOk="0">
                  <a:moveTo>
                    <a:pt x="363" y="1"/>
                  </a:moveTo>
                  <a:cubicBezTo>
                    <a:pt x="353" y="1"/>
                    <a:pt x="344" y="2"/>
                    <a:pt x="335" y="4"/>
                  </a:cubicBezTo>
                  <a:cubicBezTo>
                    <a:pt x="282" y="18"/>
                    <a:pt x="228" y="57"/>
                    <a:pt x="201" y="84"/>
                  </a:cubicBezTo>
                  <a:cubicBezTo>
                    <a:pt x="187" y="98"/>
                    <a:pt x="175" y="98"/>
                    <a:pt x="148" y="111"/>
                  </a:cubicBezTo>
                  <a:lnTo>
                    <a:pt x="134" y="125"/>
                  </a:lnTo>
                  <a:lnTo>
                    <a:pt x="121" y="125"/>
                  </a:lnTo>
                  <a:cubicBezTo>
                    <a:pt x="14" y="152"/>
                    <a:pt x="0" y="339"/>
                    <a:pt x="121" y="352"/>
                  </a:cubicBezTo>
                  <a:cubicBezTo>
                    <a:pt x="145" y="357"/>
                    <a:pt x="171" y="360"/>
                    <a:pt x="198" y="360"/>
                  </a:cubicBezTo>
                  <a:cubicBezTo>
                    <a:pt x="310" y="360"/>
                    <a:pt x="439" y="315"/>
                    <a:pt x="482" y="218"/>
                  </a:cubicBezTo>
                  <a:cubicBezTo>
                    <a:pt x="509" y="164"/>
                    <a:pt x="509" y="125"/>
                    <a:pt x="482" y="71"/>
                  </a:cubicBezTo>
                  <a:cubicBezTo>
                    <a:pt x="459" y="27"/>
                    <a:pt x="410" y="1"/>
                    <a:pt x="36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3940350" y="4170600"/>
              <a:ext cx="9675" cy="7800"/>
            </a:xfrm>
            <a:custGeom>
              <a:avLst/>
              <a:gdLst/>
              <a:ahLst/>
              <a:cxnLst/>
              <a:rect l="l" t="t" r="r" b="b"/>
              <a:pathLst>
                <a:path w="387" h="312" extrusionOk="0">
                  <a:moveTo>
                    <a:pt x="223" y="0"/>
                  </a:moveTo>
                  <a:cubicBezTo>
                    <a:pt x="216" y="0"/>
                    <a:pt x="208" y="0"/>
                    <a:pt x="201" y="1"/>
                  </a:cubicBezTo>
                  <a:cubicBezTo>
                    <a:pt x="188" y="15"/>
                    <a:pt x="161" y="15"/>
                    <a:pt x="147" y="28"/>
                  </a:cubicBezTo>
                  <a:cubicBezTo>
                    <a:pt x="67" y="42"/>
                    <a:pt x="1" y="96"/>
                    <a:pt x="1" y="176"/>
                  </a:cubicBezTo>
                  <a:cubicBezTo>
                    <a:pt x="1" y="256"/>
                    <a:pt x="67" y="310"/>
                    <a:pt x="147" y="310"/>
                  </a:cubicBezTo>
                  <a:cubicBezTo>
                    <a:pt x="156" y="311"/>
                    <a:pt x="166" y="311"/>
                    <a:pt x="175" y="311"/>
                  </a:cubicBezTo>
                  <a:cubicBezTo>
                    <a:pt x="261" y="311"/>
                    <a:pt x="350" y="258"/>
                    <a:pt x="361" y="162"/>
                  </a:cubicBezTo>
                  <a:cubicBezTo>
                    <a:pt x="386" y="75"/>
                    <a:pt x="319" y="0"/>
                    <a:pt x="223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4019275" y="4016475"/>
              <a:ext cx="13050" cy="10725"/>
            </a:xfrm>
            <a:custGeom>
              <a:avLst/>
              <a:gdLst/>
              <a:ahLst/>
              <a:cxnLst/>
              <a:rect l="l" t="t" r="r" b="b"/>
              <a:pathLst>
                <a:path w="522" h="429" extrusionOk="0">
                  <a:moveTo>
                    <a:pt x="0" y="0"/>
                  </a:moveTo>
                  <a:lnTo>
                    <a:pt x="0" y="428"/>
                  </a:lnTo>
                  <a:lnTo>
                    <a:pt x="522" y="428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4021950" y="402682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3858750" y="4228500"/>
              <a:ext cx="11100" cy="8775"/>
            </a:xfrm>
            <a:custGeom>
              <a:avLst/>
              <a:gdLst/>
              <a:ahLst/>
              <a:cxnLst/>
              <a:rect l="l" t="t" r="r" b="b"/>
              <a:pathLst>
                <a:path w="444" h="351" extrusionOk="0">
                  <a:moveTo>
                    <a:pt x="266" y="1"/>
                  </a:moveTo>
                  <a:cubicBezTo>
                    <a:pt x="239" y="1"/>
                    <a:pt x="212" y="9"/>
                    <a:pt x="188" y="27"/>
                  </a:cubicBezTo>
                  <a:cubicBezTo>
                    <a:pt x="174" y="40"/>
                    <a:pt x="147" y="53"/>
                    <a:pt x="135" y="66"/>
                  </a:cubicBezTo>
                  <a:lnTo>
                    <a:pt x="121" y="80"/>
                  </a:lnTo>
                  <a:lnTo>
                    <a:pt x="108" y="80"/>
                  </a:lnTo>
                  <a:cubicBezTo>
                    <a:pt x="94" y="80"/>
                    <a:pt x="94" y="80"/>
                    <a:pt x="81" y="66"/>
                  </a:cubicBezTo>
                  <a:cubicBezTo>
                    <a:pt x="54" y="66"/>
                    <a:pt x="14" y="80"/>
                    <a:pt x="14" y="107"/>
                  </a:cubicBezTo>
                  <a:cubicBezTo>
                    <a:pt x="1" y="120"/>
                    <a:pt x="1" y="147"/>
                    <a:pt x="1" y="160"/>
                  </a:cubicBezTo>
                  <a:cubicBezTo>
                    <a:pt x="1" y="173"/>
                    <a:pt x="1" y="187"/>
                    <a:pt x="14" y="200"/>
                  </a:cubicBezTo>
                  <a:lnTo>
                    <a:pt x="14" y="214"/>
                  </a:lnTo>
                  <a:cubicBezTo>
                    <a:pt x="14" y="241"/>
                    <a:pt x="40" y="268"/>
                    <a:pt x="54" y="280"/>
                  </a:cubicBezTo>
                  <a:cubicBezTo>
                    <a:pt x="49" y="276"/>
                    <a:pt x="46" y="273"/>
                    <a:pt x="45" y="273"/>
                  </a:cubicBezTo>
                  <a:lnTo>
                    <a:pt x="45" y="273"/>
                  </a:lnTo>
                  <a:cubicBezTo>
                    <a:pt x="44" y="273"/>
                    <a:pt x="50" y="282"/>
                    <a:pt x="67" y="307"/>
                  </a:cubicBezTo>
                  <a:cubicBezTo>
                    <a:pt x="81" y="307"/>
                    <a:pt x="81" y="321"/>
                    <a:pt x="94" y="321"/>
                  </a:cubicBezTo>
                  <a:cubicBezTo>
                    <a:pt x="128" y="342"/>
                    <a:pt x="163" y="351"/>
                    <a:pt x="196" y="351"/>
                  </a:cubicBezTo>
                  <a:cubicBezTo>
                    <a:pt x="291" y="351"/>
                    <a:pt x="372" y="276"/>
                    <a:pt x="402" y="187"/>
                  </a:cubicBezTo>
                  <a:cubicBezTo>
                    <a:pt x="444" y="94"/>
                    <a:pt x="357" y="1"/>
                    <a:pt x="266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3780150" y="4154025"/>
              <a:ext cx="312050" cy="377075"/>
            </a:xfrm>
            <a:custGeom>
              <a:avLst/>
              <a:gdLst/>
              <a:ahLst/>
              <a:cxnLst/>
              <a:rect l="l" t="t" r="r" b="b"/>
              <a:pathLst>
                <a:path w="12482" h="15083" extrusionOk="0">
                  <a:moveTo>
                    <a:pt x="8173" y="1"/>
                  </a:moveTo>
                  <a:cubicBezTo>
                    <a:pt x="8026" y="1"/>
                    <a:pt x="7866" y="40"/>
                    <a:pt x="7693" y="129"/>
                  </a:cubicBezTo>
                  <a:cubicBezTo>
                    <a:pt x="6837" y="584"/>
                    <a:pt x="7251" y="1761"/>
                    <a:pt x="7545" y="2417"/>
                  </a:cubicBezTo>
                  <a:cubicBezTo>
                    <a:pt x="7960" y="3366"/>
                    <a:pt x="8669" y="3969"/>
                    <a:pt x="9351" y="4718"/>
                  </a:cubicBezTo>
                  <a:cubicBezTo>
                    <a:pt x="9819" y="5253"/>
                    <a:pt x="10047" y="5868"/>
                    <a:pt x="9899" y="6577"/>
                  </a:cubicBezTo>
                  <a:cubicBezTo>
                    <a:pt x="9739" y="7313"/>
                    <a:pt x="9311" y="7941"/>
                    <a:pt x="9230" y="8690"/>
                  </a:cubicBezTo>
                  <a:cubicBezTo>
                    <a:pt x="9177" y="9279"/>
                    <a:pt x="9298" y="9828"/>
                    <a:pt x="9512" y="10336"/>
                  </a:cubicBezTo>
                  <a:cubicBezTo>
                    <a:pt x="9137" y="10108"/>
                    <a:pt x="8736" y="9961"/>
                    <a:pt x="8308" y="9908"/>
                  </a:cubicBezTo>
                  <a:cubicBezTo>
                    <a:pt x="8362" y="9359"/>
                    <a:pt x="8576" y="8824"/>
                    <a:pt x="8642" y="8276"/>
                  </a:cubicBezTo>
                  <a:cubicBezTo>
                    <a:pt x="8736" y="7554"/>
                    <a:pt x="8669" y="6912"/>
                    <a:pt x="8442" y="6229"/>
                  </a:cubicBezTo>
                  <a:cubicBezTo>
                    <a:pt x="8281" y="5788"/>
                    <a:pt x="8027" y="5453"/>
                    <a:pt x="7666" y="5173"/>
                  </a:cubicBezTo>
                  <a:cubicBezTo>
                    <a:pt x="7278" y="4891"/>
                    <a:pt x="6756" y="4757"/>
                    <a:pt x="6462" y="4356"/>
                  </a:cubicBezTo>
                  <a:cubicBezTo>
                    <a:pt x="5981" y="3687"/>
                    <a:pt x="5753" y="2564"/>
                    <a:pt x="4964" y="2162"/>
                  </a:cubicBezTo>
                  <a:cubicBezTo>
                    <a:pt x="4825" y="2091"/>
                    <a:pt x="4701" y="2059"/>
                    <a:pt x="4591" y="2059"/>
                  </a:cubicBezTo>
                  <a:cubicBezTo>
                    <a:pt x="4083" y="2059"/>
                    <a:pt x="3872" y="2727"/>
                    <a:pt x="3960" y="3233"/>
                  </a:cubicBezTo>
                  <a:cubicBezTo>
                    <a:pt x="4108" y="3996"/>
                    <a:pt x="4576" y="4811"/>
                    <a:pt x="5178" y="5319"/>
                  </a:cubicBezTo>
                  <a:cubicBezTo>
                    <a:pt x="5646" y="5708"/>
                    <a:pt x="6221" y="5922"/>
                    <a:pt x="6676" y="6336"/>
                  </a:cubicBezTo>
                  <a:cubicBezTo>
                    <a:pt x="7304" y="6924"/>
                    <a:pt x="7211" y="7580"/>
                    <a:pt x="6863" y="8249"/>
                  </a:cubicBezTo>
                  <a:cubicBezTo>
                    <a:pt x="6689" y="8597"/>
                    <a:pt x="6609" y="8931"/>
                    <a:pt x="6623" y="9239"/>
                  </a:cubicBezTo>
                  <a:cubicBezTo>
                    <a:pt x="6623" y="9252"/>
                    <a:pt x="6623" y="9252"/>
                    <a:pt x="6609" y="9266"/>
                  </a:cubicBezTo>
                  <a:cubicBezTo>
                    <a:pt x="6261" y="9172"/>
                    <a:pt x="5900" y="9091"/>
                    <a:pt x="5553" y="8998"/>
                  </a:cubicBezTo>
                  <a:cubicBezTo>
                    <a:pt x="4656" y="8770"/>
                    <a:pt x="4067" y="8410"/>
                    <a:pt x="3532" y="7661"/>
                  </a:cubicBezTo>
                  <a:cubicBezTo>
                    <a:pt x="3412" y="7486"/>
                    <a:pt x="3291" y="7313"/>
                    <a:pt x="3198" y="7126"/>
                  </a:cubicBezTo>
                  <a:lnTo>
                    <a:pt x="3198" y="7112"/>
                  </a:lnTo>
                  <a:cubicBezTo>
                    <a:pt x="3065" y="6109"/>
                    <a:pt x="3145" y="4905"/>
                    <a:pt x="2182" y="4276"/>
                  </a:cubicBezTo>
                  <a:cubicBezTo>
                    <a:pt x="1989" y="4153"/>
                    <a:pt x="1805" y="4100"/>
                    <a:pt x="1632" y="4100"/>
                  </a:cubicBezTo>
                  <a:cubicBezTo>
                    <a:pt x="902" y="4100"/>
                    <a:pt x="366" y="5048"/>
                    <a:pt x="215" y="5708"/>
                  </a:cubicBezTo>
                  <a:cubicBezTo>
                    <a:pt x="1" y="6630"/>
                    <a:pt x="149" y="7580"/>
                    <a:pt x="603" y="8396"/>
                  </a:cubicBezTo>
                  <a:cubicBezTo>
                    <a:pt x="1513" y="10042"/>
                    <a:pt x="3519" y="10911"/>
                    <a:pt x="5258" y="11312"/>
                  </a:cubicBezTo>
                  <a:cubicBezTo>
                    <a:pt x="7251" y="11781"/>
                    <a:pt x="11638" y="11914"/>
                    <a:pt x="11451" y="14857"/>
                  </a:cubicBezTo>
                  <a:cubicBezTo>
                    <a:pt x="11438" y="15009"/>
                    <a:pt x="11542" y="15083"/>
                    <a:pt x="11655" y="15083"/>
                  </a:cubicBezTo>
                  <a:cubicBezTo>
                    <a:pt x="11769" y="15083"/>
                    <a:pt x="11892" y="15006"/>
                    <a:pt x="11906" y="14857"/>
                  </a:cubicBezTo>
                  <a:cubicBezTo>
                    <a:pt x="11959" y="14376"/>
                    <a:pt x="11893" y="13960"/>
                    <a:pt x="11732" y="13586"/>
                  </a:cubicBezTo>
                  <a:cubicBezTo>
                    <a:pt x="11906" y="13586"/>
                    <a:pt x="12080" y="13439"/>
                    <a:pt x="12000" y="13225"/>
                  </a:cubicBezTo>
                  <a:cubicBezTo>
                    <a:pt x="11852" y="12837"/>
                    <a:pt x="11652" y="12462"/>
                    <a:pt x="11424" y="12114"/>
                  </a:cubicBezTo>
                  <a:cubicBezTo>
                    <a:pt x="11331" y="11861"/>
                    <a:pt x="11278" y="11606"/>
                    <a:pt x="11278" y="11326"/>
                  </a:cubicBezTo>
                  <a:cubicBezTo>
                    <a:pt x="11304" y="11178"/>
                    <a:pt x="11317" y="11044"/>
                    <a:pt x="11317" y="10911"/>
                  </a:cubicBezTo>
                  <a:cubicBezTo>
                    <a:pt x="11397" y="10456"/>
                    <a:pt x="11572" y="10001"/>
                    <a:pt x="11732" y="9573"/>
                  </a:cubicBezTo>
                  <a:cubicBezTo>
                    <a:pt x="12120" y="8503"/>
                    <a:pt x="12481" y="7366"/>
                    <a:pt x="12187" y="6216"/>
                  </a:cubicBezTo>
                  <a:cubicBezTo>
                    <a:pt x="11946" y="5280"/>
                    <a:pt x="11237" y="4557"/>
                    <a:pt x="10662" y="3821"/>
                  </a:cubicBezTo>
                  <a:cubicBezTo>
                    <a:pt x="9993" y="3006"/>
                    <a:pt x="9712" y="2150"/>
                    <a:pt x="9351" y="1187"/>
                  </a:cubicBezTo>
                  <a:cubicBezTo>
                    <a:pt x="9127" y="611"/>
                    <a:pt x="8750" y="1"/>
                    <a:pt x="8173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3940675" y="3934025"/>
              <a:ext cx="244150" cy="494050"/>
            </a:xfrm>
            <a:custGeom>
              <a:avLst/>
              <a:gdLst/>
              <a:ahLst/>
              <a:cxnLst/>
              <a:rect l="l" t="t" r="r" b="b"/>
              <a:pathLst>
                <a:path w="9766" h="19762" extrusionOk="0">
                  <a:moveTo>
                    <a:pt x="5097" y="1"/>
                  </a:moveTo>
                  <a:cubicBezTo>
                    <a:pt x="5075" y="1"/>
                    <a:pt x="5052" y="3"/>
                    <a:pt x="5030" y="8"/>
                  </a:cubicBezTo>
                  <a:cubicBezTo>
                    <a:pt x="4201" y="168"/>
                    <a:pt x="3987" y="2188"/>
                    <a:pt x="4495" y="3432"/>
                  </a:cubicBezTo>
                  <a:cubicBezTo>
                    <a:pt x="4990" y="4690"/>
                    <a:pt x="4361" y="5358"/>
                    <a:pt x="3826" y="6950"/>
                  </a:cubicBezTo>
                  <a:cubicBezTo>
                    <a:pt x="3278" y="8528"/>
                    <a:pt x="4643" y="10347"/>
                    <a:pt x="5365" y="11391"/>
                  </a:cubicBezTo>
                  <a:cubicBezTo>
                    <a:pt x="6087" y="12421"/>
                    <a:pt x="5351" y="14574"/>
                    <a:pt x="5351" y="14574"/>
                  </a:cubicBezTo>
                  <a:cubicBezTo>
                    <a:pt x="5285" y="12541"/>
                    <a:pt x="3974" y="11177"/>
                    <a:pt x="3412" y="10361"/>
                  </a:cubicBezTo>
                  <a:cubicBezTo>
                    <a:pt x="2850" y="9532"/>
                    <a:pt x="3050" y="8141"/>
                    <a:pt x="3144" y="6147"/>
                  </a:cubicBezTo>
                  <a:cubicBezTo>
                    <a:pt x="3219" y="4542"/>
                    <a:pt x="2271" y="3362"/>
                    <a:pt x="1438" y="3362"/>
                  </a:cubicBezTo>
                  <a:cubicBezTo>
                    <a:pt x="1237" y="3362"/>
                    <a:pt x="1042" y="3431"/>
                    <a:pt x="870" y="3579"/>
                  </a:cubicBezTo>
                  <a:cubicBezTo>
                    <a:pt x="0" y="4355"/>
                    <a:pt x="1245" y="5305"/>
                    <a:pt x="1418" y="5906"/>
                  </a:cubicBezTo>
                  <a:cubicBezTo>
                    <a:pt x="1593" y="6509"/>
                    <a:pt x="1365" y="7793"/>
                    <a:pt x="1245" y="9264"/>
                  </a:cubicBezTo>
                  <a:cubicBezTo>
                    <a:pt x="1124" y="10748"/>
                    <a:pt x="3452" y="12889"/>
                    <a:pt x="4120" y="14347"/>
                  </a:cubicBezTo>
                  <a:cubicBezTo>
                    <a:pt x="4789" y="15819"/>
                    <a:pt x="3960" y="19189"/>
                    <a:pt x="4910" y="19657"/>
                  </a:cubicBezTo>
                  <a:cubicBezTo>
                    <a:pt x="5036" y="19718"/>
                    <a:pt x="5181" y="19761"/>
                    <a:pt x="5343" y="19761"/>
                  </a:cubicBezTo>
                  <a:cubicBezTo>
                    <a:pt x="6038" y="19761"/>
                    <a:pt x="7049" y="18957"/>
                    <a:pt x="8254" y="15257"/>
                  </a:cubicBezTo>
                  <a:cubicBezTo>
                    <a:pt x="9765" y="10641"/>
                    <a:pt x="8789" y="8729"/>
                    <a:pt x="8629" y="8207"/>
                  </a:cubicBezTo>
                  <a:cubicBezTo>
                    <a:pt x="8468" y="7686"/>
                    <a:pt x="8629" y="6268"/>
                    <a:pt x="9084" y="4863"/>
                  </a:cubicBezTo>
                  <a:cubicBezTo>
                    <a:pt x="9512" y="3540"/>
                    <a:pt x="8788" y="710"/>
                    <a:pt x="7932" y="710"/>
                  </a:cubicBezTo>
                  <a:cubicBezTo>
                    <a:pt x="7879" y="710"/>
                    <a:pt x="7826" y="721"/>
                    <a:pt x="7773" y="743"/>
                  </a:cubicBezTo>
                  <a:cubicBezTo>
                    <a:pt x="6849" y="1131"/>
                    <a:pt x="7639" y="2763"/>
                    <a:pt x="7759" y="3539"/>
                  </a:cubicBezTo>
                  <a:cubicBezTo>
                    <a:pt x="7892" y="4315"/>
                    <a:pt x="7625" y="5144"/>
                    <a:pt x="7250" y="5974"/>
                  </a:cubicBezTo>
                  <a:cubicBezTo>
                    <a:pt x="6876" y="6803"/>
                    <a:pt x="6569" y="7980"/>
                    <a:pt x="6956" y="8756"/>
                  </a:cubicBezTo>
                  <a:cubicBezTo>
                    <a:pt x="7345" y="9532"/>
                    <a:pt x="6649" y="11658"/>
                    <a:pt x="6649" y="11658"/>
                  </a:cubicBezTo>
                  <a:cubicBezTo>
                    <a:pt x="6943" y="10320"/>
                    <a:pt x="6034" y="8849"/>
                    <a:pt x="5659" y="8007"/>
                  </a:cubicBezTo>
                  <a:cubicBezTo>
                    <a:pt x="5297" y="7164"/>
                    <a:pt x="6167" y="4890"/>
                    <a:pt x="6542" y="3940"/>
                  </a:cubicBezTo>
                  <a:cubicBezTo>
                    <a:pt x="6906" y="3003"/>
                    <a:pt x="5915" y="1"/>
                    <a:pt x="509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3822300" y="4298800"/>
              <a:ext cx="120850" cy="120425"/>
            </a:xfrm>
            <a:custGeom>
              <a:avLst/>
              <a:gdLst/>
              <a:ahLst/>
              <a:cxnLst/>
              <a:rect l="l" t="t" r="r" b="b"/>
              <a:pathLst>
                <a:path w="4834" h="4817" extrusionOk="0">
                  <a:moveTo>
                    <a:pt x="7" y="0"/>
                  </a:moveTo>
                  <a:cubicBezTo>
                    <a:pt x="4" y="0"/>
                    <a:pt x="0" y="3"/>
                    <a:pt x="0" y="10"/>
                  </a:cubicBezTo>
                  <a:cubicBezTo>
                    <a:pt x="375" y="1094"/>
                    <a:pt x="201" y="2230"/>
                    <a:pt x="1245" y="2940"/>
                  </a:cubicBezTo>
                  <a:cubicBezTo>
                    <a:pt x="1753" y="3288"/>
                    <a:pt x="2395" y="3434"/>
                    <a:pt x="2984" y="3582"/>
                  </a:cubicBezTo>
                  <a:cubicBezTo>
                    <a:pt x="3733" y="3782"/>
                    <a:pt x="4254" y="4170"/>
                    <a:pt x="4709" y="4786"/>
                  </a:cubicBezTo>
                  <a:cubicBezTo>
                    <a:pt x="4722" y="4807"/>
                    <a:pt x="4741" y="4816"/>
                    <a:pt x="4759" y="4816"/>
                  </a:cubicBezTo>
                  <a:cubicBezTo>
                    <a:pt x="4797" y="4816"/>
                    <a:pt x="4834" y="4777"/>
                    <a:pt x="4816" y="4732"/>
                  </a:cubicBezTo>
                  <a:cubicBezTo>
                    <a:pt x="4254" y="3568"/>
                    <a:pt x="3331" y="3434"/>
                    <a:pt x="2208" y="3060"/>
                  </a:cubicBezTo>
                  <a:cubicBezTo>
                    <a:pt x="1418" y="2806"/>
                    <a:pt x="817" y="2364"/>
                    <a:pt x="589" y="1549"/>
                  </a:cubicBezTo>
                  <a:cubicBezTo>
                    <a:pt x="428" y="1000"/>
                    <a:pt x="362" y="479"/>
                    <a:pt x="14" y="10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3896525" y="4228575"/>
              <a:ext cx="81975" cy="201825"/>
            </a:xfrm>
            <a:custGeom>
              <a:avLst/>
              <a:gdLst/>
              <a:ahLst/>
              <a:cxnLst/>
              <a:rect l="l" t="t" r="r" b="b"/>
              <a:pathLst>
                <a:path w="3279" h="8073" extrusionOk="0">
                  <a:moveTo>
                    <a:pt x="8" y="0"/>
                  </a:moveTo>
                  <a:cubicBezTo>
                    <a:pt x="4" y="0"/>
                    <a:pt x="1" y="3"/>
                    <a:pt x="1" y="10"/>
                  </a:cubicBezTo>
                  <a:cubicBezTo>
                    <a:pt x="255" y="853"/>
                    <a:pt x="750" y="1629"/>
                    <a:pt x="1472" y="2123"/>
                  </a:cubicBezTo>
                  <a:cubicBezTo>
                    <a:pt x="2355" y="2726"/>
                    <a:pt x="3131" y="3261"/>
                    <a:pt x="2944" y="4451"/>
                  </a:cubicBezTo>
                  <a:cubicBezTo>
                    <a:pt x="2756" y="5628"/>
                    <a:pt x="1686" y="7060"/>
                    <a:pt x="2824" y="8049"/>
                  </a:cubicBezTo>
                  <a:cubicBezTo>
                    <a:pt x="2840" y="8066"/>
                    <a:pt x="2857" y="8072"/>
                    <a:pt x="2872" y="8072"/>
                  </a:cubicBezTo>
                  <a:cubicBezTo>
                    <a:pt x="2921" y="8072"/>
                    <a:pt x="2957" y="8006"/>
                    <a:pt x="2917" y="7955"/>
                  </a:cubicBezTo>
                  <a:cubicBezTo>
                    <a:pt x="1994" y="6819"/>
                    <a:pt x="3279" y="5187"/>
                    <a:pt x="3238" y="3930"/>
                  </a:cubicBezTo>
                  <a:cubicBezTo>
                    <a:pt x="3211" y="3247"/>
                    <a:pt x="2770" y="2726"/>
                    <a:pt x="2248" y="2351"/>
                  </a:cubicBezTo>
                  <a:cubicBezTo>
                    <a:pt x="1834" y="2030"/>
                    <a:pt x="1352" y="1829"/>
                    <a:pt x="991" y="1415"/>
                  </a:cubicBezTo>
                  <a:cubicBezTo>
                    <a:pt x="616" y="987"/>
                    <a:pt x="362" y="465"/>
                    <a:pt x="15" y="10"/>
                  </a:cubicBezTo>
                  <a:cubicBezTo>
                    <a:pt x="15" y="3"/>
                    <a:pt x="11" y="0"/>
                    <a:pt x="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3984150" y="4041075"/>
              <a:ext cx="76125" cy="255400"/>
            </a:xfrm>
            <a:custGeom>
              <a:avLst/>
              <a:gdLst/>
              <a:ahLst/>
              <a:cxnLst/>
              <a:rect l="l" t="t" r="r" b="b"/>
              <a:pathLst>
                <a:path w="3045" h="10216" extrusionOk="0">
                  <a:moveTo>
                    <a:pt x="11" y="0"/>
                  </a:moveTo>
                  <a:cubicBezTo>
                    <a:pt x="7" y="0"/>
                    <a:pt x="0" y="10"/>
                    <a:pt x="0" y="19"/>
                  </a:cubicBezTo>
                  <a:cubicBezTo>
                    <a:pt x="1017" y="1410"/>
                    <a:pt x="14" y="3310"/>
                    <a:pt x="309" y="4875"/>
                  </a:cubicBezTo>
                  <a:cubicBezTo>
                    <a:pt x="469" y="5691"/>
                    <a:pt x="1111" y="6333"/>
                    <a:pt x="1566" y="6989"/>
                  </a:cubicBezTo>
                  <a:cubicBezTo>
                    <a:pt x="2208" y="7938"/>
                    <a:pt x="2649" y="9075"/>
                    <a:pt x="2930" y="10172"/>
                  </a:cubicBezTo>
                  <a:cubicBezTo>
                    <a:pt x="2936" y="10202"/>
                    <a:pt x="2961" y="10216"/>
                    <a:pt x="2985" y="10216"/>
                  </a:cubicBezTo>
                  <a:cubicBezTo>
                    <a:pt x="3015" y="10216"/>
                    <a:pt x="3044" y="10195"/>
                    <a:pt x="3037" y="10158"/>
                  </a:cubicBezTo>
                  <a:cubicBezTo>
                    <a:pt x="2943" y="9156"/>
                    <a:pt x="2488" y="8259"/>
                    <a:pt x="2021" y="7376"/>
                  </a:cubicBezTo>
                  <a:cubicBezTo>
                    <a:pt x="1552" y="6493"/>
                    <a:pt x="763" y="5798"/>
                    <a:pt x="509" y="4808"/>
                  </a:cubicBezTo>
                  <a:cubicBezTo>
                    <a:pt x="107" y="3217"/>
                    <a:pt x="1258" y="1383"/>
                    <a:pt x="14" y="6"/>
                  </a:cubicBezTo>
                  <a:cubicBezTo>
                    <a:pt x="14" y="2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4051375" y="3976925"/>
              <a:ext cx="53175" cy="272550"/>
            </a:xfrm>
            <a:custGeom>
              <a:avLst/>
              <a:gdLst/>
              <a:ahLst/>
              <a:cxnLst/>
              <a:rect l="l" t="t" r="r" b="b"/>
              <a:pathLst>
                <a:path w="2127" h="10902" extrusionOk="0">
                  <a:moveTo>
                    <a:pt x="506" y="0"/>
                  </a:moveTo>
                  <a:cubicBezTo>
                    <a:pt x="482" y="0"/>
                    <a:pt x="459" y="25"/>
                    <a:pt x="468" y="44"/>
                  </a:cubicBezTo>
                  <a:cubicBezTo>
                    <a:pt x="669" y="632"/>
                    <a:pt x="896" y="1128"/>
                    <a:pt x="937" y="1756"/>
                  </a:cubicBezTo>
                  <a:cubicBezTo>
                    <a:pt x="964" y="2305"/>
                    <a:pt x="843" y="2853"/>
                    <a:pt x="709" y="3375"/>
                  </a:cubicBezTo>
                  <a:cubicBezTo>
                    <a:pt x="468" y="4324"/>
                    <a:pt x="1" y="5314"/>
                    <a:pt x="40" y="6318"/>
                  </a:cubicBezTo>
                  <a:cubicBezTo>
                    <a:pt x="67" y="7040"/>
                    <a:pt x="482" y="7695"/>
                    <a:pt x="843" y="8283"/>
                  </a:cubicBezTo>
                  <a:cubicBezTo>
                    <a:pt x="1351" y="9127"/>
                    <a:pt x="1793" y="9902"/>
                    <a:pt x="1900" y="10892"/>
                  </a:cubicBezTo>
                  <a:cubicBezTo>
                    <a:pt x="1900" y="10899"/>
                    <a:pt x="1903" y="10902"/>
                    <a:pt x="1908" y="10902"/>
                  </a:cubicBezTo>
                  <a:cubicBezTo>
                    <a:pt x="1913" y="10902"/>
                    <a:pt x="1920" y="10899"/>
                    <a:pt x="1927" y="10892"/>
                  </a:cubicBezTo>
                  <a:cubicBezTo>
                    <a:pt x="2127" y="9073"/>
                    <a:pt x="215" y="7855"/>
                    <a:pt x="227" y="6063"/>
                  </a:cubicBezTo>
                  <a:cubicBezTo>
                    <a:pt x="241" y="5515"/>
                    <a:pt x="455" y="4939"/>
                    <a:pt x="602" y="4431"/>
                  </a:cubicBezTo>
                  <a:cubicBezTo>
                    <a:pt x="762" y="3883"/>
                    <a:pt x="937" y="3334"/>
                    <a:pt x="1030" y="2772"/>
                  </a:cubicBezTo>
                  <a:cubicBezTo>
                    <a:pt x="1204" y="1863"/>
                    <a:pt x="1124" y="753"/>
                    <a:pt x="536" y="17"/>
                  </a:cubicBezTo>
                  <a:cubicBezTo>
                    <a:pt x="527" y="5"/>
                    <a:pt x="517" y="0"/>
                    <a:pt x="50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4072425" y="4003200"/>
              <a:ext cx="85975" cy="374825"/>
            </a:xfrm>
            <a:custGeom>
              <a:avLst/>
              <a:gdLst/>
              <a:ahLst/>
              <a:cxnLst/>
              <a:rect l="l" t="t" r="r" b="b"/>
              <a:pathLst>
                <a:path w="3439" h="14993" extrusionOk="0">
                  <a:moveTo>
                    <a:pt x="2960" y="1"/>
                  </a:moveTo>
                  <a:cubicBezTo>
                    <a:pt x="2953" y="1"/>
                    <a:pt x="2944" y="7"/>
                    <a:pt x="2944" y="23"/>
                  </a:cubicBezTo>
                  <a:cubicBezTo>
                    <a:pt x="3385" y="1588"/>
                    <a:pt x="2583" y="2952"/>
                    <a:pt x="2194" y="4423"/>
                  </a:cubicBezTo>
                  <a:cubicBezTo>
                    <a:pt x="1887" y="5654"/>
                    <a:pt x="2717" y="6858"/>
                    <a:pt x="2743" y="8076"/>
                  </a:cubicBezTo>
                  <a:cubicBezTo>
                    <a:pt x="2783" y="9560"/>
                    <a:pt x="1659" y="10457"/>
                    <a:pt x="951" y="11607"/>
                  </a:cubicBezTo>
                  <a:cubicBezTo>
                    <a:pt x="322" y="12624"/>
                    <a:pt x="1" y="13894"/>
                    <a:pt x="683" y="14951"/>
                  </a:cubicBezTo>
                  <a:cubicBezTo>
                    <a:pt x="700" y="14980"/>
                    <a:pt x="724" y="14992"/>
                    <a:pt x="747" y="14992"/>
                  </a:cubicBezTo>
                  <a:cubicBezTo>
                    <a:pt x="797" y="14992"/>
                    <a:pt x="844" y="14935"/>
                    <a:pt x="817" y="14871"/>
                  </a:cubicBezTo>
                  <a:cubicBezTo>
                    <a:pt x="161" y="13346"/>
                    <a:pt x="978" y="11821"/>
                    <a:pt x="1980" y="10671"/>
                  </a:cubicBezTo>
                  <a:cubicBezTo>
                    <a:pt x="2703" y="9841"/>
                    <a:pt x="3077" y="8864"/>
                    <a:pt x="3011" y="7755"/>
                  </a:cubicBezTo>
                  <a:cubicBezTo>
                    <a:pt x="2970" y="7193"/>
                    <a:pt x="2797" y="6644"/>
                    <a:pt x="2622" y="6109"/>
                  </a:cubicBezTo>
                  <a:cubicBezTo>
                    <a:pt x="2382" y="5374"/>
                    <a:pt x="2355" y="4718"/>
                    <a:pt x="2596" y="3983"/>
                  </a:cubicBezTo>
                  <a:cubicBezTo>
                    <a:pt x="3011" y="2684"/>
                    <a:pt x="3439" y="1347"/>
                    <a:pt x="2970" y="9"/>
                  </a:cubicBezTo>
                  <a:cubicBezTo>
                    <a:pt x="2970" y="4"/>
                    <a:pt x="2966" y="1"/>
                    <a:pt x="2960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4105200" y="4332650"/>
              <a:ext cx="7075" cy="16325"/>
            </a:xfrm>
            <a:custGeom>
              <a:avLst/>
              <a:gdLst/>
              <a:ahLst/>
              <a:cxnLst/>
              <a:rect l="l" t="t" r="r" b="b"/>
              <a:pathLst>
                <a:path w="283" h="653" extrusionOk="0">
                  <a:moveTo>
                    <a:pt x="78" y="1"/>
                  </a:moveTo>
                  <a:cubicBezTo>
                    <a:pt x="46" y="1"/>
                    <a:pt x="15" y="22"/>
                    <a:pt x="15" y="61"/>
                  </a:cubicBezTo>
                  <a:cubicBezTo>
                    <a:pt x="15" y="168"/>
                    <a:pt x="1" y="261"/>
                    <a:pt x="1" y="368"/>
                  </a:cubicBezTo>
                  <a:cubicBezTo>
                    <a:pt x="15" y="475"/>
                    <a:pt x="81" y="555"/>
                    <a:pt x="161" y="636"/>
                  </a:cubicBezTo>
                  <a:cubicBezTo>
                    <a:pt x="169" y="647"/>
                    <a:pt x="178" y="652"/>
                    <a:pt x="187" y="652"/>
                  </a:cubicBezTo>
                  <a:cubicBezTo>
                    <a:pt x="209" y="652"/>
                    <a:pt x="232" y="624"/>
                    <a:pt x="241" y="596"/>
                  </a:cubicBezTo>
                  <a:cubicBezTo>
                    <a:pt x="255" y="489"/>
                    <a:pt x="282" y="409"/>
                    <a:pt x="268" y="302"/>
                  </a:cubicBezTo>
                  <a:cubicBezTo>
                    <a:pt x="255" y="195"/>
                    <a:pt x="188" y="100"/>
                    <a:pt x="134" y="34"/>
                  </a:cubicBezTo>
                  <a:cubicBezTo>
                    <a:pt x="123" y="12"/>
                    <a:pt x="100" y="1"/>
                    <a:pt x="7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109225" y="4316500"/>
              <a:ext cx="8400" cy="8700"/>
            </a:xfrm>
            <a:custGeom>
              <a:avLst/>
              <a:gdLst/>
              <a:ahLst/>
              <a:cxnLst/>
              <a:rect l="l" t="t" r="r" b="b"/>
              <a:pathLst>
                <a:path w="336" h="348" extrusionOk="0">
                  <a:moveTo>
                    <a:pt x="164" y="0"/>
                  </a:moveTo>
                  <a:cubicBezTo>
                    <a:pt x="92" y="0"/>
                    <a:pt x="37" y="65"/>
                    <a:pt x="27" y="145"/>
                  </a:cubicBezTo>
                  <a:cubicBezTo>
                    <a:pt x="27" y="139"/>
                    <a:pt x="27" y="136"/>
                    <a:pt x="26" y="136"/>
                  </a:cubicBezTo>
                  <a:cubicBezTo>
                    <a:pt x="25" y="136"/>
                    <a:pt x="21" y="142"/>
                    <a:pt x="14" y="158"/>
                  </a:cubicBezTo>
                  <a:lnTo>
                    <a:pt x="14" y="199"/>
                  </a:lnTo>
                  <a:cubicBezTo>
                    <a:pt x="14" y="225"/>
                    <a:pt x="0" y="252"/>
                    <a:pt x="14" y="265"/>
                  </a:cubicBezTo>
                  <a:cubicBezTo>
                    <a:pt x="26" y="289"/>
                    <a:pt x="49" y="347"/>
                    <a:pt x="83" y="347"/>
                  </a:cubicBezTo>
                  <a:cubicBezTo>
                    <a:pt x="87" y="347"/>
                    <a:pt x="91" y="346"/>
                    <a:pt x="94" y="345"/>
                  </a:cubicBezTo>
                  <a:cubicBezTo>
                    <a:pt x="121" y="345"/>
                    <a:pt x="148" y="332"/>
                    <a:pt x="175" y="318"/>
                  </a:cubicBezTo>
                  <a:lnTo>
                    <a:pt x="214" y="279"/>
                  </a:lnTo>
                  <a:cubicBezTo>
                    <a:pt x="214" y="279"/>
                    <a:pt x="255" y="265"/>
                    <a:pt x="241" y="265"/>
                  </a:cubicBezTo>
                  <a:cubicBezTo>
                    <a:pt x="335" y="225"/>
                    <a:pt x="321" y="78"/>
                    <a:pt x="241" y="24"/>
                  </a:cubicBezTo>
                  <a:cubicBezTo>
                    <a:pt x="214" y="7"/>
                    <a:pt x="188" y="0"/>
                    <a:pt x="16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124600" y="4324200"/>
              <a:ext cx="6050" cy="11150"/>
            </a:xfrm>
            <a:custGeom>
              <a:avLst/>
              <a:gdLst/>
              <a:ahLst/>
              <a:cxnLst/>
              <a:rect l="l" t="t" r="r" b="b"/>
              <a:pathLst>
                <a:path w="242" h="446" extrusionOk="0">
                  <a:moveTo>
                    <a:pt x="114" y="1"/>
                  </a:moveTo>
                  <a:cubicBezTo>
                    <a:pt x="101" y="1"/>
                    <a:pt x="88" y="4"/>
                    <a:pt x="81" y="10"/>
                  </a:cubicBezTo>
                  <a:cubicBezTo>
                    <a:pt x="0" y="64"/>
                    <a:pt x="0" y="131"/>
                    <a:pt x="14" y="224"/>
                  </a:cubicBezTo>
                  <a:cubicBezTo>
                    <a:pt x="27" y="292"/>
                    <a:pt x="41" y="358"/>
                    <a:pt x="81" y="426"/>
                  </a:cubicBezTo>
                  <a:cubicBezTo>
                    <a:pt x="88" y="439"/>
                    <a:pt x="101" y="446"/>
                    <a:pt x="116" y="446"/>
                  </a:cubicBezTo>
                  <a:cubicBezTo>
                    <a:pt x="131" y="446"/>
                    <a:pt x="148" y="439"/>
                    <a:pt x="161" y="426"/>
                  </a:cubicBezTo>
                  <a:cubicBezTo>
                    <a:pt x="188" y="358"/>
                    <a:pt x="214" y="292"/>
                    <a:pt x="228" y="224"/>
                  </a:cubicBezTo>
                  <a:cubicBezTo>
                    <a:pt x="241" y="131"/>
                    <a:pt x="241" y="64"/>
                    <a:pt x="148" y="10"/>
                  </a:cubicBezTo>
                  <a:cubicBezTo>
                    <a:pt x="141" y="4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011925" y="4426125"/>
              <a:ext cx="13325" cy="13275"/>
            </a:xfrm>
            <a:custGeom>
              <a:avLst/>
              <a:gdLst/>
              <a:ahLst/>
              <a:cxnLst/>
              <a:rect l="l" t="t" r="r" b="b"/>
              <a:pathLst>
                <a:path w="533" h="531" extrusionOk="0">
                  <a:moveTo>
                    <a:pt x="148" y="0"/>
                  </a:moveTo>
                  <a:cubicBezTo>
                    <a:pt x="126" y="0"/>
                    <a:pt x="103" y="5"/>
                    <a:pt x="80" y="14"/>
                  </a:cubicBezTo>
                  <a:cubicBezTo>
                    <a:pt x="40" y="27"/>
                    <a:pt x="0" y="67"/>
                    <a:pt x="0" y="121"/>
                  </a:cubicBezTo>
                  <a:cubicBezTo>
                    <a:pt x="0" y="241"/>
                    <a:pt x="107" y="308"/>
                    <a:pt x="200" y="374"/>
                  </a:cubicBezTo>
                  <a:cubicBezTo>
                    <a:pt x="241" y="388"/>
                    <a:pt x="268" y="415"/>
                    <a:pt x="307" y="442"/>
                  </a:cubicBezTo>
                  <a:cubicBezTo>
                    <a:pt x="348" y="481"/>
                    <a:pt x="388" y="495"/>
                    <a:pt x="441" y="522"/>
                  </a:cubicBezTo>
                  <a:cubicBezTo>
                    <a:pt x="450" y="528"/>
                    <a:pt x="460" y="531"/>
                    <a:pt x="469" y="531"/>
                  </a:cubicBezTo>
                  <a:cubicBezTo>
                    <a:pt x="502" y="531"/>
                    <a:pt x="532" y="499"/>
                    <a:pt x="521" y="469"/>
                  </a:cubicBezTo>
                  <a:cubicBezTo>
                    <a:pt x="508" y="401"/>
                    <a:pt x="508" y="362"/>
                    <a:pt x="482" y="308"/>
                  </a:cubicBezTo>
                  <a:cubicBezTo>
                    <a:pt x="468" y="254"/>
                    <a:pt x="428" y="214"/>
                    <a:pt x="401" y="174"/>
                  </a:cubicBezTo>
                  <a:cubicBezTo>
                    <a:pt x="346" y="96"/>
                    <a:pt x="254" y="0"/>
                    <a:pt x="14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3988150" y="4417100"/>
              <a:ext cx="11725" cy="9100"/>
            </a:xfrm>
            <a:custGeom>
              <a:avLst/>
              <a:gdLst/>
              <a:ahLst/>
              <a:cxnLst/>
              <a:rect l="l" t="t" r="r" b="b"/>
              <a:pathLst>
                <a:path w="469" h="364" extrusionOk="0">
                  <a:moveTo>
                    <a:pt x="188" y="0"/>
                  </a:moveTo>
                  <a:cubicBezTo>
                    <a:pt x="28" y="13"/>
                    <a:pt x="1" y="227"/>
                    <a:pt x="161" y="268"/>
                  </a:cubicBezTo>
                  <a:cubicBezTo>
                    <a:pt x="175" y="281"/>
                    <a:pt x="202" y="281"/>
                    <a:pt x="229" y="281"/>
                  </a:cubicBezTo>
                  <a:cubicBezTo>
                    <a:pt x="242" y="294"/>
                    <a:pt x="256" y="307"/>
                    <a:pt x="268" y="307"/>
                  </a:cubicBezTo>
                  <a:lnTo>
                    <a:pt x="282" y="307"/>
                  </a:lnTo>
                  <a:cubicBezTo>
                    <a:pt x="295" y="321"/>
                    <a:pt x="309" y="321"/>
                    <a:pt x="309" y="334"/>
                  </a:cubicBezTo>
                  <a:cubicBezTo>
                    <a:pt x="336" y="348"/>
                    <a:pt x="363" y="348"/>
                    <a:pt x="375" y="361"/>
                  </a:cubicBezTo>
                  <a:cubicBezTo>
                    <a:pt x="380" y="362"/>
                    <a:pt x="385" y="363"/>
                    <a:pt x="389" y="363"/>
                  </a:cubicBezTo>
                  <a:cubicBezTo>
                    <a:pt x="427" y="363"/>
                    <a:pt x="468" y="317"/>
                    <a:pt x="456" y="281"/>
                  </a:cubicBezTo>
                  <a:cubicBezTo>
                    <a:pt x="429" y="241"/>
                    <a:pt x="429" y="174"/>
                    <a:pt x="402" y="134"/>
                  </a:cubicBezTo>
                  <a:cubicBezTo>
                    <a:pt x="349" y="54"/>
                    <a:pt x="282" y="0"/>
                    <a:pt x="18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3997950" y="4433025"/>
              <a:ext cx="11525" cy="10175"/>
            </a:xfrm>
            <a:custGeom>
              <a:avLst/>
              <a:gdLst/>
              <a:ahLst/>
              <a:cxnLst/>
              <a:rect l="l" t="t" r="r" b="b"/>
              <a:pathLst>
                <a:path w="461" h="407" extrusionOk="0">
                  <a:moveTo>
                    <a:pt x="126" y="0"/>
                  </a:moveTo>
                  <a:cubicBezTo>
                    <a:pt x="58" y="0"/>
                    <a:pt x="1" y="70"/>
                    <a:pt x="24" y="139"/>
                  </a:cubicBezTo>
                  <a:cubicBezTo>
                    <a:pt x="51" y="246"/>
                    <a:pt x="171" y="312"/>
                    <a:pt x="251" y="380"/>
                  </a:cubicBezTo>
                  <a:cubicBezTo>
                    <a:pt x="276" y="398"/>
                    <a:pt x="301" y="406"/>
                    <a:pt x="324" y="406"/>
                  </a:cubicBezTo>
                  <a:cubicBezTo>
                    <a:pt x="403" y="406"/>
                    <a:pt x="460" y="318"/>
                    <a:pt x="399" y="246"/>
                  </a:cubicBezTo>
                  <a:cubicBezTo>
                    <a:pt x="331" y="166"/>
                    <a:pt x="265" y="32"/>
                    <a:pt x="158" y="5"/>
                  </a:cubicBezTo>
                  <a:cubicBezTo>
                    <a:pt x="147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021950" y="4371350"/>
              <a:ext cx="10975" cy="17400"/>
            </a:xfrm>
            <a:custGeom>
              <a:avLst/>
              <a:gdLst/>
              <a:ahLst/>
              <a:cxnLst/>
              <a:rect l="l" t="t" r="r" b="b"/>
              <a:pathLst>
                <a:path w="439" h="696" extrusionOk="0">
                  <a:moveTo>
                    <a:pt x="228" y="1"/>
                  </a:moveTo>
                  <a:cubicBezTo>
                    <a:pt x="214" y="1"/>
                    <a:pt x="201" y="4"/>
                    <a:pt x="188" y="11"/>
                  </a:cubicBezTo>
                  <a:cubicBezTo>
                    <a:pt x="0" y="131"/>
                    <a:pt x="81" y="425"/>
                    <a:pt x="147" y="600"/>
                  </a:cubicBezTo>
                  <a:cubicBezTo>
                    <a:pt x="175" y="666"/>
                    <a:pt x="232" y="695"/>
                    <a:pt x="287" y="695"/>
                  </a:cubicBezTo>
                  <a:cubicBezTo>
                    <a:pt x="365" y="695"/>
                    <a:pt x="438" y="635"/>
                    <a:pt x="415" y="532"/>
                  </a:cubicBezTo>
                  <a:cubicBezTo>
                    <a:pt x="375" y="359"/>
                    <a:pt x="428" y="118"/>
                    <a:pt x="268" y="11"/>
                  </a:cubicBezTo>
                  <a:cubicBezTo>
                    <a:pt x="255" y="4"/>
                    <a:pt x="241" y="1"/>
                    <a:pt x="22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030650" y="4351625"/>
              <a:ext cx="7700" cy="14075"/>
            </a:xfrm>
            <a:custGeom>
              <a:avLst/>
              <a:gdLst/>
              <a:ahLst/>
              <a:cxnLst/>
              <a:rect l="l" t="t" r="r" b="b"/>
              <a:pathLst>
                <a:path w="308" h="563" extrusionOk="0">
                  <a:moveTo>
                    <a:pt x="149" y="1"/>
                  </a:moveTo>
                  <a:cubicBezTo>
                    <a:pt x="97" y="1"/>
                    <a:pt x="47" y="31"/>
                    <a:pt x="27" y="91"/>
                  </a:cubicBezTo>
                  <a:cubicBezTo>
                    <a:pt x="0" y="171"/>
                    <a:pt x="13" y="251"/>
                    <a:pt x="27" y="318"/>
                  </a:cubicBezTo>
                  <a:cubicBezTo>
                    <a:pt x="40" y="385"/>
                    <a:pt x="54" y="465"/>
                    <a:pt x="80" y="532"/>
                  </a:cubicBezTo>
                  <a:cubicBezTo>
                    <a:pt x="100" y="552"/>
                    <a:pt x="127" y="562"/>
                    <a:pt x="152" y="562"/>
                  </a:cubicBezTo>
                  <a:cubicBezTo>
                    <a:pt x="177" y="562"/>
                    <a:pt x="201" y="552"/>
                    <a:pt x="214" y="532"/>
                  </a:cubicBezTo>
                  <a:cubicBezTo>
                    <a:pt x="241" y="465"/>
                    <a:pt x="254" y="412"/>
                    <a:pt x="268" y="345"/>
                  </a:cubicBezTo>
                  <a:cubicBezTo>
                    <a:pt x="281" y="265"/>
                    <a:pt x="307" y="171"/>
                    <a:pt x="281" y="91"/>
                  </a:cubicBezTo>
                  <a:cubicBezTo>
                    <a:pt x="254" y="31"/>
                    <a:pt x="200" y="1"/>
                    <a:pt x="149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3802900" y="4301475"/>
              <a:ext cx="9375" cy="18825"/>
            </a:xfrm>
            <a:custGeom>
              <a:avLst/>
              <a:gdLst/>
              <a:ahLst/>
              <a:cxnLst/>
              <a:rect l="l" t="t" r="r" b="b"/>
              <a:pathLst>
                <a:path w="375" h="753" extrusionOk="0">
                  <a:moveTo>
                    <a:pt x="134" y="0"/>
                  </a:moveTo>
                  <a:cubicBezTo>
                    <a:pt x="105" y="0"/>
                    <a:pt x="81" y="18"/>
                    <a:pt x="81" y="51"/>
                  </a:cubicBezTo>
                  <a:cubicBezTo>
                    <a:pt x="41" y="184"/>
                    <a:pt x="41" y="304"/>
                    <a:pt x="27" y="438"/>
                  </a:cubicBezTo>
                  <a:cubicBezTo>
                    <a:pt x="27" y="505"/>
                    <a:pt x="0" y="586"/>
                    <a:pt x="41" y="639"/>
                  </a:cubicBezTo>
                  <a:cubicBezTo>
                    <a:pt x="54" y="666"/>
                    <a:pt x="68" y="679"/>
                    <a:pt x="81" y="693"/>
                  </a:cubicBezTo>
                  <a:cubicBezTo>
                    <a:pt x="88" y="699"/>
                    <a:pt x="117" y="724"/>
                    <a:pt x="133" y="739"/>
                  </a:cubicBezTo>
                  <a:lnTo>
                    <a:pt x="133" y="739"/>
                  </a:lnTo>
                  <a:cubicBezTo>
                    <a:pt x="129" y="737"/>
                    <a:pt x="125" y="735"/>
                    <a:pt x="121" y="732"/>
                  </a:cubicBezTo>
                  <a:lnTo>
                    <a:pt x="121" y="732"/>
                  </a:lnTo>
                  <a:cubicBezTo>
                    <a:pt x="138" y="745"/>
                    <a:pt x="144" y="750"/>
                    <a:pt x="145" y="750"/>
                  </a:cubicBezTo>
                  <a:cubicBezTo>
                    <a:pt x="145" y="750"/>
                    <a:pt x="141" y="746"/>
                    <a:pt x="133" y="739"/>
                  </a:cubicBezTo>
                  <a:lnTo>
                    <a:pt x="133" y="739"/>
                  </a:lnTo>
                  <a:cubicBezTo>
                    <a:pt x="150" y="748"/>
                    <a:pt x="169" y="752"/>
                    <a:pt x="188" y="752"/>
                  </a:cubicBezTo>
                  <a:cubicBezTo>
                    <a:pt x="211" y="752"/>
                    <a:pt x="235" y="746"/>
                    <a:pt x="255" y="732"/>
                  </a:cubicBezTo>
                  <a:cubicBezTo>
                    <a:pt x="375" y="625"/>
                    <a:pt x="375" y="545"/>
                    <a:pt x="335" y="398"/>
                  </a:cubicBezTo>
                  <a:cubicBezTo>
                    <a:pt x="309" y="265"/>
                    <a:pt x="282" y="131"/>
                    <a:pt x="188" y="24"/>
                  </a:cubicBezTo>
                  <a:cubicBezTo>
                    <a:pt x="172" y="8"/>
                    <a:pt x="152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3806900" y="4333050"/>
              <a:ext cx="8725" cy="12325"/>
            </a:xfrm>
            <a:custGeom>
              <a:avLst/>
              <a:gdLst/>
              <a:ahLst/>
              <a:cxnLst/>
              <a:rect l="l" t="t" r="r" b="b"/>
              <a:pathLst>
                <a:path w="349" h="493" extrusionOk="0">
                  <a:moveTo>
                    <a:pt x="93" y="1"/>
                  </a:moveTo>
                  <a:cubicBezTo>
                    <a:pt x="68" y="1"/>
                    <a:pt x="42" y="23"/>
                    <a:pt x="42" y="45"/>
                  </a:cubicBezTo>
                  <a:cubicBezTo>
                    <a:pt x="42" y="98"/>
                    <a:pt x="28" y="138"/>
                    <a:pt x="28" y="191"/>
                  </a:cubicBezTo>
                  <a:lnTo>
                    <a:pt x="28" y="218"/>
                  </a:lnTo>
                  <a:cubicBezTo>
                    <a:pt x="15" y="259"/>
                    <a:pt x="1" y="298"/>
                    <a:pt x="1" y="339"/>
                  </a:cubicBezTo>
                  <a:cubicBezTo>
                    <a:pt x="1" y="406"/>
                    <a:pt x="54" y="473"/>
                    <a:pt x="122" y="486"/>
                  </a:cubicBezTo>
                  <a:cubicBezTo>
                    <a:pt x="136" y="491"/>
                    <a:pt x="150" y="493"/>
                    <a:pt x="164" y="493"/>
                  </a:cubicBezTo>
                  <a:cubicBezTo>
                    <a:pt x="229" y="493"/>
                    <a:pt x="287" y="445"/>
                    <a:pt x="309" y="379"/>
                  </a:cubicBezTo>
                  <a:cubicBezTo>
                    <a:pt x="349" y="286"/>
                    <a:pt x="282" y="205"/>
                    <a:pt x="256" y="152"/>
                  </a:cubicBezTo>
                  <a:cubicBezTo>
                    <a:pt x="215" y="84"/>
                    <a:pt x="161" y="45"/>
                    <a:pt x="108" y="4"/>
                  </a:cubicBezTo>
                  <a:cubicBezTo>
                    <a:pt x="103" y="2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3792200" y="4314850"/>
              <a:ext cx="7375" cy="11850"/>
            </a:xfrm>
            <a:custGeom>
              <a:avLst/>
              <a:gdLst/>
              <a:ahLst/>
              <a:cxnLst/>
              <a:rect l="l" t="t" r="r" b="b"/>
              <a:pathLst>
                <a:path w="295" h="474" extrusionOk="0">
                  <a:moveTo>
                    <a:pt x="134" y="0"/>
                  </a:moveTo>
                  <a:cubicBezTo>
                    <a:pt x="131" y="0"/>
                    <a:pt x="128" y="3"/>
                    <a:pt x="121" y="10"/>
                  </a:cubicBezTo>
                  <a:cubicBezTo>
                    <a:pt x="54" y="90"/>
                    <a:pt x="0" y="238"/>
                    <a:pt x="27" y="358"/>
                  </a:cubicBezTo>
                  <a:cubicBezTo>
                    <a:pt x="41" y="398"/>
                    <a:pt x="81" y="438"/>
                    <a:pt x="121" y="438"/>
                  </a:cubicBezTo>
                  <a:lnTo>
                    <a:pt x="148" y="465"/>
                  </a:lnTo>
                  <a:cubicBezTo>
                    <a:pt x="160" y="471"/>
                    <a:pt x="172" y="473"/>
                    <a:pt x="183" y="473"/>
                  </a:cubicBezTo>
                  <a:cubicBezTo>
                    <a:pt x="223" y="473"/>
                    <a:pt x="258" y="440"/>
                    <a:pt x="268" y="398"/>
                  </a:cubicBezTo>
                  <a:cubicBezTo>
                    <a:pt x="282" y="358"/>
                    <a:pt x="295" y="318"/>
                    <a:pt x="282" y="277"/>
                  </a:cubicBezTo>
                  <a:cubicBezTo>
                    <a:pt x="268" y="238"/>
                    <a:pt x="241" y="197"/>
                    <a:pt x="228" y="144"/>
                  </a:cubicBezTo>
                  <a:cubicBezTo>
                    <a:pt x="202" y="90"/>
                    <a:pt x="175" y="51"/>
                    <a:pt x="148" y="10"/>
                  </a:cubicBezTo>
                  <a:cubicBezTo>
                    <a:pt x="141" y="3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3872450" y="4405050"/>
              <a:ext cx="20450" cy="12075"/>
            </a:xfrm>
            <a:custGeom>
              <a:avLst/>
              <a:gdLst/>
              <a:ahLst/>
              <a:cxnLst/>
              <a:rect l="l" t="t" r="r" b="b"/>
              <a:pathLst>
                <a:path w="818" h="483" extrusionOk="0">
                  <a:moveTo>
                    <a:pt x="161" y="1"/>
                  </a:moveTo>
                  <a:cubicBezTo>
                    <a:pt x="27" y="1"/>
                    <a:pt x="1" y="174"/>
                    <a:pt x="95" y="241"/>
                  </a:cubicBezTo>
                  <a:cubicBezTo>
                    <a:pt x="188" y="308"/>
                    <a:pt x="295" y="361"/>
                    <a:pt x="389" y="415"/>
                  </a:cubicBezTo>
                  <a:cubicBezTo>
                    <a:pt x="455" y="442"/>
                    <a:pt x="523" y="482"/>
                    <a:pt x="576" y="482"/>
                  </a:cubicBezTo>
                  <a:cubicBezTo>
                    <a:pt x="630" y="482"/>
                    <a:pt x="683" y="455"/>
                    <a:pt x="723" y="429"/>
                  </a:cubicBezTo>
                  <a:cubicBezTo>
                    <a:pt x="777" y="415"/>
                    <a:pt x="817" y="361"/>
                    <a:pt x="777" y="308"/>
                  </a:cubicBezTo>
                  <a:cubicBezTo>
                    <a:pt x="750" y="268"/>
                    <a:pt x="737" y="215"/>
                    <a:pt x="710" y="174"/>
                  </a:cubicBezTo>
                  <a:cubicBezTo>
                    <a:pt x="657" y="134"/>
                    <a:pt x="589" y="108"/>
                    <a:pt x="536" y="94"/>
                  </a:cubicBezTo>
                  <a:cubicBezTo>
                    <a:pt x="402" y="54"/>
                    <a:pt x="295" y="13"/>
                    <a:pt x="161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36"/>
          <p:cNvGrpSpPr/>
          <p:nvPr/>
        </p:nvGrpSpPr>
        <p:grpSpPr>
          <a:xfrm>
            <a:off x="-10317" y="-1136411"/>
            <a:ext cx="1518352" cy="1889603"/>
            <a:chOff x="4572010" y="2826000"/>
            <a:chExt cx="1518352" cy="1889603"/>
          </a:xfrm>
        </p:grpSpPr>
        <p:grpSp>
          <p:nvGrpSpPr>
            <p:cNvPr id="1022" name="Google Shape;1022;p36"/>
            <p:cNvGrpSpPr/>
            <p:nvPr/>
          </p:nvGrpSpPr>
          <p:grpSpPr>
            <a:xfrm flipH="1">
              <a:off x="4572010" y="3987530"/>
              <a:ext cx="1320694" cy="728073"/>
              <a:chOff x="3199625" y="3456100"/>
              <a:chExt cx="250825" cy="138275"/>
            </a:xfrm>
          </p:grpSpPr>
          <p:sp>
            <p:nvSpPr>
              <p:cNvPr id="1023" name="Google Shape;1023;p36"/>
              <p:cNvSpPr/>
              <p:nvPr/>
            </p:nvSpPr>
            <p:spPr>
              <a:xfrm>
                <a:off x="3252150" y="3478300"/>
                <a:ext cx="856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902" extrusionOk="0">
                    <a:moveTo>
                      <a:pt x="1589" y="1"/>
                    </a:moveTo>
                    <a:cubicBezTo>
                      <a:pt x="1119" y="1"/>
                      <a:pt x="671" y="80"/>
                      <a:pt x="468" y="192"/>
                    </a:cubicBezTo>
                    <a:cubicBezTo>
                      <a:pt x="147" y="379"/>
                      <a:pt x="0" y="861"/>
                      <a:pt x="0" y="861"/>
                    </a:cubicBezTo>
                    <a:lnTo>
                      <a:pt x="0" y="874"/>
                    </a:lnTo>
                    <a:cubicBezTo>
                      <a:pt x="187" y="794"/>
                      <a:pt x="375" y="727"/>
                      <a:pt x="562" y="673"/>
                    </a:cubicBezTo>
                    <a:cubicBezTo>
                      <a:pt x="842" y="580"/>
                      <a:pt x="1124" y="527"/>
                      <a:pt x="1391" y="513"/>
                    </a:cubicBezTo>
                    <a:cubicBezTo>
                      <a:pt x="1445" y="506"/>
                      <a:pt x="1495" y="503"/>
                      <a:pt x="1545" y="503"/>
                    </a:cubicBezTo>
                    <a:cubicBezTo>
                      <a:pt x="1595" y="503"/>
                      <a:pt x="1645" y="506"/>
                      <a:pt x="1698" y="513"/>
                    </a:cubicBezTo>
                    <a:cubicBezTo>
                      <a:pt x="2019" y="527"/>
                      <a:pt x="2314" y="566"/>
                      <a:pt x="2581" y="634"/>
                    </a:cubicBezTo>
                    <a:cubicBezTo>
                      <a:pt x="2902" y="700"/>
                      <a:pt x="3184" y="794"/>
                      <a:pt x="3425" y="901"/>
                    </a:cubicBezTo>
                    <a:cubicBezTo>
                      <a:pt x="3344" y="794"/>
                      <a:pt x="3036" y="379"/>
                      <a:pt x="2756" y="232"/>
                    </a:cubicBezTo>
                    <a:cubicBezTo>
                      <a:pt x="2462" y="67"/>
                      <a:pt x="2017" y="1"/>
                      <a:pt x="1589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6"/>
              <p:cNvSpPr/>
              <p:nvPr/>
            </p:nvSpPr>
            <p:spPr>
              <a:xfrm>
                <a:off x="3286925" y="3490875"/>
                <a:ext cx="548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582" extrusionOk="0">
                    <a:moveTo>
                      <a:pt x="154" y="0"/>
                    </a:moveTo>
                    <a:cubicBezTo>
                      <a:pt x="104" y="0"/>
                      <a:pt x="54" y="3"/>
                      <a:pt x="0" y="10"/>
                    </a:cubicBezTo>
                    <a:cubicBezTo>
                      <a:pt x="67" y="77"/>
                      <a:pt x="589" y="679"/>
                      <a:pt x="723" y="1535"/>
                    </a:cubicBezTo>
                    <a:cubicBezTo>
                      <a:pt x="910" y="2779"/>
                      <a:pt x="509" y="3461"/>
                      <a:pt x="428" y="3582"/>
                    </a:cubicBezTo>
                    <a:cubicBezTo>
                      <a:pt x="562" y="3568"/>
                      <a:pt x="696" y="3555"/>
                      <a:pt x="803" y="3541"/>
                    </a:cubicBezTo>
                    <a:cubicBezTo>
                      <a:pt x="1017" y="3488"/>
                      <a:pt x="1231" y="3434"/>
                      <a:pt x="1431" y="3368"/>
                    </a:cubicBezTo>
                    <a:cubicBezTo>
                      <a:pt x="2194" y="1722"/>
                      <a:pt x="1190" y="157"/>
                      <a:pt x="1190" y="157"/>
                    </a:cubicBezTo>
                    <a:lnTo>
                      <a:pt x="1190" y="131"/>
                    </a:lnTo>
                    <a:cubicBezTo>
                      <a:pt x="923" y="63"/>
                      <a:pt x="628" y="24"/>
                      <a:pt x="307" y="10"/>
                    </a:cubicBezTo>
                    <a:cubicBezTo>
                      <a:pt x="254" y="3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6"/>
              <p:cNvSpPr/>
              <p:nvPr/>
            </p:nvSpPr>
            <p:spPr>
              <a:xfrm>
                <a:off x="3316675" y="3494125"/>
                <a:ext cx="59550" cy="809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38" extrusionOk="0">
                    <a:moveTo>
                      <a:pt x="0" y="1"/>
                    </a:moveTo>
                    <a:lnTo>
                      <a:pt x="0" y="27"/>
                    </a:lnTo>
                    <a:cubicBezTo>
                      <a:pt x="0" y="27"/>
                      <a:pt x="1004" y="1592"/>
                      <a:pt x="241" y="3238"/>
                    </a:cubicBezTo>
                    <a:cubicBezTo>
                      <a:pt x="1218" y="2930"/>
                      <a:pt x="1926" y="2395"/>
                      <a:pt x="2221" y="1993"/>
                    </a:cubicBezTo>
                    <a:cubicBezTo>
                      <a:pt x="2328" y="1859"/>
                      <a:pt x="2381" y="1726"/>
                      <a:pt x="2368" y="1645"/>
                    </a:cubicBezTo>
                    <a:cubicBezTo>
                      <a:pt x="2368" y="1565"/>
                      <a:pt x="2315" y="1445"/>
                      <a:pt x="2208" y="1312"/>
                    </a:cubicBezTo>
                    <a:cubicBezTo>
                      <a:pt x="1994" y="991"/>
                      <a:pt x="1552" y="575"/>
                      <a:pt x="844" y="268"/>
                    </a:cubicBezTo>
                    <a:cubicBezTo>
                      <a:pt x="603" y="161"/>
                      <a:pt x="321" y="67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6"/>
              <p:cNvSpPr/>
              <p:nvPr/>
            </p:nvSpPr>
            <p:spPr>
              <a:xfrm>
                <a:off x="3266175" y="3491100"/>
                <a:ext cx="435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82" extrusionOk="0">
                    <a:moveTo>
                      <a:pt x="830" y="1"/>
                    </a:moveTo>
                    <a:cubicBezTo>
                      <a:pt x="563" y="15"/>
                      <a:pt x="281" y="68"/>
                      <a:pt x="1" y="161"/>
                    </a:cubicBezTo>
                    <a:cubicBezTo>
                      <a:pt x="41" y="202"/>
                      <a:pt x="736" y="817"/>
                      <a:pt x="790" y="1900"/>
                    </a:cubicBezTo>
                    <a:cubicBezTo>
                      <a:pt x="816" y="2743"/>
                      <a:pt x="362" y="3425"/>
                      <a:pt x="269" y="3559"/>
                    </a:cubicBezTo>
                    <a:cubicBezTo>
                      <a:pt x="482" y="3575"/>
                      <a:pt x="690" y="3581"/>
                      <a:pt x="883" y="3581"/>
                    </a:cubicBezTo>
                    <a:cubicBezTo>
                      <a:pt x="1017" y="3581"/>
                      <a:pt x="1143" y="3578"/>
                      <a:pt x="1258" y="3573"/>
                    </a:cubicBezTo>
                    <a:cubicBezTo>
                      <a:pt x="1339" y="3452"/>
                      <a:pt x="1740" y="2770"/>
                      <a:pt x="1553" y="1526"/>
                    </a:cubicBezTo>
                    <a:cubicBezTo>
                      <a:pt x="1419" y="670"/>
                      <a:pt x="897" y="68"/>
                      <a:pt x="83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6"/>
              <p:cNvSpPr/>
              <p:nvPr/>
            </p:nvSpPr>
            <p:spPr>
              <a:xfrm>
                <a:off x="3248125" y="3495125"/>
                <a:ext cx="388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398" extrusionOk="0">
                    <a:moveTo>
                      <a:pt x="723" y="0"/>
                    </a:moveTo>
                    <a:cubicBezTo>
                      <a:pt x="536" y="54"/>
                      <a:pt x="348" y="121"/>
                      <a:pt x="161" y="201"/>
                    </a:cubicBezTo>
                    <a:lnTo>
                      <a:pt x="1" y="282"/>
                    </a:lnTo>
                    <a:lnTo>
                      <a:pt x="14" y="282"/>
                    </a:lnTo>
                    <a:cubicBezTo>
                      <a:pt x="14" y="282"/>
                      <a:pt x="1552" y="1258"/>
                      <a:pt x="361" y="3305"/>
                    </a:cubicBezTo>
                    <a:lnTo>
                      <a:pt x="361" y="3332"/>
                    </a:lnTo>
                    <a:cubicBezTo>
                      <a:pt x="575" y="3358"/>
                      <a:pt x="789" y="3385"/>
                      <a:pt x="991" y="3398"/>
                    </a:cubicBezTo>
                    <a:cubicBezTo>
                      <a:pt x="1084" y="3264"/>
                      <a:pt x="1538" y="2582"/>
                      <a:pt x="1512" y="1739"/>
                    </a:cubicBezTo>
                    <a:cubicBezTo>
                      <a:pt x="1458" y="656"/>
                      <a:pt x="763" y="41"/>
                      <a:pt x="723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6"/>
              <p:cNvSpPr/>
              <p:nvPr/>
            </p:nvSpPr>
            <p:spPr>
              <a:xfrm>
                <a:off x="3371200" y="3456100"/>
                <a:ext cx="79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5377" extrusionOk="0">
                    <a:moveTo>
                      <a:pt x="2279" y="1"/>
                    </a:moveTo>
                    <a:cubicBezTo>
                      <a:pt x="2025" y="1"/>
                      <a:pt x="1413" y="465"/>
                      <a:pt x="749" y="1053"/>
                    </a:cubicBezTo>
                    <a:cubicBezTo>
                      <a:pt x="0" y="1695"/>
                      <a:pt x="27" y="2658"/>
                      <a:pt x="27" y="2833"/>
                    </a:cubicBezTo>
                    <a:cubicBezTo>
                      <a:pt x="134" y="2966"/>
                      <a:pt x="187" y="3086"/>
                      <a:pt x="187" y="3166"/>
                    </a:cubicBezTo>
                    <a:cubicBezTo>
                      <a:pt x="200" y="3247"/>
                      <a:pt x="147" y="3380"/>
                      <a:pt x="40" y="3514"/>
                    </a:cubicBezTo>
                    <a:cubicBezTo>
                      <a:pt x="538" y="5127"/>
                      <a:pt x="1954" y="5377"/>
                      <a:pt x="2674" y="5377"/>
                    </a:cubicBezTo>
                    <a:cubicBezTo>
                      <a:pt x="2921" y="5377"/>
                      <a:pt x="3086" y="5347"/>
                      <a:pt x="3103" y="5333"/>
                    </a:cubicBezTo>
                    <a:cubicBezTo>
                      <a:pt x="3170" y="5280"/>
                      <a:pt x="2983" y="4451"/>
                      <a:pt x="2421" y="3728"/>
                    </a:cubicBezTo>
                    <a:cubicBezTo>
                      <a:pt x="1944" y="3099"/>
                      <a:pt x="1263" y="3059"/>
                      <a:pt x="1095" y="3059"/>
                    </a:cubicBezTo>
                    <a:cubicBezTo>
                      <a:pt x="1070" y="3059"/>
                      <a:pt x="1056" y="3059"/>
                      <a:pt x="1056" y="3059"/>
                    </a:cubicBezTo>
                    <a:cubicBezTo>
                      <a:pt x="2729" y="2712"/>
                      <a:pt x="2474" y="357"/>
                      <a:pt x="2394" y="77"/>
                    </a:cubicBezTo>
                    <a:cubicBezTo>
                      <a:pt x="2377" y="25"/>
                      <a:pt x="2337" y="1"/>
                      <a:pt x="2279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6"/>
              <p:cNvSpPr/>
              <p:nvPr/>
            </p:nvSpPr>
            <p:spPr>
              <a:xfrm>
                <a:off x="3199975" y="3502150"/>
                <a:ext cx="869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3051" extrusionOk="0">
                    <a:moveTo>
                      <a:pt x="1927" y="1"/>
                    </a:moveTo>
                    <a:cubicBezTo>
                      <a:pt x="869" y="522"/>
                      <a:pt x="0" y="1378"/>
                      <a:pt x="13" y="1967"/>
                    </a:cubicBezTo>
                    <a:cubicBezTo>
                      <a:pt x="40" y="2515"/>
                      <a:pt x="1151" y="2876"/>
                      <a:pt x="2287" y="3051"/>
                    </a:cubicBezTo>
                    <a:lnTo>
                      <a:pt x="2287" y="3024"/>
                    </a:lnTo>
                    <a:cubicBezTo>
                      <a:pt x="3478" y="977"/>
                      <a:pt x="1940" y="1"/>
                      <a:pt x="1940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6"/>
              <p:cNvSpPr/>
              <p:nvPr/>
            </p:nvSpPr>
            <p:spPr>
              <a:xfrm>
                <a:off x="3221700" y="3532925"/>
                <a:ext cx="7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48" y="0"/>
                    </a:moveTo>
                    <a:cubicBezTo>
                      <a:pt x="68" y="0"/>
                      <a:pt x="0" y="67"/>
                      <a:pt x="0" y="147"/>
                    </a:cubicBezTo>
                    <a:cubicBezTo>
                      <a:pt x="0" y="227"/>
                      <a:pt x="68" y="295"/>
                      <a:pt x="148" y="295"/>
                    </a:cubicBezTo>
                    <a:cubicBezTo>
                      <a:pt x="228" y="295"/>
                      <a:pt x="295" y="227"/>
                      <a:pt x="295" y="147"/>
                    </a:cubicBezTo>
                    <a:cubicBezTo>
                      <a:pt x="295" y="67"/>
                      <a:pt x="228" y="0"/>
                      <a:pt x="14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6"/>
              <p:cNvSpPr/>
              <p:nvPr/>
            </p:nvSpPr>
            <p:spPr>
              <a:xfrm>
                <a:off x="3233725" y="3530925"/>
                <a:ext cx="177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9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61"/>
                    </a:cubicBezTo>
                    <a:cubicBezTo>
                      <a:pt x="1" y="548"/>
                      <a:pt x="161" y="709"/>
                      <a:pt x="349" y="709"/>
                    </a:cubicBezTo>
                    <a:cubicBezTo>
                      <a:pt x="550" y="709"/>
                      <a:pt x="710" y="548"/>
                      <a:pt x="710" y="361"/>
                    </a:cubicBezTo>
                    <a:cubicBezTo>
                      <a:pt x="710" y="161"/>
                      <a:pt x="550" y="0"/>
                      <a:pt x="349" y="0"/>
                    </a:cubicBezTo>
                    <a:close/>
                  </a:path>
                </a:pathLst>
              </a:custGeom>
              <a:solidFill>
                <a:srgbClr val="EA6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6"/>
              <p:cNvSpPr/>
              <p:nvPr/>
            </p:nvSpPr>
            <p:spPr>
              <a:xfrm>
                <a:off x="3288925" y="3557675"/>
                <a:ext cx="467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68" extrusionOk="0">
                    <a:moveTo>
                      <a:pt x="433" y="1"/>
                    </a:moveTo>
                    <a:cubicBezTo>
                      <a:pt x="363" y="1"/>
                      <a:pt x="294" y="9"/>
                      <a:pt x="227" y="27"/>
                    </a:cubicBezTo>
                    <a:cubicBezTo>
                      <a:pt x="1" y="93"/>
                      <a:pt x="188" y="1204"/>
                      <a:pt x="589" y="1377"/>
                    </a:cubicBezTo>
                    <a:cubicBezTo>
                      <a:pt x="738" y="1441"/>
                      <a:pt x="889" y="1468"/>
                      <a:pt x="1032" y="1468"/>
                    </a:cubicBezTo>
                    <a:cubicBezTo>
                      <a:pt x="1491" y="1468"/>
                      <a:pt x="1870" y="1194"/>
                      <a:pt x="1859" y="990"/>
                    </a:cubicBezTo>
                    <a:cubicBezTo>
                      <a:pt x="1848" y="736"/>
                      <a:pt x="1092" y="1"/>
                      <a:pt x="433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6"/>
              <p:cNvSpPr/>
              <p:nvPr/>
            </p:nvSpPr>
            <p:spPr>
              <a:xfrm>
                <a:off x="3199625" y="3539800"/>
                <a:ext cx="41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55" extrusionOk="0">
                    <a:moveTo>
                      <a:pt x="1633" y="0"/>
                    </a:moveTo>
                    <a:cubicBezTo>
                      <a:pt x="1624" y="0"/>
                      <a:pt x="1615" y="6"/>
                      <a:pt x="1606" y="6"/>
                    </a:cubicBezTo>
                    <a:cubicBezTo>
                      <a:pt x="1606" y="6"/>
                      <a:pt x="1593" y="32"/>
                      <a:pt x="1552" y="59"/>
                    </a:cubicBezTo>
                    <a:cubicBezTo>
                      <a:pt x="1525" y="100"/>
                      <a:pt x="1472" y="139"/>
                      <a:pt x="1418" y="193"/>
                    </a:cubicBezTo>
                    <a:cubicBezTo>
                      <a:pt x="1379" y="220"/>
                      <a:pt x="1352" y="247"/>
                      <a:pt x="1311" y="260"/>
                    </a:cubicBezTo>
                    <a:cubicBezTo>
                      <a:pt x="1272" y="287"/>
                      <a:pt x="1231" y="314"/>
                      <a:pt x="1178" y="327"/>
                    </a:cubicBezTo>
                    <a:cubicBezTo>
                      <a:pt x="1138" y="354"/>
                      <a:pt x="1097" y="367"/>
                      <a:pt x="1044" y="380"/>
                    </a:cubicBezTo>
                    <a:cubicBezTo>
                      <a:pt x="1017" y="394"/>
                      <a:pt x="990" y="394"/>
                      <a:pt x="964" y="407"/>
                    </a:cubicBezTo>
                    <a:lnTo>
                      <a:pt x="924" y="407"/>
                    </a:lnTo>
                    <a:lnTo>
                      <a:pt x="883" y="421"/>
                    </a:lnTo>
                    <a:cubicBezTo>
                      <a:pt x="830" y="421"/>
                      <a:pt x="776" y="434"/>
                      <a:pt x="737" y="448"/>
                    </a:cubicBezTo>
                    <a:cubicBezTo>
                      <a:pt x="683" y="448"/>
                      <a:pt x="630" y="448"/>
                      <a:pt x="576" y="461"/>
                    </a:cubicBezTo>
                    <a:lnTo>
                      <a:pt x="309" y="461"/>
                    </a:lnTo>
                    <a:cubicBezTo>
                      <a:pt x="229" y="461"/>
                      <a:pt x="161" y="448"/>
                      <a:pt x="108" y="448"/>
                    </a:cubicBezTo>
                    <a:cubicBezTo>
                      <a:pt x="68" y="434"/>
                      <a:pt x="41" y="434"/>
                      <a:pt x="41" y="434"/>
                    </a:cubicBezTo>
                    <a:cubicBezTo>
                      <a:pt x="27" y="434"/>
                      <a:pt x="14" y="434"/>
                      <a:pt x="1" y="448"/>
                    </a:cubicBezTo>
                    <a:cubicBezTo>
                      <a:pt x="1" y="461"/>
                      <a:pt x="14" y="487"/>
                      <a:pt x="27" y="487"/>
                    </a:cubicBezTo>
                    <a:cubicBezTo>
                      <a:pt x="27" y="487"/>
                      <a:pt x="54" y="501"/>
                      <a:pt x="95" y="501"/>
                    </a:cubicBezTo>
                    <a:cubicBezTo>
                      <a:pt x="148" y="514"/>
                      <a:pt x="215" y="528"/>
                      <a:pt x="295" y="541"/>
                    </a:cubicBezTo>
                    <a:cubicBezTo>
                      <a:pt x="375" y="541"/>
                      <a:pt x="482" y="555"/>
                      <a:pt x="576" y="555"/>
                    </a:cubicBezTo>
                    <a:cubicBezTo>
                      <a:pt x="630" y="541"/>
                      <a:pt x="683" y="541"/>
                      <a:pt x="737" y="541"/>
                    </a:cubicBezTo>
                    <a:cubicBezTo>
                      <a:pt x="790" y="528"/>
                      <a:pt x="857" y="528"/>
                      <a:pt x="910" y="514"/>
                    </a:cubicBezTo>
                    <a:lnTo>
                      <a:pt x="951" y="514"/>
                    </a:lnTo>
                    <a:cubicBezTo>
                      <a:pt x="964" y="501"/>
                      <a:pt x="978" y="501"/>
                      <a:pt x="990" y="501"/>
                    </a:cubicBezTo>
                    <a:cubicBezTo>
                      <a:pt x="1017" y="487"/>
                      <a:pt x="1044" y="487"/>
                      <a:pt x="1071" y="474"/>
                    </a:cubicBezTo>
                    <a:cubicBezTo>
                      <a:pt x="1124" y="461"/>
                      <a:pt x="1178" y="434"/>
                      <a:pt x="1218" y="421"/>
                    </a:cubicBezTo>
                    <a:cubicBezTo>
                      <a:pt x="1272" y="394"/>
                      <a:pt x="1311" y="367"/>
                      <a:pt x="1352" y="341"/>
                    </a:cubicBezTo>
                    <a:cubicBezTo>
                      <a:pt x="1392" y="314"/>
                      <a:pt x="1432" y="287"/>
                      <a:pt x="1459" y="260"/>
                    </a:cubicBezTo>
                    <a:cubicBezTo>
                      <a:pt x="1499" y="234"/>
                      <a:pt x="1525" y="193"/>
                      <a:pt x="1552" y="180"/>
                    </a:cubicBezTo>
                    <a:cubicBezTo>
                      <a:pt x="1566" y="153"/>
                      <a:pt x="1593" y="127"/>
                      <a:pt x="1606" y="113"/>
                    </a:cubicBezTo>
                    <a:cubicBezTo>
                      <a:pt x="1632" y="73"/>
                      <a:pt x="1646" y="46"/>
                      <a:pt x="1646" y="46"/>
                    </a:cubicBezTo>
                    <a:cubicBezTo>
                      <a:pt x="1659" y="32"/>
                      <a:pt x="1646" y="20"/>
                      <a:pt x="1646" y="6"/>
                    </a:cubicBezTo>
                    <a:cubicBezTo>
                      <a:pt x="1642" y="1"/>
                      <a:pt x="1637" y="0"/>
                      <a:pt x="1633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6"/>
              <p:cNvSpPr/>
              <p:nvPr/>
            </p:nvSpPr>
            <p:spPr>
              <a:xfrm>
                <a:off x="3295925" y="3565225"/>
                <a:ext cx="80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48" extrusionOk="0">
                    <a:moveTo>
                      <a:pt x="65" y="0"/>
                    </a:moveTo>
                    <a:cubicBezTo>
                      <a:pt x="60" y="0"/>
                      <a:pt x="51" y="9"/>
                      <a:pt x="42" y="19"/>
                    </a:cubicBezTo>
                    <a:cubicBezTo>
                      <a:pt x="1" y="112"/>
                      <a:pt x="42" y="246"/>
                      <a:pt x="68" y="353"/>
                    </a:cubicBezTo>
                    <a:cubicBezTo>
                      <a:pt x="95" y="460"/>
                      <a:pt x="135" y="608"/>
                      <a:pt x="256" y="647"/>
                    </a:cubicBezTo>
                    <a:cubicBezTo>
                      <a:pt x="282" y="647"/>
                      <a:pt x="309" y="621"/>
                      <a:pt x="309" y="594"/>
                    </a:cubicBezTo>
                    <a:cubicBezTo>
                      <a:pt x="322" y="487"/>
                      <a:pt x="242" y="380"/>
                      <a:pt x="215" y="273"/>
                    </a:cubicBezTo>
                    <a:cubicBezTo>
                      <a:pt x="175" y="180"/>
                      <a:pt x="149" y="73"/>
                      <a:pt x="68" y="5"/>
                    </a:cubicBezTo>
                    <a:cubicBezTo>
                      <a:pt x="68" y="2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3301950" y="3565025"/>
                <a:ext cx="137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13" extrusionOk="0">
                    <a:moveTo>
                      <a:pt x="54" y="0"/>
                    </a:moveTo>
                    <a:cubicBezTo>
                      <a:pt x="15" y="0"/>
                      <a:pt x="1" y="27"/>
                      <a:pt x="1" y="54"/>
                    </a:cubicBezTo>
                    <a:cubicBezTo>
                      <a:pt x="15" y="174"/>
                      <a:pt x="122" y="268"/>
                      <a:pt x="188" y="348"/>
                    </a:cubicBezTo>
                    <a:cubicBezTo>
                      <a:pt x="268" y="441"/>
                      <a:pt x="349" y="548"/>
                      <a:pt x="456" y="602"/>
                    </a:cubicBezTo>
                    <a:cubicBezTo>
                      <a:pt x="466" y="609"/>
                      <a:pt x="478" y="612"/>
                      <a:pt x="490" y="612"/>
                    </a:cubicBezTo>
                    <a:cubicBezTo>
                      <a:pt x="521" y="612"/>
                      <a:pt x="550" y="588"/>
                      <a:pt x="550" y="548"/>
                    </a:cubicBezTo>
                    <a:cubicBezTo>
                      <a:pt x="536" y="429"/>
                      <a:pt x="443" y="322"/>
                      <a:pt x="362" y="241"/>
                    </a:cubicBezTo>
                    <a:cubicBezTo>
                      <a:pt x="282" y="147"/>
                      <a:pt x="175" y="27"/>
                      <a:pt x="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6"/>
              <p:cNvSpPr/>
              <p:nvPr/>
            </p:nvSpPr>
            <p:spPr>
              <a:xfrm>
                <a:off x="3307650" y="3564075"/>
                <a:ext cx="127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60" extrusionOk="0">
                    <a:moveTo>
                      <a:pt x="99" y="1"/>
                    </a:moveTo>
                    <a:cubicBezTo>
                      <a:pt x="71" y="1"/>
                      <a:pt x="42" y="4"/>
                      <a:pt x="13" y="12"/>
                    </a:cubicBezTo>
                    <a:cubicBezTo>
                      <a:pt x="1" y="25"/>
                      <a:pt x="1" y="25"/>
                      <a:pt x="1" y="38"/>
                    </a:cubicBezTo>
                    <a:cubicBezTo>
                      <a:pt x="108" y="172"/>
                      <a:pt x="254" y="319"/>
                      <a:pt x="429" y="360"/>
                    </a:cubicBezTo>
                    <a:cubicBezTo>
                      <a:pt x="482" y="360"/>
                      <a:pt x="509" y="319"/>
                      <a:pt x="495" y="279"/>
                    </a:cubicBezTo>
                    <a:cubicBezTo>
                      <a:pt x="426" y="130"/>
                      <a:pt x="269" y="1"/>
                      <a:pt x="99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6"/>
              <p:cNvSpPr/>
              <p:nvPr/>
            </p:nvSpPr>
            <p:spPr>
              <a:xfrm>
                <a:off x="3264575" y="3482600"/>
                <a:ext cx="86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2" extrusionOk="0">
                    <a:moveTo>
                      <a:pt x="266" y="1"/>
                    </a:moveTo>
                    <a:cubicBezTo>
                      <a:pt x="249" y="1"/>
                      <a:pt x="229" y="7"/>
                      <a:pt x="212" y="20"/>
                    </a:cubicBezTo>
                    <a:cubicBezTo>
                      <a:pt x="131" y="87"/>
                      <a:pt x="51" y="194"/>
                      <a:pt x="11" y="301"/>
                    </a:cubicBezTo>
                    <a:cubicBezTo>
                      <a:pt x="0" y="356"/>
                      <a:pt x="52" y="401"/>
                      <a:pt x="100" y="401"/>
                    </a:cubicBezTo>
                    <a:cubicBezTo>
                      <a:pt x="111" y="401"/>
                      <a:pt x="122" y="399"/>
                      <a:pt x="131" y="394"/>
                    </a:cubicBezTo>
                    <a:cubicBezTo>
                      <a:pt x="185" y="368"/>
                      <a:pt x="226" y="314"/>
                      <a:pt x="265" y="261"/>
                    </a:cubicBezTo>
                    <a:cubicBezTo>
                      <a:pt x="306" y="207"/>
                      <a:pt x="345" y="141"/>
                      <a:pt x="333" y="60"/>
                    </a:cubicBezTo>
                    <a:cubicBezTo>
                      <a:pt x="333" y="25"/>
                      <a:pt x="302" y="1"/>
                      <a:pt x="266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6"/>
              <p:cNvSpPr/>
              <p:nvPr/>
            </p:nvSpPr>
            <p:spPr>
              <a:xfrm>
                <a:off x="3274600" y="3482350"/>
                <a:ext cx="5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21" extrusionOk="0">
                    <a:moveTo>
                      <a:pt x="154" y="0"/>
                    </a:moveTo>
                    <a:cubicBezTo>
                      <a:pt x="137" y="0"/>
                      <a:pt x="120" y="5"/>
                      <a:pt x="105" y="17"/>
                    </a:cubicBezTo>
                    <a:cubicBezTo>
                      <a:pt x="65" y="57"/>
                      <a:pt x="25" y="110"/>
                      <a:pt x="12" y="164"/>
                    </a:cubicBezTo>
                    <a:cubicBezTo>
                      <a:pt x="0" y="197"/>
                      <a:pt x="16" y="221"/>
                      <a:pt x="45" y="221"/>
                    </a:cubicBezTo>
                    <a:cubicBezTo>
                      <a:pt x="51" y="221"/>
                      <a:pt x="58" y="220"/>
                      <a:pt x="65" y="217"/>
                    </a:cubicBezTo>
                    <a:cubicBezTo>
                      <a:pt x="132" y="204"/>
                      <a:pt x="185" y="151"/>
                      <a:pt x="212" y="70"/>
                    </a:cubicBezTo>
                    <a:cubicBezTo>
                      <a:pt x="231" y="32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3284825" y="3481700"/>
                <a:ext cx="74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8" extrusionOk="0">
                    <a:moveTo>
                      <a:pt x="218" y="1"/>
                    </a:moveTo>
                    <a:cubicBezTo>
                      <a:pt x="213" y="1"/>
                      <a:pt x="209" y="1"/>
                      <a:pt x="204" y="2"/>
                    </a:cubicBezTo>
                    <a:lnTo>
                      <a:pt x="124" y="43"/>
                    </a:lnTo>
                    <a:cubicBezTo>
                      <a:pt x="84" y="56"/>
                      <a:pt x="58" y="83"/>
                      <a:pt x="44" y="123"/>
                    </a:cubicBezTo>
                    <a:cubicBezTo>
                      <a:pt x="0" y="167"/>
                      <a:pt x="54" y="227"/>
                      <a:pt x="104" y="227"/>
                    </a:cubicBezTo>
                    <a:cubicBezTo>
                      <a:pt x="116" y="227"/>
                      <a:pt x="128" y="224"/>
                      <a:pt x="138" y="216"/>
                    </a:cubicBezTo>
                    <a:cubicBezTo>
                      <a:pt x="191" y="190"/>
                      <a:pt x="245" y="163"/>
                      <a:pt x="272" y="96"/>
                    </a:cubicBezTo>
                    <a:cubicBezTo>
                      <a:pt x="296" y="59"/>
                      <a:pt x="264" y="1"/>
                      <a:pt x="218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6"/>
              <p:cNvSpPr/>
              <p:nvPr/>
            </p:nvSpPr>
            <p:spPr>
              <a:xfrm>
                <a:off x="3296275" y="3481825"/>
                <a:ext cx="5025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6" extrusionOk="0">
                    <a:moveTo>
                      <a:pt x="145" y="0"/>
                    </a:moveTo>
                    <a:cubicBezTo>
                      <a:pt x="137" y="0"/>
                      <a:pt x="128" y="4"/>
                      <a:pt x="121" y="11"/>
                    </a:cubicBezTo>
                    <a:cubicBezTo>
                      <a:pt x="81" y="65"/>
                      <a:pt x="1" y="118"/>
                      <a:pt x="1" y="185"/>
                    </a:cubicBezTo>
                    <a:cubicBezTo>
                      <a:pt x="1" y="198"/>
                      <a:pt x="14" y="211"/>
                      <a:pt x="28" y="211"/>
                    </a:cubicBezTo>
                    <a:cubicBezTo>
                      <a:pt x="35" y="214"/>
                      <a:pt x="43" y="215"/>
                      <a:pt x="50" y="215"/>
                    </a:cubicBezTo>
                    <a:cubicBezTo>
                      <a:pt x="83" y="215"/>
                      <a:pt x="115" y="193"/>
                      <a:pt x="147" y="172"/>
                    </a:cubicBezTo>
                    <a:cubicBezTo>
                      <a:pt x="188" y="145"/>
                      <a:pt x="201" y="91"/>
                      <a:pt x="188" y="51"/>
                    </a:cubicBezTo>
                    <a:cubicBezTo>
                      <a:pt x="188" y="22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6"/>
              <p:cNvSpPr/>
              <p:nvPr/>
            </p:nvSpPr>
            <p:spPr>
              <a:xfrm>
                <a:off x="3307300" y="3483425"/>
                <a:ext cx="5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175" y="1"/>
                    </a:moveTo>
                    <a:cubicBezTo>
                      <a:pt x="95" y="1"/>
                      <a:pt x="15" y="94"/>
                      <a:pt x="1" y="174"/>
                    </a:cubicBezTo>
                    <a:cubicBezTo>
                      <a:pt x="1" y="188"/>
                      <a:pt x="27" y="215"/>
                      <a:pt x="54" y="215"/>
                    </a:cubicBezTo>
                    <a:cubicBezTo>
                      <a:pt x="122" y="215"/>
                      <a:pt x="229" y="147"/>
                      <a:pt x="229" y="67"/>
                    </a:cubicBezTo>
                    <a:cubicBezTo>
                      <a:pt x="229" y="40"/>
                      <a:pt x="202" y="14"/>
                      <a:pt x="175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3380650" y="3541650"/>
                <a:ext cx="220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63" extrusionOk="0">
                    <a:moveTo>
                      <a:pt x="28" y="1"/>
                    </a:moveTo>
                    <a:cubicBezTo>
                      <a:pt x="11" y="1"/>
                      <a:pt x="0" y="20"/>
                      <a:pt x="10" y="39"/>
                    </a:cubicBezTo>
                    <a:cubicBezTo>
                      <a:pt x="77" y="240"/>
                      <a:pt x="197" y="413"/>
                      <a:pt x="331" y="574"/>
                    </a:cubicBezTo>
                    <a:cubicBezTo>
                      <a:pt x="451" y="734"/>
                      <a:pt x="598" y="935"/>
                      <a:pt x="812" y="962"/>
                    </a:cubicBezTo>
                    <a:cubicBezTo>
                      <a:pt x="853" y="962"/>
                      <a:pt x="880" y="922"/>
                      <a:pt x="853" y="882"/>
                    </a:cubicBezTo>
                    <a:cubicBezTo>
                      <a:pt x="773" y="708"/>
                      <a:pt x="585" y="588"/>
                      <a:pt x="464" y="440"/>
                    </a:cubicBezTo>
                    <a:cubicBezTo>
                      <a:pt x="331" y="293"/>
                      <a:pt x="211" y="119"/>
                      <a:pt x="50" y="12"/>
                    </a:cubicBezTo>
                    <a:cubicBezTo>
                      <a:pt x="42" y="4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6"/>
              <p:cNvSpPr/>
              <p:nvPr/>
            </p:nvSpPr>
            <p:spPr>
              <a:xfrm>
                <a:off x="3383900" y="3537925"/>
                <a:ext cx="35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18" extrusionOk="0">
                    <a:moveTo>
                      <a:pt x="107" y="0"/>
                    </a:moveTo>
                    <a:cubicBezTo>
                      <a:pt x="27" y="0"/>
                      <a:pt x="0" y="107"/>
                      <a:pt x="67" y="148"/>
                    </a:cubicBezTo>
                    <a:cubicBezTo>
                      <a:pt x="281" y="268"/>
                      <a:pt x="509" y="348"/>
                      <a:pt x="723" y="482"/>
                    </a:cubicBezTo>
                    <a:cubicBezTo>
                      <a:pt x="923" y="616"/>
                      <a:pt x="1097" y="817"/>
                      <a:pt x="1311" y="910"/>
                    </a:cubicBezTo>
                    <a:cubicBezTo>
                      <a:pt x="1324" y="915"/>
                      <a:pt x="1335" y="917"/>
                      <a:pt x="1346" y="917"/>
                    </a:cubicBezTo>
                    <a:cubicBezTo>
                      <a:pt x="1395" y="917"/>
                      <a:pt x="1426" y="873"/>
                      <a:pt x="1404" y="830"/>
                    </a:cubicBezTo>
                    <a:cubicBezTo>
                      <a:pt x="1217" y="402"/>
                      <a:pt x="562" y="14"/>
                      <a:pt x="107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3375525" y="3480600"/>
                <a:ext cx="297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664" extrusionOk="0">
                    <a:moveTo>
                      <a:pt x="1073" y="1"/>
                    </a:moveTo>
                    <a:cubicBezTo>
                      <a:pt x="1053" y="1"/>
                      <a:pt x="1034" y="6"/>
                      <a:pt x="1017" y="20"/>
                    </a:cubicBezTo>
                    <a:cubicBezTo>
                      <a:pt x="763" y="234"/>
                      <a:pt x="549" y="501"/>
                      <a:pt x="362" y="769"/>
                    </a:cubicBezTo>
                    <a:cubicBezTo>
                      <a:pt x="202" y="997"/>
                      <a:pt x="1" y="1344"/>
                      <a:pt x="95" y="1639"/>
                    </a:cubicBezTo>
                    <a:cubicBezTo>
                      <a:pt x="102" y="1653"/>
                      <a:pt x="121" y="1664"/>
                      <a:pt x="139" y="1664"/>
                    </a:cubicBezTo>
                    <a:cubicBezTo>
                      <a:pt x="154" y="1664"/>
                      <a:pt x="169" y="1657"/>
                      <a:pt x="175" y="1639"/>
                    </a:cubicBezTo>
                    <a:cubicBezTo>
                      <a:pt x="295" y="1384"/>
                      <a:pt x="375" y="1130"/>
                      <a:pt x="536" y="876"/>
                    </a:cubicBezTo>
                    <a:cubicBezTo>
                      <a:pt x="723" y="608"/>
                      <a:pt x="951" y="381"/>
                      <a:pt x="1138" y="127"/>
                    </a:cubicBezTo>
                    <a:cubicBezTo>
                      <a:pt x="1188" y="56"/>
                      <a:pt x="1132" y="1"/>
                      <a:pt x="1073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3383900" y="3496100"/>
                <a:ext cx="29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39" extrusionOk="0">
                    <a:moveTo>
                      <a:pt x="1089" y="0"/>
                    </a:moveTo>
                    <a:cubicBezTo>
                      <a:pt x="1083" y="0"/>
                      <a:pt x="1077" y="1"/>
                      <a:pt x="1071" y="2"/>
                    </a:cubicBezTo>
                    <a:cubicBezTo>
                      <a:pt x="789" y="42"/>
                      <a:pt x="536" y="323"/>
                      <a:pt x="361" y="537"/>
                    </a:cubicBezTo>
                    <a:cubicBezTo>
                      <a:pt x="227" y="698"/>
                      <a:pt x="0" y="992"/>
                      <a:pt x="107" y="1219"/>
                    </a:cubicBezTo>
                    <a:cubicBezTo>
                      <a:pt x="107" y="1232"/>
                      <a:pt x="121" y="1239"/>
                      <a:pt x="136" y="1239"/>
                    </a:cubicBezTo>
                    <a:cubicBezTo>
                      <a:pt x="151" y="1239"/>
                      <a:pt x="167" y="1232"/>
                      <a:pt x="174" y="1219"/>
                    </a:cubicBezTo>
                    <a:cubicBezTo>
                      <a:pt x="227" y="1152"/>
                      <a:pt x="254" y="1072"/>
                      <a:pt x="295" y="1005"/>
                    </a:cubicBezTo>
                    <a:cubicBezTo>
                      <a:pt x="361" y="871"/>
                      <a:pt x="455" y="764"/>
                      <a:pt x="562" y="644"/>
                    </a:cubicBezTo>
                    <a:cubicBezTo>
                      <a:pt x="736" y="457"/>
                      <a:pt x="976" y="323"/>
                      <a:pt x="1137" y="122"/>
                    </a:cubicBezTo>
                    <a:cubicBezTo>
                      <a:pt x="1186" y="72"/>
                      <a:pt x="1156" y="0"/>
                      <a:pt x="1089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6"/>
              <p:cNvSpPr/>
              <p:nvPr/>
            </p:nvSpPr>
            <p:spPr>
              <a:xfrm>
                <a:off x="3269175" y="3497800"/>
                <a:ext cx="707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55" extrusionOk="0">
                    <a:moveTo>
                      <a:pt x="81" y="0"/>
                    </a:moveTo>
                    <a:cubicBezTo>
                      <a:pt x="54" y="0"/>
                      <a:pt x="28" y="0"/>
                      <a:pt x="1" y="14"/>
                    </a:cubicBezTo>
                    <a:cubicBezTo>
                      <a:pt x="54" y="68"/>
                      <a:pt x="122" y="148"/>
                      <a:pt x="202" y="255"/>
                    </a:cubicBezTo>
                    <a:lnTo>
                      <a:pt x="202" y="241"/>
                    </a:lnTo>
                    <a:cubicBezTo>
                      <a:pt x="282" y="175"/>
                      <a:pt x="256" y="14"/>
                      <a:pt x="135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6"/>
              <p:cNvSpPr/>
              <p:nvPr/>
            </p:nvSpPr>
            <p:spPr>
              <a:xfrm>
                <a:off x="3264500" y="3498150"/>
                <a:ext cx="9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8" extrusionOk="0">
                    <a:moveTo>
                      <a:pt x="188" y="0"/>
                    </a:moveTo>
                    <a:cubicBezTo>
                      <a:pt x="175" y="0"/>
                      <a:pt x="175" y="13"/>
                      <a:pt x="161" y="13"/>
                    </a:cubicBezTo>
                    <a:cubicBezTo>
                      <a:pt x="121" y="40"/>
                      <a:pt x="81" y="80"/>
                      <a:pt x="54" y="120"/>
                    </a:cubicBezTo>
                    <a:cubicBezTo>
                      <a:pt x="1" y="200"/>
                      <a:pt x="68" y="307"/>
                      <a:pt x="161" y="307"/>
                    </a:cubicBezTo>
                    <a:cubicBezTo>
                      <a:pt x="188" y="307"/>
                      <a:pt x="229" y="295"/>
                      <a:pt x="255" y="295"/>
                    </a:cubicBezTo>
                    <a:lnTo>
                      <a:pt x="309" y="281"/>
                    </a:lnTo>
                    <a:cubicBezTo>
                      <a:pt x="336" y="281"/>
                      <a:pt x="362" y="254"/>
                      <a:pt x="389" y="241"/>
                    </a:cubicBezTo>
                    <a:cubicBezTo>
                      <a:pt x="309" y="134"/>
                      <a:pt x="241" y="54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3275875" y="3505500"/>
                <a:ext cx="640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69" extrusionOk="0">
                    <a:moveTo>
                      <a:pt x="107" y="1"/>
                    </a:moveTo>
                    <a:cubicBezTo>
                      <a:pt x="68" y="1"/>
                      <a:pt x="27" y="13"/>
                      <a:pt x="0" y="40"/>
                    </a:cubicBezTo>
                    <a:cubicBezTo>
                      <a:pt x="41" y="108"/>
                      <a:pt x="81" y="188"/>
                      <a:pt x="121" y="268"/>
                    </a:cubicBezTo>
                    <a:cubicBezTo>
                      <a:pt x="175" y="268"/>
                      <a:pt x="228" y="215"/>
                      <a:pt x="241" y="174"/>
                    </a:cubicBezTo>
                    <a:cubicBezTo>
                      <a:pt x="255" y="147"/>
                      <a:pt x="255" y="120"/>
                      <a:pt x="241" y="94"/>
                    </a:cubicBezTo>
                    <a:cubicBezTo>
                      <a:pt x="228" y="40"/>
                      <a:pt x="175" y="1"/>
                      <a:pt x="12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36"/>
              <p:cNvSpPr/>
              <p:nvPr/>
            </p:nvSpPr>
            <p:spPr>
              <a:xfrm>
                <a:off x="3274525" y="3506500"/>
                <a:ext cx="44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29" extrusionOk="0">
                    <a:moveTo>
                      <a:pt x="54" y="0"/>
                    </a:moveTo>
                    <a:lnTo>
                      <a:pt x="28" y="27"/>
                    </a:lnTo>
                    <a:cubicBezTo>
                      <a:pt x="15" y="54"/>
                      <a:pt x="1" y="94"/>
                      <a:pt x="15" y="121"/>
                    </a:cubicBezTo>
                    <a:cubicBezTo>
                      <a:pt x="28" y="201"/>
                      <a:pt x="95" y="228"/>
                      <a:pt x="161" y="228"/>
                    </a:cubicBezTo>
                    <a:lnTo>
                      <a:pt x="175" y="228"/>
                    </a:lnTo>
                    <a:cubicBezTo>
                      <a:pt x="135" y="148"/>
                      <a:pt x="95" y="68"/>
                      <a:pt x="5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36"/>
              <p:cNvSpPr/>
              <p:nvPr/>
            </p:nvSpPr>
            <p:spPr>
              <a:xfrm>
                <a:off x="3280550" y="3497125"/>
                <a:ext cx="84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2" extrusionOk="0">
                    <a:moveTo>
                      <a:pt x="148" y="1"/>
                    </a:moveTo>
                    <a:cubicBezTo>
                      <a:pt x="95" y="1"/>
                      <a:pt x="41" y="54"/>
                      <a:pt x="15" y="108"/>
                    </a:cubicBezTo>
                    <a:cubicBezTo>
                      <a:pt x="1" y="175"/>
                      <a:pt x="41" y="268"/>
                      <a:pt x="122" y="282"/>
                    </a:cubicBezTo>
                    <a:lnTo>
                      <a:pt x="161" y="282"/>
                    </a:lnTo>
                    <a:cubicBezTo>
                      <a:pt x="229" y="282"/>
                      <a:pt x="282" y="255"/>
                      <a:pt x="309" y="188"/>
                    </a:cubicBezTo>
                    <a:cubicBezTo>
                      <a:pt x="336" y="95"/>
                      <a:pt x="255" y="14"/>
                      <a:pt x="175" y="14"/>
                    </a:cubicBezTo>
                    <a:cubicBezTo>
                      <a:pt x="161" y="1"/>
                      <a:pt x="161" y="1"/>
                      <a:pt x="148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3295625" y="3500150"/>
                <a:ext cx="77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55" extrusionOk="0">
                    <a:moveTo>
                      <a:pt x="147" y="0"/>
                    </a:moveTo>
                    <a:cubicBezTo>
                      <a:pt x="40" y="0"/>
                      <a:pt x="0" y="108"/>
                      <a:pt x="27" y="174"/>
                    </a:cubicBezTo>
                    <a:cubicBezTo>
                      <a:pt x="40" y="188"/>
                      <a:pt x="40" y="201"/>
                      <a:pt x="54" y="215"/>
                    </a:cubicBezTo>
                    <a:cubicBezTo>
                      <a:pt x="66" y="241"/>
                      <a:pt x="107" y="254"/>
                      <a:pt x="147" y="254"/>
                    </a:cubicBezTo>
                    <a:cubicBezTo>
                      <a:pt x="307" y="254"/>
                      <a:pt x="307" y="0"/>
                      <a:pt x="14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36"/>
              <p:cNvSpPr/>
              <p:nvPr/>
            </p:nvSpPr>
            <p:spPr>
              <a:xfrm>
                <a:off x="3296275" y="3504475"/>
                <a:ext cx="7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1" y="1"/>
                    </a:moveTo>
                    <a:cubicBezTo>
                      <a:pt x="14" y="15"/>
                      <a:pt x="14" y="28"/>
                      <a:pt x="28" y="42"/>
                    </a:cubicBezTo>
                    <a:cubicBezTo>
                      <a:pt x="14" y="28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6"/>
              <p:cNvSpPr/>
              <p:nvPr/>
            </p:nvSpPr>
            <p:spPr>
              <a:xfrm>
                <a:off x="3287900" y="3509175"/>
                <a:ext cx="77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41" extrusionOk="0">
                    <a:moveTo>
                      <a:pt x="149" y="0"/>
                    </a:moveTo>
                    <a:cubicBezTo>
                      <a:pt x="1" y="0"/>
                      <a:pt x="1" y="241"/>
                      <a:pt x="149" y="241"/>
                    </a:cubicBezTo>
                    <a:cubicBezTo>
                      <a:pt x="309" y="241"/>
                      <a:pt x="309" y="0"/>
                      <a:pt x="149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6"/>
              <p:cNvSpPr/>
              <p:nvPr/>
            </p:nvSpPr>
            <p:spPr>
              <a:xfrm>
                <a:off x="3283575" y="3524225"/>
                <a:ext cx="10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08" extrusionOk="0">
                    <a:moveTo>
                      <a:pt x="1" y="1"/>
                    </a:moveTo>
                    <a:cubicBezTo>
                      <a:pt x="13" y="40"/>
                      <a:pt x="27" y="81"/>
                      <a:pt x="27" y="108"/>
                    </a:cubicBezTo>
                    <a:cubicBezTo>
                      <a:pt x="40" y="81"/>
                      <a:pt x="27" y="27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6"/>
              <p:cNvSpPr/>
              <p:nvPr/>
            </p:nvSpPr>
            <p:spPr>
              <a:xfrm>
                <a:off x="3277875" y="3523550"/>
                <a:ext cx="64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1" extrusionOk="0">
                    <a:moveTo>
                      <a:pt x="161" y="1"/>
                    </a:moveTo>
                    <a:cubicBezTo>
                      <a:pt x="148" y="1"/>
                      <a:pt x="134" y="1"/>
                      <a:pt x="108" y="14"/>
                    </a:cubicBezTo>
                    <a:lnTo>
                      <a:pt x="68" y="54"/>
                    </a:lnTo>
                    <a:lnTo>
                      <a:pt x="54" y="67"/>
                    </a:lnTo>
                    <a:lnTo>
                      <a:pt x="54" y="54"/>
                    </a:lnTo>
                    <a:cubicBezTo>
                      <a:pt x="54" y="54"/>
                      <a:pt x="54" y="67"/>
                      <a:pt x="41" y="67"/>
                    </a:cubicBezTo>
                    <a:cubicBezTo>
                      <a:pt x="15" y="67"/>
                      <a:pt x="1" y="108"/>
                      <a:pt x="15" y="135"/>
                    </a:cubicBezTo>
                    <a:cubicBezTo>
                      <a:pt x="54" y="174"/>
                      <a:pt x="95" y="201"/>
                      <a:pt x="148" y="201"/>
                    </a:cubicBezTo>
                    <a:cubicBezTo>
                      <a:pt x="161" y="201"/>
                      <a:pt x="188" y="201"/>
                      <a:pt x="215" y="188"/>
                    </a:cubicBezTo>
                    <a:cubicBezTo>
                      <a:pt x="241" y="174"/>
                      <a:pt x="255" y="161"/>
                      <a:pt x="255" y="135"/>
                    </a:cubicBezTo>
                    <a:cubicBezTo>
                      <a:pt x="255" y="108"/>
                      <a:pt x="241" y="67"/>
                      <a:pt x="229" y="28"/>
                    </a:cubicBezTo>
                    <a:cubicBezTo>
                      <a:pt x="215" y="14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6"/>
              <p:cNvSpPr/>
              <p:nvPr/>
            </p:nvSpPr>
            <p:spPr>
              <a:xfrm>
                <a:off x="3294950" y="3521550"/>
                <a:ext cx="6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07" y="1"/>
                    </a:moveTo>
                    <a:cubicBezTo>
                      <a:pt x="54" y="1"/>
                      <a:pt x="0" y="40"/>
                      <a:pt x="0" y="108"/>
                    </a:cubicBezTo>
                    <a:cubicBezTo>
                      <a:pt x="0" y="174"/>
                      <a:pt x="54" y="201"/>
                      <a:pt x="107" y="201"/>
                    </a:cubicBezTo>
                    <a:lnTo>
                      <a:pt x="147" y="201"/>
                    </a:lnTo>
                    <a:cubicBezTo>
                      <a:pt x="241" y="188"/>
                      <a:pt x="241" y="27"/>
                      <a:pt x="147" y="13"/>
                    </a:cubicBezTo>
                    <a:cubicBezTo>
                      <a:pt x="134" y="13"/>
                      <a:pt x="134" y="13"/>
                      <a:pt x="134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6"/>
              <p:cNvSpPr/>
              <p:nvPr/>
            </p:nvSpPr>
            <p:spPr>
              <a:xfrm>
                <a:off x="3304975" y="3510500"/>
                <a:ext cx="5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8" extrusionOk="0">
                    <a:moveTo>
                      <a:pt x="81" y="1"/>
                    </a:moveTo>
                    <a:cubicBezTo>
                      <a:pt x="40" y="1"/>
                      <a:pt x="1" y="41"/>
                      <a:pt x="1" y="81"/>
                    </a:cubicBezTo>
                    <a:cubicBezTo>
                      <a:pt x="1" y="134"/>
                      <a:pt x="40" y="188"/>
                      <a:pt x="94" y="188"/>
                    </a:cubicBezTo>
                    <a:lnTo>
                      <a:pt x="108" y="188"/>
                    </a:lnTo>
                    <a:cubicBezTo>
                      <a:pt x="201" y="175"/>
                      <a:pt x="228" y="41"/>
                      <a:pt x="120" y="15"/>
                    </a:cubicBezTo>
                    <a:cubicBezTo>
                      <a:pt x="108" y="1"/>
                      <a:pt x="94" y="1"/>
                      <a:pt x="8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6"/>
              <p:cNvSpPr/>
              <p:nvPr/>
            </p:nvSpPr>
            <p:spPr>
              <a:xfrm>
                <a:off x="3304975" y="3495800"/>
                <a:ext cx="63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0" y="0"/>
                    </a:moveTo>
                    <a:cubicBezTo>
                      <a:pt x="1" y="0"/>
                      <a:pt x="1" y="201"/>
                      <a:pt x="120" y="201"/>
                    </a:cubicBezTo>
                    <a:cubicBezTo>
                      <a:pt x="254" y="201"/>
                      <a:pt x="254" y="0"/>
                      <a:pt x="120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13" y="1"/>
                    </a:move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6"/>
              <p:cNvSpPr/>
              <p:nvPr/>
            </p:nvSpPr>
            <p:spPr>
              <a:xfrm>
                <a:off x="3328700" y="3504825"/>
                <a:ext cx="94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6" extrusionOk="0">
                    <a:moveTo>
                      <a:pt x="122" y="1"/>
                    </a:moveTo>
                    <a:cubicBezTo>
                      <a:pt x="108" y="1"/>
                      <a:pt x="81" y="14"/>
                      <a:pt x="68" y="28"/>
                    </a:cubicBezTo>
                    <a:lnTo>
                      <a:pt x="54" y="28"/>
                    </a:lnTo>
                    <a:cubicBezTo>
                      <a:pt x="54" y="28"/>
                      <a:pt x="54" y="28"/>
                      <a:pt x="54" y="28"/>
                    </a:cubicBezTo>
                    <a:lnTo>
                      <a:pt x="54" y="28"/>
                    </a:lnTo>
                    <a:lnTo>
                      <a:pt x="41" y="40"/>
                    </a:lnTo>
                    <a:cubicBezTo>
                      <a:pt x="28" y="54"/>
                      <a:pt x="15" y="67"/>
                      <a:pt x="15" y="81"/>
                    </a:cubicBezTo>
                    <a:cubicBezTo>
                      <a:pt x="1" y="135"/>
                      <a:pt x="28" y="201"/>
                      <a:pt x="68" y="242"/>
                    </a:cubicBezTo>
                    <a:cubicBezTo>
                      <a:pt x="95" y="268"/>
                      <a:pt x="149" y="295"/>
                      <a:pt x="188" y="295"/>
                    </a:cubicBezTo>
                    <a:cubicBezTo>
                      <a:pt x="242" y="295"/>
                      <a:pt x="282" y="281"/>
                      <a:pt x="309" y="242"/>
                    </a:cubicBezTo>
                    <a:cubicBezTo>
                      <a:pt x="375" y="188"/>
                      <a:pt x="363" y="94"/>
                      <a:pt x="309" y="40"/>
                    </a:cubicBezTo>
                    <a:cubicBezTo>
                      <a:pt x="282" y="1"/>
                      <a:pt x="242" y="1"/>
                      <a:pt x="202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3" y="1"/>
                    </a:moveTo>
                    <a:lnTo>
                      <a:pt x="0" y="13"/>
                    </a:lnTo>
                    <a:cubicBezTo>
                      <a:pt x="13" y="13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EEEB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6"/>
              <p:cNvSpPr/>
              <p:nvPr/>
            </p:nvSpPr>
            <p:spPr>
              <a:xfrm>
                <a:off x="3343100" y="3512200"/>
                <a:ext cx="7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8" extrusionOk="0">
                    <a:moveTo>
                      <a:pt x="81" y="0"/>
                    </a:moveTo>
                    <a:cubicBezTo>
                      <a:pt x="54" y="0"/>
                      <a:pt x="13" y="27"/>
                      <a:pt x="13" y="54"/>
                    </a:cubicBezTo>
                    <a:lnTo>
                      <a:pt x="1" y="93"/>
                    </a:lnTo>
                    <a:lnTo>
                      <a:pt x="1" y="173"/>
                    </a:lnTo>
                    <a:cubicBezTo>
                      <a:pt x="13" y="227"/>
                      <a:pt x="81" y="268"/>
                      <a:pt x="134" y="268"/>
                    </a:cubicBezTo>
                    <a:cubicBezTo>
                      <a:pt x="188" y="268"/>
                      <a:pt x="227" y="241"/>
                      <a:pt x="254" y="200"/>
                    </a:cubicBezTo>
                    <a:cubicBezTo>
                      <a:pt x="308" y="120"/>
                      <a:pt x="241" y="0"/>
                      <a:pt x="147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6"/>
              <p:cNvSpPr/>
              <p:nvPr/>
            </p:nvSpPr>
            <p:spPr>
              <a:xfrm>
                <a:off x="3268875" y="3514875"/>
                <a:ext cx="77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1" extrusionOk="0">
                    <a:moveTo>
                      <a:pt x="187" y="0"/>
                    </a:moveTo>
                    <a:cubicBezTo>
                      <a:pt x="147" y="0"/>
                      <a:pt x="107" y="27"/>
                      <a:pt x="66" y="54"/>
                    </a:cubicBezTo>
                    <a:cubicBezTo>
                      <a:pt x="0" y="80"/>
                      <a:pt x="13" y="173"/>
                      <a:pt x="66" y="214"/>
                    </a:cubicBezTo>
                    <a:cubicBezTo>
                      <a:pt x="93" y="227"/>
                      <a:pt x="120" y="241"/>
                      <a:pt x="161" y="241"/>
                    </a:cubicBezTo>
                    <a:cubicBezTo>
                      <a:pt x="187" y="241"/>
                      <a:pt x="214" y="227"/>
                      <a:pt x="241" y="214"/>
                    </a:cubicBezTo>
                    <a:cubicBezTo>
                      <a:pt x="280" y="200"/>
                      <a:pt x="307" y="147"/>
                      <a:pt x="307" y="120"/>
                    </a:cubicBezTo>
                    <a:cubicBezTo>
                      <a:pt x="294" y="54"/>
                      <a:pt x="254" y="0"/>
                      <a:pt x="18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6"/>
              <p:cNvSpPr/>
              <p:nvPr/>
            </p:nvSpPr>
            <p:spPr>
              <a:xfrm>
                <a:off x="3316350" y="3504175"/>
                <a:ext cx="63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74" extrusionOk="0">
                    <a:moveTo>
                      <a:pt x="120" y="0"/>
                    </a:moveTo>
                    <a:cubicBezTo>
                      <a:pt x="67" y="0"/>
                      <a:pt x="27" y="27"/>
                      <a:pt x="13" y="80"/>
                    </a:cubicBezTo>
                    <a:cubicBezTo>
                      <a:pt x="0" y="107"/>
                      <a:pt x="13" y="134"/>
                      <a:pt x="27" y="147"/>
                    </a:cubicBezTo>
                    <a:cubicBezTo>
                      <a:pt x="54" y="173"/>
                      <a:pt x="81" y="173"/>
                      <a:pt x="107" y="173"/>
                    </a:cubicBezTo>
                    <a:lnTo>
                      <a:pt x="147" y="173"/>
                    </a:lnTo>
                    <a:cubicBezTo>
                      <a:pt x="254" y="147"/>
                      <a:pt x="227" y="0"/>
                      <a:pt x="13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6"/>
              <p:cNvSpPr/>
              <p:nvPr/>
            </p:nvSpPr>
            <p:spPr>
              <a:xfrm>
                <a:off x="3244775" y="3511525"/>
                <a:ext cx="67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48" y="0"/>
                    </a:moveTo>
                    <a:cubicBezTo>
                      <a:pt x="121" y="0"/>
                      <a:pt x="108" y="13"/>
                      <a:pt x="94" y="13"/>
                    </a:cubicBezTo>
                    <a:cubicBezTo>
                      <a:pt x="54" y="40"/>
                      <a:pt x="14" y="67"/>
                      <a:pt x="1" y="120"/>
                    </a:cubicBezTo>
                    <a:cubicBezTo>
                      <a:pt x="1" y="161"/>
                      <a:pt x="1" y="200"/>
                      <a:pt x="41" y="227"/>
                    </a:cubicBezTo>
                    <a:cubicBezTo>
                      <a:pt x="67" y="241"/>
                      <a:pt x="81" y="254"/>
                      <a:pt x="108" y="254"/>
                    </a:cubicBezTo>
                    <a:cubicBezTo>
                      <a:pt x="135" y="254"/>
                      <a:pt x="174" y="227"/>
                      <a:pt x="201" y="214"/>
                    </a:cubicBezTo>
                    <a:cubicBezTo>
                      <a:pt x="255" y="188"/>
                      <a:pt x="268" y="134"/>
                      <a:pt x="255" y="81"/>
                    </a:cubicBezTo>
                    <a:cubicBezTo>
                      <a:pt x="255" y="67"/>
                      <a:pt x="242" y="54"/>
                      <a:pt x="228" y="40"/>
                    </a:cubicBezTo>
                    <a:cubicBezTo>
                      <a:pt x="215" y="13"/>
                      <a:pt x="174" y="0"/>
                      <a:pt x="148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6"/>
              <p:cNvSpPr/>
              <p:nvPr/>
            </p:nvSpPr>
            <p:spPr>
              <a:xfrm>
                <a:off x="3258150" y="3506850"/>
                <a:ext cx="9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8" extrusionOk="0">
                    <a:moveTo>
                      <a:pt x="201" y="0"/>
                    </a:moveTo>
                    <a:cubicBezTo>
                      <a:pt x="174" y="0"/>
                      <a:pt x="135" y="13"/>
                      <a:pt x="108" y="27"/>
                    </a:cubicBezTo>
                    <a:cubicBezTo>
                      <a:pt x="81" y="40"/>
                      <a:pt x="67" y="54"/>
                      <a:pt x="41" y="80"/>
                    </a:cubicBezTo>
                    <a:cubicBezTo>
                      <a:pt x="14" y="120"/>
                      <a:pt x="1" y="161"/>
                      <a:pt x="1" y="187"/>
                    </a:cubicBezTo>
                    <a:cubicBezTo>
                      <a:pt x="41" y="241"/>
                      <a:pt x="67" y="280"/>
                      <a:pt x="108" y="334"/>
                    </a:cubicBezTo>
                    <a:cubicBezTo>
                      <a:pt x="135" y="348"/>
                      <a:pt x="148" y="348"/>
                      <a:pt x="174" y="348"/>
                    </a:cubicBezTo>
                    <a:lnTo>
                      <a:pt x="242" y="348"/>
                    </a:lnTo>
                    <a:cubicBezTo>
                      <a:pt x="335" y="321"/>
                      <a:pt x="388" y="214"/>
                      <a:pt x="362" y="134"/>
                    </a:cubicBezTo>
                    <a:cubicBezTo>
                      <a:pt x="349" y="54"/>
                      <a:pt x="268" y="0"/>
                      <a:pt x="201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6"/>
              <p:cNvSpPr/>
              <p:nvPr/>
            </p:nvSpPr>
            <p:spPr>
              <a:xfrm>
                <a:off x="3258150" y="3511525"/>
                <a:ext cx="27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7" extrusionOk="0">
                    <a:moveTo>
                      <a:pt x="1" y="0"/>
                    </a:moveTo>
                    <a:cubicBezTo>
                      <a:pt x="1" y="54"/>
                      <a:pt x="28" y="107"/>
                      <a:pt x="67" y="134"/>
                    </a:cubicBezTo>
                    <a:cubicBezTo>
                      <a:pt x="81" y="134"/>
                      <a:pt x="94" y="147"/>
                      <a:pt x="108" y="147"/>
                    </a:cubicBezTo>
                    <a:cubicBezTo>
                      <a:pt x="67" y="93"/>
                      <a:pt x="41" y="54"/>
                      <a:pt x="1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6"/>
              <p:cNvSpPr/>
              <p:nvPr/>
            </p:nvSpPr>
            <p:spPr>
              <a:xfrm>
                <a:off x="3254150" y="3501500"/>
                <a:ext cx="73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15" extrusionOk="0">
                    <a:moveTo>
                      <a:pt x="147" y="0"/>
                    </a:moveTo>
                    <a:cubicBezTo>
                      <a:pt x="120" y="0"/>
                      <a:pt x="94" y="0"/>
                      <a:pt x="67" y="13"/>
                    </a:cubicBezTo>
                    <a:cubicBezTo>
                      <a:pt x="0" y="54"/>
                      <a:pt x="0" y="161"/>
                      <a:pt x="67" y="200"/>
                    </a:cubicBezTo>
                    <a:cubicBezTo>
                      <a:pt x="94" y="214"/>
                      <a:pt x="120" y="214"/>
                      <a:pt x="147" y="214"/>
                    </a:cubicBezTo>
                    <a:lnTo>
                      <a:pt x="188" y="214"/>
                    </a:lnTo>
                    <a:cubicBezTo>
                      <a:pt x="295" y="187"/>
                      <a:pt x="295" y="27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9" name="Google Shape;1069;p36"/>
            <p:cNvGrpSpPr/>
            <p:nvPr/>
          </p:nvGrpSpPr>
          <p:grpSpPr>
            <a:xfrm>
              <a:off x="5743088" y="2826000"/>
              <a:ext cx="347275" cy="1485900"/>
              <a:chOff x="4673175" y="1671175"/>
              <a:chExt cx="347275" cy="1485900"/>
            </a:xfrm>
          </p:grpSpPr>
          <p:sp>
            <p:nvSpPr>
              <p:cNvPr id="1070" name="Google Shape;1070;p36"/>
              <p:cNvSpPr/>
              <p:nvPr/>
            </p:nvSpPr>
            <p:spPr>
              <a:xfrm>
                <a:off x="4829475" y="26795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6"/>
              <p:cNvSpPr/>
              <p:nvPr/>
            </p:nvSpPr>
            <p:spPr>
              <a:xfrm>
                <a:off x="4673175" y="246850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6"/>
              <p:cNvSpPr/>
              <p:nvPr/>
            </p:nvSpPr>
            <p:spPr>
              <a:xfrm>
                <a:off x="4829475" y="21714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6"/>
              <p:cNvSpPr/>
              <p:nvPr/>
            </p:nvSpPr>
            <p:spPr>
              <a:xfrm>
                <a:off x="4918150" y="188225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6"/>
              <p:cNvSpPr/>
              <p:nvPr/>
            </p:nvSpPr>
            <p:spPr>
              <a:xfrm>
                <a:off x="4727175" y="16711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6"/>
              <p:cNvSpPr/>
              <p:nvPr/>
            </p:nvSpPr>
            <p:spPr>
              <a:xfrm>
                <a:off x="4918150" y="30547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6" name="Google Shape;1076;p36"/>
          <p:cNvGrpSpPr/>
          <p:nvPr/>
        </p:nvGrpSpPr>
        <p:grpSpPr>
          <a:xfrm>
            <a:off x="6675124" y="2588316"/>
            <a:ext cx="871408" cy="909689"/>
            <a:chOff x="6546149" y="2584466"/>
            <a:chExt cx="871408" cy="909689"/>
          </a:xfrm>
        </p:grpSpPr>
        <p:grpSp>
          <p:nvGrpSpPr>
            <p:cNvPr id="1077" name="Google Shape;1077;p36"/>
            <p:cNvGrpSpPr/>
            <p:nvPr/>
          </p:nvGrpSpPr>
          <p:grpSpPr>
            <a:xfrm>
              <a:off x="6740029" y="3120702"/>
              <a:ext cx="677528" cy="373453"/>
              <a:chOff x="3199625" y="3456100"/>
              <a:chExt cx="250825" cy="138275"/>
            </a:xfrm>
          </p:grpSpPr>
          <p:sp>
            <p:nvSpPr>
              <p:cNvPr id="1078" name="Google Shape;1078;p36"/>
              <p:cNvSpPr/>
              <p:nvPr/>
            </p:nvSpPr>
            <p:spPr>
              <a:xfrm>
                <a:off x="3252150" y="3478300"/>
                <a:ext cx="856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902" extrusionOk="0">
                    <a:moveTo>
                      <a:pt x="1589" y="1"/>
                    </a:moveTo>
                    <a:cubicBezTo>
                      <a:pt x="1119" y="1"/>
                      <a:pt x="671" y="80"/>
                      <a:pt x="468" y="192"/>
                    </a:cubicBezTo>
                    <a:cubicBezTo>
                      <a:pt x="147" y="379"/>
                      <a:pt x="0" y="861"/>
                      <a:pt x="0" y="861"/>
                    </a:cubicBezTo>
                    <a:lnTo>
                      <a:pt x="0" y="874"/>
                    </a:lnTo>
                    <a:cubicBezTo>
                      <a:pt x="187" y="794"/>
                      <a:pt x="375" y="727"/>
                      <a:pt x="562" y="673"/>
                    </a:cubicBezTo>
                    <a:cubicBezTo>
                      <a:pt x="842" y="580"/>
                      <a:pt x="1124" y="527"/>
                      <a:pt x="1391" y="513"/>
                    </a:cubicBezTo>
                    <a:cubicBezTo>
                      <a:pt x="1445" y="506"/>
                      <a:pt x="1495" y="503"/>
                      <a:pt x="1545" y="503"/>
                    </a:cubicBezTo>
                    <a:cubicBezTo>
                      <a:pt x="1595" y="503"/>
                      <a:pt x="1645" y="506"/>
                      <a:pt x="1698" y="513"/>
                    </a:cubicBezTo>
                    <a:cubicBezTo>
                      <a:pt x="2019" y="527"/>
                      <a:pt x="2314" y="566"/>
                      <a:pt x="2581" y="634"/>
                    </a:cubicBezTo>
                    <a:cubicBezTo>
                      <a:pt x="2902" y="700"/>
                      <a:pt x="3184" y="794"/>
                      <a:pt x="3425" y="901"/>
                    </a:cubicBezTo>
                    <a:cubicBezTo>
                      <a:pt x="3344" y="794"/>
                      <a:pt x="3036" y="379"/>
                      <a:pt x="2756" y="232"/>
                    </a:cubicBezTo>
                    <a:cubicBezTo>
                      <a:pt x="2462" y="67"/>
                      <a:pt x="2017" y="1"/>
                      <a:pt x="1589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6"/>
              <p:cNvSpPr/>
              <p:nvPr/>
            </p:nvSpPr>
            <p:spPr>
              <a:xfrm>
                <a:off x="3286925" y="3490875"/>
                <a:ext cx="548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582" extrusionOk="0">
                    <a:moveTo>
                      <a:pt x="154" y="0"/>
                    </a:moveTo>
                    <a:cubicBezTo>
                      <a:pt x="104" y="0"/>
                      <a:pt x="54" y="3"/>
                      <a:pt x="0" y="10"/>
                    </a:cubicBezTo>
                    <a:cubicBezTo>
                      <a:pt x="67" y="77"/>
                      <a:pt x="589" y="679"/>
                      <a:pt x="723" y="1535"/>
                    </a:cubicBezTo>
                    <a:cubicBezTo>
                      <a:pt x="910" y="2779"/>
                      <a:pt x="509" y="3461"/>
                      <a:pt x="428" y="3582"/>
                    </a:cubicBezTo>
                    <a:cubicBezTo>
                      <a:pt x="562" y="3568"/>
                      <a:pt x="696" y="3555"/>
                      <a:pt x="803" y="3541"/>
                    </a:cubicBezTo>
                    <a:cubicBezTo>
                      <a:pt x="1017" y="3488"/>
                      <a:pt x="1231" y="3434"/>
                      <a:pt x="1431" y="3368"/>
                    </a:cubicBezTo>
                    <a:cubicBezTo>
                      <a:pt x="2194" y="1722"/>
                      <a:pt x="1190" y="157"/>
                      <a:pt x="1190" y="157"/>
                    </a:cubicBezTo>
                    <a:lnTo>
                      <a:pt x="1190" y="131"/>
                    </a:lnTo>
                    <a:cubicBezTo>
                      <a:pt x="923" y="63"/>
                      <a:pt x="628" y="24"/>
                      <a:pt x="307" y="10"/>
                    </a:cubicBezTo>
                    <a:cubicBezTo>
                      <a:pt x="254" y="3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6"/>
              <p:cNvSpPr/>
              <p:nvPr/>
            </p:nvSpPr>
            <p:spPr>
              <a:xfrm>
                <a:off x="3316675" y="3494125"/>
                <a:ext cx="59550" cy="809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38" extrusionOk="0">
                    <a:moveTo>
                      <a:pt x="0" y="1"/>
                    </a:moveTo>
                    <a:lnTo>
                      <a:pt x="0" y="27"/>
                    </a:lnTo>
                    <a:cubicBezTo>
                      <a:pt x="0" y="27"/>
                      <a:pt x="1004" y="1592"/>
                      <a:pt x="241" y="3238"/>
                    </a:cubicBezTo>
                    <a:cubicBezTo>
                      <a:pt x="1218" y="2930"/>
                      <a:pt x="1926" y="2395"/>
                      <a:pt x="2221" y="1993"/>
                    </a:cubicBezTo>
                    <a:cubicBezTo>
                      <a:pt x="2328" y="1859"/>
                      <a:pt x="2381" y="1726"/>
                      <a:pt x="2368" y="1645"/>
                    </a:cubicBezTo>
                    <a:cubicBezTo>
                      <a:pt x="2368" y="1565"/>
                      <a:pt x="2315" y="1445"/>
                      <a:pt x="2208" y="1312"/>
                    </a:cubicBezTo>
                    <a:cubicBezTo>
                      <a:pt x="1994" y="991"/>
                      <a:pt x="1552" y="575"/>
                      <a:pt x="844" y="268"/>
                    </a:cubicBezTo>
                    <a:cubicBezTo>
                      <a:pt x="603" y="161"/>
                      <a:pt x="321" y="67"/>
                      <a:pt x="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6"/>
              <p:cNvSpPr/>
              <p:nvPr/>
            </p:nvSpPr>
            <p:spPr>
              <a:xfrm>
                <a:off x="3266175" y="3491100"/>
                <a:ext cx="435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82" extrusionOk="0">
                    <a:moveTo>
                      <a:pt x="830" y="1"/>
                    </a:moveTo>
                    <a:cubicBezTo>
                      <a:pt x="563" y="15"/>
                      <a:pt x="281" y="68"/>
                      <a:pt x="1" y="161"/>
                    </a:cubicBezTo>
                    <a:cubicBezTo>
                      <a:pt x="41" y="202"/>
                      <a:pt x="736" y="817"/>
                      <a:pt x="790" y="1900"/>
                    </a:cubicBezTo>
                    <a:cubicBezTo>
                      <a:pt x="816" y="2743"/>
                      <a:pt x="362" y="3425"/>
                      <a:pt x="269" y="3559"/>
                    </a:cubicBezTo>
                    <a:cubicBezTo>
                      <a:pt x="482" y="3575"/>
                      <a:pt x="690" y="3581"/>
                      <a:pt x="883" y="3581"/>
                    </a:cubicBezTo>
                    <a:cubicBezTo>
                      <a:pt x="1017" y="3581"/>
                      <a:pt x="1143" y="3578"/>
                      <a:pt x="1258" y="3573"/>
                    </a:cubicBezTo>
                    <a:cubicBezTo>
                      <a:pt x="1339" y="3452"/>
                      <a:pt x="1740" y="2770"/>
                      <a:pt x="1553" y="1526"/>
                    </a:cubicBezTo>
                    <a:cubicBezTo>
                      <a:pt x="1419" y="670"/>
                      <a:pt x="897" y="68"/>
                      <a:pt x="83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6"/>
              <p:cNvSpPr/>
              <p:nvPr/>
            </p:nvSpPr>
            <p:spPr>
              <a:xfrm>
                <a:off x="3248125" y="3495125"/>
                <a:ext cx="388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398" extrusionOk="0">
                    <a:moveTo>
                      <a:pt x="723" y="0"/>
                    </a:moveTo>
                    <a:cubicBezTo>
                      <a:pt x="536" y="54"/>
                      <a:pt x="348" y="121"/>
                      <a:pt x="161" y="201"/>
                    </a:cubicBezTo>
                    <a:lnTo>
                      <a:pt x="1" y="282"/>
                    </a:lnTo>
                    <a:lnTo>
                      <a:pt x="14" y="282"/>
                    </a:lnTo>
                    <a:cubicBezTo>
                      <a:pt x="14" y="282"/>
                      <a:pt x="1552" y="1258"/>
                      <a:pt x="361" y="3305"/>
                    </a:cubicBezTo>
                    <a:lnTo>
                      <a:pt x="361" y="3332"/>
                    </a:lnTo>
                    <a:cubicBezTo>
                      <a:pt x="575" y="3358"/>
                      <a:pt x="789" y="3385"/>
                      <a:pt x="991" y="3398"/>
                    </a:cubicBezTo>
                    <a:cubicBezTo>
                      <a:pt x="1084" y="3264"/>
                      <a:pt x="1538" y="2582"/>
                      <a:pt x="1512" y="1739"/>
                    </a:cubicBezTo>
                    <a:cubicBezTo>
                      <a:pt x="1458" y="656"/>
                      <a:pt x="763" y="41"/>
                      <a:pt x="723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6"/>
              <p:cNvSpPr/>
              <p:nvPr/>
            </p:nvSpPr>
            <p:spPr>
              <a:xfrm>
                <a:off x="3371200" y="3456100"/>
                <a:ext cx="79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5377" extrusionOk="0">
                    <a:moveTo>
                      <a:pt x="2279" y="1"/>
                    </a:moveTo>
                    <a:cubicBezTo>
                      <a:pt x="2025" y="1"/>
                      <a:pt x="1413" y="465"/>
                      <a:pt x="749" y="1053"/>
                    </a:cubicBezTo>
                    <a:cubicBezTo>
                      <a:pt x="0" y="1695"/>
                      <a:pt x="27" y="2658"/>
                      <a:pt x="27" y="2833"/>
                    </a:cubicBezTo>
                    <a:cubicBezTo>
                      <a:pt x="134" y="2966"/>
                      <a:pt x="187" y="3086"/>
                      <a:pt x="187" y="3166"/>
                    </a:cubicBezTo>
                    <a:cubicBezTo>
                      <a:pt x="200" y="3247"/>
                      <a:pt x="147" y="3380"/>
                      <a:pt x="40" y="3514"/>
                    </a:cubicBezTo>
                    <a:cubicBezTo>
                      <a:pt x="538" y="5127"/>
                      <a:pt x="1954" y="5377"/>
                      <a:pt x="2674" y="5377"/>
                    </a:cubicBezTo>
                    <a:cubicBezTo>
                      <a:pt x="2921" y="5377"/>
                      <a:pt x="3086" y="5347"/>
                      <a:pt x="3103" y="5333"/>
                    </a:cubicBezTo>
                    <a:cubicBezTo>
                      <a:pt x="3170" y="5280"/>
                      <a:pt x="2983" y="4451"/>
                      <a:pt x="2421" y="3728"/>
                    </a:cubicBezTo>
                    <a:cubicBezTo>
                      <a:pt x="1944" y="3099"/>
                      <a:pt x="1263" y="3059"/>
                      <a:pt x="1095" y="3059"/>
                    </a:cubicBezTo>
                    <a:cubicBezTo>
                      <a:pt x="1070" y="3059"/>
                      <a:pt x="1056" y="3059"/>
                      <a:pt x="1056" y="3059"/>
                    </a:cubicBezTo>
                    <a:cubicBezTo>
                      <a:pt x="2729" y="2712"/>
                      <a:pt x="2474" y="357"/>
                      <a:pt x="2394" y="77"/>
                    </a:cubicBezTo>
                    <a:cubicBezTo>
                      <a:pt x="2377" y="25"/>
                      <a:pt x="2337" y="1"/>
                      <a:pt x="2279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6"/>
              <p:cNvSpPr/>
              <p:nvPr/>
            </p:nvSpPr>
            <p:spPr>
              <a:xfrm>
                <a:off x="3199975" y="3502150"/>
                <a:ext cx="869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3051" extrusionOk="0">
                    <a:moveTo>
                      <a:pt x="1927" y="1"/>
                    </a:moveTo>
                    <a:cubicBezTo>
                      <a:pt x="869" y="522"/>
                      <a:pt x="0" y="1378"/>
                      <a:pt x="13" y="1967"/>
                    </a:cubicBezTo>
                    <a:cubicBezTo>
                      <a:pt x="40" y="2515"/>
                      <a:pt x="1151" y="2876"/>
                      <a:pt x="2287" y="3051"/>
                    </a:cubicBezTo>
                    <a:lnTo>
                      <a:pt x="2287" y="3024"/>
                    </a:lnTo>
                    <a:cubicBezTo>
                      <a:pt x="3478" y="977"/>
                      <a:pt x="1940" y="1"/>
                      <a:pt x="1940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6"/>
              <p:cNvSpPr/>
              <p:nvPr/>
            </p:nvSpPr>
            <p:spPr>
              <a:xfrm>
                <a:off x="3221700" y="3532925"/>
                <a:ext cx="7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48" y="0"/>
                    </a:moveTo>
                    <a:cubicBezTo>
                      <a:pt x="68" y="0"/>
                      <a:pt x="0" y="67"/>
                      <a:pt x="0" y="147"/>
                    </a:cubicBezTo>
                    <a:cubicBezTo>
                      <a:pt x="0" y="227"/>
                      <a:pt x="68" y="295"/>
                      <a:pt x="148" y="295"/>
                    </a:cubicBezTo>
                    <a:cubicBezTo>
                      <a:pt x="228" y="295"/>
                      <a:pt x="295" y="227"/>
                      <a:pt x="295" y="147"/>
                    </a:cubicBezTo>
                    <a:cubicBezTo>
                      <a:pt x="295" y="67"/>
                      <a:pt x="228" y="0"/>
                      <a:pt x="14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6"/>
              <p:cNvSpPr/>
              <p:nvPr/>
            </p:nvSpPr>
            <p:spPr>
              <a:xfrm>
                <a:off x="3233725" y="3530925"/>
                <a:ext cx="177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9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61"/>
                    </a:cubicBezTo>
                    <a:cubicBezTo>
                      <a:pt x="1" y="548"/>
                      <a:pt x="161" y="709"/>
                      <a:pt x="349" y="709"/>
                    </a:cubicBezTo>
                    <a:cubicBezTo>
                      <a:pt x="550" y="709"/>
                      <a:pt x="710" y="548"/>
                      <a:pt x="710" y="361"/>
                    </a:cubicBezTo>
                    <a:cubicBezTo>
                      <a:pt x="710" y="161"/>
                      <a:pt x="550" y="0"/>
                      <a:pt x="349" y="0"/>
                    </a:cubicBezTo>
                    <a:close/>
                  </a:path>
                </a:pathLst>
              </a:custGeom>
              <a:solidFill>
                <a:srgbClr val="EA6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6"/>
              <p:cNvSpPr/>
              <p:nvPr/>
            </p:nvSpPr>
            <p:spPr>
              <a:xfrm>
                <a:off x="3288925" y="3557675"/>
                <a:ext cx="467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68" extrusionOk="0">
                    <a:moveTo>
                      <a:pt x="433" y="1"/>
                    </a:moveTo>
                    <a:cubicBezTo>
                      <a:pt x="363" y="1"/>
                      <a:pt x="294" y="9"/>
                      <a:pt x="227" y="27"/>
                    </a:cubicBezTo>
                    <a:cubicBezTo>
                      <a:pt x="1" y="93"/>
                      <a:pt x="188" y="1204"/>
                      <a:pt x="589" y="1377"/>
                    </a:cubicBezTo>
                    <a:cubicBezTo>
                      <a:pt x="738" y="1441"/>
                      <a:pt x="889" y="1468"/>
                      <a:pt x="1032" y="1468"/>
                    </a:cubicBezTo>
                    <a:cubicBezTo>
                      <a:pt x="1491" y="1468"/>
                      <a:pt x="1870" y="1194"/>
                      <a:pt x="1859" y="990"/>
                    </a:cubicBezTo>
                    <a:cubicBezTo>
                      <a:pt x="1848" y="736"/>
                      <a:pt x="1092" y="1"/>
                      <a:pt x="433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6"/>
              <p:cNvSpPr/>
              <p:nvPr/>
            </p:nvSpPr>
            <p:spPr>
              <a:xfrm>
                <a:off x="3199625" y="3539800"/>
                <a:ext cx="41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55" extrusionOk="0">
                    <a:moveTo>
                      <a:pt x="1633" y="0"/>
                    </a:moveTo>
                    <a:cubicBezTo>
                      <a:pt x="1624" y="0"/>
                      <a:pt x="1615" y="6"/>
                      <a:pt x="1606" y="6"/>
                    </a:cubicBezTo>
                    <a:cubicBezTo>
                      <a:pt x="1606" y="6"/>
                      <a:pt x="1593" y="32"/>
                      <a:pt x="1552" y="59"/>
                    </a:cubicBezTo>
                    <a:cubicBezTo>
                      <a:pt x="1525" y="100"/>
                      <a:pt x="1472" y="139"/>
                      <a:pt x="1418" y="193"/>
                    </a:cubicBezTo>
                    <a:cubicBezTo>
                      <a:pt x="1379" y="220"/>
                      <a:pt x="1352" y="247"/>
                      <a:pt x="1311" y="260"/>
                    </a:cubicBezTo>
                    <a:cubicBezTo>
                      <a:pt x="1272" y="287"/>
                      <a:pt x="1231" y="314"/>
                      <a:pt x="1178" y="327"/>
                    </a:cubicBezTo>
                    <a:cubicBezTo>
                      <a:pt x="1138" y="354"/>
                      <a:pt x="1097" y="367"/>
                      <a:pt x="1044" y="380"/>
                    </a:cubicBezTo>
                    <a:cubicBezTo>
                      <a:pt x="1017" y="394"/>
                      <a:pt x="990" y="394"/>
                      <a:pt x="964" y="407"/>
                    </a:cubicBezTo>
                    <a:lnTo>
                      <a:pt x="924" y="407"/>
                    </a:lnTo>
                    <a:lnTo>
                      <a:pt x="883" y="421"/>
                    </a:lnTo>
                    <a:cubicBezTo>
                      <a:pt x="830" y="421"/>
                      <a:pt x="776" y="434"/>
                      <a:pt x="737" y="448"/>
                    </a:cubicBezTo>
                    <a:cubicBezTo>
                      <a:pt x="683" y="448"/>
                      <a:pt x="630" y="448"/>
                      <a:pt x="576" y="461"/>
                    </a:cubicBezTo>
                    <a:lnTo>
                      <a:pt x="309" y="461"/>
                    </a:lnTo>
                    <a:cubicBezTo>
                      <a:pt x="229" y="461"/>
                      <a:pt x="161" y="448"/>
                      <a:pt x="108" y="448"/>
                    </a:cubicBezTo>
                    <a:cubicBezTo>
                      <a:pt x="68" y="434"/>
                      <a:pt x="41" y="434"/>
                      <a:pt x="41" y="434"/>
                    </a:cubicBezTo>
                    <a:cubicBezTo>
                      <a:pt x="27" y="434"/>
                      <a:pt x="14" y="434"/>
                      <a:pt x="1" y="448"/>
                    </a:cubicBezTo>
                    <a:cubicBezTo>
                      <a:pt x="1" y="461"/>
                      <a:pt x="14" y="487"/>
                      <a:pt x="27" y="487"/>
                    </a:cubicBezTo>
                    <a:cubicBezTo>
                      <a:pt x="27" y="487"/>
                      <a:pt x="54" y="501"/>
                      <a:pt x="95" y="501"/>
                    </a:cubicBezTo>
                    <a:cubicBezTo>
                      <a:pt x="148" y="514"/>
                      <a:pt x="215" y="528"/>
                      <a:pt x="295" y="541"/>
                    </a:cubicBezTo>
                    <a:cubicBezTo>
                      <a:pt x="375" y="541"/>
                      <a:pt x="482" y="555"/>
                      <a:pt x="576" y="555"/>
                    </a:cubicBezTo>
                    <a:cubicBezTo>
                      <a:pt x="630" y="541"/>
                      <a:pt x="683" y="541"/>
                      <a:pt x="737" y="541"/>
                    </a:cubicBezTo>
                    <a:cubicBezTo>
                      <a:pt x="790" y="528"/>
                      <a:pt x="857" y="528"/>
                      <a:pt x="910" y="514"/>
                    </a:cubicBezTo>
                    <a:lnTo>
                      <a:pt x="951" y="514"/>
                    </a:lnTo>
                    <a:cubicBezTo>
                      <a:pt x="964" y="501"/>
                      <a:pt x="978" y="501"/>
                      <a:pt x="990" y="501"/>
                    </a:cubicBezTo>
                    <a:cubicBezTo>
                      <a:pt x="1017" y="487"/>
                      <a:pt x="1044" y="487"/>
                      <a:pt x="1071" y="474"/>
                    </a:cubicBezTo>
                    <a:cubicBezTo>
                      <a:pt x="1124" y="461"/>
                      <a:pt x="1178" y="434"/>
                      <a:pt x="1218" y="421"/>
                    </a:cubicBezTo>
                    <a:cubicBezTo>
                      <a:pt x="1272" y="394"/>
                      <a:pt x="1311" y="367"/>
                      <a:pt x="1352" y="341"/>
                    </a:cubicBezTo>
                    <a:cubicBezTo>
                      <a:pt x="1392" y="314"/>
                      <a:pt x="1432" y="287"/>
                      <a:pt x="1459" y="260"/>
                    </a:cubicBezTo>
                    <a:cubicBezTo>
                      <a:pt x="1499" y="234"/>
                      <a:pt x="1525" y="193"/>
                      <a:pt x="1552" y="180"/>
                    </a:cubicBezTo>
                    <a:cubicBezTo>
                      <a:pt x="1566" y="153"/>
                      <a:pt x="1593" y="127"/>
                      <a:pt x="1606" y="113"/>
                    </a:cubicBezTo>
                    <a:cubicBezTo>
                      <a:pt x="1632" y="73"/>
                      <a:pt x="1646" y="46"/>
                      <a:pt x="1646" y="46"/>
                    </a:cubicBezTo>
                    <a:cubicBezTo>
                      <a:pt x="1659" y="32"/>
                      <a:pt x="1646" y="20"/>
                      <a:pt x="1646" y="6"/>
                    </a:cubicBezTo>
                    <a:cubicBezTo>
                      <a:pt x="1642" y="1"/>
                      <a:pt x="1637" y="0"/>
                      <a:pt x="1633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6"/>
              <p:cNvSpPr/>
              <p:nvPr/>
            </p:nvSpPr>
            <p:spPr>
              <a:xfrm>
                <a:off x="3295925" y="3565225"/>
                <a:ext cx="80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48" extrusionOk="0">
                    <a:moveTo>
                      <a:pt x="65" y="0"/>
                    </a:moveTo>
                    <a:cubicBezTo>
                      <a:pt x="60" y="0"/>
                      <a:pt x="51" y="9"/>
                      <a:pt x="42" y="19"/>
                    </a:cubicBezTo>
                    <a:cubicBezTo>
                      <a:pt x="1" y="112"/>
                      <a:pt x="42" y="246"/>
                      <a:pt x="68" y="353"/>
                    </a:cubicBezTo>
                    <a:cubicBezTo>
                      <a:pt x="95" y="460"/>
                      <a:pt x="135" y="608"/>
                      <a:pt x="256" y="647"/>
                    </a:cubicBezTo>
                    <a:cubicBezTo>
                      <a:pt x="282" y="647"/>
                      <a:pt x="309" y="621"/>
                      <a:pt x="309" y="594"/>
                    </a:cubicBezTo>
                    <a:cubicBezTo>
                      <a:pt x="322" y="487"/>
                      <a:pt x="242" y="380"/>
                      <a:pt x="215" y="273"/>
                    </a:cubicBezTo>
                    <a:cubicBezTo>
                      <a:pt x="175" y="180"/>
                      <a:pt x="149" y="73"/>
                      <a:pt x="68" y="5"/>
                    </a:cubicBezTo>
                    <a:cubicBezTo>
                      <a:pt x="68" y="2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>
                <a:off x="3301950" y="3565025"/>
                <a:ext cx="137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13" extrusionOk="0">
                    <a:moveTo>
                      <a:pt x="54" y="0"/>
                    </a:moveTo>
                    <a:cubicBezTo>
                      <a:pt x="15" y="0"/>
                      <a:pt x="1" y="27"/>
                      <a:pt x="1" y="54"/>
                    </a:cubicBezTo>
                    <a:cubicBezTo>
                      <a:pt x="15" y="174"/>
                      <a:pt x="122" y="268"/>
                      <a:pt x="188" y="348"/>
                    </a:cubicBezTo>
                    <a:cubicBezTo>
                      <a:pt x="268" y="441"/>
                      <a:pt x="349" y="548"/>
                      <a:pt x="456" y="602"/>
                    </a:cubicBezTo>
                    <a:cubicBezTo>
                      <a:pt x="466" y="609"/>
                      <a:pt x="478" y="612"/>
                      <a:pt x="490" y="612"/>
                    </a:cubicBezTo>
                    <a:cubicBezTo>
                      <a:pt x="521" y="612"/>
                      <a:pt x="550" y="588"/>
                      <a:pt x="550" y="548"/>
                    </a:cubicBezTo>
                    <a:cubicBezTo>
                      <a:pt x="536" y="429"/>
                      <a:pt x="443" y="322"/>
                      <a:pt x="362" y="241"/>
                    </a:cubicBezTo>
                    <a:cubicBezTo>
                      <a:pt x="282" y="147"/>
                      <a:pt x="175" y="27"/>
                      <a:pt x="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6"/>
              <p:cNvSpPr/>
              <p:nvPr/>
            </p:nvSpPr>
            <p:spPr>
              <a:xfrm>
                <a:off x="3307650" y="3564075"/>
                <a:ext cx="127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60" extrusionOk="0">
                    <a:moveTo>
                      <a:pt x="99" y="1"/>
                    </a:moveTo>
                    <a:cubicBezTo>
                      <a:pt x="71" y="1"/>
                      <a:pt x="42" y="4"/>
                      <a:pt x="13" y="12"/>
                    </a:cubicBezTo>
                    <a:cubicBezTo>
                      <a:pt x="1" y="25"/>
                      <a:pt x="1" y="25"/>
                      <a:pt x="1" y="38"/>
                    </a:cubicBezTo>
                    <a:cubicBezTo>
                      <a:pt x="108" y="172"/>
                      <a:pt x="254" y="319"/>
                      <a:pt x="429" y="360"/>
                    </a:cubicBezTo>
                    <a:cubicBezTo>
                      <a:pt x="482" y="360"/>
                      <a:pt x="509" y="319"/>
                      <a:pt x="495" y="279"/>
                    </a:cubicBezTo>
                    <a:cubicBezTo>
                      <a:pt x="426" y="130"/>
                      <a:pt x="269" y="1"/>
                      <a:pt x="99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6"/>
              <p:cNvSpPr/>
              <p:nvPr/>
            </p:nvSpPr>
            <p:spPr>
              <a:xfrm>
                <a:off x="3264575" y="3482600"/>
                <a:ext cx="86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2" extrusionOk="0">
                    <a:moveTo>
                      <a:pt x="266" y="1"/>
                    </a:moveTo>
                    <a:cubicBezTo>
                      <a:pt x="249" y="1"/>
                      <a:pt x="229" y="7"/>
                      <a:pt x="212" y="20"/>
                    </a:cubicBezTo>
                    <a:cubicBezTo>
                      <a:pt x="131" y="87"/>
                      <a:pt x="51" y="194"/>
                      <a:pt x="11" y="301"/>
                    </a:cubicBezTo>
                    <a:cubicBezTo>
                      <a:pt x="0" y="356"/>
                      <a:pt x="52" y="401"/>
                      <a:pt x="100" y="401"/>
                    </a:cubicBezTo>
                    <a:cubicBezTo>
                      <a:pt x="111" y="401"/>
                      <a:pt x="122" y="399"/>
                      <a:pt x="131" y="394"/>
                    </a:cubicBezTo>
                    <a:cubicBezTo>
                      <a:pt x="185" y="368"/>
                      <a:pt x="226" y="314"/>
                      <a:pt x="265" y="261"/>
                    </a:cubicBezTo>
                    <a:cubicBezTo>
                      <a:pt x="306" y="207"/>
                      <a:pt x="345" y="141"/>
                      <a:pt x="333" y="60"/>
                    </a:cubicBezTo>
                    <a:cubicBezTo>
                      <a:pt x="333" y="25"/>
                      <a:pt x="302" y="1"/>
                      <a:pt x="266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>
                <a:off x="3274600" y="3482350"/>
                <a:ext cx="5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21" extrusionOk="0">
                    <a:moveTo>
                      <a:pt x="154" y="0"/>
                    </a:moveTo>
                    <a:cubicBezTo>
                      <a:pt x="137" y="0"/>
                      <a:pt x="120" y="5"/>
                      <a:pt x="105" y="17"/>
                    </a:cubicBezTo>
                    <a:cubicBezTo>
                      <a:pt x="65" y="57"/>
                      <a:pt x="25" y="110"/>
                      <a:pt x="12" y="164"/>
                    </a:cubicBezTo>
                    <a:cubicBezTo>
                      <a:pt x="0" y="197"/>
                      <a:pt x="16" y="221"/>
                      <a:pt x="45" y="221"/>
                    </a:cubicBezTo>
                    <a:cubicBezTo>
                      <a:pt x="51" y="221"/>
                      <a:pt x="58" y="220"/>
                      <a:pt x="65" y="217"/>
                    </a:cubicBezTo>
                    <a:cubicBezTo>
                      <a:pt x="132" y="204"/>
                      <a:pt x="185" y="151"/>
                      <a:pt x="212" y="70"/>
                    </a:cubicBezTo>
                    <a:cubicBezTo>
                      <a:pt x="231" y="32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>
                <a:off x="3284825" y="3481700"/>
                <a:ext cx="74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8" extrusionOk="0">
                    <a:moveTo>
                      <a:pt x="218" y="1"/>
                    </a:moveTo>
                    <a:cubicBezTo>
                      <a:pt x="213" y="1"/>
                      <a:pt x="209" y="1"/>
                      <a:pt x="204" y="2"/>
                    </a:cubicBezTo>
                    <a:lnTo>
                      <a:pt x="124" y="43"/>
                    </a:lnTo>
                    <a:cubicBezTo>
                      <a:pt x="84" y="56"/>
                      <a:pt x="58" y="83"/>
                      <a:pt x="44" y="123"/>
                    </a:cubicBezTo>
                    <a:cubicBezTo>
                      <a:pt x="0" y="167"/>
                      <a:pt x="54" y="227"/>
                      <a:pt x="104" y="227"/>
                    </a:cubicBezTo>
                    <a:cubicBezTo>
                      <a:pt x="116" y="227"/>
                      <a:pt x="128" y="224"/>
                      <a:pt x="138" y="216"/>
                    </a:cubicBezTo>
                    <a:cubicBezTo>
                      <a:pt x="191" y="190"/>
                      <a:pt x="245" y="163"/>
                      <a:pt x="272" y="96"/>
                    </a:cubicBezTo>
                    <a:cubicBezTo>
                      <a:pt x="296" y="59"/>
                      <a:pt x="264" y="1"/>
                      <a:pt x="218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>
                <a:off x="3296275" y="3481825"/>
                <a:ext cx="5025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6" extrusionOk="0">
                    <a:moveTo>
                      <a:pt x="145" y="0"/>
                    </a:moveTo>
                    <a:cubicBezTo>
                      <a:pt x="137" y="0"/>
                      <a:pt x="128" y="4"/>
                      <a:pt x="121" y="11"/>
                    </a:cubicBezTo>
                    <a:cubicBezTo>
                      <a:pt x="81" y="65"/>
                      <a:pt x="1" y="118"/>
                      <a:pt x="1" y="185"/>
                    </a:cubicBezTo>
                    <a:cubicBezTo>
                      <a:pt x="1" y="198"/>
                      <a:pt x="14" y="211"/>
                      <a:pt x="28" y="211"/>
                    </a:cubicBezTo>
                    <a:cubicBezTo>
                      <a:pt x="35" y="214"/>
                      <a:pt x="43" y="215"/>
                      <a:pt x="50" y="215"/>
                    </a:cubicBezTo>
                    <a:cubicBezTo>
                      <a:pt x="83" y="215"/>
                      <a:pt x="115" y="193"/>
                      <a:pt x="147" y="172"/>
                    </a:cubicBezTo>
                    <a:cubicBezTo>
                      <a:pt x="188" y="145"/>
                      <a:pt x="201" y="91"/>
                      <a:pt x="188" y="51"/>
                    </a:cubicBezTo>
                    <a:cubicBezTo>
                      <a:pt x="188" y="22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>
                <a:off x="3307300" y="3483425"/>
                <a:ext cx="5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175" y="1"/>
                    </a:moveTo>
                    <a:cubicBezTo>
                      <a:pt x="95" y="1"/>
                      <a:pt x="15" y="94"/>
                      <a:pt x="1" y="174"/>
                    </a:cubicBezTo>
                    <a:cubicBezTo>
                      <a:pt x="1" y="188"/>
                      <a:pt x="27" y="215"/>
                      <a:pt x="54" y="215"/>
                    </a:cubicBezTo>
                    <a:cubicBezTo>
                      <a:pt x="122" y="215"/>
                      <a:pt x="229" y="147"/>
                      <a:pt x="229" y="67"/>
                    </a:cubicBezTo>
                    <a:cubicBezTo>
                      <a:pt x="229" y="40"/>
                      <a:pt x="202" y="14"/>
                      <a:pt x="175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6"/>
              <p:cNvSpPr/>
              <p:nvPr/>
            </p:nvSpPr>
            <p:spPr>
              <a:xfrm>
                <a:off x="3380650" y="3541650"/>
                <a:ext cx="220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63" extrusionOk="0">
                    <a:moveTo>
                      <a:pt x="28" y="1"/>
                    </a:moveTo>
                    <a:cubicBezTo>
                      <a:pt x="11" y="1"/>
                      <a:pt x="0" y="20"/>
                      <a:pt x="10" y="39"/>
                    </a:cubicBezTo>
                    <a:cubicBezTo>
                      <a:pt x="77" y="240"/>
                      <a:pt x="197" y="413"/>
                      <a:pt x="331" y="574"/>
                    </a:cubicBezTo>
                    <a:cubicBezTo>
                      <a:pt x="451" y="734"/>
                      <a:pt x="598" y="935"/>
                      <a:pt x="812" y="962"/>
                    </a:cubicBezTo>
                    <a:cubicBezTo>
                      <a:pt x="853" y="962"/>
                      <a:pt x="880" y="922"/>
                      <a:pt x="853" y="882"/>
                    </a:cubicBezTo>
                    <a:cubicBezTo>
                      <a:pt x="773" y="708"/>
                      <a:pt x="585" y="588"/>
                      <a:pt x="464" y="440"/>
                    </a:cubicBezTo>
                    <a:cubicBezTo>
                      <a:pt x="331" y="293"/>
                      <a:pt x="211" y="119"/>
                      <a:pt x="50" y="12"/>
                    </a:cubicBezTo>
                    <a:cubicBezTo>
                      <a:pt x="42" y="4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6"/>
              <p:cNvSpPr/>
              <p:nvPr/>
            </p:nvSpPr>
            <p:spPr>
              <a:xfrm>
                <a:off x="3383900" y="3537925"/>
                <a:ext cx="35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18" extrusionOk="0">
                    <a:moveTo>
                      <a:pt x="107" y="0"/>
                    </a:moveTo>
                    <a:cubicBezTo>
                      <a:pt x="27" y="0"/>
                      <a:pt x="0" y="107"/>
                      <a:pt x="67" y="148"/>
                    </a:cubicBezTo>
                    <a:cubicBezTo>
                      <a:pt x="281" y="268"/>
                      <a:pt x="509" y="348"/>
                      <a:pt x="723" y="482"/>
                    </a:cubicBezTo>
                    <a:cubicBezTo>
                      <a:pt x="923" y="616"/>
                      <a:pt x="1097" y="817"/>
                      <a:pt x="1311" y="910"/>
                    </a:cubicBezTo>
                    <a:cubicBezTo>
                      <a:pt x="1324" y="915"/>
                      <a:pt x="1335" y="917"/>
                      <a:pt x="1346" y="917"/>
                    </a:cubicBezTo>
                    <a:cubicBezTo>
                      <a:pt x="1395" y="917"/>
                      <a:pt x="1426" y="873"/>
                      <a:pt x="1404" y="830"/>
                    </a:cubicBezTo>
                    <a:cubicBezTo>
                      <a:pt x="1217" y="402"/>
                      <a:pt x="562" y="14"/>
                      <a:pt x="107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6"/>
              <p:cNvSpPr/>
              <p:nvPr/>
            </p:nvSpPr>
            <p:spPr>
              <a:xfrm>
                <a:off x="3375525" y="3480600"/>
                <a:ext cx="297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664" extrusionOk="0">
                    <a:moveTo>
                      <a:pt x="1073" y="1"/>
                    </a:moveTo>
                    <a:cubicBezTo>
                      <a:pt x="1053" y="1"/>
                      <a:pt x="1034" y="6"/>
                      <a:pt x="1017" y="20"/>
                    </a:cubicBezTo>
                    <a:cubicBezTo>
                      <a:pt x="763" y="234"/>
                      <a:pt x="549" y="501"/>
                      <a:pt x="362" y="769"/>
                    </a:cubicBezTo>
                    <a:cubicBezTo>
                      <a:pt x="202" y="997"/>
                      <a:pt x="1" y="1344"/>
                      <a:pt x="95" y="1639"/>
                    </a:cubicBezTo>
                    <a:cubicBezTo>
                      <a:pt x="102" y="1653"/>
                      <a:pt x="121" y="1664"/>
                      <a:pt x="139" y="1664"/>
                    </a:cubicBezTo>
                    <a:cubicBezTo>
                      <a:pt x="154" y="1664"/>
                      <a:pt x="169" y="1657"/>
                      <a:pt x="175" y="1639"/>
                    </a:cubicBezTo>
                    <a:cubicBezTo>
                      <a:pt x="295" y="1384"/>
                      <a:pt x="375" y="1130"/>
                      <a:pt x="536" y="876"/>
                    </a:cubicBezTo>
                    <a:cubicBezTo>
                      <a:pt x="723" y="608"/>
                      <a:pt x="951" y="381"/>
                      <a:pt x="1138" y="127"/>
                    </a:cubicBezTo>
                    <a:cubicBezTo>
                      <a:pt x="1188" y="56"/>
                      <a:pt x="1132" y="1"/>
                      <a:pt x="1073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6"/>
              <p:cNvSpPr/>
              <p:nvPr/>
            </p:nvSpPr>
            <p:spPr>
              <a:xfrm>
                <a:off x="3383900" y="3496100"/>
                <a:ext cx="29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39" extrusionOk="0">
                    <a:moveTo>
                      <a:pt x="1089" y="0"/>
                    </a:moveTo>
                    <a:cubicBezTo>
                      <a:pt x="1083" y="0"/>
                      <a:pt x="1077" y="1"/>
                      <a:pt x="1071" y="2"/>
                    </a:cubicBezTo>
                    <a:cubicBezTo>
                      <a:pt x="789" y="42"/>
                      <a:pt x="536" y="323"/>
                      <a:pt x="361" y="537"/>
                    </a:cubicBezTo>
                    <a:cubicBezTo>
                      <a:pt x="227" y="698"/>
                      <a:pt x="0" y="992"/>
                      <a:pt x="107" y="1219"/>
                    </a:cubicBezTo>
                    <a:cubicBezTo>
                      <a:pt x="107" y="1232"/>
                      <a:pt x="121" y="1239"/>
                      <a:pt x="136" y="1239"/>
                    </a:cubicBezTo>
                    <a:cubicBezTo>
                      <a:pt x="151" y="1239"/>
                      <a:pt x="167" y="1232"/>
                      <a:pt x="174" y="1219"/>
                    </a:cubicBezTo>
                    <a:cubicBezTo>
                      <a:pt x="227" y="1152"/>
                      <a:pt x="254" y="1072"/>
                      <a:pt x="295" y="1005"/>
                    </a:cubicBezTo>
                    <a:cubicBezTo>
                      <a:pt x="361" y="871"/>
                      <a:pt x="455" y="764"/>
                      <a:pt x="562" y="644"/>
                    </a:cubicBezTo>
                    <a:cubicBezTo>
                      <a:pt x="736" y="457"/>
                      <a:pt x="976" y="323"/>
                      <a:pt x="1137" y="122"/>
                    </a:cubicBezTo>
                    <a:cubicBezTo>
                      <a:pt x="1186" y="72"/>
                      <a:pt x="1156" y="0"/>
                      <a:pt x="1089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6"/>
              <p:cNvSpPr/>
              <p:nvPr/>
            </p:nvSpPr>
            <p:spPr>
              <a:xfrm>
                <a:off x="3269175" y="3497800"/>
                <a:ext cx="707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55" extrusionOk="0">
                    <a:moveTo>
                      <a:pt x="81" y="0"/>
                    </a:moveTo>
                    <a:cubicBezTo>
                      <a:pt x="54" y="0"/>
                      <a:pt x="28" y="0"/>
                      <a:pt x="1" y="14"/>
                    </a:cubicBezTo>
                    <a:cubicBezTo>
                      <a:pt x="54" y="68"/>
                      <a:pt x="122" y="148"/>
                      <a:pt x="202" y="255"/>
                    </a:cubicBezTo>
                    <a:lnTo>
                      <a:pt x="202" y="241"/>
                    </a:lnTo>
                    <a:cubicBezTo>
                      <a:pt x="282" y="175"/>
                      <a:pt x="256" y="14"/>
                      <a:pt x="135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6"/>
              <p:cNvSpPr/>
              <p:nvPr/>
            </p:nvSpPr>
            <p:spPr>
              <a:xfrm>
                <a:off x="3264500" y="3498150"/>
                <a:ext cx="9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8" extrusionOk="0">
                    <a:moveTo>
                      <a:pt x="188" y="0"/>
                    </a:moveTo>
                    <a:cubicBezTo>
                      <a:pt x="175" y="0"/>
                      <a:pt x="175" y="13"/>
                      <a:pt x="161" y="13"/>
                    </a:cubicBezTo>
                    <a:cubicBezTo>
                      <a:pt x="121" y="40"/>
                      <a:pt x="81" y="80"/>
                      <a:pt x="54" y="120"/>
                    </a:cubicBezTo>
                    <a:cubicBezTo>
                      <a:pt x="1" y="200"/>
                      <a:pt x="68" y="307"/>
                      <a:pt x="161" y="307"/>
                    </a:cubicBezTo>
                    <a:cubicBezTo>
                      <a:pt x="188" y="307"/>
                      <a:pt x="229" y="295"/>
                      <a:pt x="255" y="295"/>
                    </a:cubicBezTo>
                    <a:lnTo>
                      <a:pt x="309" y="281"/>
                    </a:lnTo>
                    <a:cubicBezTo>
                      <a:pt x="336" y="281"/>
                      <a:pt x="362" y="254"/>
                      <a:pt x="389" y="241"/>
                    </a:cubicBezTo>
                    <a:cubicBezTo>
                      <a:pt x="309" y="134"/>
                      <a:pt x="241" y="54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6"/>
              <p:cNvSpPr/>
              <p:nvPr/>
            </p:nvSpPr>
            <p:spPr>
              <a:xfrm>
                <a:off x="3275875" y="3505500"/>
                <a:ext cx="640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69" extrusionOk="0">
                    <a:moveTo>
                      <a:pt x="107" y="1"/>
                    </a:moveTo>
                    <a:cubicBezTo>
                      <a:pt x="68" y="1"/>
                      <a:pt x="27" y="13"/>
                      <a:pt x="0" y="40"/>
                    </a:cubicBezTo>
                    <a:cubicBezTo>
                      <a:pt x="41" y="108"/>
                      <a:pt x="81" y="188"/>
                      <a:pt x="121" y="268"/>
                    </a:cubicBezTo>
                    <a:cubicBezTo>
                      <a:pt x="175" y="268"/>
                      <a:pt x="228" y="215"/>
                      <a:pt x="241" y="174"/>
                    </a:cubicBezTo>
                    <a:cubicBezTo>
                      <a:pt x="255" y="147"/>
                      <a:pt x="255" y="120"/>
                      <a:pt x="241" y="94"/>
                    </a:cubicBezTo>
                    <a:cubicBezTo>
                      <a:pt x="228" y="40"/>
                      <a:pt x="175" y="1"/>
                      <a:pt x="12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36"/>
              <p:cNvSpPr/>
              <p:nvPr/>
            </p:nvSpPr>
            <p:spPr>
              <a:xfrm>
                <a:off x="3274525" y="3506500"/>
                <a:ext cx="44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29" extrusionOk="0">
                    <a:moveTo>
                      <a:pt x="54" y="0"/>
                    </a:moveTo>
                    <a:lnTo>
                      <a:pt x="28" y="27"/>
                    </a:lnTo>
                    <a:cubicBezTo>
                      <a:pt x="15" y="54"/>
                      <a:pt x="1" y="94"/>
                      <a:pt x="15" y="121"/>
                    </a:cubicBezTo>
                    <a:cubicBezTo>
                      <a:pt x="28" y="201"/>
                      <a:pt x="95" y="228"/>
                      <a:pt x="161" y="228"/>
                    </a:cubicBezTo>
                    <a:lnTo>
                      <a:pt x="175" y="228"/>
                    </a:lnTo>
                    <a:cubicBezTo>
                      <a:pt x="135" y="148"/>
                      <a:pt x="95" y="68"/>
                      <a:pt x="5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36"/>
              <p:cNvSpPr/>
              <p:nvPr/>
            </p:nvSpPr>
            <p:spPr>
              <a:xfrm>
                <a:off x="3280550" y="3497125"/>
                <a:ext cx="84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2" extrusionOk="0">
                    <a:moveTo>
                      <a:pt x="148" y="1"/>
                    </a:moveTo>
                    <a:cubicBezTo>
                      <a:pt x="95" y="1"/>
                      <a:pt x="41" y="54"/>
                      <a:pt x="15" y="108"/>
                    </a:cubicBezTo>
                    <a:cubicBezTo>
                      <a:pt x="1" y="175"/>
                      <a:pt x="41" y="268"/>
                      <a:pt x="122" y="282"/>
                    </a:cubicBezTo>
                    <a:lnTo>
                      <a:pt x="161" y="282"/>
                    </a:lnTo>
                    <a:cubicBezTo>
                      <a:pt x="229" y="282"/>
                      <a:pt x="282" y="255"/>
                      <a:pt x="309" y="188"/>
                    </a:cubicBezTo>
                    <a:cubicBezTo>
                      <a:pt x="336" y="95"/>
                      <a:pt x="255" y="14"/>
                      <a:pt x="175" y="14"/>
                    </a:cubicBezTo>
                    <a:cubicBezTo>
                      <a:pt x="161" y="1"/>
                      <a:pt x="161" y="1"/>
                      <a:pt x="148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36"/>
              <p:cNvSpPr/>
              <p:nvPr/>
            </p:nvSpPr>
            <p:spPr>
              <a:xfrm>
                <a:off x="3295625" y="3500150"/>
                <a:ext cx="77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55" extrusionOk="0">
                    <a:moveTo>
                      <a:pt x="147" y="0"/>
                    </a:moveTo>
                    <a:cubicBezTo>
                      <a:pt x="40" y="0"/>
                      <a:pt x="0" y="108"/>
                      <a:pt x="27" y="174"/>
                    </a:cubicBezTo>
                    <a:cubicBezTo>
                      <a:pt x="40" y="188"/>
                      <a:pt x="40" y="201"/>
                      <a:pt x="54" y="215"/>
                    </a:cubicBezTo>
                    <a:cubicBezTo>
                      <a:pt x="66" y="241"/>
                      <a:pt x="107" y="254"/>
                      <a:pt x="147" y="254"/>
                    </a:cubicBezTo>
                    <a:cubicBezTo>
                      <a:pt x="307" y="254"/>
                      <a:pt x="307" y="0"/>
                      <a:pt x="14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36"/>
              <p:cNvSpPr/>
              <p:nvPr/>
            </p:nvSpPr>
            <p:spPr>
              <a:xfrm>
                <a:off x="3296275" y="3504475"/>
                <a:ext cx="7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1" y="1"/>
                    </a:moveTo>
                    <a:cubicBezTo>
                      <a:pt x="14" y="15"/>
                      <a:pt x="14" y="28"/>
                      <a:pt x="28" y="42"/>
                    </a:cubicBezTo>
                    <a:cubicBezTo>
                      <a:pt x="14" y="28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36"/>
              <p:cNvSpPr/>
              <p:nvPr/>
            </p:nvSpPr>
            <p:spPr>
              <a:xfrm>
                <a:off x="3287900" y="3509175"/>
                <a:ext cx="77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41" extrusionOk="0">
                    <a:moveTo>
                      <a:pt x="149" y="0"/>
                    </a:moveTo>
                    <a:cubicBezTo>
                      <a:pt x="1" y="0"/>
                      <a:pt x="1" y="241"/>
                      <a:pt x="149" y="241"/>
                    </a:cubicBezTo>
                    <a:cubicBezTo>
                      <a:pt x="309" y="241"/>
                      <a:pt x="309" y="0"/>
                      <a:pt x="149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6"/>
              <p:cNvSpPr/>
              <p:nvPr/>
            </p:nvSpPr>
            <p:spPr>
              <a:xfrm>
                <a:off x="3283575" y="3524225"/>
                <a:ext cx="10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08" extrusionOk="0">
                    <a:moveTo>
                      <a:pt x="1" y="1"/>
                    </a:moveTo>
                    <a:cubicBezTo>
                      <a:pt x="13" y="40"/>
                      <a:pt x="27" y="81"/>
                      <a:pt x="27" y="108"/>
                    </a:cubicBezTo>
                    <a:cubicBezTo>
                      <a:pt x="40" y="81"/>
                      <a:pt x="27" y="27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6"/>
              <p:cNvSpPr/>
              <p:nvPr/>
            </p:nvSpPr>
            <p:spPr>
              <a:xfrm>
                <a:off x="3277875" y="3523550"/>
                <a:ext cx="64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1" extrusionOk="0">
                    <a:moveTo>
                      <a:pt x="161" y="1"/>
                    </a:moveTo>
                    <a:cubicBezTo>
                      <a:pt x="148" y="1"/>
                      <a:pt x="134" y="1"/>
                      <a:pt x="108" y="14"/>
                    </a:cubicBezTo>
                    <a:lnTo>
                      <a:pt x="68" y="54"/>
                    </a:lnTo>
                    <a:lnTo>
                      <a:pt x="54" y="67"/>
                    </a:lnTo>
                    <a:lnTo>
                      <a:pt x="54" y="54"/>
                    </a:lnTo>
                    <a:cubicBezTo>
                      <a:pt x="54" y="54"/>
                      <a:pt x="54" y="67"/>
                      <a:pt x="41" y="67"/>
                    </a:cubicBezTo>
                    <a:cubicBezTo>
                      <a:pt x="15" y="67"/>
                      <a:pt x="1" y="108"/>
                      <a:pt x="15" y="135"/>
                    </a:cubicBezTo>
                    <a:cubicBezTo>
                      <a:pt x="54" y="174"/>
                      <a:pt x="95" y="201"/>
                      <a:pt x="148" y="201"/>
                    </a:cubicBezTo>
                    <a:cubicBezTo>
                      <a:pt x="161" y="201"/>
                      <a:pt x="188" y="201"/>
                      <a:pt x="215" y="188"/>
                    </a:cubicBezTo>
                    <a:cubicBezTo>
                      <a:pt x="241" y="174"/>
                      <a:pt x="255" y="161"/>
                      <a:pt x="255" y="135"/>
                    </a:cubicBezTo>
                    <a:cubicBezTo>
                      <a:pt x="255" y="108"/>
                      <a:pt x="241" y="67"/>
                      <a:pt x="229" y="28"/>
                    </a:cubicBezTo>
                    <a:cubicBezTo>
                      <a:pt x="215" y="14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6"/>
              <p:cNvSpPr/>
              <p:nvPr/>
            </p:nvSpPr>
            <p:spPr>
              <a:xfrm>
                <a:off x="3294950" y="3521550"/>
                <a:ext cx="6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07" y="1"/>
                    </a:moveTo>
                    <a:cubicBezTo>
                      <a:pt x="54" y="1"/>
                      <a:pt x="0" y="40"/>
                      <a:pt x="0" y="108"/>
                    </a:cubicBezTo>
                    <a:cubicBezTo>
                      <a:pt x="0" y="174"/>
                      <a:pt x="54" y="201"/>
                      <a:pt x="107" y="201"/>
                    </a:cubicBezTo>
                    <a:lnTo>
                      <a:pt x="147" y="201"/>
                    </a:lnTo>
                    <a:cubicBezTo>
                      <a:pt x="241" y="188"/>
                      <a:pt x="241" y="27"/>
                      <a:pt x="147" y="13"/>
                    </a:cubicBezTo>
                    <a:cubicBezTo>
                      <a:pt x="134" y="13"/>
                      <a:pt x="134" y="13"/>
                      <a:pt x="134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6"/>
              <p:cNvSpPr/>
              <p:nvPr/>
            </p:nvSpPr>
            <p:spPr>
              <a:xfrm>
                <a:off x="3304975" y="3510500"/>
                <a:ext cx="5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8" extrusionOk="0">
                    <a:moveTo>
                      <a:pt x="81" y="1"/>
                    </a:moveTo>
                    <a:cubicBezTo>
                      <a:pt x="40" y="1"/>
                      <a:pt x="1" y="41"/>
                      <a:pt x="1" y="81"/>
                    </a:cubicBezTo>
                    <a:cubicBezTo>
                      <a:pt x="1" y="134"/>
                      <a:pt x="40" y="188"/>
                      <a:pt x="94" y="188"/>
                    </a:cubicBezTo>
                    <a:lnTo>
                      <a:pt x="108" y="188"/>
                    </a:lnTo>
                    <a:cubicBezTo>
                      <a:pt x="201" y="175"/>
                      <a:pt x="228" y="41"/>
                      <a:pt x="120" y="15"/>
                    </a:cubicBezTo>
                    <a:cubicBezTo>
                      <a:pt x="108" y="1"/>
                      <a:pt x="94" y="1"/>
                      <a:pt x="8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6"/>
              <p:cNvSpPr/>
              <p:nvPr/>
            </p:nvSpPr>
            <p:spPr>
              <a:xfrm>
                <a:off x="3304975" y="3495800"/>
                <a:ext cx="63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0" y="0"/>
                    </a:moveTo>
                    <a:cubicBezTo>
                      <a:pt x="1" y="0"/>
                      <a:pt x="1" y="201"/>
                      <a:pt x="120" y="201"/>
                    </a:cubicBezTo>
                    <a:cubicBezTo>
                      <a:pt x="254" y="201"/>
                      <a:pt x="254" y="0"/>
                      <a:pt x="120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13" y="1"/>
                    </a:move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6"/>
              <p:cNvSpPr/>
              <p:nvPr/>
            </p:nvSpPr>
            <p:spPr>
              <a:xfrm>
                <a:off x="3328700" y="3504825"/>
                <a:ext cx="94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6" extrusionOk="0">
                    <a:moveTo>
                      <a:pt x="122" y="1"/>
                    </a:moveTo>
                    <a:cubicBezTo>
                      <a:pt x="108" y="1"/>
                      <a:pt x="81" y="14"/>
                      <a:pt x="68" y="28"/>
                    </a:cubicBezTo>
                    <a:lnTo>
                      <a:pt x="54" y="28"/>
                    </a:lnTo>
                    <a:cubicBezTo>
                      <a:pt x="54" y="28"/>
                      <a:pt x="54" y="28"/>
                      <a:pt x="54" y="28"/>
                    </a:cubicBezTo>
                    <a:lnTo>
                      <a:pt x="54" y="28"/>
                    </a:lnTo>
                    <a:lnTo>
                      <a:pt x="41" y="40"/>
                    </a:lnTo>
                    <a:cubicBezTo>
                      <a:pt x="28" y="54"/>
                      <a:pt x="15" y="67"/>
                      <a:pt x="15" y="81"/>
                    </a:cubicBezTo>
                    <a:cubicBezTo>
                      <a:pt x="1" y="135"/>
                      <a:pt x="28" y="201"/>
                      <a:pt x="68" y="242"/>
                    </a:cubicBezTo>
                    <a:cubicBezTo>
                      <a:pt x="95" y="268"/>
                      <a:pt x="149" y="295"/>
                      <a:pt x="188" y="295"/>
                    </a:cubicBezTo>
                    <a:cubicBezTo>
                      <a:pt x="242" y="295"/>
                      <a:pt x="282" y="281"/>
                      <a:pt x="309" y="242"/>
                    </a:cubicBezTo>
                    <a:cubicBezTo>
                      <a:pt x="375" y="188"/>
                      <a:pt x="363" y="94"/>
                      <a:pt x="309" y="40"/>
                    </a:cubicBezTo>
                    <a:cubicBezTo>
                      <a:pt x="282" y="1"/>
                      <a:pt x="242" y="1"/>
                      <a:pt x="202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3" y="1"/>
                    </a:moveTo>
                    <a:lnTo>
                      <a:pt x="0" y="13"/>
                    </a:lnTo>
                    <a:cubicBezTo>
                      <a:pt x="13" y="13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EEEB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6"/>
              <p:cNvSpPr/>
              <p:nvPr/>
            </p:nvSpPr>
            <p:spPr>
              <a:xfrm>
                <a:off x="3343100" y="3512200"/>
                <a:ext cx="7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8" extrusionOk="0">
                    <a:moveTo>
                      <a:pt x="81" y="0"/>
                    </a:moveTo>
                    <a:cubicBezTo>
                      <a:pt x="54" y="0"/>
                      <a:pt x="13" y="27"/>
                      <a:pt x="13" y="54"/>
                    </a:cubicBezTo>
                    <a:lnTo>
                      <a:pt x="1" y="93"/>
                    </a:lnTo>
                    <a:lnTo>
                      <a:pt x="1" y="173"/>
                    </a:lnTo>
                    <a:cubicBezTo>
                      <a:pt x="13" y="227"/>
                      <a:pt x="81" y="268"/>
                      <a:pt x="134" y="268"/>
                    </a:cubicBezTo>
                    <a:cubicBezTo>
                      <a:pt x="188" y="268"/>
                      <a:pt x="227" y="241"/>
                      <a:pt x="254" y="200"/>
                    </a:cubicBezTo>
                    <a:cubicBezTo>
                      <a:pt x="308" y="120"/>
                      <a:pt x="241" y="0"/>
                      <a:pt x="147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6"/>
              <p:cNvSpPr/>
              <p:nvPr/>
            </p:nvSpPr>
            <p:spPr>
              <a:xfrm>
                <a:off x="3268875" y="3514875"/>
                <a:ext cx="77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1" extrusionOk="0">
                    <a:moveTo>
                      <a:pt x="187" y="0"/>
                    </a:moveTo>
                    <a:cubicBezTo>
                      <a:pt x="147" y="0"/>
                      <a:pt x="107" y="27"/>
                      <a:pt x="66" y="54"/>
                    </a:cubicBezTo>
                    <a:cubicBezTo>
                      <a:pt x="0" y="80"/>
                      <a:pt x="13" y="173"/>
                      <a:pt x="66" y="214"/>
                    </a:cubicBezTo>
                    <a:cubicBezTo>
                      <a:pt x="93" y="227"/>
                      <a:pt x="120" y="241"/>
                      <a:pt x="161" y="241"/>
                    </a:cubicBezTo>
                    <a:cubicBezTo>
                      <a:pt x="187" y="241"/>
                      <a:pt x="214" y="227"/>
                      <a:pt x="241" y="214"/>
                    </a:cubicBezTo>
                    <a:cubicBezTo>
                      <a:pt x="280" y="200"/>
                      <a:pt x="307" y="147"/>
                      <a:pt x="307" y="120"/>
                    </a:cubicBezTo>
                    <a:cubicBezTo>
                      <a:pt x="294" y="54"/>
                      <a:pt x="254" y="0"/>
                      <a:pt x="18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6"/>
              <p:cNvSpPr/>
              <p:nvPr/>
            </p:nvSpPr>
            <p:spPr>
              <a:xfrm>
                <a:off x="3316350" y="3504175"/>
                <a:ext cx="63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74" extrusionOk="0">
                    <a:moveTo>
                      <a:pt x="120" y="0"/>
                    </a:moveTo>
                    <a:cubicBezTo>
                      <a:pt x="67" y="0"/>
                      <a:pt x="27" y="27"/>
                      <a:pt x="13" y="80"/>
                    </a:cubicBezTo>
                    <a:cubicBezTo>
                      <a:pt x="0" y="107"/>
                      <a:pt x="13" y="134"/>
                      <a:pt x="27" y="147"/>
                    </a:cubicBezTo>
                    <a:cubicBezTo>
                      <a:pt x="54" y="173"/>
                      <a:pt x="81" y="173"/>
                      <a:pt x="107" y="173"/>
                    </a:cubicBezTo>
                    <a:lnTo>
                      <a:pt x="147" y="173"/>
                    </a:lnTo>
                    <a:cubicBezTo>
                      <a:pt x="254" y="147"/>
                      <a:pt x="227" y="0"/>
                      <a:pt x="13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6"/>
              <p:cNvSpPr/>
              <p:nvPr/>
            </p:nvSpPr>
            <p:spPr>
              <a:xfrm>
                <a:off x="3244775" y="3511525"/>
                <a:ext cx="67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48" y="0"/>
                    </a:moveTo>
                    <a:cubicBezTo>
                      <a:pt x="121" y="0"/>
                      <a:pt x="108" y="13"/>
                      <a:pt x="94" y="13"/>
                    </a:cubicBezTo>
                    <a:cubicBezTo>
                      <a:pt x="54" y="40"/>
                      <a:pt x="14" y="67"/>
                      <a:pt x="1" y="120"/>
                    </a:cubicBezTo>
                    <a:cubicBezTo>
                      <a:pt x="1" y="161"/>
                      <a:pt x="1" y="200"/>
                      <a:pt x="41" y="227"/>
                    </a:cubicBezTo>
                    <a:cubicBezTo>
                      <a:pt x="67" y="241"/>
                      <a:pt x="81" y="254"/>
                      <a:pt x="108" y="254"/>
                    </a:cubicBezTo>
                    <a:cubicBezTo>
                      <a:pt x="135" y="254"/>
                      <a:pt x="174" y="227"/>
                      <a:pt x="201" y="214"/>
                    </a:cubicBezTo>
                    <a:cubicBezTo>
                      <a:pt x="255" y="188"/>
                      <a:pt x="268" y="134"/>
                      <a:pt x="255" y="81"/>
                    </a:cubicBezTo>
                    <a:cubicBezTo>
                      <a:pt x="255" y="67"/>
                      <a:pt x="242" y="54"/>
                      <a:pt x="228" y="40"/>
                    </a:cubicBezTo>
                    <a:cubicBezTo>
                      <a:pt x="215" y="13"/>
                      <a:pt x="174" y="0"/>
                      <a:pt x="148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6"/>
              <p:cNvSpPr/>
              <p:nvPr/>
            </p:nvSpPr>
            <p:spPr>
              <a:xfrm>
                <a:off x="3258150" y="3506850"/>
                <a:ext cx="9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8" extrusionOk="0">
                    <a:moveTo>
                      <a:pt x="201" y="0"/>
                    </a:moveTo>
                    <a:cubicBezTo>
                      <a:pt x="174" y="0"/>
                      <a:pt x="135" y="13"/>
                      <a:pt x="108" y="27"/>
                    </a:cubicBezTo>
                    <a:cubicBezTo>
                      <a:pt x="81" y="40"/>
                      <a:pt x="67" y="54"/>
                      <a:pt x="41" y="80"/>
                    </a:cubicBezTo>
                    <a:cubicBezTo>
                      <a:pt x="14" y="120"/>
                      <a:pt x="1" y="161"/>
                      <a:pt x="1" y="187"/>
                    </a:cubicBezTo>
                    <a:cubicBezTo>
                      <a:pt x="41" y="241"/>
                      <a:pt x="67" y="280"/>
                      <a:pt x="108" y="334"/>
                    </a:cubicBezTo>
                    <a:cubicBezTo>
                      <a:pt x="135" y="348"/>
                      <a:pt x="148" y="348"/>
                      <a:pt x="174" y="348"/>
                    </a:cubicBezTo>
                    <a:lnTo>
                      <a:pt x="242" y="348"/>
                    </a:lnTo>
                    <a:cubicBezTo>
                      <a:pt x="335" y="321"/>
                      <a:pt x="388" y="214"/>
                      <a:pt x="362" y="134"/>
                    </a:cubicBezTo>
                    <a:cubicBezTo>
                      <a:pt x="349" y="54"/>
                      <a:pt x="268" y="0"/>
                      <a:pt x="201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6"/>
              <p:cNvSpPr/>
              <p:nvPr/>
            </p:nvSpPr>
            <p:spPr>
              <a:xfrm>
                <a:off x="3258150" y="3511525"/>
                <a:ext cx="27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7" extrusionOk="0">
                    <a:moveTo>
                      <a:pt x="1" y="0"/>
                    </a:moveTo>
                    <a:cubicBezTo>
                      <a:pt x="1" y="54"/>
                      <a:pt x="28" y="107"/>
                      <a:pt x="67" y="134"/>
                    </a:cubicBezTo>
                    <a:cubicBezTo>
                      <a:pt x="81" y="134"/>
                      <a:pt x="94" y="147"/>
                      <a:pt x="108" y="147"/>
                    </a:cubicBezTo>
                    <a:cubicBezTo>
                      <a:pt x="67" y="93"/>
                      <a:pt x="41" y="54"/>
                      <a:pt x="1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6"/>
              <p:cNvSpPr/>
              <p:nvPr/>
            </p:nvSpPr>
            <p:spPr>
              <a:xfrm>
                <a:off x="3254150" y="3501500"/>
                <a:ext cx="73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15" extrusionOk="0">
                    <a:moveTo>
                      <a:pt x="147" y="0"/>
                    </a:moveTo>
                    <a:cubicBezTo>
                      <a:pt x="120" y="0"/>
                      <a:pt x="94" y="0"/>
                      <a:pt x="67" y="13"/>
                    </a:cubicBezTo>
                    <a:cubicBezTo>
                      <a:pt x="0" y="54"/>
                      <a:pt x="0" y="161"/>
                      <a:pt x="67" y="200"/>
                    </a:cubicBezTo>
                    <a:cubicBezTo>
                      <a:pt x="94" y="214"/>
                      <a:pt x="120" y="214"/>
                      <a:pt x="147" y="214"/>
                    </a:cubicBezTo>
                    <a:lnTo>
                      <a:pt x="188" y="214"/>
                    </a:lnTo>
                    <a:cubicBezTo>
                      <a:pt x="295" y="187"/>
                      <a:pt x="295" y="27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4" name="Google Shape;1124;p36"/>
            <p:cNvGrpSpPr/>
            <p:nvPr/>
          </p:nvGrpSpPr>
          <p:grpSpPr>
            <a:xfrm>
              <a:off x="6546149" y="2584466"/>
              <a:ext cx="170165" cy="728091"/>
              <a:chOff x="4673175" y="1671175"/>
              <a:chExt cx="347275" cy="1485900"/>
            </a:xfrm>
          </p:grpSpPr>
          <p:sp>
            <p:nvSpPr>
              <p:cNvPr id="1125" name="Google Shape;1125;p36"/>
              <p:cNvSpPr/>
              <p:nvPr/>
            </p:nvSpPr>
            <p:spPr>
              <a:xfrm>
                <a:off x="4829475" y="26795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6"/>
              <p:cNvSpPr/>
              <p:nvPr/>
            </p:nvSpPr>
            <p:spPr>
              <a:xfrm>
                <a:off x="4673175" y="246850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6"/>
              <p:cNvSpPr/>
              <p:nvPr/>
            </p:nvSpPr>
            <p:spPr>
              <a:xfrm>
                <a:off x="4829475" y="21714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6"/>
              <p:cNvSpPr/>
              <p:nvPr/>
            </p:nvSpPr>
            <p:spPr>
              <a:xfrm>
                <a:off x="4918150" y="188225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6"/>
              <p:cNvSpPr/>
              <p:nvPr/>
            </p:nvSpPr>
            <p:spPr>
              <a:xfrm>
                <a:off x="4727175" y="16711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6"/>
              <p:cNvSpPr/>
              <p:nvPr/>
            </p:nvSpPr>
            <p:spPr>
              <a:xfrm>
                <a:off x="4918150" y="30547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31" name="Google Shape;1131;p36"/>
          <p:cNvGrpSpPr/>
          <p:nvPr/>
        </p:nvGrpSpPr>
        <p:grpSpPr>
          <a:xfrm>
            <a:off x="100712" y="3424811"/>
            <a:ext cx="871034" cy="1718689"/>
            <a:chOff x="3601575" y="3262625"/>
            <a:chExt cx="303675" cy="435950"/>
          </a:xfrm>
        </p:grpSpPr>
        <p:sp>
          <p:nvSpPr>
            <p:cNvPr id="1132" name="Google Shape;1132;p36"/>
            <p:cNvSpPr/>
            <p:nvPr/>
          </p:nvSpPr>
          <p:spPr>
            <a:xfrm>
              <a:off x="3791200" y="3473725"/>
              <a:ext cx="70575" cy="189300"/>
            </a:xfrm>
            <a:custGeom>
              <a:avLst/>
              <a:gdLst/>
              <a:ahLst/>
              <a:cxnLst/>
              <a:rect l="l" t="t" r="r" b="b"/>
              <a:pathLst>
                <a:path w="2823" h="7572" extrusionOk="0">
                  <a:moveTo>
                    <a:pt x="268" y="0"/>
                  </a:moveTo>
                  <a:cubicBezTo>
                    <a:pt x="135" y="295"/>
                    <a:pt x="81" y="603"/>
                    <a:pt x="108" y="910"/>
                  </a:cubicBezTo>
                  <a:cubicBezTo>
                    <a:pt x="201" y="1124"/>
                    <a:pt x="495" y="1593"/>
                    <a:pt x="1098" y="1994"/>
                  </a:cubicBezTo>
                  <a:cubicBezTo>
                    <a:pt x="1913" y="2529"/>
                    <a:pt x="2100" y="2582"/>
                    <a:pt x="1967" y="3398"/>
                  </a:cubicBezTo>
                  <a:cubicBezTo>
                    <a:pt x="1860" y="4000"/>
                    <a:pt x="1" y="6448"/>
                    <a:pt x="1325" y="7571"/>
                  </a:cubicBezTo>
                  <a:cubicBezTo>
                    <a:pt x="670" y="6702"/>
                    <a:pt x="1405" y="5124"/>
                    <a:pt x="2288" y="3947"/>
                  </a:cubicBezTo>
                  <a:cubicBezTo>
                    <a:pt x="2823" y="3264"/>
                    <a:pt x="2649" y="1940"/>
                    <a:pt x="1552" y="1379"/>
                  </a:cubicBezTo>
                  <a:cubicBezTo>
                    <a:pt x="789" y="990"/>
                    <a:pt x="415" y="348"/>
                    <a:pt x="268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3726650" y="3474075"/>
              <a:ext cx="49200" cy="160175"/>
            </a:xfrm>
            <a:custGeom>
              <a:avLst/>
              <a:gdLst/>
              <a:ahLst/>
              <a:cxnLst/>
              <a:rect l="l" t="t" r="r" b="b"/>
              <a:pathLst>
                <a:path w="1968" h="6407" extrusionOk="0">
                  <a:moveTo>
                    <a:pt x="416" y="0"/>
                  </a:moveTo>
                  <a:cubicBezTo>
                    <a:pt x="282" y="147"/>
                    <a:pt x="161" y="294"/>
                    <a:pt x="54" y="441"/>
                  </a:cubicBezTo>
                  <a:cubicBezTo>
                    <a:pt x="41" y="628"/>
                    <a:pt x="1" y="1538"/>
                    <a:pt x="550" y="2314"/>
                  </a:cubicBezTo>
                  <a:cubicBezTo>
                    <a:pt x="1151" y="3170"/>
                    <a:pt x="1887" y="4949"/>
                    <a:pt x="964" y="6394"/>
                  </a:cubicBezTo>
                  <a:lnTo>
                    <a:pt x="990" y="6407"/>
                  </a:lnTo>
                  <a:cubicBezTo>
                    <a:pt x="1204" y="6059"/>
                    <a:pt x="1526" y="5618"/>
                    <a:pt x="1686" y="5163"/>
                  </a:cubicBezTo>
                  <a:cubicBezTo>
                    <a:pt x="1967" y="4427"/>
                    <a:pt x="1646" y="3250"/>
                    <a:pt x="1058" y="2233"/>
                  </a:cubicBezTo>
                  <a:cubicBezTo>
                    <a:pt x="282" y="896"/>
                    <a:pt x="416" y="0"/>
                    <a:pt x="416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3621650" y="3481425"/>
              <a:ext cx="58875" cy="140475"/>
            </a:xfrm>
            <a:custGeom>
              <a:avLst/>
              <a:gdLst/>
              <a:ahLst/>
              <a:cxnLst/>
              <a:rect l="l" t="t" r="r" b="b"/>
              <a:pathLst>
                <a:path w="2355" h="5619" extrusionOk="0">
                  <a:moveTo>
                    <a:pt x="2355" y="0"/>
                  </a:moveTo>
                  <a:cubicBezTo>
                    <a:pt x="2355" y="0"/>
                    <a:pt x="1793" y="161"/>
                    <a:pt x="1231" y="843"/>
                  </a:cubicBezTo>
                  <a:cubicBezTo>
                    <a:pt x="669" y="1538"/>
                    <a:pt x="1513" y="3184"/>
                    <a:pt x="1258" y="4026"/>
                  </a:cubicBezTo>
                  <a:cubicBezTo>
                    <a:pt x="1084" y="4588"/>
                    <a:pt x="469" y="5297"/>
                    <a:pt x="0" y="5618"/>
                  </a:cubicBezTo>
                  <a:cubicBezTo>
                    <a:pt x="509" y="5417"/>
                    <a:pt x="1352" y="5003"/>
                    <a:pt x="1566" y="4334"/>
                  </a:cubicBezTo>
                  <a:cubicBezTo>
                    <a:pt x="2141" y="2595"/>
                    <a:pt x="1084" y="1511"/>
                    <a:pt x="2167" y="602"/>
                  </a:cubicBezTo>
                  <a:cubicBezTo>
                    <a:pt x="2262" y="241"/>
                    <a:pt x="2355" y="0"/>
                    <a:pt x="2355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3601575" y="3262625"/>
              <a:ext cx="303675" cy="435950"/>
            </a:xfrm>
            <a:custGeom>
              <a:avLst/>
              <a:gdLst/>
              <a:ahLst/>
              <a:cxnLst/>
              <a:rect l="l" t="t" r="r" b="b"/>
              <a:pathLst>
                <a:path w="12147" h="17438" extrusionOk="0">
                  <a:moveTo>
                    <a:pt x="6109" y="0"/>
                  </a:moveTo>
                  <a:cubicBezTo>
                    <a:pt x="4138" y="0"/>
                    <a:pt x="2190" y="1162"/>
                    <a:pt x="1620" y="2947"/>
                  </a:cubicBezTo>
                  <a:cubicBezTo>
                    <a:pt x="737" y="5703"/>
                    <a:pt x="2569" y="7454"/>
                    <a:pt x="2569" y="7454"/>
                  </a:cubicBezTo>
                  <a:cubicBezTo>
                    <a:pt x="2569" y="7454"/>
                    <a:pt x="643" y="8458"/>
                    <a:pt x="429" y="9983"/>
                  </a:cubicBezTo>
                  <a:cubicBezTo>
                    <a:pt x="229" y="11508"/>
                    <a:pt x="1299" y="12096"/>
                    <a:pt x="1017" y="12698"/>
                  </a:cubicBezTo>
                  <a:cubicBezTo>
                    <a:pt x="737" y="13313"/>
                    <a:pt x="1" y="14223"/>
                    <a:pt x="282" y="14504"/>
                  </a:cubicBezTo>
                  <a:cubicBezTo>
                    <a:pt x="311" y="14533"/>
                    <a:pt x="351" y="14547"/>
                    <a:pt x="398" y="14547"/>
                  </a:cubicBezTo>
                  <a:cubicBezTo>
                    <a:pt x="503" y="14547"/>
                    <a:pt x="647" y="14481"/>
                    <a:pt x="803" y="14370"/>
                  </a:cubicBezTo>
                  <a:cubicBezTo>
                    <a:pt x="1272" y="14049"/>
                    <a:pt x="1887" y="13340"/>
                    <a:pt x="2061" y="12778"/>
                  </a:cubicBezTo>
                  <a:cubicBezTo>
                    <a:pt x="2316" y="11936"/>
                    <a:pt x="1472" y="10290"/>
                    <a:pt x="2034" y="9595"/>
                  </a:cubicBezTo>
                  <a:cubicBezTo>
                    <a:pt x="2596" y="8913"/>
                    <a:pt x="3158" y="8752"/>
                    <a:pt x="3158" y="8752"/>
                  </a:cubicBezTo>
                  <a:lnTo>
                    <a:pt x="3158" y="8752"/>
                  </a:lnTo>
                  <a:cubicBezTo>
                    <a:pt x="3158" y="8752"/>
                    <a:pt x="3065" y="8993"/>
                    <a:pt x="2970" y="9354"/>
                  </a:cubicBezTo>
                  <a:cubicBezTo>
                    <a:pt x="2851" y="9889"/>
                    <a:pt x="2744" y="10718"/>
                    <a:pt x="2984" y="11535"/>
                  </a:cubicBezTo>
                  <a:cubicBezTo>
                    <a:pt x="3386" y="12912"/>
                    <a:pt x="3372" y="13300"/>
                    <a:pt x="2984" y="14076"/>
                  </a:cubicBezTo>
                  <a:cubicBezTo>
                    <a:pt x="2061" y="15881"/>
                    <a:pt x="2623" y="17340"/>
                    <a:pt x="2984" y="17433"/>
                  </a:cubicBezTo>
                  <a:cubicBezTo>
                    <a:pt x="2995" y="17436"/>
                    <a:pt x="3005" y="17438"/>
                    <a:pt x="3015" y="17438"/>
                  </a:cubicBezTo>
                  <a:cubicBezTo>
                    <a:pt x="3340" y="17438"/>
                    <a:pt x="3463" y="15825"/>
                    <a:pt x="3814" y="15293"/>
                  </a:cubicBezTo>
                  <a:cubicBezTo>
                    <a:pt x="4576" y="14183"/>
                    <a:pt x="5392" y="13875"/>
                    <a:pt x="5271" y="12778"/>
                  </a:cubicBezTo>
                  <a:cubicBezTo>
                    <a:pt x="5151" y="11775"/>
                    <a:pt x="3867" y="10584"/>
                    <a:pt x="5057" y="8899"/>
                  </a:cubicBezTo>
                  <a:cubicBezTo>
                    <a:pt x="5164" y="8752"/>
                    <a:pt x="5285" y="8605"/>
                    <a:pt x="5419" y="8458"/>
                  </a:cubicBezTo>
                  <a:lnTo>
                    <a:pt x="5419" y="8458"/>
                  </a:lnTo>
                  <a:cubicBezTo>
                    <a:pt x="5419" y="8458"/>
                    <a:pt x="5285" y="9354"/>
                    <a:pt x="6061" y="10691"/>
                  </a:cubicBezTo>
                  <a:cubicBezTo>
                    <a:pt x="6649" y="11708"/>
                    <a:pt x="6970" y="12885"/>
                    <a:pt x="6689" y="13621"/>
                  </a:cubicBezTo>
                  <a:cubicBezTo>
                    <a:pt x="6529" y="14076"/>
                    <a:pt x="6207" y="14517"/>
                    <a:pt x="5993" y="14865"/>
                  </a:cubicBezTo>
                  <a:cubicBezTo>
                    <a:pt x="5779" y="15200"/>
                    <a:pt x="5672" y="15453"/>
                    <a:pt x="5886" y="15548"/>
                  </a:cubicBezTo>
                  <a:cubicBezTo>
                    <a:pt x="5912" y="15560"/>
                    <a:pt x="5942" y="15566"/>
                    <a:pt x="5976" y="15566"/>
                  </a:cubicBezTo>
                  <a:cubicBezTo>
                    <a:pt x="6530" y="15566"/>
                    <a:pt x="8213" y="13999"/>
                    <a:pt x="8401" y="12551"/>
                  </a:cubicBezTo>
                  <a:cubicBezTo>
                    <a:pt x="8522" y="11681"/>
                    <a:pt x="7746" y="10465"/>
                    <a:pt x="7693" y="9354"/>
                  </a:cubicBezTo>
                  <a:cubicBezTo>
                    <a:pt x="7666" y="9047"/>
                    <a:pt x="7720" y="8739"/>
                    <a:pt x="7853" y="8444"/>
                  </a:cubicBezTo>
                  <a:cubicBezTo>
                    <a:pt x="8000" y="8792"/>
                    <a:pt x="8374" y="9434"/>
                    <a:pt x="9137" y="9823"/>
                  </a:cubicBezTo>
                  <a:cubicBezTo>
                    <a:pt x="10234" y="10384"/>
                    <a:pt x="10408" y="11708"/>
                    <a:pt x="9873" y="12391"/>
                  </a:cubicBezTo>
                  <a:cubicBezTo>
                    <a:pt x="8990" y="13568"/>
                    <a:pt x="8255" y="15146"/>
                    <a:pt x="8910" y="16015"/>
                  </a:cubicBezTo>
                  <a:cubicBezTo>
                    <a:pt x="8933" y="16047"/>
                    <a:pt x="8954" y="16062"/>
                    <a:pt x="8973" y="16062"/>
                  </a:cubicBezTo>
                  <a:cubicBezTo>
                    <a:pt x="9138" y="16062"/>
                    <a:pt x="9190" y="14942"/>
                    <a:pt x="10101" y="13875"/>
                  </a:cubicBezTo>
                  <a:cubicBezTo>
                    <a:pt x="10488" y="13420"/>
                    <a:pt x="12147" y="12418"/>
                    <a:pt x="11906" y="10545"/>
                  </a:cubicBezTo>
                  <a:cubicBezTo>
                    <a:pt x="11679" y="8672"/>
                    <a:pt x="9873" y="8030"/>
                    <a:pt x="9552" y="7267"/>
                  </a:cubicBezTo>
                  <a:cubicBezTo>
                    <a:pt x="10327" y="6826"/>
                    <a:pt x="11411" y="4913"/>
                    <a:pt x="10208" y="2546"/>
                  </a:cubicBezTo>
                  <a:cubicBezTo>
                    <a:pt x="9300" y="755"/>
                    <a:pt x="7697" y="0"/>
                    <a:pt x="610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3660450" y="3368400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50" y="0"/>
                  </a:moveTo>
                  <a:cubicBezTo>
                    <a:pt x="428" y="0"/>
                    <a:pt x="0" y="428"/>
                    <a:pt x="0" y="949"/>
                  </a:cubicBezTo>
                  <a:cubicBezTo>
                    <a:pt x="0" y="1484"/>
                    <a:pt x="428" y="1900"/>
                    <a:pt x="950" y="1900"/>
                  </a:cubicBezTo>
                  <a:cubicBezTo>
                    <a:pt x="1472" y="1900"/>
                    <a:pt x="1900" y="1484"/>
                    <a:pt x="1900" y="949"/>
                  </a:cubicBezTo>
                  <a:cubicBezTo>
                    <a:pt x="1900" y="428"/>
                    <a:pt x="1472" y="0"/>
                    <a:pt x="950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3792875" y="3364700"/>
              <a:ext cx="47175" cy="47500"/>
            </a:xfrm>
            <a:custGeom>
              <a:avLst/>
              <a:gdLst/>
              <a:ahLst/>
              <a:cxnLst/>
              <a:rect l="l" t="t" r="r" b="b"/>
              <a:pathLst>
                <a:path w="1887" h="1900" extrusionOk="0">
                  <a:moveTo>
                    <a:pt x="936" y="1"/>
                  </a:moveTo>
                  <a:cubicBezTo>
                    <a:pt x="415" y="1"/>
                    <a:pt x="0" y="429"/>
                    <a:pt x="0" y="951"/>
                  </a:cubicBezTo>
                  <a:cubicBezTo>
                    <a:pt x="0" y="1472"/>
                    <a:pt x="415" y="1900"/>
                    <a:pt x="936" y="1900"/>
                  </a:cubicBezTo>
                  <a:cubicBezTo>
                    <a:pt x="1472" y="1900"/>
                    <a:pt x="1887" y="1472"/>
                    <a:pt x="1887" y="951"/>
                  </a:cubicBezTo>
                  <a:cubicBezTo>
                    <a:pt x="1887" y="429"/>
                    <a:pt x="1472" y="1"/>
                    <a:pt x="936" y="1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3680175" y="3344650"/>
              <a:ext cx="18100" cy="18075"/>
            </a:xfrm>
            <a:custGeom>
              <a:avLst/>
              <a:gdLst/>
              <a:ahLst/>
              <a:cxnLst/>
              <a:rect l="l" t="t" r="r" b="b"/>
              <a:pathLst>
                <a:path w="724" h="723" extrusionOk="0">
                  <a:moveTo>
                    <a:pt x="361" y="0"/>
                  </a:moveTo>
                  <a:cubicBezTo>
                    <a:pt x="161" y="0"/>
                    <a:pt x="1" y="161"/>
                    <a:pt x="1" y="362"/>
                  </a:cubicBezTo>
                  <a:cubicBezTo>
                    <a:pt x="1" y="562"/>
                    <a:pt x="161" y="722"/>
                    <a:pt x="361" y="722"/>
                  </a:cubicBezTo>
                  <a:cubicBezTo>
                    <a:pt x="563" y="722"/>
                    <a:pt x="723" y="562"/>
                    <a:pt x="723" y="362"/>
                  </a:cubicBezTo>
                  <a:cubicBezTo>
                    <a:pt x="723" y="161"/>
                    <a:pt x="563" y="0"/>
                    <a:pt x="36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3792200" y="3344650"/>
              <a:ext cx="17750" cy="18075"/>
            </a:xfrm>
            <a:custGeom>
              <a:avLst/>
              <a:gdLst/>
              <a:ahLst/>
              <a:cxnLst/>
              <a:rect l="l" t="t" r="r" b="b"/>
              <a:pathLst>
                <a:path w="710" h="723" extrusionOk="0">
                  <a:moveTo>
                    <a:pt x="348" y="0"/>
                  </a:moveTo>
                  <a:cubicBezTo>
                    <a:pt x="148" y="0"/>
                    <a:pt x="0" y="161"/>
                    <a:pt x="0" y="362"/>
                  </a:cubicBezTo>
                  <a:cubicBezTo>
                    <a:pt x="0" y="562"/>
                    <a:pt x="148" y="722"/>
                    <a:pt x="348" y="722"/>
                  </a:cubicBezTo>
                  <a:cubicBezTo>
                    <a:pt x="549" y="722"/>
                    <a:pt x="710" y="562"/>
                    <a:pt x="710" y="362"/>
                  </a:cubicBezTo>
                  <a:cubicBezTo>
                    <a:pt x="710" y="161"/>
                    <a:pt x="549" y="0"/>
                    <a:pt x="348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3699900" y="3349625"/>
              <a:ext cx="88400" cy="33950"/>
            </a:xfrm>
            <a:custGeom>
              <a:avLst/>
              <a:gdLst/>
              <a:ahLst/>
              <a:cxnLst/>
              <a:rect l="l" t="t" r="r" b="b"/>
              <a:pathLst>
                <a:path w="3536" h="1358" extrusionOk="0">
                  <a:moveTo>
                    <a:pt x="3036" y="0"/>
                  </a:moveTo>
                  <a:cubicBezTo>
                    <a:pt x="2901" y="0"/>
                    <a:pt x="2741" y="72"/>
                    <a:pt x="2542" y="149"/>
                  </a:cubicBezTo>
                  <a:cubicBezTo>
                    <a:pt x="2342" y="216"/>
                    <a:pt x="2087" y="296"/>
                    <a:pt x="1766" y="296"/>
                  </a:cubicBezTo>
                  <a:cubicBezTo>
                    <a:pt x="1214" y="286"/>
                    <a:pt x="815" y="1"/>
                    <a:pt x="537" y="1"/>
                  </a:cubicBezTo>
                  <a:cubicBezTo>
                    <a:pt x="437" y="1"/>
                    <a:pt x="352" y="37"/>
                    <a:pt x="282" y="136"/>
                  </a:cubicBezTo>
                  <a:cubicBezTo>
                    <a:pt x="1" y="510"/>
                    <a:pt x="643" y="1272"/>
                    <a:pt x="1753" y="1353"/>
                  </a:cubicBezTo>
                  <a:cubicBezTo>
                    <a:pt x="1798" y="1356"/>
                    <a:pt x="1842" y="1358"/>
                    <a:pt x="1886" y="1358"/>
                  </a:cubicBezTo>
                  <a:cubicBezTo>
                    <a:pt x="2905" y="1358"/>
                    <a:pt x="3536" y="482"/>
                    <a:pt x="3305" y="149"/>
                  </a:cubicBezTo>
                  <a:cubicBezTo>
                    <a:pt x="3225" y="40"/>
                    <a:pt x="3137" y="0"/>
                    <a:pt x="3036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3713950" y="3356425"/>
              <a:ext cx="61550" cy="16000"/>
            </a:xfrm>
            <a:custGeom>
              <a:avLst/>
              <a:gdLst/>
              <a:ahLst/>
              <a:cxnLst/>
              <a:rect l="l" t="t" r="r" b="b"/>
              <a:pathLst>
                <a:path w="2462" h="640" extrusionOk="0">
                  <a:moveTo>
                    <a:pt x="2396" y="1"/>
                  </a:moveTo>
                  <a:cubicBezTo>
                    <a:pt x="2385" y="1"/>
                    <a:pt x="2375" y="4"/>
                    <a:pt x="2368" y="11"/>
                  </a:cubicBezTo>
                  <a:lnTo>
                    <a:pt x="2355" y="24"/>
                  </a:lnTo>
                  <a:cubicBezTo>
                    <a:pt x="2355" y="24"/>
                    <a:pt x="2355" y="37"/>
                    <a:pt x="2342" y="51"/>
                  </a:cubicBezTo>
                  <a:lnTo>
                    <a:pt x="2288" y="105"/>
                  </a:lnTo>
                  <a:cubicBezTo>
                    <a:pt x="2235" y="144"/>
                    <a:pt x="2167" y="212"/>
                    <a:pt x="2060" y="265"/>
                  </a:cubicBezTo>
                  <a:cubicBezTo>
                    <a:pt x="2021" y="292"/>
                    <a:pt x="1953" y="319"/>
                    <a:pt x="1900" y="345"/>
                  </a:cubicBezTo>
                  <a:cubicBezTo>
                    <a:pt x="1873" y="345"/>
                    <a:pt x="1833" y="358"/>
                    <a:pt x="1807" y="372"/>
                  </a:cubicBezTo>
                  <a:cubicBezTo>
                    <a:pt x="1766" y="372"/>
                    <a:pt x="1739" y="385"/>
                    <a:pt x="1700" y="399"/>
                  </a:cubicBezTo>
                  <a:cubicBezTo>
                    <a:pt x="1632" y="412"/>
                    <a:pt x="1552" y="426"/>
                    <a:pt x="1486" y="426"/>
                  </a:cubicBezTo>
                  <a:lnTo>
                    <a:pt x="1245" y="426"/>
                  </a:lnTo>
                  <a:cubicBezTo>
                    <a:pt x="1165" y="426"/>
                    <a:pt x="1084" y="426"/>
                    <a:pt x="1017" y="412"/>
                  </a:cubicBezTo>
                  <a:cubicBezTo>
                    <a:pt x="937" y="412"/>
                    <a:pt x="856" y="385"/>
                    <a:pt x="790" y="385"/>
                  </a:cubicBezTo>
                  <a:cubicBezTo>
                    <a:pt x="723" y="372"/>
                    <a:pt x="656" y="345"/>
                    <a:pt x="589" y="332"/>
                  </a:cubicBezTo>
                  <a:cubicBezTo>
                    <a:pt x="523" y="319"/>
                    <a:pt x="469" y="292"/>
                    <a:pt x="416" y="265"/>
                  </a:cubicBezTo>
                  <a:cubicBezTo>
                    <a:pt x="362" y="238"/>
                    <a:pt x="309" y="212"/>
                    <a:pt x="268" y="198"/>
                  </a:cubicBezTo>
                  <a:cubicBezTo>
                    <a:pt x="228" y="171"/>
                    <a:pt x="202" y="144"/>
                    <a:pt x="175" y="131"/>
                  </a:cubicBezTo>
                  <a:lnTo>
                    <a:pt x="121" y="78"/>
                  </a:lnTo>
                  <a:cubicBezTo>
                    <a:pt x="107" y="64"/>
                    <a:pt x="95" y="64"/>
                    <a:pt x="95" y="64"/>
                  </a:cubicBezTo>
                  <a:cubicBezTo>
                    <a:pt x="81" y="37"/>
                    <a:pt x="54" y="37"/>
                    <a:pt x="27" y="37"/>
                  </a:cubicBezTo>
                  <a:cubicBezTo>
                    <a:pt x="0" y="64"/>
                    <a:pt x="0" y="91"/>
                    <a:pt x="14" y="118"/>
                  </a:cubicBezTo>
                  <a:cubicBezTo>
                    <a:pt x="14" y="118"/>
                    <a:pt x="14" y="131"/>
                    <a:pt x="27" y="144"/>
                  </a:cubicBezTo>
                  <a:cubicBezTo>
                    <a:pt x="41" y="158"/>
                    <a:pt x="54" y="198"/>
                    <a:pt x="95" y="225"/>
                  </a:cubicBezTo>
                  <a:cubicBezTo>
                    <a:pt x="121" y="238"/>
                    <a:pt x="148" y="278"/>
                    <a:pt x="188" y="305"/>
                  </a:cubicBezTo>
                  <a:cubicBezTo>
                    <a:pt x="228" y="345"/>
                    <a:pt x="282" y="385"/>
                    <a:pt x="335" y="412"/>
                  </a:cubicBezTo>
                  <a:cubicBezTo>
                    <a:pt x="402" y="439"/>
                    <a:pt x="455" y="479"/>
                    <a:pt x="523" y="492"/>
                  </a:cubicBezTo>
                  <a:cubicBezTo>
                    <a:pt x="603" y="519"/>
                    <a:pt x="669" y="560"/>
                    <a:pt x="749" y="572"/>
                  </a:cubicBezTo>
                  <a:cubicBezTo>
                    <a:pt x="830" y="586"/>
                    <a:pt x="910" y="613"/>
                    <a:pt x="990" y="613"/>
                  </a:cubicBezTo>
                  <a:cubicBezTo>
                    <a:pt x="1070" y="613"/>
                    <a:pt x="1165" y="626"/>
                    <a:pt x="1245" y="626"/>
                  </a:cubicBezTo>
                  <a:lnTo>
                    <a:pt x="1272" y="640"/>
                  </a:lnTo>
                  <a:lnTo>
                    <a:pt x="1311" y="640"/>
                  </a:lnTo>
                  <a:lnTo>
                    <a:pt x="1365" y="626"/>
                  </a:lnTo>
                  <a:lnTo>
                    <a:pt x="1498" y="626"/>
                  </a:lnTo>
                  <a:lnTo>
                    <a:pt x="1739" y="586"/>
                  </a:lnTo>
                  <a:cubicBezTo>
                    <a:pt x="1820" y="560"/>
                    <a:pt x="1900" y="533"/>
                    <a:pt x="1967" y="506"/>
                  </a:cubicBezTo>
                  <a:cubicBezTo>
                    <a:pt x="2034" y="465"/>
                    <a:pt x="2101" y="439"/>
                    <a:pt x="2154" y="399"/>
                  </a:cubicBezTo>
                  <a:cubicBezTo>
                    <a:pt x="2261" y="332"/>
                    <a:pt x="2328" y="251"/>
                    <a:pt x="2381" y="185"/>
                  </a:cubicBezTo>
                  <a:cubicBezTo>
                    <a:pt x="2435" y="118"/>
                    <a:pt x="2449" y="78"/>
                    <a:pt x="2449" y="78"/>
                  </a:cubicBezTo>
                  <a:cubicBezTo>
                    <a:pt x="2462" y="51"/>
                    <a:pt x="2462" y="24"/>
                    <a:pt x="2435" y="11"/>
                  </a:cubicBezTo>
                  <a:cubicBezTo>
                    <a:pt x="2421" y="4"/>
                    <a:pt x="2408" y="1"/>
                    <a:pt x="2396" y="1"/>
                  </a:cubicBezTo>
                  <a:close/>
                </a:path>
              </a:pathLst>
            </a:custGeom>
            <a:solidFill>
              <a:srgbClr val="31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3718300" y="3353000"/>
              <a:ext cx="5375" cy="3375"/>
            </a:xfrm>
            <a:custGeom>
              <a:avLst/>
              <a:gdLst/>
              <a:ahLst/>
              <a:cxnLst/>
              <a:rect l="l" t="t" r="r" b="b"/>
              <a:pathLst>
                <a:path w="215" h="135" extrusionOk="0">
                  <a:moveTo>
                    <a:pt x="108" y="1"/>
                  </a:moveTo>
                  <a:cubicBezTo>
                    <a:pt x="67" y="1"/>
                    <a:pt x="40" y="14"/>
                    <a:pt x="14" y="54"/>
                  </a:cubicBezTo>
                  <a:cubicBezTo>
                    <a:pt x="1" y="54"/>
                    <a:pt x="1" y="67"/>
                    <a:pt x="14" y="67"/>
                  </a:cubicBezTo>
                  <a:cubicBezTo>
                    <a:pt x="40" y="108"/>
                    <a:pt x="81" y="121"/>
                    <a:pt x="135" y="135"/>
                  </a:cubicBezTo>
                  <a:lnTo>
                    <a:pt x="147" y="135"/>
                  </a:lnTo>
                  <a:cubicBezTo>
                    <a:pt x="161" y="135"/>
                    <a:pt x="188" y="135"/>
                    <a:pt x="188" y="121"/>
                  </a:cubicBezTo>
                  <a:cubicBezTo>
                    <a:pt x="201" y="108"/>
                    <a:pt x="215" y="94"/>
                    <a:pt x="215" y="67"/>
                  </a:cubicBezTo>
                  <a:cubicBezTo>
                    <a:pt x="215" y="41"/>
                    <a:pt x="188" y="14"/>
                    <a:pt x="161" y="14"/>
                  </a:cubicBezTo>
                  <a:cubicBezTo>
                    <a:pt x="147" y="1"/>
                    <a:pt x="121" y="1"/>
                    <a:pt x="108" y="1"/>
                  </a:cubicBezTo>
                  <a:close/>
                </a:path>
              </a:pathLst>
            </a:custGeom>
            <a:solidFill>
              <a:srgbClr val="F5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3728650" y="3356675"/>
              <a:ext cx="19425" cy="7050"/>
            </a:xfrm>
            <a:custGeom>
              <a:avLst/>
              <a:gdLst/>
              <a:ahLst/>
              <a:cxnLst/>
              <a:rect l="l" t="t" r="r" b="b"/>
              <a:pathLst>
                <a:path w="777" h="282" extrusionOk="0">
                  <a:moveTo>
                    <a:pt x="54" y="1"/>
                  </a:moveTo>
                  <a:cubicBezTo>
                    <a:pt x="42" y="1"/>
                    <a:pt x="28" y="14"/>
                    <a:pt x="15" y="14"/>
                  </a:cubicBezTo>
                  <a:cubicBezTo>
                    <a:pt x="1" y="14"/>
                    <a:pt x="1" y="27"/>
                    <a:pt x="1" y="27"/>
                  </a:cubicBezTo>
                  <a:cubicBezTo>
                    <a:pt x="1" y="161"/>
                    <a:pt x="202" y="215"/>
                    <a:pt x="295" y="241"/>
                  </a:cubicBezTo>
                  <a:cubicBezTo>
                    <a:pt x="363" y="255"/>
                    <a:pt x="456" y="282"/>
                    <a:pt x="563" y="282"/>
                  </a:cubicBezTo>
                  <a:cubicBezTo>
                    <a:pt x="630" y="282"/>
                    <a:pt x="710" y="268"/>
                    <a:pt x="750" y="215"/>
                  </a:cubicBezTo>
                  <a:cubicBezTo>
                    <a:pt x="764" y="202"/>
                    <a:pt x="777" y="161"/>
                    <a:pt x="764" y="134"/>
                  </a:cubicBezTo>
                  <a:cubicBezTo>
                    <a:pt x="710" y="54"/>
                    <a:pt x="603" y="41"/>
                    <a:pt x="509" y="41"/>
                  </a:cubicBezTo>
                  <a:lnTo>
                    <a:pt x="402" y="41"/>
                  </a:lnTo>
                  <a:cubicBezTo>
                    <a:pt x="322" y="41"/>
                    <a:pt x="256" y="27"/>
                    <a:pt x="175" y="27"/>
                  </a:cubicBezTo>
                  <a:cubicBezTo>
                    <a:pt x="135" y="14"/>
                    <a:pt x="95" y="1"/>
                    <a:pt x="54" y="1"/>
                  </a:cubicBezTo>
                  <a:close/>
                </a:path>
              </a:pathLst>
            </a:custGeom>
            <a:solidFill>
              <a:srgbClr val="F5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3677150" y="3273075"/>
              <a:ext cx="46175" cy="33150"/>
            </a:xfrm>
            <a:custGeom>
              <a:avLst/>
              <a:gdLst/>
              <a:ahLst/>
              <a:cxnLst/>
              <a:rect l="l" t="t" r="r" b="b"/>
              <a:pathLst>
                <a:path w="1847" h="1326" extrusionOk="0">
                  <a:moveTo>
                    <a:pt x="1633" y="0"/>
                  </a:moveTo>
                  <a:cubicBezTo>
                    <a:pt x="1513" y="0"/>
                    <a:pt x="1379" y="41"/>
                    <a:pt x="1299" y="68"/>
                  </a:cubicBezTo>
                  <a:cubicBezTo>
                    <a:pt x="1219" y="95"/>
                    <a:pt x="1151" y="134"/>
                    <a:pt x="1071" y="175"/>
                  </a:cubicBezTo>
                  <a:cubicBezTo>
                    <a:pt x="924" y="228"/>
                    <a:pt x="791" y="322"/>
                    <a:pt x="657" y="402"/>
                  </a:cubicBezTo>
                  <a:cubicBezTo>
                    <a:pt x="470" y="509"/>
                    <a:pt x="309" y="630"/>
                    <a:pt x="161" y="803"/>
                  </a:cubicBezTo>
                  <a:cubicBezTo>
                    <a:pt x="28" y="964"/>
                    <a:pt x="1" y="1325"/>
                    <a:pt x="295" y="1325"/>
                  </a:cubicBezTo>
                  <a:lnTo>
                    <a:pt x="309" y="1325"/>
                  </a:lnTo>
                  <a:cubicBezTo>
                    <a:pt x="563" y="1325"/>
                    <a:pt x="804" y="1138"/>
                    <a:pt x="1005" y="990"/>
                  </a:cubicBezTo>
                  <a:cubicBezTo>
                    <a:pt x="1165" y="883"/>
                    <a:pt x="1312" y="776"/>
                    <a:pt x="1472" y="656"/>
                  </a:cubicBezTo>
                  <a:cubicBezTo>
                    <a:pt x="1606" y="549"/>
                    <a:pt x="1847" y="389"/>
                    <a:pt x="1847" y="202"/>
                  </a:cubicBezTo>
                  <a:cubicBezTo>
                    <a:pt x="1847" y="41"/>
                    <a:pt x="1754" y="0"/>
                    <a:pt x="1633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3628325" y="3481750"/>
              <a:ext cx="9750" cy="11400"/>
            </a:xfrm>
            <a:custGeom>
              <a:avLst/>
              <a:gdLst/>
              <a:ahLst/>
              <a:cxnLst/>
              <a:rect l="l" t="t" r="r" b="b"/>
              <a:pathLst>
                <a:path w="390" h="456" extrusionOk="0">
                  <a:moveTo>
                    <a:pt x="215" y="0"/>
                  </a:moveTo>
                  <a:cubicBezTo>
                    <a:pt x="175" y="0"/>
                    <a:pt x="149" y="0"/>
                    <a:pt x="122" y="14"/>
                  </a:cubicBezTo>
                  <a:cubicBezTo>
                    <a:pt x="28" y="68"/>
                    <a:pt x="1" y="148"/>
                    <a:pt x="1" y="241"/>
                  </a:cubicBezTo>
                  <a:cubicBezTo>
                    <a:pt x="1" y="308"/>
                    <a:pt x="1" y="348"/>
                    <a:pt x="28" y="402"/>
                  </a:cubicBezTo>
                  <a:cubicBezTo>
                    <a:pt x="55" y="442"/>
                    <a:pt x="81" y="455"/>
                    <a:pt x="122" y="455"/>
                  </a:cubicBezTo>
                  <a:lnTo>
                    <a:pt x="149" y="455"/>
                  </a:lnTo>
                  <a:cubicBezTo>
                    <a:pt x="162" y="442"/>
                    <a:pt x="175" y="442"/>
                    <a:pt x="188" y="442"/>
                  </a:cubicBezTo>
                  <a:cubicBezTo>
                    <a:pt x="229" y="428"/>
                    <a:pt x="256" y="402"/>
                    <a:pt x="282" y="375"/>
                  </a:cubicBezTo>
                  <a:cubicBezTo>
                    <a:pt x="349" y="321"/>
                    <a:pt x="389" y="255"/>
                    <a:pt x="389" y="175"/>
                  </a:cubicBezTo>
                  <a:cubicBezTo>
                    <a:pt x="389" y="68"/>
                    <a:pt x="295" y="0"/>
                    <a:pt x="215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3642725" y="3457350"/>
              <a:ext cx="24775" cy="20400"/>
            </a:xfrm>
            <a:custGeom>
              <a:avLst/>
              <a:gdLst/>
              <a:ahLst/>
              <a:cxnLst/>
              <a:rect l="l" t="t" r="r" b="b"/>
              <a:pathLst>
                <a:path w="991" h="816" extrusionOk="0">
                  <a:moveTo>
                    <a:pt x="723" y="0"/>
                  </a:moveTo>
                  <a:cubicBezTo>
                    <a:pt x="670" y="0"/>
                    <a:pt x="629" y="13"/>
                    <a:pt x="589" y="27"/>
                  </a:cubicBezTo>
                  <a:cubicBezTo>
                    <a:pt x="388" y="120"/>
                    <a:pt x="134" y="295"/>
                    <a:pt x="40" y="495"/>
                  </a:cubicBezTo>
                  <a:cubicBezTo>
                    <a:pt x="14" y="589"/>
                    <a:pt x="1" y="682"/>
                    <a:pt x="81" y="749"/>
                  </a:cubicBezTo>
                  <a:cubicBezTo>
                    <a:pt x="121" y="789"/>
                    <a:pt x="174" y="816"/>
                    <a:pt x="241" y="816"/>
                  </a:cubicBezTo>
                  <a:cubicBezTo>
                    <a:pt x="268" y="816"/>
                    <a:pt x="308" y="803"/>
                    <a:pt x="335" y="789"/>
                  </a:cubicBezTo>
                  <a:cubicBezTo>
                    <a:pt x="509" y="669"/>
                    <a:pt x="643" y="535"/>
                    <a:pt x="830" y="455"/>
                  </a:cubicBezTo>
                  <a:cubicBezTo>
                    <a:pt x="964" y="402"/>
                    <a:pt x="991" y="227"/>
                    <a:pt x="923" y="120"/>
                  </a:cubicBezTo>
                  <a:cubicBezTo>
                    <a:pt x="870" y="40"/>
                    <a:pt x="803" y="0"/>
                    <a:pt x="723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3679525" y="3511525"/>
              <a:ext cx="10375" cy="15400"/>
            </a:xfrm>
            <a:custGeom>
              <a:avLst/>
              <a:gdLst/>
              <a:ahLst/>
              <a:cxnLst/>
              <a:rect l="l" t="t" r="r" b="b"/>
              <a:pathLst>
                <a:path w="415" h="616" extrusionOk="0">
                  <a:moveTo>
                    <a:pt x="187" y="0"/>
                  </a:moveTo>
                  <a:cubicBezTo>
                    <a:pt x="161" y="0"/>
                    <a:pt x="147" y="13"/>
                    <a:pt x="120" y="27"/>
                  </a:cubicBezTo>
                  <a:cubicBezTo>
                    <a:pt x="27" y="107"/>
                    <a:pt x="0" y="295"/>
                    <a:pt x="13" y="428"/>
                  </a:cubicBezTo>
                  <a:cubicBezTo>
                    <a:pt x="13" y="521"/>
                    <a:pt x="93" y="616"/>
                    <a:pt x="200" y="616"/>
                  </a:cubicBezTo>
                  <a:cubicBezTo>
                    <a:pt x="334" y="616"/>
                    <a:pt x="414" y="495"/>
                    <a:pt x="387" y="375"/>
                  </a:cubicBezTo>
                  <a:cubicBezTo>
                    <a:pt x="361" y="254"/>
                    <a:pt x="334" y="107"/>
                    <a:pt x="241" y="27"/>
                  </a:cubicBezTo>
                  <a:cubicBezTo>
                    <a:pt x="22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3680850" y="3479075"/>
              <a:ext cx="13725" cy="26450"/>
            </a:xfrm>
            <a:custGeom>
              <a:avLst/>
              <a:gdLst/>
              <a:ahLst/>
              <a:cxnLst/>
              <a:rect l="l" t="t" r="r" b="b"/>
              <a:pathLst>
                <a:path w="549" h="1058" extrusionOk="0">
                  <a:moveTo>
                    <a:pt x="348" y="0"/>
                  </a:moveTo>
                  <a:cubicBezTo>
                    <a:pt x="322" y="0"/>
                    <a:pt x="308" y="0"/>
                    <a:pt x="281" y="14"/>
                  </a:cubicBezTo>
                  <a:cubicBezTo>
                    <a:pt x="40" y="94"/>
                    <a:pt x="27" y="389"/>
                    <a:pt x="27" y="603"/>
                  </a:cubicBezTo>
                  <a:cubicBezTo>
                    <a:pt x="40" y="723"/>
                    <a:pt x="1" y="1058"/>
                    <a:pt x="188" y="1058"/>
                  </a:cubicBezTo>
                  <a:lnTo>
                    <a:pt x="215" y="1058"/>
                  </a:lnTo>
                  <a:cubicBezTo>
                    <a:pt x="361" y="1044"/>
                    <a:pt x="402" y="817"/>
                    <a:pt x="429" y="696"/>
                  </a:cubicBezTo>
                  <a:cubicBezTo>
                    <a:pt x="429" y="616"/>
                    <a:pt x="441" y="549"/>
                    <a:pt x="455" y="469"/>
                  </a:cubicBezTo>
                  <a:cubicBezTo>
                    <a:pt x="468" y="389"/>
                    <a:pt x="522" y="321"/>
                    <a:pt x="522" y="255"/>
                  </a:cubicBezTo>
                  <a:cubicBezTo>
                    <a:pt x="549" y="134"/>
                    <a:pt x="468" y="0"/>
                    <a:pt x="34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3742700" y="3478400"/>
              <a:ext cx="11750" cy="20750"/>
            </a:xfrm>
            <a:custGeom>
              <a:avLst/>
              <a:gdLst/>
              <a:ahLst/>
              <a:cxnLst/>
              <a:rect l="l" t="t" r="r" b="b"/>
              <a:pathLst>
                <a:path w="470" h="830" extrusionOk="0">
                  <a:moveTo>
                    <a:pt x="122" y="1"/>
                  </a:moveTo>
                  <a:cubicBezTo>
                    <a:pt x="68" y="1"/>
                    <a:pt x="15" y="41"/>
                    <a:pt x="15" y="95"/>
                  </a:cubicBezTo>
                  <a:cubicBezTo>
                    <a:pt x="1" y="215"/>
                    <a:pt x="27" y="322"/>
                    <a:pt x="54" y="429"/>
                  </a:cubicBezTo>
                  <a:cubicBezTo>
                    <a:pt x="81" y="562"/>
                    <a:pt x="108" y="683"/>
                    <a:pt x="188" y="776"/>
                  </a:cubicBezTo>
                  <a:cubicBezTo>
                    <a:pt x="229" y="817"/>
                    <a:pt x="255" y="830"/>
                    <a:pt x="295" y="830"/>
                  </a:cubicBezTo>
                  <a:cubicBezTo>
                    <a:pt x="375" y="830"/>
                    <a:pt x="469" y="763"/>
                    <a:pt x="455" y="669"/>
                  </a:cubicBezTo>
                  <a:cubicBezTo>
                    <a:pt x="455" y="562"/>
                    <a:pt x="402" y="455"/>
                    <a:pt x="362" y="348"/>
                  </a:cubicBezTo>
                  <a:cubicBezTo>
                    <a:pt x="322" y="241"/>
                    <a:pt x="268" y="121"/>
                    <a:pt x="188" y="27"/>
                  </a:cubicBezTo>
                  <a:cubicBezTo>
                    <a:pt x="175" y="1"/>
                    <a:pt x="148" y="1"/>
                    <a:pt x="12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3749400" y="3505825"/>
              <a:ext cx="12725" cy="15750"/>
            </a:xfrm>
            <a:custGeom>
              <a:avLst/>
              <a:gdLst/>
              <a:ahLst/>
              <a:cxnLst/>
              <a:rect l="l" t="t" r="r" b="b"/>
              <a:pathLst>
                <a:path w="509" h="630" extrusionOk="0">
                  <a:moveTo>
                    <a:pt x="107" y="0"/>
                  </a:moveTo>
                  <a:cubicBezTo>
                    <a:pt x="68" y="0"/>
                    <a:pt x="27" y="27"/>
                    <a:pt x="27" y="68"/>
                  </a:cubicBezTo>
                  <a:cubicBezTo>
                    <a:pt x="0" y="161"/>
                    <a:pt x="41" y="268"/>
                    <a:pt x="80" y="348"/>
                  </a:cubicBezTo>
                  <a:cubicBezTo>
                    <a:pt x="134" y="442"/>
                    <a:pt x="187" y="535"/>
                    <a:pt x="268" y="603"/>
                  </a:cubicBezTo>
                  <a:cubicBezTo>
                    <a:pt x="294" y="616"/>
                    <a:pt x="321" y="630"/>
                    <a:pt x="335" y="630"/>
                  </a:cubicBezTo>
                  <a:cubicBezTo>
                    <a:pt x="428" y="630"/>
                    <a:pt x="509" y="523"/>
                    <a:pt x="482" y="442"/>
                  </a:cubicBezTo>
                  <a:cubicBezTo>
                    <a:pt x="455" y="335"/>
                    <a:pt x="375" y="268"/>
                    <a:pt x="321" y="202"/>
                  </a:cubicBezTo>
                  <a:cubicBezTo>
                    <a:pt x="255" y="148"/>
                    <a:pt x="214" y="68"/>
                    <a:pt x="148" y="14"/>
                  </a:cubicBezTo>
                  <a:cubicBezTo>
                    <a:pt x="134" y="14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3808250" y="3471700"/>
              <a:ext cx="36150" cy="32800"/>
            </a:xfrm>
            <a:custGeom>
              <a:avLst/>
              <a:gdLst/>
              <a:ahLst/>
              <a:cxnLst/>
              <a:rect l="l" t="t" r="r" b="b"/>
              <a:pathLst>
                <a:path w="1446" h="1312" extrusionOk="0">
                  <a:moveTo>
                    <a:pt x="148" y="1"/>
                  </a:moveTo>
                  <a:cubicBezTo>
                    <a:pt x="107" y="1"/>
                    <a:pt x="68" y="15"/>
                    <a:pt x="68" y="54"/>
                  </a:cubicBezTo>
                  <a:cubicBezTo>
                    <a:pt x="0" y="282"/>
                    <a:pt x="188" y="590"/>
                    <a:pt x="309" y="764"/>
                  </a:cubicBezTo>
                  <a:cubicBezTo>
                    <a:pt x="469" y="1005"/>
                    <a:pt x="763" y="1165"/>
                    <a:pt x="1031" y="1299"/>
                  </a:cubicBezTo>
                  <a:cubicBezTo>
                    <a:pt x="1071" y="1312"/>
                    <a:pt x="1097" y="1312"/>
                    <a:pt x="1138" y="1312"/>
                  </a:cubicBezTo>
                  <a:cubicBezTo>
                    <a:pt x="1311" y="1312"/>
                    <a:pt x="1445" y="1112"/>
                    <a:pt x="1298" y="951"/>
                  </a:cubicBezTo>
                  <a:cubicBezTo>
                    <a:pt x="1111" y="750"/>
                    <a:pt x="830" y="710"/>
                    <a:pt x="643" y="496"/>
                  </a:cubicBezTo>
                  <a:cubicBezTo>
                    <a:pt x="509" y="349"/>
                    <a:pt x="389" y="42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3846725" y="3510500"/>
              <a:ext cx="15050" cy="16425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174" y="1"/>
                  </a:moveTo>
                  <a:cubicBezTo>
                    <a:pt x="134" y="1"/>
                    <a:pt x="93" y="15"/>
                    <a:pt x="54" y="41"/>
                  </a:cubicBezTo>
                  <a:cubicBezTo>
                    <a:pt x="13" y="68"/>
                    <a:pt x="0" y="108"/>
                    <a:pt x="27" y="148"/>
                  </a:cubicBezTo>
                  <a:cubicBezTo>
                    <a:pt x="54" y="215"/>
                    <a:pt x="81" y="229"/>
                    <a:pt x="93" y="282"/>
                  </a:cubicBezTo>
                  <a:cubicBezTo>
                    <a:pt x="93" y="309"/>
                    <a:pt x="107" y="322"/>
                    <a:pt x="107" y="336"/>
                  </a:cubicBezTo>
                  <a:cubicBezTo>
                    <a:pt x="120" y="348"/>
                    <a:pt x="120" y="362"/>
                    <a:pt x="134" y="389"/>
                  </a:cubicBezTo>
                  <a:cubicBezTo>
                    <a:pt x="147" y="429"/>
                    <a:pt x="147" y="469"/>
                    <a:pt x="161" y="496"/>
                  </a:cubicBezTo>
                  <a:cubicBezTo>
                    <a:pt x="200" y="589"/>
                    <a:pt x="281" y="657"/>
                    <a:pt x="375" y="657"/>
                  </a:cubicBezTo>
                  <a:lnTo>
                    <a:pt x="428" y="657"/>
                  </a:lnTo>
                  <a:cubicBezTo>
                    <a:pt x="562" y="616"/>
                    <a:pt x="602" y="509"/>
                    <a:pt x="589" y="389"/>
                  </a:cubicBezTo>
                  <a:cubicBezTo>
                    <a:pt x="562" y="268"/>
                    <a:pt x="482" y="122"/>
                    <a:pt x="375" y="68"/>
                  </a:cubicBezTo>
                  <a:cubicBezTo>
                    <a:pt x="321" y="27"/>
                    <a:pt x="241" y="1"/>
                    <a:pt x="174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3617325" y="3532925"/>
              <a:ext cx="7025" cy="10375"/>
            </a:xfrm>
            <a:custGeom>
              <a:avLst/>
              <a:gdLst/>
              <a:ahLst/>
              <a:cxnLst/>
              <a:rect l="l" t="t" r="r" b="b"/>
              <a:pathLst>
                <a:path w="281" h="415" extrusionOk="0">
                  <a:moveTo>
                    <a:pt x="54" y="0"/>
                  </a:moveTo>
                  <a:lnTo>
                    <a:pt x="54" y="13"/>
                  </a:lnTo>
                  <a:cubicBezTo>
                    <a:pt x="54" y="27"/>
                    <a:pt x="40" y="40"/>
                    <a:pt x="27" y="54"/>
                  </a:cubicBezTo>
                  <a:cubicBezTo>
                    <a:pt x="0" y="81"/>
                    <a:pt x="13" y="107"/>
                    <a:pt x="0" y="134"/>
                  </a:cubicBezTo>
                  <a:cubicBezTo>
                    <a:pt x="0" y="200"/>
                    <a:pt x="13" y="281"/>
                    <a:pt x="27" y="334"/>
                  </a:cubicBezTo>
                  <a:cubicBezTo>
                    <a:pt x="54" y="388"/>
                    <a:pt x="93" y="414"/>
                    <a:pt x="134" y="414"/>
                  </a:cubicBezTo>
                  <a:cubicBezTo>
                    <a:pt x="200" y="414"/>
                    <a:pt x="280" y="348"/>
                    <a:pt x="227" y="254"/>
                  </a:cubicBezTo>
                  <a:cubicBezTo>
                    <a:pt x="200" y="200"/>
                    <a:pt x="161" y="161"/>
                    <a:pt x="134" y="107"/>
                  </a:cubicBezTo>
                  <a:cubicBezTo>
                    <a:pt x="120" y="81"/>
                    <a:pt x="107" y="67"/>
                    <a:pt x="93" y="40"/>
                  </a:cubicBezTo>
                  <a:cubicBezTo>
                    <a:pt x="80" y="27"/>
                    <a:pt x="66" y="27"/>
                    <a:pt x="66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3624675" y="3549975"/>
              <a:ext cx="6350" cy="7050"/>
            </a:xfrm>
            <a:custGeom>
              <a:avLst/>
              <a:gdLst/>
              <a:ahLst/>
              <a:cxnLst/>
              <a:rect l="l" t="t" r="r" b="b"/>
              <a:pathLst>
                <a:path w="254" h="282" extrusionOk="0">
                  <a:moveTo>
                    <a:pt x="67" y="0"/>
                  </a:moveTo>
                  <a:cubicBezTo>
                    <a:pt x="40" y="0"/>
                    <a:pt x="0" y="27"/>
                    <a:pt x="0" y="67"/>
                  </a:cubicBezTo>
                  <a:cubicBezTo>
                    <a:pt x="0" y="121"/>
                    <a:pt x="27" y="161"/>
                    <a:pt x="54" y="214"/>
                  </a:cubicBezTo>
                  <a:cubicBezTo>
                    <a:pt x="67" y="255"/>
                    <a:pt x="120" y="281"/>
                    <a:pt x="161" y="281"/>
                  </a:cubicBezTo>
                  <a:cubicBezTo>
                    <a:pt x="174" y="281"/>
                    <a:pt x="188" y="281"/>
                    <a:pt x="201" y="268"/>
                  </a:cubicBezTo>
                  <a:cubicBezTo>
                    <a:pt x="254" y="241"/>
                    <a:pt x="254" y="161"/>
                    <a:pt x="227" y="107"/>
                  </a:cubicBezTo>
                  <a:cubicBezTo>
                    <a:pt x="201" y="67"/>
                    <a:pt x="147" y="41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3676850" y="3590450"/>
              <a:ext cx="19725" cy="39800"/>
            </a:xfrm>
            <a:custGeom>
              <a:avLst/>
              <a:gdLst/>
              <a:ahLst/>
              <a:cxnLst/>
              <a:rect l="l" t="t" r="r" b="b"/>
              <a:pathLst>
                <a:path w="789" h="1592" extrusionOk="0">
                  <a:moveTo>
                    <a:pt x="508" y="0"/>
                  </a:moveTo>
                  <a:cubicBezTo>
                    <a:pt x="468" y="0"/>
                    <a:pt x="441" y="13"/>
                    <a:pt x="428" y="54"/>
                  </a:cubicBezTo>
                  <a:cubicBezTo>
                    <a:pt x="375" y="187"/>
                    <a:pt x="414" y="321"/>
                    <a:pt x="387" y="468"/>
                  </a:cubicBezTo>
                  <a:cubicBezTo>
                    <a:pt x="348" y="628"/>
                    <a:pt x="268" y="776"/>
                    <a:pt x="200" y="910"/>
                  </a:cubicBezTo>
                  <a:cubicBezTo>
                    <a:pt x="120" y="1110"/>
                    <a:pt x="0" y="1377"/>
                    <a:pt x="147" y="1578"/>
                  </a:cubicBezTo>
                  <a:cubicBezTo>
                    <a:pt x="147" y="1578"/>
                    <a:pt x="161" y="1591"/>
                    <a:pt x="173" y="1591"/>
                  </a:cubicBezTo>
                  <a:cubicBezTo>
                    <a:pt x="187" y="1591"/>
                    <a:pt x="200" y="1578"/>
                    <a:pt x="200" y="1565"/>
                  </a:cubicBezTo>
                  <a:cubicBezTo>
                    <a:pt x="280" y="1458"/>
                    <a:pt x="307" y="1311"/>
                    <a:pt x="361" y="1177"/>
                  </a:cubicBezTo>
                  <a:cubicBezTo>
                    <a:pt x="428" y="1017"/>
                    <a:pt x="535" y="869"/>
                    <a:pt x="615" y="722"/>
                  </a:cubicBezTo>
                  <a:cubicBezTo>
                    <a:pt x="722" y="508"/>
                    <a:pt x="789" y="147"/>
                    <a:pt x="54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3771475" y="3567350"/>
              <a:ext cx="13750" cy="24450"/>
            </a:xfrm>
            <a:custGeom>
              <a:avLst/>
              <a:gdLst/>
              <a:ahLst/>
              <a:cxnLst/>
              <a:rect l="l" t="t" r="r" b="b"/>
              <a:pathLst>
                <a:path w="550" h="978" extrusionOk="0">
                  <a:moveTo>
                    <a:pt x="54" y="1"/>
                  </a:moveTo>
                  <a:cubicBezTo>
                    <a:pt x="27" y="1"/>
                    <a:pt x="0" y="41"/>
                    <a:pt x="0" y="68"/>
                  </a:cubicBezTo>
                  <a:cubicBezTo>
                    <a:pt x="41" y="215"/>
                    <a:pt x="94" y="348"/>
                    <a:pt x="134" y="496"/>
                  </a:cubicBezTo>
                  <a:cubicBezTo>
                    <a:pt x="161" y="643"/>
                    <a:pt x="134" y="776"/>
                    <a:pt x="174" y="924"/>
                  </a:cubicBezTo>
                  <a:cubicBezTo>
                    <a:pt x="187" y="951"/>
                    <a:pt x="214" y="978"/>
                    <a:pt x="255" y="978"/>
                  </a:cubicBezTo>
                  <a:cubicBezTo>
                    <a:pt x="281" y="978"/>
                    <a:pt x="294" y="978"/>
                    <a:pt x="321" y="951"/>
                  </a:cubicBezTo>
                  <a:cubicBezTo>
                    <a:pt x="549" y="710"/>
                    <a:pt x="348" y="175"/>
                    <a:pt x="80" y="15"/>
                  </a:cubicBezTo>
                  <a:cubicBezTo>
                    <a:pt x="67" y="15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3825325" y="3614850"/>
              <a:ext cx="7025" cy="10050"/>
            </a:xfrm>
            <a:custGeom>
              <a:avLst/>
              <a:gdLst/>
              <a:ahLst/>
              <a:cxnLst/>
              <a:rect l="l" t="t" r="r" b="b"/>
              <a:pathLst>
                <a:path w="281" h="402" extrusionOk="0">
                  <a:moveTo>
                    <a:pt x="174" y="0"/>
                  </a:moveTo>
                  <a:cubicBezTo>
                    <a:pt x="80" y="0"/>
                    <a:pt x="13" y="94"/>
                    <a:pt x="0" y="174"/>
                  </a:cubicBezTo>
                  <a:cubicBezTo>
                    <a:pt x="0" y="228"/>
                    <a:pt x="0" y="268"/>
                    <a:pt x="13" y="308"/>
                  </a:cubicBezTo>
                  <a:cubicBezTo>
                    <a:pt x="27" y="335"/>
                    <a:pt x="40" y="348"/>
                    <a:pt x="54" y="362"/>
                  </a:cubicBezTo>
                  <a:cubicBezTo>
                    <a:pt x="67" y="375"/>
                    <a:pt x="93" y="375"/>
                    <a:pt x="107" y="401"/>
                  </a:cubicBezTo>
                  <a:lnTo>
                    <a:pt x="120" y="401"/>
                  </a:lnTo>
                  <a:cubicBezTo>
                    <a:pt x="120" y="375"/>
                    <a:pt x="147" y="375"/>
                    <a:pt x="161" y="348"/>
                  </a:cubicBezTo>
                  <a:cubicBezTo>
                    <a:pt x="187" y="321"/>
                    <a:pt x="200" y="294"/>
                    <a:pt x="214" y="255"/>
                  </a:cubicBezTo>
                  <a:cubicBezTo>
                    <a:pt x="241" y="201"/>
                    <a:pt x="281" y="134"/>
                    <a:pt x="254" y="54"/>
                  </a:cubicBezTo>
                  <a:cubicBezTo>
                    <a:pt x="241" y="27"/>
                    <a:pt x="214" y="0"/>
                    <a:pt x="17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3833350" y="3599450"/>
              <a:ext cx="7700" cy="9750"/>
            </a:xfrm>
            <a:custGeom>
              <a:avLst/>
              <a:gdLst/>
              <a:ahLst/>
              <a:cxnLst/>
              <a:rect l="l" t="t" r="r" b="b"/>
              <a:pathLst>
                <a:path w="308" h="390" extrusionOk="0">
                  <a:moveTo>
                    <a:pt x="227" y="1"/>
                  </a:moveTo>
                  <a:cubicBezTo>
                    <a:pt x="200" y="1"/>
                    <a:pt x="174" y="1"/>
                    <a:pt x="147" y="15"/>
                  </a:cubicBezTo>
                  <a:cubicBezTo>
                    <a:pt x="107" y="41"/>
                    <a:pt x="80" y="81"/>
                    <a:pt x="67" y="122"/>
                  </a:cubicBezTo>
                  <a:cubicBezTo>
                    <a:pt x="27" y="175"/>
                    <a:pt x="0" y="268"/>
                    <a:pt x="0" y="322"/>
                  </a:cubicBezTo>
                  <a:cubicBezTo>
                    <a:pt x="13" y="362"/>
                    <a:pt x="40" y="389"/>
                    <a:pt x="80" y="389"/>
                  </a:cubicBezTo>
                  <a:lnTo>
                    <a:pt x="93" y="375"/>
                  </a:lnTo>
                  <a:cubicBezTo>
                    <a:pt x="161" y="362"/>
                    <a:pt x="200" y="295"/>
                    <a:pt x="241" y="255"/>
                  </a:cubicBezTo>
                  <a:cubicBezTo>
                    <a:pt x="268" y="229"/>
                    <a:pt x="294" y="175"/>
                    <a:pt x="307" y="134"/>
                  </a:cubicBezTo>
                  <a:cubicBezTo>
                    <a:pt x="307" y="95"/>
                    <a:pt x="294" y="68"/>
                    <a:pt x="281" y="41"/>
                  </a:cubicBezTo>
                  <a:cubicBezTo>
                    <a:pt x="268" y="15"/>
                    <a:pt x="254" y="1"/>
                    <a:pt x="227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3803575" y="3286450"/>
              <a:ext cx="15075" cy="12400"/>
            </a:xfrm>
            <a:custGeom>
              <a:avLst/>
              <a:gdLst/>
              <a:ahLst/>
              <a:cxnLst/>
              <a:rect l="l" t="t" r="r" b="b"/>
              <a:pathLst>
                <a:path w="603" h="496" extrusionOk="0">
                  <a:moveTo>
                    <a:pt x="228" y="1"/>
                  </a:moveTo>
                  <a:cubicBezTo>
                    <a:pt x="201" y="1"/>
                    <a:pt x="161" y="1"/>
                    <a:pt x="121" y="14"/>
                  </a:cubicBezTo>
                  <a:cubicBezTo>
                    <a:pt x="68" y="41"/>
                    <a:pt x="27" y="68"/>
                    <a:pt x="14" y="121"/>
                  </a:cubicBezTo>
                  <a:cubicBezTo>
                    <a:pt x="0" y="188"/>
                    <a:pt x="27" y="282"/>
                    <a:pt x="80" y="309"/>
                  </a:cubicBezTo>
                  <a:cubicBezTo>
                    <a:pt x="121" y="322"/>
                    <a:pt x="134" y="335"/>
                    <a:pt x="161" y="348"/>
                  </a:cubicBezTo>
                  <a:lnTo>
                    <a:pt x="148" y="348"/>
                  </a:lnTo>
                  <a:cubicBezTo>
                    <a:pt x="148" y="348"/>
                    <a:pt x="161" y="362"/>
                    <a:pt x="175" y="362"/>
                  </a:cubicBezTo>
                  <a:lnTo>
                    <a:pt x="214" y="402"/>
                  </a:lnTo>
                  <a:cubicBezTo>
                    <a:pt x="268" y="455"/>
                    <a:pt x="321" y="496"/>
                    <a:pt x="401" y="496"/>
                  </a:cubicBezTo>
                  <a:cubicBezTo>
                    <a:pt x="469" y="496"/>
                    <a:pt x="535" y="469"/>
                    <a:pt x="549" y="416"/>
                  </a:cubicBezTo>
                  <a:cubicBezTo>
                    <a:pt x="576" y="348"/>
                    <a:pt x="603" y="295"/>
                    <a:pt x="576" y="228"/>
                  </a:cubicBezTo>
                  <a:cubicBezTo>
                    <a:pt x="549" y="148"/>
                    <a:pt x="496" y="95"/>
                    <a:pt x="428" y="54"/>
                  </a:cubicBezTo>
                  <a:cubicBezTo>
                    <a:pt x="375" y="14"/>
                    <a:pt x="308" y="1"/>
                    <a:pt x="22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3817950" y="3301825"/>
              <a:ext cx="12400" cy="12750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174" y="1"/>
                  </a:moveTo>
                  <a:cubicBezTo>
                    <a:pt x="135" y="1"/>
                    <a:pt x="94" y="15"/>
                    <a:pt x="67" y="54"/>
                  </a:cubicBezTo>
                  <a:cubicBezTo>
                    <a:pt x="1" y="108"/>
                    <a:pt x="14" y="175"/>
                    <a:pt x="40" y="242"/>
                  </a:cubicBezTo>
                  <a:lnTo>
                    <a:pt x="28" y="242"/>
                  </a:lnTo>
                  <a:cubicBezTo>
                    <a:pt x="28" y="242"/>
                    <a:pt x="40" y="242"/>
                    <a:pt x="40" y="256"/>
                  </a:cubicBezTo>
                  <a:cubicBezTo>
                    <a:pt x="40" y="268"/>
                    <a:pt x="54" y="309"/>
                    <a:pt x="67" y="309"/>
                  </a:cubicBezTo>
                  <a:cubicBezTo>
                    <a:pt x="67" y="349"/>
                    <a:pt x="81" y="375"/>
                    <a:pt x="94" y="402"/>
                  </a:cubicBezTo>
                  <a:cubicBezTo>
                    <a:pt x="121" y="470"/>
                    <a:pt x="201" y="509"/>
                    <a:pt x="268" y="509"/>
                  </a:cubicBezTo>
                  <a:cubicBezTo>
                    <a:pt x="308" y="509"/>
                    <a:pt x="349" y="496"/>
                    <a:pt x="375" y="482"/>
                  </a:cubicBezTo>
                  <a:cubicBezTo>
                    <a:pt x="469" y="416"/>
                    <a:pt x="495" y="295"/>
                    <a:pt x="442" y="202"/>
                  </a:cubicBezTo>
                  <a:cubicBezTo>
                    <a:pt x="402" y="122"/>
                    <a:pt x="335" y="68"/>
                    <a:pt x="255" y="28"/>
                  </a:cubicBezTo>
                  <a:cubicBezTo>
                    <a:pt x="228" y="15"/>
                    <a:pt x="201" y="1"/>
                    <a:pt x="17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3800900" y="3303175"/>
              <a:ext cx="12050" cy="9375"/>
            </a:xfrm>
            <a:custGeom>
              <a:avLst/>
              <a:gdLst/>
              <a:ahLst/>
              <a:cxnLst/>
              <a:rect l="l" t="t" r="r" b="b"/>
              <a:pathLst>
                <a:path w="482" h="375" extrusionOk="0">
                  <a:moveTo>
                    <a:pt x="201" y="0"/>
                  </a:moveTo>
                  <a:cubicBezTo>
                    <a:pt x="175" y="0"/>
                    <a:pt x="161" y="0"/>
                    <a:pt x="148" y="14"/>
                  </a:cubicBezTo>
                  <a:lnTo>
                    <a:pt x="134" y="14"/>
                  </a:lnTo>
                  <a:cubicBezTo>
                    <a:pt x="41" y="41"/>
                    <a:pt x="0" y="148"/>
                    <a:pt x="54" y="241"/>
                  </a:cubicBezTo>
                  <a:cubicBezTo>
                    <a:pt x="54" y="268"/>
                    <a:pt x="68" y="282"/>
                    <a:pt x="80" y="295"/>
                  </a:cubicBezTo>
                  <a:cubicBezTo>
                    <a:pt x="107" y="321"/>
                    <a:pt x="134" y="335"/>
                    <a:pt x="161" y="348"/>
                  </a:cubicBezTo>
                  <a:cubicBezTo>
                    <a:pt x="187" y="375"/>
                    <a:pt x="214" y="375"/>
                    <a:pt x="255" y="375"/>
                  </a:cubicBezTo>
                  <a:cubicBezTo>
                    <a:pt x="335" y="375"/>
                    <a:pt x="415" y="321"/>
                    <a:pt x="442" y="241"/>
                  </a:cubicBezTo>
                  <a:cubicBezTo>
                    <a:pt x="482" y="95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3661450" y="3427575"/>
              <a:ext cx="10075" cy="9725"/>
            </a:xfrm>
            <a:custGeom>
              <a:avLst/>
              <a:gdLst/>
              <a:ahLst/>
              <a:cxnLst/>
              <a:rect l="l" t="t" r="r" b="b"/>
              <a:pathLst>
                <a:path w="403" h="389" extrusionOk="0">
                  <a:moveTo>
                    <a:pt x="147" y="0"/>
                  </a:moveTo>
                  <a:cubicBezTo>
                    <a:pt x="94" y="0"/>
                    <a:pt x="54" y="41"/>
                    <a:pt x="28" y="94"/>
                  </a:cubicBezTo>
                  <a:cubicBezTo>
                    <a:pt x="1" y="161"/>
                    <a:pt x="28" y="241"/>
                    <a:pt x="67" y="309"/>
                  </a:cubicBezTo>
                  <a:cubicBezTo>
                    <a:pt x="94" y="348"/>
                    <a:pt x="147" y="389"/>
                    <a:pt x="201" y="389"/>
                  </a:cubicBezTo>
                  <a:cubicBezTo>
                    <a:pt x="228" y="389"/>
                    <a:pt x="254" y="375"/>
                    <a:pt x="281" y="362"/>
                  </a:cubicBezTo>
                  <a:cubicBezTo>
                    <a:pt x="361" y="321"/>
                    <a:pt x="402" y="175"/>
                    <a:pt x="308" y="107"/>
                  </a:cubicBezTo>
                  <a:lnTo>
                    <a:pt x="281" y="81"/>
                  </a:lnTo>
                  <a:lnTo>
                    <a:pt x="268" y="81"/>
                  </a:lnTo>
                  <a:lnTo>
                    <a:pt x="268" y="68"/>
                  </a:lnTo>
                  <a:cubicBezTo>
                    <a:pt x="268" y="68"/>
                    <a:pt x="254" y="68"/>
                    <a:pt x="254" y="54"/>
                  </a:cubicBezTo>
                  <a:cubicBezTo>
                    <a:pt x="242" y="27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3675150" y="3443300"/>
              <a:ext cx="11400" cy="10375"/>
            </a:xfrm>
            <a:custGeom>
              <a:avLst/>
              <a:gdLst/>
              <a:ahLst/>
              <a:cxnLst/>
              <a:rect l="l" t="t" r="r" b="b"/>
              <a:pathLst>
                <a:path w="456" h="415" extrusionOk="0">
                  <a:moveTo>
                    <a:pt x="161" y="1"/>
                  </a:moveTo>
                  <a:cubicBezTo>
                    <a:pt x="148" y="1"/>
                    <a:pt x="122" y="13"/>
                    <a:pt x="108" y="13"/>
                  </a:cubicBezTo>
                  <a:cubicBezTo>
                    <a:pt x="41" y="27"/>
                    <a:pt x="1" y="94"/>
                    <a:pt x="15" y="161"/>
                  </a:cubicBezTo>
                  <a:cubicBezTo>
                    <a:pt x="27" y="174"/>
                    <a:pt x="27" y="188"/>
                    <a:pt x="41" y="201"/>
                  </a:cubicBezTo>
                  <a:cubicBezTo>
                    <a:pt x="41" y="201"/>
                    <a:pt x="41" y="215"/>
                    <a:pt x="54" y="227"/>
                  </a:cubicBezTo>
                  <a:cubicBezTo>
                    <a:pt x="54" y="241"/>
                    <a:pt x="54" y="268"/>
                    <a:pt x="68" y="281"/>
                  </a:cubicBezTo>
                  <a:cubicBezTo>
                    <a:pt x="81" y="361"/>
                    <a:pt x="161" y="415"/>
                    <a:pt x="241" y="415"/>
                  </a:cubicBezTo>
                  <a:cubicBezTo>
                    <a:pt x="268" y="415"/>
                    <a:pt x="309" y="402"/>
                    <a:pt x="336" y="388"/>
                  </a:cubicBezTo>
                  <a:cubicBezTo>
                    <a:pt x="443" y="334"/>
                    <a:pt x="455" y="188"/>
                    <a:pt x="375" y="108"/>
                  </a:cubicBezTo>
                  <a:cubicBezTo>
                    <a:pt x="322" y="54"/>
                    <a:pt x="241" y="1"/>
                    <a:pt x="161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3675825" y="3431925"/>
              <a:ext cx="10725" cy="9725"/>
            </a:xfrm>
            <a:custGeom>
              <a:avLst/>
              <a:gdLst/>
              <a:ahLst/>
              <a:cxnLst/>
              <a:rect l="l" t="t" r="r" b="b"/>
              <a:pathLst>
                <a:path w="429" h="389" extrusionOk="0">
                  <a:moveTo>
                    <a:pt x="134" y="1"/>
                  </a:moveTo>
                  <a:cubicBezTo>
                    <a:pt x="68" y="1"/>
                    <a:pt x="0" y="81"/>
                    <a:pt x="41" y="147"/>
                  </a:cubicBezTo>
                  <a:cubicBezTo>
                    <a:pt x="68" y="201"/>
                    <a:pt x="95" y="242"/>
                    <a:pt x="107" y="295"/>
                  </a:cubicBezTo>
                  <a:cubicBezTo>
                    <a:pt x="134" y="361"/>
                    <a:pt x="214" y="388"/>
                    <a:pt x="282" y="388"/>
                  </a:cubicBezTo>
                  <a:cubicBezTo>
                    <a:pt x="295" y="388"/>
                    <a:pt x="309" y="388"/>
                    <a:pt x="321" y="375"/>
                  </a:cubicBezTo>
                  <a:cubicBezTo>
                    <a:pt x="362" y="375"/>
                    <a:pt x="402" y="335"/>
                    <a:pt x="416" y="295"/>
                  </a:cubicBezTo>
                  <a:cubicBezTo>
                    <a:pt x="428" y="215"/>
                    <a:pt x="402" y="108"/>
                    <a:pt x="321" y="81"/>
                  </a:cubicBezTo>
                  <a:cubicBezTo>
                    <a:pt x="282" y="54"/>
                    <a:pt x="228" y="40"/>
                    <a:pt x="188" y="14"/>
                  </a:cubicBezTo>
                  <a:cubicBezTo>
                    <a:pt x="175" y="1"/>
                    <a:pt x="148" y="1"/>
                    <a:pt x="13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3783175" y="3527225"/>
              <a:ext cx="8725" cy="10400"/>
            </a:xfrm>
            <a:custGeom>
              <a:avLst/>
              <a:gdLst/>
              <a:ahLst/>
              <a:cxnLst/>
              <a:rect l="l" t="t" r="r" b="b"/>
              <a:pathLst>
                <a:path w="349" h="416" extrusionOk="0">
                  <a:moveTo>
                    <a:pt x="121" y="0"/>
                  </a:moveTo>
                  <a:cubicBezTo>
                    <a:pt x="54" y="0"/>
                    <a:pt x="1" y="41"/>
                    <a:pt x="1" y="107"/>
                  </a:cubicBezTo>
                  <a:cubicBezTo>
                    <a:pt x="1" y="228"/>
                    <a:pt x="14" y="375"/>
                    <a:pt x="147" y="416"/>
                  </a:cubicBezTo>
                  <a:lnTo>
                    <a:pt x="188" y="416"/>
                  </a:lnTo>
                  <a:cubicBezTo>
                    <a:pt x="242" y="416"/>
                    <a:pt x="295" y="389"/>
                    <a:pt x="322" y="348"/>
                  </a:cubicBezTo>
                  <a:cubicBezTo>
                    <a:pt x="349" y="268"/>
                    <a:pt x="335" y="202"/>
                    <a:pt x="295" y="134"/>
                  </a:cubicBezTo>
                  <a:cubicBezTo>
                    <a:pt x="268" y="95"/>
                    <a:pt x="242" y="54"/>
                    <a:pt x="201" y="27"/>
                  </a:cubicBezTo>
                  <a:cubicBezTo>
                    <a:pt x="174" y="14"/>
                    <a:pt x="147" y="0"/>
                    <a:pt x="12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3790200" y="3541625"/>
              <a:ext cx="9725" cy="12050"/>
            </a:xfrm>
            <a:custGeom>
              <a:avLst/>
              <a:gdLst/>
              <a:ahLst/>
              <a:cxnLst/>
              <a:rect l="l" t="t" r="r" b="b"/>
              <a:pathLst>
                <a:path w="389" h="482" extrusionOk="0">
                  <a:moveTo>
                    <a:pt x="148" y="0"/>
                  </a:moveTo>
                  <a:cubicBezTo>
                    <a:pt x="68" y="0"/>
                    <a:pt x="14" y="66"/>
                    <a:pt x="0" y="147"/>
                  </a:cubicBezTo>
                  <a:cubicBezTo>
                    <a:pt x="0" y="227"/>
                    <a:pt x="0" y="321"/>
                    <a:pt x="41" y="388"/>
                  </a:cubicBezTo>
                  <a:cubicBezTo>
                    <a:pt x="68" y="441"/>
                    <a:pt x="134" y="482"/>
                    <a:pt x="201" y="482"/>
                  </a:cubicBezTo>
                  <a:cubicBezTo>
                    <a:pt x="268" y="482"/>
                    <a:pt x="321" y="455"/>
                    <a:pt x="348" y="388"/>
                  </a:cubicBezTo>
                  <a:cubicBezTo>
                    <a:pt x="389" y="307"/>
                    <a:pt x="389" y="227"/>
                    <a:pt x="348" y="147"/>
                  </a:cubicBezTo>
                  <a:cubicBezTo>
                    <a:pt x="308" y="93"/>
                    <a:pt x="268" y="54"/>
                    <a:pt x="214" y="27"/>
                  </a:cubicBezTo>
                  <a:cubicBezTo>
                    <a:pt x="187" y="1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3792875" y="3559000"/>
              <a:ext cx="9375" cy="10050"/>
            </a:xfrm>
            <a:custGeom>
              <a:avLst/>
              <a:gdLst/>
              <a:ahLst/>
              <a:cxnLst/>
              <a:rect l="l" t="t" r="r" b="b"/>
              <a:pathLst>
                <a:path w="375" h="402" extrusionOk="0">
                  <a:moveTo>
                    <a:pt x="187" y="1"/>
                  </a:moveTo>
                  <a:cubicBezTo>
                    <a:pt x="121" y="1"/>
                    <a:pt x="54" y="40"/>
                    <a:pt x="27" y="121"/>
                  </a:cubicBezTo>
                  <a:cubicBezTo>
                    <a:pt x="14" y="147"/>
                    <a:pt x="0" y="188"/>
                    <a:pt x="14" y="215"/>
                  </a:cubicBezTo>
                  <a:cubicBezTo>
                    <a:pt x="14" y="308"/>
                    <a:pt x="80" y="402"/>
                    <a:pt x="187" y="402"/>
                  </a:cubicBezTo>
                  <a:cubicBezTo>
                    <a:pt x="294" y="402"/>
                    <a:pt x="362" y="308"/>
                    <a:pt x="362" y="215"/>
                  </a:cubicBezTo>
                  <a:cubicBezTo>
                    <a:pt x="375" y="188"/>
                    <a:pt x="362" y="147"/>
                    <a:pt x="348" y="121"/>
                  </a:cubicBezTo>
                  <a:cubicBezTo>
                    <a:pt x="321" y="40"/>
                    <a:pt x="255" y="1"/>
                    <a:pt x="187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3784525" y="354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3776500" y="3539925"/>
              <a:ext cx="9025" cy="8400"/>
            </a:xfrm>
            <a:custGeom>
              <a:avLst/>
              <a:gdLst/>
              <a:ahLst/>
              <a:cxnLst/>
              <a:rect l="l" t="t" r="r" b="b"/>
              <a:pathLst>
                <a:path w="361" h="336" extrusionOk="0">
                  <a:moveTo>
                    <a:pt x="188" y="1"/>
                  </a:moveTo>
                  <a:cubicBezTo>
                    <a:pt x="80" y="1"/>
                    <a:pt x="0" y="95"/>
                    <a:pt x="27" y="202"/>
                  </a:cubicBezTo>
                  <a:cubicBezTo>
                    <a:pt x="54" y="295"/>
                    <a:pt x="120" y="336"/>
                    <a:pt x="200" y="336"/>
                  </a:cubicBezTo>
                  <a:cubicBezTo>
                    <a:pt x="214" y="336"/>
                    <a:pt x="227" y="336"/>
                    <a:pt x="241" y="322"/>
                  </a:cubicBezTo>
                  <a:cubicBezTo>
                    <a:pt x="281" y="322"/>
                    <a:pt x="307" y="282"/>
                    <a:pt x="321" y="242"/>
                  </a:cubicBezTo>
                  <a:cubicBezTo>
                    <a:pt x="334" y="229"/>
                    <a:pt x="334" y="215"/>
                    <a:pt x="334" y="202"/>
                  </a:cubicBezTo>
                  <a:cubicBezTo>
                    <a:pt x="361" y="95"/>
                    <a:pt x="295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3884175" y="3537600"/>
              <a:ext cx="10725" cy="12725"/>
            </a:xfrm>
            <a:custGeom>
              <a:avLst/>
              <a:gdLst/>
              <a:ahLst/>
              <a:cxnLst/>
              <a:rect l="l" t="t" r="r" b="b"/>
              <a:pathLst>
                <a:path w="429" h="509" extrusionOk="0">
                  <a:moveTo>
                    <a:pt x="201" y="1"/>
                  </a:moveTo>
                  <a:cubicBezTo>
                    <a:pt x="188" y="1"/>
                    <a:pt x="161" y="13"/>
                    <a:pt x="134" y="13"/>
                  </a:cubicBezTo>
                  <a:cubicBezTo>
                    <a:pt x="107" y="40"/>
                    <a:pt x="94" y="67"/>
                    <a:pt x="81" y="94"/>
                  </a:cubicBezTo>
                  <a:cubicBezTo>
                    <a:pt x="81" y="108"/>
                    <a:pt x="67" y="147"/>
                    <a:pt x="67" y="147"/>
                  </a:cubicBezTo>
                  <a:cubicBezTo>
                    <a:pt x="67" y="161"/>
                    <a:pt x="54" y="174"/>
                    <a:pt x="54" y="188"/>
                  </a:cubicBezTo>
                  <a:lnTo>
                    <a:pt x="40" y="201"/>
                  </a:lnTo>
                  <a:cubicBezTo>
                    <a:pt x="0" y="268"/>
                    <a:pt x="13" y="388"/>
                    <a:pt x="81" y="442"/>
                  </a:cubicBezTo>
                  <a:cubicBezTo>
                    <a:pt x="120" y="482"/>
                    <a:pt x="161" y="509"/>
                    <a:pt x="214" y="509"/>
                  </a:cubicBezTo>
                  <a:cubicBezTo>
                    <a:pt x="227" y="509"/>
                    <a:pt x="241" y="509"/>
                    <a:pt x="268" y="495"/>
                  </a:cubicBezTo>
                  <a:cubicBezTo>
                    <a:pt x="334" y="482"/>
                    <a:pt x="388" y="429"/>
                    <a:pt x="402" y="361"/>
                  </a:cubicBezTo>
                  <a:cubicBezTo>
                    <a:pt x="428" y="254"/>
                    <a:pt x="388" y="120"/>
                    <a:pt x="295" y="40"/>
                  </a:cubicBezTo>
                  <a:lnTo>
                    <a:pt x="281" y="40"/>
                  </a:lnTo>
                  <a:cubicBezTo>
                    <a:pt x="268" y="13"/>
                    <a:pt x="241" y="1"/>
                    <a:pt x="201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3876475" y="3556325"/>
              <a:ext cx="11075" cy="11725"/>
            </a:xfrm>
            <a:custGeom>
              <a:avLst/>
              <a:gdLst/>
              <a:ahLst/>
              <a:cxnLst/>
              <a:rect l="l" t="t" r="r" b="b"/>
              <a:pathLst>
                <a:path w="443" h="469" extrusionOk="0">
                  <a:moveTo>
                    <a:pt x="308" y="1"/>
                  </a:moveTo>
                  <a:cubicBezTo>
                    <a:pt x="282" y="1"/>
                    <a:pt x="255" y="1"/>
                    <a:pt x="228" y="14"/>
                  </a:cubicBezTo>
                  <a:cubicBezTo>
                    <a:pt x="187" y="54"/>
                    <a:pt x="121" y="94"/>
                    <a:pt x="80" y="147"/>
                  </a:cubicBezTo>
                  <a:cubicBezTo>
                    <a:pt x="14" y="228"/>
                    <a:pt x="0" y="335"/>
                    <a:pt x="80" y="415"/>
                  </a:cubicBezTo>
                  <a:cubicBezTo>
                    <a:pt x="121" y="442"/>
                    <a:pt x="175" y="468"/>
                    <a:pt x="214" y="468"/>
                  </a:cubicBezTo>
                  <a:cubicBezTo>
                    <a:pt x="268" y="468"/>
                    <a:pt x="308" y="442"/>
                    <a:pt x="348" y="415"/>
                  </a:cubicBezTo>
                  <a:cubicBezTo>
                    <a:pt x="415" y="335"/>
                    <a:pt x="442" y="241"/>
                    <a:pt x="442" y="134"/>
                  </a:cubicBezTo>
                  <a:cubicBezTo>
                    <a:pt x="442" y="67"/>
                    <a:pt x="375" y="1"/>
                    <a:pt x="30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3873475" y="3543950"/>
              <a:ext cx="10375" cy="11075"/>
            </a:xfrm>
            <a:custGeom>
              <a:avLst/>
              <a:gdLst/>
              <a:ahLst/>
              <a:cxnLst/>
              <a:rect l="l" t="t" r="r" b="b"/>
              <a:pathLst>
                <a:path w="415" h="443" extrusionOk="0">
                  <a:moveTo>
                    <a:pt x="241" y="0"/>
                  </a:moveTo>
                  <a:cubicBezTo>
                    <a:pt x="200" y="0"/>
                    <a:pt x="161" y="14"/>
                    <a:pt x="134" y="41"/>
                  </a:cubicBezTo>
                  <a:cubicBezTo>
                    <a:pt x="107" y="81"/>
                    <a:pt x="67" y="121"/>
                    <a:pt x="54" y="175"/>
                  </a:cubicBezTo>
                  <a:cubicBezTo>
                    <a:pt x="0" y="255"/>
                    <a:pt x="27" y="362"/>
                    <a:pt x="107" y="415"/>
                  </a:cubicBezTo>
                  <a:cubicBezTo>
                    <a:pt x="147" y="442"/>
                    <a:pt x="174" y="442"/>
                    <a:pt x="200" y="442"/>
                  </a:cubicBezTo>
                  <a:cubicBezTo>
                    <a:pt x="281" y="442"/>
                    <a:pt x="348" y="389"/>
                    <a:pt x="375" y="308"/>
                  </a:cubicBezTo>
                  <a:cubicBezTo>
                    <a:pt x="388" y="282"/>
                    <a:pt x="388" y="255"/>
                    <a:pt x="388" y="228"/>
                  </a:cubicBezTo>
                  <a:lnTo>
                    <a:pt x="388" y="201"/>
                  </a:lnTo>
                  <a:cubicBezTo>
                    <a:pt x="402" y="201"/>
                    <a:pt x="402" y="201"/>
                    <a:pt x="402" y="188"/>
                  </a:cubicBezTo>
                  <a:cubicBezTo>
                    <a:pt x="414" y="121"/>
                    <a:pt x="388" y="54"/>
                    <a:pt x="321" y="14"/>
                  </a:cubicBezTo>
                  <a:cubicBezTo>
                    <a:pt x="307" y="0"/>
                    <a:pt x="268" y="0"/>
                    <a:pt x="24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3704925" y="3545275"/>
              <a:ext cx="9050" cy="10075"/>
            </a:xfrm>
            <a:custGeom>
              <a:avLst/>
              <a:gdLst/>
              <a:ahLst/>
              <a:cxnLst/>
              <a:rect l="l" t="t" r="r" b="b"/>
              <a:pathLst>
                <a:path w="362" h="403" extrusionOk="0">
                  <a:moveTo>
                    <a:pt x="134" y="1"/>
                  </a:moveTo>
                  <a:cubicBezTo>
                    <a:pt x="81" y="1"/>
                    <a:pt x="27" y="28"/>
                    <a:pt x="14" y="95"/>
                  </a:cubicBezTo>
                  <a:cubicBezTo>
                    <a:pt x="1" y="188"/>
                    <a:pt x="14" y="268"/>
                    <a:pt x="81" y="349"/>
                  </a:cubicBezTo>
                  <a:cubicBezTo>
                    <a:pt x="108" y="375"/>
                    <a:pt x="147" y="402"/>
                    <a:pt x="188" y="402"/>
                  </a:cubicBezTo>
                  <a:cubicBezTo>
                    <a:pt x="215" y="402"/>
                    <a:pt x="241" y="389"/>
                    <a:pt x="268" y="375"/>
                  </a:cubicBezTo>
                  <a:cubicBezTo>
                    <a:pt x="335" y="336"/>
                    <a:pt x="361" y="229"/>
                    <a:pt x="322" y="161"/>
                  </a:cubicBezTo>
                  <a:cubicBezTo>
                    <a:pt x="308" y="148"/>
                    <a:pt x="295" y="122"/>
                    <a:pt x="281" y="108"/>
                  </a:cubicBezTo>
                  <a:lnTo>
                    <a:pt x="268" y="95"/>
                  </a:lnTo>
                  <a:cubicBezTo>
                    <a:pt x="254" y="28"/>
                    <a:pt x="188" y="1"/>
                    <a:pt x="13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3712275" y="3559000"/>
              <a:ext cx="9725" cy="12750"/>
            </a:xfrm>
            <a:custGeom>
              <a:avLst/>
              <a:gdLst/>
              <a:ahLst/>
              <a:cxnLst/>
              <a:rect l="l" t="t" r="r" b="b"/>
              <a:pathLst>
                <a:path w="389" h="510" extrusionOk="0">
                  <a:moveTo>
                    <a:pt x="135" y="1"/>
                  </a:moveTo>
                  <a:cubicBezTo>
                    <a:pt x="67" y="1"/>
                    <a:pt x="1" y="67"/>
                    <a:pt x="1" y="134"/>
                  </a:cubicBezTo>
                  <a:cubicBezTo>
                    <a:pt x="1" y="188"/>
                    <a:pt x="1" y="228"/>
                    <a:pt x="14" y="281"/>
                  </a:cubicBezTo>
                  <a:lnTo>
                    <a:pt x="14" y="308"/>
                  </a:lnTo>
                  <a:cubicBezTo>
                    <a:pt x="14" y="349"/>
                    <a:pt x="28" y="388"/>
                    <a:pt x="54" y="429"/>
                  </a:cubicBezTo>
                  <a:cubicBezTo>
                    <a:pt x="81" y="482"/>
                    <a:pt x="148" y="509"/>
                    <a:pt x="201" y="509"/>
                  </a:cubicBezTo>
                  <a:lnTo>
                    <a:pt x="255" y="509"/>
                  </a:lnTo>
                  <a:cubicBezTo>
                    <a:pt x="322" y="495"/>
                    <a:pt x="388" y="415"/>
                    <a:pt x="376" y="335"/>
                  </a:cubicBezTo>
                  <a:cubicBezTo>
                    <a:pt x="376" y="308"/>
                    <a:pt x="376" y="254"/>
                    <a:pt x="349" y="228"/>
                  </a:cubicBezTo>
                  <a:cubicBezTo>
                    <a:pt x="335" y="201"/>
                    <a:pt x="322" y="174"/>
                    <a:pt x="295" y="147"/>
                  </a:cubicBezTo>
                  <a:lnTo>
                    <a:pt x="295" y="161"/>
                  </a:lnTo>
                  <a:cubicBezTo>
                    <a:pt x="295" y="161"/>
                    <a:pt x="281" y="121"/>
                    <a:pt x="269" y="108"/>
                  </a:cubicBezTo>
                  <a:cubicBezTo>
                    <a:pt x="255" y="94"/>
                    <a:pt x="242" y="67"/>
                    <a:pt x="228" y="40"/>
                  </a:cubicBezTo>
                  <a:cubicBezTo>
                    <a:pt x="201" y="14"/>
                    <a:pt x="174" y="1"/>
                    <a:pt x="135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3698900" y="3556650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8" y="1"/>
                  </a:moveTo>
                  <a:cubicBezTo>
                    <a:pt x="108" y="1"/>
                    <a:pt x="67" y="27"/>
                    <a:pt x="41" y="68"/>
                  </a:cubicBezTo>
                  <a:cubicBezTo>
                    <a:pt x="14" y="121"/>
                    <a:pt x="1" y="161"/>
                    <a:pt x="1" y="228"/>
                  </a:cubicBezTo>
                  <a:cubicBezTo>
                    <a:pt x="1" y="295"/>
                    <a:pt x="54" y="362"/>
                    <a:pt x="121" y="389"/>
                  </a:cubicBezTo>
                  <a:lnTo>
                    <a:pt x="174" y="389"/>
                  </a:lnTo>
                  <a:cubicBezTo>
                    <a:pt x="228" y="389"/>
                    <a:pt x="281" y="362"/>
                    <a:pt x="308" y="322"/>
                  </a:cubicBezTo>
                  <a:lnTo>
                    <a:pt x="308" y="309"/>
                  </a:lnTo>
                  <a:cubicBezTo>
                    <a:pt x="335" y="268"/>
                    <a:pt x="349" y="188"/>
                    <a:pt x="308" y="134"/>
                  </a:cubicBezTo>
                  <a:cubicBezTo>
                    <a:pt x="295" y="121"/>
                    <a:pt x="281" y="95"/>
                    <a:pt x="268" y="68"/>
                  </a:cubicBezTo>
                  <a:cubicBezTo>
                    <a:pt x="242" y="27"/>
                    <a:pt x="201" y="1"/>
                    <a:pt x="14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3670475" y="3671675"/>
              <a:ext cx="8725" cy="9075"/>
            </a:xfrm>
            <a:custGeom>
              <a:avLst/>
              <a:gdLst/>
              <a:ahLst/>
              <a:cxnLst/>
              <a:rect l="l" t="t" r="r" b="b"/>
              <a:pathLst>
                <a:path w="349" h="363" extrusionOk="0">
                  <a:moveTo>
                    <a:pt x="188" y="1"/>
                  </a:moveTo>
                  <a:cubicBezTo>
                    <a:pt x="95" y="1"/>
                    <a:pt x="0" y="122"/>
                    <a:pt x="68" y="215"/>
                  </a:cubicBezTo>
                  <a:cubicBezTo>
                    <a:pt x="95" y="242"/>
                    <a:pt x="107" y="269"/>
                    <a:pt x="134" y="309"/>
                  </a:cubicBezTo>
                  <a:cubicBezTo>
                    <a:pt x="148" y="336"/>
                    <a:pt x="188" y="363"/>
                    <a:pt x="228" y="363"/>
                  </a:cubicBezTo>
                  <a:cubicBezTo>
                    <a:pt x="268" y="363"/>
                    <a:pt x="295" y="349"/>
                    <a:pt x="309" y="309"/>
                  </a:cubicBezTo>
                  <a:cubicBezTo>
                    <a:pt x="348" y="215"/>
                    <a:pt x="335" y="135"/>
                    <a:pt x="282" y="42"/>
                  </a:cubicBezTo>
                  <a:cubicBezTo>
                    <a:pt x="255" y="15"/>
                    <a:pt x="214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3669475" y="3660975"/>
              <a:ext cx="8050" cy="8725"/>
            </a:xfrm>
            <a:custGeom>
              <a:avLst/>
              <a:gdLst/>
              <a:ahLst/>
              <a:cxnLst/>
              <a:rect l="l" t="t" r="r" b="b"/>
              <a:pathLst>
                <a:path w="322" h="349" extrusionOk="0">
                  <a:moveTo>
                    <a:pt x="135" y="1"/>
                  </a:moveTo>
                  <a:cubicBezTo>
                    <a:pt x="94" y="1"/>
                    <a:pt x="40" y="28"/>
                    <a:pt x="28" y="68"/>
                  </a:cubicBezTo>
                  <a:cubicBezTo>
                    <a:pt x="14" y="95"/>
                    <a:pt x="14" y="122"/>
                    <a:pt x="14" y="135"/>
                  </a:cubicBezTo>
                  <a:cubicBezTo>
                    <a:pt x="1" y="175"/>
                    <a:pt x="14" y="202"/>
                    <a:pt x="14" y="242"/>
                  </a:cubicBezTo>
                  <a:cubicBezTo>
                    <a:pt x="40" y="309"/>
                    <a:pt x="94" y="349"/>
                    <a:pt x="161" y="349"/>
                  </a:cubicBezTo>
                  <a:cubicBezTo>
                    <a:pt x="228" y="349"/>
                    <a:pt x="281" y="309"/>
                    <a:pt x="295" y="242"/>
                  </a:cubicBezTo>
                  <a:cubicBezTo>
                    <a:pt x="308" y="202"/>
                    <a:pt x="322" y="175"/>
                    <a:pt x="308" y="135"/>
                  </a:cubicBezTo>
                  <a:cubicBezTo>
                    <a:pt x="308" y="122"/>
                    <a:pt x="308" y="95"/>
                    <a:pt x="295" y="68"/>
                  </a:cubicBezTo>
                  <a:cubicBezTo>
                    <a:pt x="268" y="28"/>
                    <a:pt x="228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3627675" y="3592450"/>
              <a:ext cx="11725" cy="10375"/>
            </a:xfrm>
            <a:custGeom>
              <a:avLst/>
              <a:gdLst/>
              <a:ahLst/>
              <a:cxnLst/>
              <a:rect l="l" t="t" r="r" b="b"/>
              <a:pathLst>
                <a:path w="469" h="415" extrusionOk="0">
                  <a:moveTo>
                    <a:pt x="228" y="0"/>
                  </a:moveTo>
                  <a:cubicBezTo>
                    <a:pt x="201" y="0"/>
                    <a:pt x="188" y="13"/>
                    <a:pt x="175" y="27"/>
                  </a:cubicBezTo>
                  <a:cubicBezTo>
                    <a:pt x="161" y="40"/>
                    <a:pt x="148" y="40"/>
                    <a:pt x="134" y="54"/>
                  </a:cubicBezTo>
                  <a:lnTo>
                    <a:pt x="148" y="40"/>
                  </a:lnTo>
                  <a:lnTo>
                    <a:pt x="148" y="40"/>
                  </a:lnTo>
                  <a:cubicBezTo>
                    <a:pt x="148" y="40"/>
                    <a:pt x="134" y="54"/>
                    <a:pt x="107" y="67"/>
                  </a:cubicBezTo>
                  <a:cubicBezTo>
                    <a:pt x="107" y="81"/>
                    <a:pt x="94" y="93"/>
                    <a:pt x="81" y="107"/>
                  </a:cubicBezTo>
                  <a:cubicBezTo>
                    <a:pt x="81" y="107"/>
                    <a:pt x="68" y="120"/>
                    <a:pt x="54" y="120"/>
                  </a:cubicBezTo>
                  <a:cubicBezTo>
                    <a:pt x="0" y="174"/>
                    <a:pt x="0" y="268"/>
                    <a:pt x="27" y="334"/>
                  </a:cubicBezTo>
                  <a:cubicBezTo>
                    <a:pt x="68" y="388"/>
                    <a:pt x="121" y="414"/>
                    <a:pt x="175" y="414"/>
                  </a:cubicBezTo>
                  <a:lnTo>
                    <a:pt x="228" y="414"/>
                  </a:lnTo>
                  <a:cubicBezTo>
                    <a:pt x="362" y="375"/>
                    <a:pt x="469" y="268"/>
                    <a:pt x="428" y="120"/>
                  </a:cubicBezTo>
                  <a:cubicBezTo>
                    <a:pt x="415" y="40"/>
                    <a:pt x="348" y="0"/>
                    <a:pt x="26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3635375" y="3577725"/>
              <a:ext cx="10725" cy="11400"/>
            </a:xfrm>
            <a:custGeom>
              <a:avLst/>
              <a:gdLst/>
              <a:ahLst/>
              <a:cxnLst/>
              <a:rect l="l" t="t" r="r" b="b"/>
              <a:pathLst>
                <a:path w="429" h="456" extrusionOk="0">
                  <a:moveTo>
                    <a:pt x="268" y="1"/>
                  </a:moveTo>
                  <a:cubicBezTo>
                    <a:pt x="241" y="1"/>
                    <a:pt x="214" y="14"/>
                    <a:pt x="188" y="28"/>
                  </a:cubicBezTo>
                  <a:cubicBezTo>
                    <a:pt x="81" y="81"/>
                    <a:pt x="0" y="268"/>
                    <a:pt x="81" y="375"/>
                  </a:cubicBezTo>
                  <a:cubicBezTo>
                    <a:pt x="107" y="415"/>
                    <a:pt x="161" y="456"/>
                    <a:pt x="214" y="456"/>
                  </a:cubicBezTo>
                  <a:cubicBezTo>
                    <a:pt x="227" y="456"/>
                    <a:pt x="241" y="456"/>
                    <a:pt x="254" y="442"/>
                  </a:cubicBezTo>
                  <a:cubicBezTo>
                    <a:pt x="295" y="429"/>
                    <a:pt x="321" y="415"/>
                    <a:pt x="348" y="375"/>
                  </a:cubicBezTo>
                  <a:lnTo>
                    <a:pt x="348" y="361"/>
                  </a:lnTo>
                  <a:cubicBezTo>
                    <a:pt x="361" y="361"/>
                    <a:pt x="375" y="349"/>
                    <a:pt x="375" y="335"/>
                  </a:cubicBezTo>
                  <a:cubicBezTo>
                    <a:pt x="402" y="281"/>
                    <a:pt x="428" y="228"/>
                    <a:pt x="428" y="161"/>
                  </a:cubicBezTo>
                  <a:cubicBezTo>
                    <a:pt x="428" y="67"/>
                    <a:pt x="348" y="1"/>
                    <a:pt x="26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3629350" y="3578725"/>
              <a:ext cx="8050" cy="6700"/>
            </a:xfrm>
            <a:custGeom>
              <a:avLst/>
              <a:gdLst/>
              <a:ahLst/>
              <a:cxnLst/>
              <a:rect l="l" t="t" r="r" b="b"/>
              <a:pathLst>
                <a:path w="322" h="268" extrusionOk="0">
                  <a:moveTo>
                    <a:pt x="121" y="0"/>
                  </a:moveTo>
                  <a:cubicBezTo>
                    <a:pt x="54" y="0"/>
                    <a:pt x="1" y="68"/>
                    <a:pt x="1" y="134"/>
                  </a:cubicBezTo>
                  <a:cubicBezTo>
                    <a:pt x="1" y="202"/>
                    <a:pt x="54" y="268"/>
                    <a:pt x="121" y="268"/>
                  </a:cubicBezTo>
                  <a:lnTo>
                    <a:pt x="134" y="268"/>
                  </a:lnTo>
                  <a:cubicBezTo>
                    <a:pt x="228" y="255"/>
                    <a:pt x="268" y="214"/>
                    <a:pt x="295" y="134"/>
                  </a:cubicBezTo>
                  <a:cubicBezTo>
                    <a:pt x="322" y="68"/>
                    <a:pt x="254" y="0"/>
                    <a:pt x="18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3651075" y="3508175"/>
              <a:ext cx="14425" cy="14400"/>
            </a:xfrm>
            <a:custGeom>
              <a:avLst/>
              <a:gdLst/>
              <a:ahLst/>
              <a:cxnLst/>
              <a:rect l="l" t="t" r="r" b="b"/>
              <a:pathLst>
                <a:path w="577" h="576" extrusionOk="0">
                  <a:moveTo>
                    <a:pt x="282" y="1"/>
                  </a:moveTo>
                  <a:cubicBezTo>
                    <a:pt x="134" y="1"/>
                    <a:pt x="1" y="120"/>
                    <a:pt x="1" y="281"/>
                  </a:cubicBezTo>
                  <a:cubicBezTo>
                    <a:pt x="1" y="441"/>
                    <a:pt x="134" y="575"/>
                    <a:pt x="282" y="575"/>
                  </a:cubicBezTo>
                  <a:cubicBezTo>
                    <a:pt x="443" y="575"/>
                    <a:pt x="576" y="441"/>
                    <a:pt x="576" y="281"/>
                  </a:cubicBezTo>
                  <a:cubicBezTo>
                    <a:pt x="576" y="120"/>
                    <a:pt x="443" y="1"/>
                    <a:pt x="282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3653425" y="3532575"/>
              <a:ext cx="13400" cy="13750"/>
            </a:xfrm>
            <a:custGeom>
              <a:avLst/>
              <a:gdLst/>
              <a:ahLst/>
              <a:cxnLst/>
              <a:rect l="l" t="t" r="r" b="b"/>
              <a:pathLst>
                <a:path w="536" h="550" extrusionOk="0">
                  <a:moveTo>
                    <a:pt x="268" y="0"/>
                  </a:moveTo>
                  <a:cubicBezTo>
                    <a:pt x="121" y="0"/>
                    <a:pt x="1" y="134"/>
                    <a:pt x="1" y="282"/>
                  </a:cubicBezTo>
                  <a:cubicBezTo>
                    <a:pt x="1" y="416"/>
                    <a:pt x="121" y="549"/>
                    <a:pt x="268" y="549"/>
                  </a:cubicBezTo>
                  <a:cubicBezTo>
                    <a:pt x="415" y="549"/>
                    <a:pt x="536" y="416"/>
                    <a:pt x="536" y="282"/>
                  </a:cubicBezTo>
                  <a:cubicBezTo>
                    <a:pt x="536" y="134"/>
                    <a:pt x="415" y="0"/>
                    <a:pt x="26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6"/>
            <p:cNvSpPr/>
            <p:nvPr/>
          </p:nvSpPr>
          <p:spPr>
            <a:xfrm>
              <a:off x="3657450" y="3559000"/>
              <a:ext cx="12050" cy="12750"/>
            </a:xfrm>
            <a:custGeom>
              <a:avLst/>
              <a:gdLst/>
              <a:ahLst/>
              <a:cxnLst/>
              <a:rect l="l" t="t" r="r" b="b"/>
              <a:pathLst>
                <a:path w="482" h="510" extrusionOk="0">
                  <a:moveTo>
                    <a:pt x="241" y="1"/>
                  </a:moveTo>
                  <a:cubicBezTo>
                    <a:pt x="107" y="1"/>
                    <a:pt x="0" y="121"/>
                    <a:pt x="0" y="241"/>
                  </a:cubicBezTo>
                  <a:lnTo>
                    <a:pt x="0" y="268"/>
                  </a:lnTo>
                  <a:cubicBezTo>
                    <a:pt x="0" y="388"/>
                    <a:pt x="107" y="509"/>
                    <a:pt x="241" y="509"/>
                  </a:cubicBezTo>
                  <a:cubicBezTo>
                    <a:pt x="361" y="509"/>
                    <a:pt x="482" y="388"/>
                    <a:pt x="482" y="268"/>
                  </a:cubicBezTo>
                  <a:lnTo>
                    <a:pt x="482" y="241"/>
                  </a:lnTo>
                  <a:cubicBezTo>
                    <a:pt x="482" y="121"/>
                    <a:pt x="361" y="1"/>
                    <a:pt x="24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6"/>
            <p:cNvSpPr/>
            <p:nvPr/>
          </p:nvSpPr>
          <p:spPr>
            <a:xfrm>
              <a:off x="3651750" y="3584750"/>
              <a:ext cx="12725" cy="9725"/>
            </a:xfrm>
            <a:custGeom>
              <a:avLst/>
              <a:gdLst/>
              <a:ahLst/>
              <a:cxnLst/>
              <a:rect l="l" t="t" r="r" b="b"/>
              <a:pathLst>
                <a:path w="509" h="389" extrusionOk="0">
                  <a:moveTo>
                    <a:pt x="255" y="0"/>
                  </a:moveTo>
                  <a:cubicBezTo>
                    <a:pt x="0" y="0"/>
                    <a:pt x="0" y="389"/>
                    <a:pt x="255" y="389"/>
                  </a:cubicBezTo>
                  <a:cubicBezTo>
                    <a:pt x="509" y="389"/>
                    <a:pt x="509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6"/>
            <p:cNvSpPr/>
            <p:nvPr/>
          </p:nvSpPr>
          <p:spPr>
            <a:xfrm>
              <a:off x="3644075" y="3602475"/>
              <a:ext cx="7700" cy="6925"/>
            </a:xfrm>
            <a:custGeom>
              <a:avLst/>
              <a:gdLst/>
              <a:ahLst/>
              <a:cxnLst/>
              <a:rect l="l" t="t" r="r" b="b"/>
              <a:pathLst>
                <a:path w="308" h="277" extrusionOk="0">
                  <a:moveTo>
                    <a:pt x="161" y="1"/>
                  </a:moveTo>
                  <a:cubicBezTo>
                    <a:pt x="54" y="1"/>
                    <a:pt x="0" y="108"/>
                    <a:pt x="40" y="188"/>
                  </a:cubicBezTo>
                  <a:cubicBezTo>
                    <a:pt x="72" y="240"/>
                    <a:pt x="112" y="276"/>
                    <a:pt x="167" y="276"/>
                  </a:cubicBezTo>
                  <a:cubicBezTo>
                    <a:pt x="181" y="276"/>
                    <a:pt x="197" y="274"/>
                    <a:pt x="214" y="268"/>
                  </a:cubicBezTo>
                  <a:cubicBezTo>
                    <a:pt x="254" y="254"/>
                    <a:pt x="281" y="215"/>
                    <a:pt x="281" y="174"/>
                  </a:cubicBezTo>
                  <a:cubicBezTo>
                    <a:pt x="307" y="94"/>
                    <a:pt x="254" y="1"/>
                    <a:pt x="16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6"/>
            <p:cNvSpPr/>
            <p:nvPr/>
          </p:nvSpPr>
          <p:spPr>
            <a:xfrm>
              <a:off x="3724325" y="3498800"/>
              <a:ext cx="12725" cy="12750"/>
            </a:xfrm>
            <a:custGeom>
              <a:avLst/>
              <a:gdLst/>
              <a:ahLst/>
              <a:cxnLst/>
              <a:rect l="l" t="t" r="r" b="b"/>
              <a:pathLst>
                <a:path w="509" h="510" extrusionOk="0">
                  <a:moveTo>
                    <a:pt x="254" y="1"/>
                  </a:moveTo>
                  <a:cubicBezTo>
                    <a:pt x="120" y="1"/>
                    <a:pt x="1" y="108"/>
                    <a:pt x="1" y="255"/>
                  </a:cubicBezTo>
                  <a:cubicBezTo>
                    <a:pt x="1" y="388"/>
                    <a:pt x="120" y="509"/>
                    <a:pt x="254" y="509"/>
                  </a:cubicBezTo>
                  <a:cubicBezTo>
                    <a:pt x="402" y="509"/>
                    <a:pt x="509" y="388"/>
                    <a:pt x="509" y="255"/>
                  </a:cubicBezTo>
                  <a:cubicBezTo>
                    <a:pt x="509" y="108"/>
                    <a:pt x="402" y="1"/>
                    <a:pt x="254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6"/>
            <p:cNvSpPr/>
            <p:nvPr/>
          </p:nvSpPr>
          <p:spPr>
            <a:xfrm>
              <a:off x="3732675" y="3517200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5" y="0"/>
                  </a:moveTo>
                  <a:cubicBezTo>
                    <a:pt x="121" y="0"/>
                    <a:pt x="0" y="121"/>
                    <a:pt x="0" y="255"/>
                  </a:cubicBezTo>
                  <a:cubicBezTo>
                    <a:pt x="0" y="389"/>
                    <a:pt x="121" y="508"/>
                    <a:pt x="255" y="508"/>
                  </a:cubicBezTo>
                  <a:cubicBezTo>
                    <a:pt x="389" y="508"/>
                    <a:pt x="509" y="389"/>
                    <a:pt x="509" y="255"/>
                  </a:cubicBezTo>
                  <a:cubicBezTo>
                    <a:pt x="509" y="121"/>
                    <a:pt x="389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6"/>
            <p:cNvSpPr/>
            <p:nvPr/>
          </p:nvSpPr>
          <p:spPr>
            <a:xfrm>
              <a:off x="3742700" y="3536275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5" y="0"/>
                  </a:moveTo>
                  <a:cubicBezTo>
                    <a:pt x="122" y="0"/>
                    <a:pt x="1" y="120"/>
                    <a:pt x="1" y="254"/>
                  </a:cubicBezTo>
                  <a:cubicBezTo>
                    <a:pt x="1" y="388"/>
                    <a:pt x="122" y="508"/>
                    <a:pt x="255" y="508"/>
                  </a:cubicBezTo>
                  <a:cubicBezTo>
                    <a:pt x="402" y="508"/>
                    <a:pt x="509" y="388"/>
                    <a:pt x="509" y="254"/>
                  </a:cubicBezTo>
                  <a:cubicBezTo>
                    <a:pt x="509" y="120"/>
                    <a:pt x="402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6"/>
            <p:cNvSpPr/>
            <p:nvPr/>
          </p:nvSpPr>
          <p:spPr>
            <a:xfrm>
              <a:off x="3748725" y="3555600"/>
              <a:ext cx="13075" cy="12125"/>
            </a:xfrm>
            <a:custGeom>
              <a:avLst/>
              <a:gdLst/>
              <a:ahLst/>
              <a:cxnLst/>
              <a:rect l="l" t="t" r="r" b="b"/>
              <a:pathLst>
                <a:path w="523" h="485" extrusionOk="0">
                  <a:moveTo>
                    <a:pt x="305" y="0"/>
                  </a:moveTo>
                  <a:cubicBezTo>
                    <a:pt x="297" y="0"/>
                    <a:pt x="289" y="1"/>
                    <a:pt x="282" y="3"/>
                  </a:cubicBezTo>
                  <a:cubicBezTo>
                    <a:pt x="175" y="3"/>
                    <a:pt x="81" y="56"/>
                    <a:pt x="41" y="176"/>
                  </a:cubicBezTo>
                  <a:cubicBezTo>
                    <a:pt x="0" y="324"/>
                    <a:pt x="121" y="485"/>
                    <a:pt x="282" y="485"/>
                  </a:cubicBezTo>
                  <a:cubicBezTo>
                    <a:pt x="362" y="485"/>
                    <a:pt x="442" y="431"/>
                    <a:pt x="482" y="364"/>
                  </a:cubicBezTo>
                  <a:cubicBezTo>
                    <a:pt x="496" y="337"/>
                    <a:pt x="509" y="310"/>
                    <a:pt x="509" y="283"/>
                  </a:cubicBezTo>
                  <a:cubicBezTo>
                    <a:pt x="523" y="230"/>
                    <a:pt x="509" y="176"/>
                    <a:pt x="482" y="123"/>
                  </a:cubicBezTo>
                  <a:cubicBezTo>
                    <a:pt x="469" y="96"/>
                    <a:pt x="469" y="83"/>
                    <a:pt x="455" y="69"/>
                  </a:cubicBezTo>
                  <a:cubicBezTo>
                    <a:pt x="421" y="35"/>
                    <a:pt x="357" y="0"/>
                    <a:pt x="30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6"/>
            <p:cNvSpPr/>
            <p:nvPr/>
          </p:nvSpPr>
          <p:spPr>
            <a:xfrm>
              <a:off x="3757100" y="3574400"/>
              <a:ext cx="11050" cy="11025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14" y="0"/>
                  </a:moveTo>
                  <a:cubicBezTo>
                    <a:pt x="94" y="0"/>
                    <a:pt x="0" y="93"/>
                    <a:pt x="0" y="214"/>
                  </a:cubicBezTo>
                  <a:cubicBezTo>
                    <a:pt x="0" y="334"/>
                    <a:pt x="94" y="441"/>
                    <a:pt x="214" y="441"/>
                  </a:cubicBezTo>
                  <a:cubicBezTo>
                    <a:pt x="334" y="441"/>
                    <a:pt x="441" y="334"/>
                    <a:pt x="441" y="214"/>
                  </a:cubicBezTo>
                  <a:cubicBezTo>
                    <a:pt x="441" y="93"/>
                    <a:pt x="334" y="0"/>
                    <a:pt x="214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6"/>
            <p:cNvSpPr/>
            <p:nvPr/>
          </p:nvSpPr>
          <p:spPr>
            <a:xfrm>
              <a:off x="3756075" y="3593775"/>
              <a:ext cx="14075" cy="11050"/>
            </a:xfrm>
            <a:custGeom>
              <a:avLst/>
              <a:gdLst/>
              <a:ahLst/>
              <a:cxnLst/>
              <a:rect l="l" t="t" r="r" b="b"/>
              <a:pathLst>
                <a:path w="563" h="442" extrusionOk="0">
                  <a:moveTo>
                    <a:pt x="282" y="1"/>
                  </a:moveTo>
                  <a:cubicBezTo>
                    <a:pt x="1" y="1"/>
                    <a:pt x="1" y="442"/>
                    <a:pt x="282" y="442"/>
                  </a:cubicBezTo>
                  <a:cubicBezTo>
                    <a:pt x="563" y="442"/>
                    <a:pt x="563" y="1"/>
                    <a:pt x="282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6"/>
            <p:cNvSpPr/>
            <p:nvPr/>
          </p:nvSpPr>
          <p:spPr>
            <a:xfrm>
              <a:off x="3799550" y="3495600"/>
              <a:ext cx="16075" cy="13950"/>
            </a:xfrm>
            <a:custGeom>
              <a:avLst/>
              <a:gdLst/>
              <a:ahLst/>
              <a:cxnLst/>
              <a:rect l="l" t="t" r="r" b="b"/>
              <a:pathLst>
                <a:path w="643" h="558" extrusionOk="0">
                  <a:moveTo>
                    <a:pt x="299" y="1"/>
                  </a:moveTo>
                  <a:cubicBezTo>
                    <a:pt x="251" y="1"/>
                    <a:pt x="202" y="11"/>
                    <a:pt x="161" y="35"/>
                  </a:cubicBezTo>
                  <a:cubicBezTo>
                    <a:pt x="54" y="115"/>
                    <a:pt x="1" y="222"/>
                    <a:pt x="41" y="356"/>
                  </a:cubicBezTo>
                  <a:cubicBezTo>
                    <a:pt x="68" y="463"/>
                    <a:pt x="161" y="543"/>
                    <a:pt x="282" y="557"/>
                  </a:cubicBezTo>
                  <a:lnTo>
                    <a:pt x="336" y="557"/>
                  </a:lnTo>
                  <a:cubicBezTo>
                    <a:pt x="362" y="557"/>
                    <a:pt x="402" y="557"/>
                    <a:pt x="429" y="543"/>
                  </a:cubicBezTo>
                  <a:cubicBezTo>
                    <a:pt x="509" y="530"/>
                    <a:pt x="576" y="450"/>
                    <a:pt x="603" y="370"/>
                  </a:cubicBezTo>
                  <a:cubicBezTo>
                    <a:pt x="643" y="249"/>
                    <a:pt x="589" y="115"/>
                    <a:pt x="469" y="49"/>
                  </a:cubicBezTo>
                  <a:cubicBezTo>
                    <a:pt x="424" y="19"/>
                    <a:pt x="362" y="1"/>
                    <a:pt x="299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6"/>
            <p:cNvSpPr/>
            <p:nvPr/>
          </p:nvSpPr>
          <p:spPr>
            <a:xfrm>
              <a:off x="3819300" y="3512200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4" y="0"/>
                  </a:moveTo>
                  <a:cubicBezTo>
                    <a:pt x="107" y="0"/>
                    <a:pt x="0" y="107"/>
                    <a:pt x="0" y="254"/>
                  </a:cubicBezTo>
                  <a:cubicBezTo>
                    <a:pt x="0" y="387"/>
                    <a:pt x="107" y="508"/>
                    <a:pt x="254" y="508"/>
                  </a:cubicBezTo>
                  <a:cubicBezTo>
                    <a:pt x="388" y="508"/>
                    <a:pt x="509" y="387"/>
                    <a:pt x="509" y="254"/>
                  </a:cubicBezTo>
                  <a:cubicBezTo>
                    <a:pt x="509" y="107"/>
                    <a:pt x="388" y="0"/>
                    <a:pt x="254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6"/>
            <p:cNvSpPr/>
            <p:nvPr/>
          </p:nvSpPr>
          <p:spPr>
            <a:xfrm>
              <a:off x="3832325" y="3530750"/>
              <a:ext cx="13075" cy="12200"/>
            </a:xfrm>
            <a:custGeom>
              <a:avLst/>
              <a:gdLst/>
              <a:ahLst/>
              <a:cxnLst/>
              <a:rect l="l" t="t" r="r" b="b"/>
              <a:pathLst>
                <a:path w="523" h="488" extrusionOk="0">
                  <a:moveTo>
                    <a:pt x="266" y="0"/>
                  </a:moveTo>
                  <a:cubicBezTo>
                    <a:pt x="158" y="0"/>
                    <a:pt x="86" y="56"/>
                    <a:pt x="41" y="168"/>
                  </a:cubicBezTo>
                  <a:lnTo>
                    <a:pt x="41" y="180"/>
                  </a:lnTo>
                  <a:cubicBezTo>
                    <a:pt x="1" y="261"/>
                    <a:pt x="41" y="355"/>
                    <a:pt x="95" y="421"/>
                  </a:cubicBezTo>
                  <a:cubicBezTo>
                    <a:pt x="143" y="461"/>
                    <a:pt x="209" y="487"/>
                    <a:pt x="275" y="487"/>
                  </a:cubicBezTo>
                  <a:cubicBezTo>
                    <a:pt x="320" y="487"/>
                    <a:pt x="364" y="475"/>
                    <a:pt x="402" y="448"/>
                  </a:cubicBezTo>
                  <a:cubicBezTo>
                    <a:pt x="469" y="408"/>
                    <a:pt x="523" y="328"/>
                    <a:pt x="523" y="248"/>
                  </a:cubicBezTo>
                  <a:cubicBezTo>
                    <a:pt x="523" y="141"/>
                    <a:pt x="442" y="20"/>
                    <a:pt x="335" y="7"/>
                  </a:cubicBezTo>
                  <a:cubicBezTo>
                    <a:pt x="311" y="3"/>
                    <a:pt x="288" y="0"/>
                    <a:pt x="266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6"/>
            <p:cNvSpPr/>
            <p:nvPr/>
          </p:nvSpPr>
          <p:spPr>
            <a:xfrm>
              <a:off x="3833675" y="3552650"/>
              <a:ext cx="13075" cy="13075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268" y="0"/>
                  </a:moveTo>
                  <a:cubicBezTo>
                    <a:pt x="121" y="0"/>
                    <a:pt x="0" y="121"/>
                    <a:pt x="0" y="268"/>
                  </a:cubicBezTo>
                  <a:cubicBezTo>
                    <a:pt x="0" y="401"/>
                    <a:pt x="121" y="522"/>
                    <a:pt x="268" y="522"/>
                  </a:cubicBezTo>
                  <a:cubicBezTo>
                    <a:pt x="401" y="522"/>
                    <a:pt x="522" y="401"/>
                    <a:pt x="522" y="268"/>
                  </a:cubicBezTo>
                  <a:cubicBezTo>
                    <a:pt x="522" y="121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6"/>
            <p:cNvSpPr/>
            <p:nvPr/>
          </p:nvSpPr>
          <p:spPr>
            <a:xfrm>
              <a:off x="3828000" y="3578400"/>
              <a:ext cx="8375" cy="8375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1" y="1"/>
                  </a:moveTo>
                  <a:cubicBezTo>
                    <a:pt x="80" y="1"/>
                    <a:pt x="0" y="67"/>
                    <a:pt x="0" y="161"/>
                  </a:cubicBezTo>
                  <a:cubicBezTo>
                    <a:pt x="0" y="254"/>
                    <a:pt x="80" y="334"/>
                    <a:pt x="161" y="334"/>
                  </a:cubicBezTo>
                  <a:cubicBezTo>
                    <a:pt x="254" y="334"/>
                    <a:pt x="334" y="254"/>
                    <a:pt x="334" y="161"/>
                  </a:cubicBezTo>
                  <a:cubicBezTo>
                    <a:pt x="334" y="67"/>
                    <a:pt x="254" y="1"/>
                    <a:pt x="16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6"/>
            <p:cNvSpPr/>
            <p:nvPr/>
          </p:nvSpPr>
          <p:spPr>
            <a:xfrm>
              <a:off x="3818275" y="3595125"/>
              <a:ext cx="9400" cy="9375"/>
            </a:xfrm>
            <a:custGeom>
              <a:avLst/>
              <a:gdLst/>
              <a:ahLst/>
              <a:cxnLst/>
              <a:rect l="l" t="t" r="r" b="b"/>
              <a:pathLst>
                <a:path w="376" h="375" extrusionOk="0">
                  <a:moveTo>
                    <a:pt x="188" y="0"/>
                  </a:moveTo>
                  <a:cubicBezTo>
                    <a:pt x="81" y="0"/>
                    <a:pt x="1" y="93"/>
                    <a:pt x="1" y="188"/>
                  </a:cubicBezTo>
                  <a:cubicBezTo>
                    <a:pt x="1" y="295"/>
                    <a:pt x="81" y="375"/>
                    <a:pt x="188" y="375"/>
                  </a:cubicBezTo>
                  <a:cubicBezTo>
                    <a:pt x="295" y="375"/>
                    <a:pt x="375" y="295"/>
                    <a:pt x="375" y="188"/>
                  </a:cubicBezTo>
                  <a:cubicBezTo>
                    <a:pt x="375" y="93"/>
                    <a:pt x="295" y="0"/>
                    <a:pt x="18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Box 5">
            <a:extLst>
              <a:ext uri="{FF2B5EF4-FFF2-40B4-BE49-F238E27FC236}">
                <a16:creationId xmlns:a16="http://schemas.microsoft.com/office/drawing/2014/main" id="{F90A4653-AAA1-1C60-6F81-1662F03CE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34" y="423297"/>
            <a:ext cx="7552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bắng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altLang="en-US" sz="2400" b="1" dirty="0">
              <a:ln w="0"/>
              <a:solidFill>
                <a:srgbClr val="581E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8AE4E-FDF8-9047-9004-9656297FB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50" y="986363"/>
            <a:ext cx="2057400" cy="12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A7AD842-A2D8-0B80-A2A8-423D40297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36" y="986362"/>
            <a:ext cx="1943100" cy="12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C9A472C-0CD0-80D5-2A6E-40CB948D9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334" y="1006010"/>
            <a:ext cx="2029638" cy="124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FEF05762-4C03-BF8A-AECE-6865198E2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31" y="2271363"/>
            <a:ext cx="266708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altLang="en-US" sz="1500" b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EA70C32-6828-98C2-97C7-FD8FF1267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486" y="2259955"/>
            <a:ext cx="18859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altLang="en-US" sz="1500" b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899B459-9462-B872-8F50-2E38714CE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334" y="2155946"/>
            <a:ext cx="20584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5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altLang="en-US" sz="1500" b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E94698E3-1D2D-7378-73FC-FEC06C0F2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" y="3190718"/>
            <a:ext cx="2078831" cy="119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C9832785-654D-845C-2AA7-E58F40AB9F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83" y="3184520"/>
            <a:ext cx="1965555" cy="119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B038C451-126D-4745-4AB6-D2CE08048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333" y="3186078"/>
            <a:ext cx="2029638" cy="114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72C183BE-01AD-2836-C86E-777A0E0F0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50" y="4401657"/>
            <a:ext cx="21963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endParaRPr lang="en-US" altLang="en-US" sz="1500" b="1" dirty="0">
              <a:ln w="0"/>
              <a:solidFill>
                <a:srgbClr val="581E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0A3D656F-1066-ECAE-8907-D9A0C0B57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025" y="4443204"/>
            <a:ext cx="18859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en-US" sz="1500" b="1" dirty="0">
              <a:ln w="0"/>
              <a:solidFill>
                <a:srgbClr val="581E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E74BEA0C-3ABE-8017-E0DE-91B5DD8AB2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3558DDFF-73E3-1B46-C91C-8E63D64DC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977" y="4384002"/>
            <a:ext cx="21102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15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en-US" sz="1500" b="1" dirty="0">
              <a:ln w="0"/>
              <a:solidFill>
                <a:srgbClr val="581E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77" name="Google Shape;1021;p36">
            <a:extLst>
              <a:ext uri="{FF2B5EF4-FFF2-40B4-BE49-F238E27FC236}">
                <a16:creationId xmlns:a16="http://schemas.microsoft.com/office/drawing/2014/main" id="{98636400-8792-2B3C-A2A3-6EA817D9BCDB}"/>
              </a:ext>
            </a:extLst>
          </p:cNvPr>
          <p:cNvGrpSpPr/>
          <p:nvPr/>
        </p:nvGrpSpPr>
        <p:grpSpPr>
          <a:xfrm>
            <a:off x="7856963" y="-1162908"/>
            <a:ext cx="1518352" cy="1889603"/>
            <a:chOff x="4572010" y="2826000"/>
            <a:chExt cx="1518352" cy="1889603"/>
          </a:xfrm>
        </p:grpSpPr>
        <p:grpSp>
          <p:nvGrpSpPr>
            <p:cNvPr id="879" name="Google Shape;1022;p36">
              <a:extLst>
                <a:ext uri="{FF2B5EF4-FFF2-40B4-BE49-F238E27FC236}">
                  <a16:creationId xmlns:a16="http://schemas.microsoft.com/office/drawing/2014/main" id="{0A24EDEF-A44A-72E3-E0AF-C84A7B39EE6C}"/>
                </a:ext>
              </a:extLst>
            </p:cNvPr>
            <p:cNvGrpSpPr/>
            <p:nvPr/>
          </p:nvGrpSpPr>
          <p:grpSpPr>
            <a:xfrm flipH="1">
              <a:off x="4572010" y="3987530"/>
              <a:ext cx="1320694" cy="728073"/>
              <a:chOff x="3199625" y="3456100"/>
              <a:chExt cx="250825" cy="138275"/>
            </a:xfrm>
          </p:grpSpPr>
          <p:sp>
            <p:nvSpPr>
              <p:cNvPr id="1223" name="Google Shape;1023;p36">
                <a:extLst>
                  <a:ext uri="{FF2B5EF4-FFF2-40B4-BE49-F238E27FC236}">
                    <a16:creationId xmlns:a16="http://schemas.microsoft.com/office/drawing/2014/main" id="{0698CF1A-86A2-9D42-C637-A09436D85079}"/>
                  </a:ext>
                </a:extLst>
              </p:cNvPr>
              <p:cNvSpPr/>
              <p:nvPr/>
            </p:nvSpPr>
            <p:spPr>
              <a:xfrm>
                <a:off x="3252150" y="3478300"/>
                <a:ext cx="856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902" extrusionOk="0">
                    <a:moveTo>
                      <a:pt x="1589" y="1"/>
                    </a:moveTo>
                    <a:cubicBezTo>
                      <a:pt x="1119" y="1"/>
                      <a:pt x="671" y="80"/>
                      <a:pt x="468" y="192"/>
                    </a:cubicBezTo>
                    <a:cubicBezTo>
                      <a:pt x="147" y="379"/>
                      <a:pt x="0" y="861"/>
                      <a:pt x="0" y="861"/>
                    </a:cubicBezTo>
                    <a:lnTo>
                      <a:pt x="0" y="874"/>
                    </a:lnTo>
                    <a:cubicBezTo>
                      <a:pt x="187" y="794"/>
                      <a:pt x="375" y="727"/>
                      <a:pt x="562" y="673"/>
                    </a:cubicBezTo>
                    <a:cubicBezTo>
                      <a:pt x="842" y="580"/>
                      <a:pt x="1124" y="527"/>
                      <a:pt x="1391" y="513"/>
                    </a:cubicBezTo>
                    <a:cubicBezTo>
                      <a:pt x="1445" y="506"/>
                      <a:pt x="1495" y="503"/>
                      <a:pt x="1545" y="503"/>
                    </a:cubicBezTo>
                    <a:cubicBezTo>
                      <a:pt x="1595" y="503"/>
                      <a:pt x="1645" y="506"/>
                      <a:pt x="1698" y="513"/>
                    </a:cubicBezTo>
                    <a:cubicBezTo>
                      <a:pt x="2019" y="527"/>
                      <a:pt x="2314" y="566"/>
                      <a:pt x="2581" y="634"/>
                    </a:cubicBezTo>
                    <a:cubicBezTo>
                      <a:pt x="2902" y="700"/>
                      <a:pt x="3184" y="794"/>
                      <a:pt x="3425" y="901"/>
                    </a:cubicBezTo>
                    <a:cubicBezTo>
                      <a:pt x="3344" y="794"/>
                      <a:pt x="3036" y="379"/>
                      <a:pt x="2756" y="232"/>
                    </a:cubicBezTo>
                    <a:cubicBezTo>
                      <a:pt x="2462" y="67"/>
                      <a:pt x="2017" y="1"/>
                      <a:pt x="1589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024;p36">
                <a:extLst>
                  <a:ext uri="{FF2B5EF4-FFF2-40B4-BE49-F238E27FC236}">
                    <a16:creationId xmlns:a16="http://schemas.microsoft.com/office/drawing/2014/main" id="{D24370EF-3DC8-6A80-0166-DC2AEF8C8678}"/>
                  </a:ext>
                </a:extLst>
              </p:cNvPr>
              <p:cNvSpPr/>
              <p:nvPr/>
            </p:nvSpPr>
            <p:spPr>
              <a:xfrm>
                <a:off x="3286925" y="3490875"/>
                <a:ext cx="548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582" extrusionOk="0">
                    <a:moveTo>
                      <a:pt x="154" y="0"/>
                    </a:moveTo>
                    <a:cubicBezTo>
                      <a:pt x="104" y="0"/>
                      <a:pt x="54" y="3"/>
                      <a:pt x="0" y="10"/>
                    </a:cubicBezTo>
                    <a:cubicBezTo>
                      <a:pt x="67" y="77"/>
                      <a:pt x="589" y="679"/>
                      <a:pt x="723" y="1535"/>
                    </a:cubicBezTo>
                    <a:cubicBezTo>
                      <a:pt x="910" y="2779"/>
                      <a:pt x="509" y="3461"/>
                      <a:pt x="428" y="3582"/>
                    </a:cubicBezTo>
                    <a:cubicBezTo>
                      <a:pt x="562" y="3568"/>
                      <a:pt x="696" y="3555"/>
                      <a:pt x="803" y="3541"/>
                    </a:cubicBezTo>
                    <a:cubicBezTo>
                      <a:pt x="1017" y="3488"/>
                      <a:pt x="1231" y="3434"/>
                      <a:pt x="1431" y="3368"/>
                    </a:cubicBezTo>
                    <a:cubicBezTo>
                      <a:pt x="2194" y="1722"/>
                      <a:pt x="1190" y="157"/>
                      <a:pt x="1190" y="157"/>
                    </a:cubicBezTo>
                    <a:lnTo>
                      <a:pt x="1190" y="131"/>
                    </a:lnTo>
                    <a:cubicBezTo>
                      <a:pt x="923" y="63"/>
                      <a:pt x="628" y="24"/>
                      <a:pt x="307" y="10"/>
                    </a:cubicBezTo>
                    <a:cubicBezTo>
                      <a:pt x="254" y="3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025;p36">
                <a:extLst>
                  <a:ext uri="{FF2B5EF4-FFF2-40B4-BE49-F238E27FC236}">
                    <a16:creationId xmlns:a16="http://schemas.microsoft.com/office/drawing/2014/main" id="{93ACD5EB-31EE-0FB6-018A-72F22DD6AA0A}"/>
                  </a:ext>
                </a:extLst>
              </p:cNvPr>
              <p:cNvSpPr/>
              <p:nvPr/>
            </p:nvSpPr>
            <p:spPr>
              <a:xfrm>
                <a:off x="3316675" y="3494125"/>
                <a:ext cx="59550" cy="809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38" extrusionOk="0">
                    <a:moveTo>
                      <a:pt x="0" y="1"/>
                    </a:moveTo>
                    <a:lnTo>
                      <a:pt x="0" y="27"/>
                    </a:lnTo>
                    <a:cubicBezTo>
                      <a:pt x="0" y="27"/>
                      <a:pt x="1004" y="1592"/>
                      <a:pt x="241" y="3238"/>
                    </a:cubicBezTo>
                    <a:cubicBezTo>
                      <a:pt x="1218" y="2930"/>
                      <a:pt x="1926" y="2395"/>
                      <a:pt x="2221" y="1993"/>
                    </a:cubicBezTo>
                    <a:cubicBezTo>
                      <a:pt x="2328" y="1859"/>
                      <a:pt x="2381" y="1726"/>
                      <a:pt x="2368" y="1645"/>
                    </a:cubicBezTo>
                    <a:cubicBezTo>
                      <a:pt x="2368" y="1565"/>
                      <a:pt x="2315" y="1445"/>
                      <a:pt x="2208" y="1312"/>
                    </a:cubicBezTo>
                    <a:cubicBezTo>
                      <a:pt x="1994" y="991"/>
                      <a:pt x="1552" y="575"/>
                      <a:pt x="844" y="268"/>
                    </a:cubicBezTo>
                    <a:cubicBezTo>
                      <a:pt x="603" y="161"/>
                      <a:pt x="321" y="67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026;p36">
                <a:extLst>
                  <a:ext uri="{FF2B5EF4-FFF2-40B4-BE49-F238E27FC236}">
                    <a16:creationId xmlns:a16="http://schemas.microsoft.com/office/drawing/2014/main" id="{C6F59398-CCDE-7A35-8DB1-00AFE63AE95F}"/>
                  </a:ext>
                </a:extLst>
              </p:cNvPr>
              <p:cNvSpPr/>
              <p:nvPr/>
            </p:nvSpPr>
            <p:spPr>
              <a:xfrm>
                <a:off x="3266175" y="3491100"/>
                <a:ext cx="435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82" extrusionOk="0">
                    <a:moveTo>
                      <a:pt x="830" y="1"/>
                    </a:moveTo>
                    <a:cubicBezTo>
                      <a:pt x="563" y="15"/>
                      <a:pt x="281" y="68"/>
                      <a:pt x="1" y="161"/>
                    </a:cubicBezTo>
                    <a:cubicBezTo>
                      <a:pt x="41" y="202"/>
                      <a:pt x="736" y="817"/>
                      <a:pt x="790" y="1900"/>
                    </a:cubicBezTo>
                    <a:cubicBezTo>
                      <a:pt x="816" y="2743"/>
                      <a:pt x="362" y="3425"/>
                      <a:pt x="269" y="3559"/>
                    </a:cubicBezTo>
                    <a:cubicBezTo>
                      <a:pt x="482" y="3575"/>
                      <a:pt x="690" y="3581"/>
                      <a:pt x="883" y="3581"/>
                    </a:cubicBezTo>
                    <a:cubicBezTo>
                      <a:pt x="1017" y="3581"/>
                      <a:pt x="1143" y="3578"/>
                      <a:pt x="1258" y="3573"/>
                    </a:cubicBezTo>
                    <a:cubicBezTo>
                      <a:pt x="1339" y="3452"/>
                      <a:pt x="1740" y="2770"/>
                      <a:pt x="1553" y="1526"/>
                    </a:cubicBezTo>
                    <a:cubicBezTo>
                      <a:pt x="1419" y="670"/>
                      <a:pt x="897" y="68"/>
                      <a:pt x="83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027;p36">
                <a:extLst>
                  <a:ext uri="{FF2B5EF4-FFF2-40B4-BE49-F238E27FC236}">
                    <a16:creationId xmlns:a16="http://schemas.microsoft.com/office/drawing/2014/main" id="{38A34A69-21E7-50CB-FA7F-020BD0BC8CF3}"/>
                  </a:ext>
                </a:extLst>
              </p:cNvPr>
              <p:cNvSpPr/>
              <p:nvPr/>
            </p:nvSpPr>
            <p:spPr>
              <a:xfrm>
                <a:off x="3248125" y="3495125"/>
                <a:ext cx="388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398" extrusionOk="0">
                    <a:moveTo>
                      <a:pt x="723" y="0"/>
                    </a:moveTo>
                    <a:cubicBezTo>
                      <a:pt x="536" y="54"/>
                      <a:pt x="348" y="121"/>
                      <a:pt x="161" y="201"/>
                    </a:cubicBezTo>
                    <a:lnTo>
                      <a:pt x="1" y="282"/>
                    </a:lnTo>
                    <a:lnTo>
                      <a:pt x="14" y="282"/>
                    </a:lnTo>
                    <a:cubicBezTo>
                      <a:pt x="14" y="282"/>
                      <a:pt x="1552" y="1258"/>
                      <a:pt x="361" y="3305"/>
                    </a:cubicBezTo>
                    <a:lnTo>
                      <a:pt x="361" y="3332"/>
                    </a:lnTo>
                    <a:cubicBezTo>
                      <a:pt x="575" y="3358"/>
                      <a:pt x="789" y="3385"/>
                      <a:pt x="991" y="3398"/>
                    </a:cubicBezTo>
                    <a:cubicBezTo>
                      <a:pt x="1084" y="3264"/>
                      <a:pt x="1538" y="2582"/>
                      <a:pt x="1512" y="1739"/>
                    </a:cubicBezTo>
                    <a:cubicBezTo>
                      <a:pt x="1458" y="656"/>
                      <a:pt x="763" y="41"/>
                      <a:pt x="723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028;p36">
                <a:extLst>
                  <a:ext uri="{FF2B5EF4-FFF2-40B4-BE49-F238E27FC236}">
                    <a16:creationId xmlns:a16="http://schemas.microsoft.com/office/drawing/2014/main" id="{79680CA2-C070-35BE-A865-4B0283282A68}"/>
                  </a:ext>
                </a:extLst>
              </p:cNvPr>
              <p:cNvSpPr/>
              <p:nvPr/>
            </p:nvSpPr>
            <p:spPr>
              <a:xfrm>
                <a:off x="3371200" y="3456100"/>
                <a:ext cx="79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5377" extrusionOk="0">
                    <a:moveTo>
                      <a:pt x="2279" y="1"/>
                    </a:moveTo>
                    <a:cubicBezTo>
                      <a:pt x="2025" y="1"/>
                      <a:pt x="1413" y="465"/>
                      <a:pt x="749" y="1053"/>
                    </a:cubicBezTo>
                    <a:cubicBezTo>
                      <a:pt x="0" y="1695"/>
                      <a:pt x="27" y="2658"/>
                      <a:pt x="27" y="2833"/>
                    </a:cubicBezTo>
                    <a:cubicBezTo>
                      <a:pt x="134" y="2966"/>
                      <a:pt x="187" y="3086"/>
                      <a:pt x="187" y="3166"/>
                    </a:cubicBezTo>
                    <a:cubicBezTo>
                      <a:pt x="200" y="3247"/>
                      <a:pt x="147" y="3380"/>
                      <a:pt x="40" y="3514"/>
                    </a:cubicBezTo>
                    <a:cubicBezTo>
                      <a:pt x="538" y="5127"/>
                      <a:pt x="1954" y="5377"/>
                      <a:pt x="2674" y="5377"/>
                    </a:cubicBezTo>
                    <a:cubicBezTo>
                      <a:pt x="2921" y="5377"/>
                      <a:pt x="3086" y="5347"/>
                      <a:pt x="3103" y="5333"/>
                    </a:cubicBezTo>
                    <a:cubicBezTo>
                      <a:pt x="3170" y="5280"/>
                      <a:pt x="2983" y="4451"/>
                      <a:pt x="2421" y="3728"/>
                    </a:cubicBezTo>
                    <a:cubicBezTo>
                      <a:pt x="1944" y="3099"/>
                      <a:pt x="1263" y="3059"/>
                      <a:pt x="1095" y="3059"/>
                    </a:cubicBezTo>
                    <a:cubicBezTo>
                      <a:pt x="1070" y="3059"/>
                      <a:pt x="1056" y="3059"/>
                      <a:pt x="1056" y="3059"/>
                    </a:cubicBezTo>
                    <a:cubicBezTo>
                      <a:pt x="2729" y="2712"/>
                      <a:pt x="2474" y="357"/>
                      <a:pt x="2394" y="77"/>
                    </a:cubicBezTo>
                    <a:cubicBezTo>
                      <a:pt x="2377" y="25"/>
                      <a:pt x="2337" y="1"/>
                      <a:pt x="2279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029;p36">
                <a:extLst>
                  <a:ext uri="{FF2B5EF4-FFF2-40B4-BE49-F238E27FC236}">
                    <a16:creationId xmlns:a16="http://schemas.microsoft.com/office/drawing/2014/main" id="{5E173E45-EB23-B615-DD62-2E82D0EE85B0}"/>
                  </a:ext>
                </a:extLst>
              </p:cNvPr>
              <p:cNvSpPr/>
              <p:nvPr/>
            </p:nvSpPr>
            <p:spPr>
              <a:xfrm>
                <a:off x="3199975" y="3502150"/>
                <a:ext cx="869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3051" extrusionOk="0">
                    <a:moveTo>
                      <a:pt x="1927" y="1"/>
                    </a:moveTo>
                    <a:cubicBezTo>
                      <a:pt x="869" y="522"/>
                      <a:pt x="0" y="1378"/>
                      <a:pt x="13" y="1967"/>
                    </a:cubicBezTo>
                    <a:cubicBezTo>
                      <a:pt x="40" y="2515"/>
                      <a:pt x="1151" y="2876"/>
                      <a:pt x="2287" y="3051"/>
                    </a:cubicBezTo>
                    <a:lnTo>
                      <a:pt x="2287" y="3024"/>
                    </a:lnTo>
                    <a:cubicBezTo>
                      <a:pt x="3478" y="977"/>
                      <a:pt x="1940" y="1"/>
                      <a:pt x="1940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030;p36">
                <a:extLst>
                  <a:ext uri="{FF2B5EF4-FFF2-40B4-BE49-F238E27FC236}">
                    <a16:creationId xmlns:a16="http://schemas.microsoft.com/office/drawing/2014/main" id="{7C6956F4-917D-C4BF-FC40-47DAEEBCC775}"/>
                  </a:ext>
                </a:extLst>
              </p:cNvPr>
              <p:cNvSpPr/>
              <p:nvPr/>
            </p:nvSpPr>
            <p:spPr>
              <a:xfrm>
                <a:off x="3221700" y="3532925"/>
                <a:ext cx="7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48" y="0"/>
                    </a:moveTo>
                    <a:cubicBezTo>
                      <a:pt x="68" y="0"/>
                      <a:pt x="0" y="67"/>
                      <a:pt x="0" y="147"/>
                    </a:cubicBezTo>
                    <a:cubicBezTo>
                      <a:pt x="0" y="227"/>
                      <a:pt x="68" y="295"/>
                      <a:pt x="148" y="295"/>
                    </a:cubicBezTo>
                    <a:cubicBezTo>
                      <a:pt x="228" y="295"/>
                      <a:pt x="295" y="227"/>
                      <a:pt x="295" y="147"/>
                    </a:cubicBezTo>
                    <a:cubicBezTo>
                      <a:pt x="295" y="67"/>
                      <a:pt x="228" y="0"/>
                      <a:pt x="14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031;p36">
                <a:extLst>
                  <a:ext uri="{FF2B5EF4-FFF2-40B4-BE49-F238E27FC236}">
                    <a16:creationId xmlns:a16="http://schemas.microsoft.com/office/drawing/2014/main" id="{E0191E28-47D7-F6DE-744C-C2E5FEA4D84A}"/>
                  </a:ext>
                </a:extLst>
              </p:cNvPr>
              <p:cNvSpPr/>
              <p:nvPr/>
            </p:nvSpPr>
            <p:spPr>
              <a:xfrm>
                <a:off x="3233725" y="3530925"/>
                <a:ext cx="177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9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61"/>
                    </a:cubicBezTo>
                    <a:cubicBezTo>
                      <a:pt x="1" y="548"/>
                      <a:pt x="161" y="709"/>
                      <a:pt x="349" y="709"/>
                    </a:cubicBezTo>
                    <a:cubicBezTo>
                      <a:pt x="550" y="709"/>
                      <a:pt x="710" y="548"/>
                      <a:pt x="710" y="361"/>
                    </a:cubicBezTo>
                    <a:cubicBezTo>
                      <a:pt x="710" y="161"/>
                      <a:pt x="550" y="0"/>
                      <a:pt x="349" y="0"/>
                    </a:cubicBezTo>
                    <a:close/>
                  </a:path>
                </a:pathLst>
              </a:custGeom>
              <a:solidFill>
                <a:srgbClr val="EA6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032;p36">
                <a:extLst>
                  <a:ext uri="{FF2B5EF4-FFF2-40B4-BE49-F238E27FC236}">
                    <a16:creationId xmlns:a16="http://schemas.microsoft.com/office/drawing/2014/main" id="{29C4B0FF-15F0-0280-D927-8920236185F2}"/>
                  </a:ext>
                </a:extLst>
              </p:cNvPr>
              <p:cNvSpPr/>
              <p:nvPr/>
            </p:nvSpPr>
            <p:spPr>
              <a:xfrm>
                <a:off x="3288925" y="3557675"/>
                <a:ext cx="467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68" extrusionOk="0">
                    <a:moveTo>
                      <a:pt x="433" y="1"/>
                    </a:moveTo>
                    <a:cubicBezTo>
                      <a:pt x="363" y="1"/>
                      <a:pt x="294" y="9"/>
                      <a:pt x="227" y="27"/>
                    </a:cubicBezTo>
                    <a:cubicBezTo>
                      <a:pt x="1" y="93"/>
                      <a:pt x="188" y="1204"/>
                      <a:pt x="589" y="1377"/>
                    </a:cubicBezTo>
                    <a:cubicBezTo>
                      <a:pt x="738" y="1441"/>
                      <a:pt x="889" y="1468"/>
                      <a:pt x="1032" y="1468"/>
                    </a:cubicBezTo>
                    <a:cubicBezTo>
                      <a:pt x="1491" y="1468"/>
                      <a:pt x="1870" y="1194"/>
                      <a:pt x="1859" y="990"/>
                    </a:cubicBezTo>
                    <a:cubicBezTo>
                      <a:pt x="1848" y="736"/>
                      <a:pt x="1092" y="1"/>
                      <a:pt x="433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033;p36">
                <a:extLst>
                  <a:ext uri="{FF2B5EF4-FFF2-40B4-BE49-F238E27FC236}">
                    <a16:creationId xmlns:a16="http://schemas.microsoft.com/office/drawing/2014/main" id="{D1DD3DC7-1A41-EF16-250A-C062FFA2AC84}"/>
                  </a:ext>
                </a:extLst>
              </p:cNvPr>
              <p:cNvSpPr/>
              <p:nvPr/>
            </p:nvSpPr>
            <p:spPr>
              <a:xfrm>
                <a:off x="3199625" y="3539800"/>
                <a:ext cx="41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55" extrusionOk="0">
                    <a:moveTo>
                      <a:pt x="1633" y="0"/>
                    </a:moveTo>
                    <a:cubicBezTo>
                      <a:pt x="1624" y="0"/>
                      <a:pt x="1615" y="6"/>
                      <a:pt x="1606" y="6"/>
                    </a:cubicBezTo>
                    <a:cubicBezTo>
                      <a:pt x="1606" y="6"/>
                      <a:pt x="1593" y="32"/>
                      <a:pt x="1552" y="59"/>
                    </a:cubicBezTo>
                    <a:cubicBezTo>
                      <a:pt x="1525" y="100"/>
                      <a:pt x="1472" y="139"/>
                      <a:pt x="1418" y="193"/>
                    </a:cubicBezTo>
                    <a:cubicBezTo>
                      <a:pt x="1379" y="220"/>
                      <a:pt x="1352" y="247"/>
                      <a:pt x="1311" y="260"/>
                    </a:cubicBezTo>
                    <a:cubicBezTo>
                      <a:pt x="1272" y="287"/>
                      <a:pt x="1231" y="314"/>
                      <a:pt x="1178" y="327"/>
                    </a:cubicBezTo>
                    <a:cubicBezTo>
                      <a:pt x="1138" y="354"/>
                      <a:pt x="1097" y="367"/>
                      <a:pt x="1044" y="380"/>
                    </a:cubicBezTo>
                    <a:cubicBezTo>
                      <a:pt x="1017" y="394"/>
                      <a:pt x="990" y="394"/>
                      <a:pt x="964" y="407"/>
                    </a:cubicBezTo>
                    <a:lnTo>
                      <a:pt x="924" y="407"/>
                    </a:lnTo>
                    <a:lnTo>
                      <a:pt x="883" y="421"/>
                    </a:lnTo>
                    <a:cubicBezTo>
                      <a:pt x="830" y="421"/>
                      <a:pt x="776" y="434"/>
                      <a:pt x="737" y="448"/>
                    </a:cubicBezTo>
                    <a:cubicBezTo>
                      <a:pt x="683" y="448"/>
                      <a:pt x="630" y="448"/>
                      <a:pt x="576" y="461"/>
                    </a:cubicBezTo>
                    <a:lnTo>
                      <a:pt x="309" y="461"/>
                    </a:lnTo>
                    <a:cubicBezTo>
                      <a:pt x="229" y="461"/>
                      <a:pt x="161" y="448"/>
                      <a:pt x="108" y="448"/>
                    </a:cubicBezTo>
                    <a:cubicBezTo>
                      <a:pt x="68" y="434"/>
                      <a:pt x="41" y="434"/>
                      <a:pt x="41" y="434"/>
                    </a:cubicBezTo>
                    <a:cubicBezTo>
                      <a:pt x="27" y="434"/>
                      <a:pt x="14" y="434"/>
                      <a:pt x="1" y="448"/>
                    </a:cubicBezTo>
                    <a:cubicBezTo>
                      <a:pt x="1" y="461"/>
                      <a:pt x="14" y="487"/>
                      <a:pt x="27" y="487"/>
                    </a:cubicBezTo>
                    <a:cubicBezTo>
                      <a:pt x="27" y="487"/>
                      <a:pt x="54" y="501"/>
                      <a:pt x="95" y="501"/>
                    </a:cubicBezTo>
                    <a:cubicBezTo>
                      <a:pt x="148" y="514"/>
                      <a:pt x="215" y="528"/>
                      <a:pt x="295" y="541"/>
                    </a:cubicBezTo>
                    <a:cubicBezTo>
                      <a:pt x="375" y="541"/>
                      <a:pt x="482" y="555"/>
                      <a:pt x="576" y="555"/>
                    </a:cubicBezTo>
                    <a:cubicBezTo>
                      <a:pt x="630" y="541"/>
                      <a:pt x="683" y="541"/>
                      <a:pt x="737" y="541"/>
                    </a:cubicBezTo>
                    <a:cubicBezTo>
                      <a:pt x="790" y="528"/>
                      <a:pt x="857" y="528"/>
                      <a:pt x="910" y="514"/>
                    </a:cubicBezTo>
                    <a:lnTo>
                      <a:pt x="951" y="514"/>
                    </a:lnTo>
                    <a:cubicBezTo>
                      <a:pt x="964" y="501"/>
                      <a:pt x="978" y="501"/>
                      <a:pt x="990" y="501"/>
                    </a:cubicBezTo>
                    <a:cubicBezTo>
                      <a:pt x="1017" y="487"/>
                      <a:pt x="1044" y="487"/>
                      <a:pt x="1071" y="474"/>
                    </a:cubicBezTo>
                    <a:cubicBezTo>
                      <a:pt x="1124" y="461"/>
                      <a:pt x="1178" y="434"/>
                      <a:pt x="1218" y="421"/>
                    </a:cubicBezTo>
                    <a:cubicBezTo>
                      <a:pt x="1272" y="394"/>
                      <a:pt x="1311" y="367"/>
                      <a:pt x="1352" y="341"/>
                    </a:cubicBezTo>
                    <a:cubicBezTo>
                      <a:pt x="1392" y="314"/>
                      <a:pt x="1432" y="287"/>
                      <a:pt x="1459" y="260"/>
                    </a:cubicBezTo>
                    <a:cubicBezTo>
                      <a:pt x="1499" y="234"/>
                      <a:pt x="1525" y="193"/>
                      <a:pt x="1552" y="180"/>
                    </a:cubicBezTo>
                    <a:cubicBezTo>
                      <a:pt x="1566" y="153"/>
                      <a:pt x="1593" y="127"/>
                      <a:pt x="1606" y="113"/>
                    </a:cubicBezTo>
                    <a:cubicBezTo>
                      <a:pt x="1632" y="73"/>
                      <a:pt x="1646" y="46"/>
                      <a:pt x="1646" y="46"/>
                    </a:cubicBezTo>
                    <a:cubicBezTo>
                      <a:pt x="1659" y="32"/>
                      <a:pt x="1646" y="20"/>
                      <a:pt x="1646" y="6"/>
                    </a:cubicBezTo>
                    <a:cubicBezTo>
                      <a:pt x="1642" y="1"/>
                      <a:pt x="1637" y="0"/>
                      <a:pt x="1633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034;p36">
                <a:extLst>
                  <a:ext uri="{FF2B5EF4-FFF2-40B4-BE49-F238E27FC236}">
                    <a16:creationId xmlns:a16="http://schemas.microsoft.com/office/drawing/2014/main" id="{D0865173-EFB0-5E19-97C2-CDBA47E783D3}"/>
                  </a:ext>
                </a:extLst>
              </p:cNvPr>
              <p:cNvSpPr/>
              <p:nvPr/>
            </p:nvSpPr>
            <p:spPr>
              <a:xfrm>
                <a:off x="3295925" y="3565225"/>
                <a:ext cx="80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48" extrusionOk="0">
                    <a:moveTo>
                      <a:pt x="65" y="0"/>
                    </a:moveTo>
                    <a:cubicBezTo>
                      <a:pt x="60" y="0"/>
                      <a:pt x="51" y="9"/>
                      <a:pt x="42" y="19"/>
                    </a:cubicBezTo>
                    <a:cubicBezTo>
                      <a:pt x="1" y="112"/>
                      <a:pt x="42" y="246"/>
                      <a:pt x="68" y="353"/>
                    </a:cubicBezTo>
                    <a:cubicBezTo>
                      <a:pt x="95" y="460"/>
                      <a:pt x="135" y="608"/>
                      <a:pt x="256" y="647"/>
                    </a:cubicBezTo>
                    <a:cubicBezTo>
                      <a:pt x="282" y="647"/>
                      <a:pt x="309" y="621"/>
                      <a:pt x="309" y="594"/>
                    </a:cubicBezTo>
                    <a:cubicBezTo>
                      <a:pt x="322" y="487"/>
                      <a:pt x="242" y="380"/>
                      <a:pt x="215" y="273"/>
                    </a:cubicBezTo>
                    <a:cubicBezTo>
                      <a:pt x="175" y="180"/>
                      <a:pt x="149" y="73"/>
                      <a:pt x="68" y="5"/>
                    </a:cubicBezTo>
                    <a:cubicBezTo>
                      <a:pt x="68" y="2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035;p36">
                <a:extLst>
                  <a:ext uri="{FF2B5EF4-FFF2-40B4-BE49-F238E27FC236}">
                    <a16:creationId xmlns:a16="http://schemas.microsoft.com/office/drawing/2014/main" id="{B5B87A33-7AF8-697F-1746-2D6CDA88EFEF}"/>
                  </a:ext>
                </a:extLst>
              </p:cNvPr>
              <p:cNvSpPr/>
              <p:nvPr/>
            </p:nvSpPr>
            <p:spPr>
              <a:xfrm>
                <a:off x="3301950" y="3565025"/>
                <a:ext cx="137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13" extrusionOk="0">
                    <a:moveTo>
                      <a:pt x="54" y="0"/>
                    </a:moveTo>
                    <a:cubicBezTo>
                      <a:pt x="15" y="0"/>
                      <a:pt x="1" y="27"/>
                      <a:pt x="1" y="54"/>
                    </a:cubicBezTo>
                    <a:cubicBezTo>
                      <a:pt x="15" y="174"/>
                      <a:pt x="122" y="268"/>
                      <a:pt x="188" y="348"/>
                    </a:cubicBezTo>
                    <a:cubicBezTo>
                      <a:pt x="268" y="441"/>
                      <a:pt x="349" y="548"/>
                      <a:pt x="456" y="602"/>
                    </a:cubicBezTo>
                    <a:cubicBezTo>
                      <a:pt x="466" y="609"/>
                      <a:pt x="478" y="612"/>
                      <a:pt x="490" y="612"/>
                    </a:cubicBezTo>
                    <a:cubicBezTo>
                      <a:pt x="521" y="612"/>
                      <a:pt x="550" y="588"/>
                      <a:pt x="550" y="548"/>
                    </a:cubicBezTo>
                    <a:cubicBezTo>
                      <a:pt x="536" y="429"/>
                      <a:pt x="443" y="322"/>
                      <a:pt x="362" y="241"/>
                    </a:cubicBezTo>
                    <a:cubicBezTo>
                      <a:pt x="282" y="147"/>
                      <a:pt x="175" y="27"/>
                      <a:pt x="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036;p36">
                <a:extLst>
                  <a:ext uri="{FF2B5EF4-FFF2-40B4-BE49-F238E27FC236}">
                    <a16:creationId xmlns:a16="http://schemas.microsoft.com/office/drawing/2014/main" id="{DD7701B1-1EA5-E6FB-82B7-B6D957C751BA}"/>
                  </a:ext>
                </a:extLst>
              </p:cNvPr>
              <p:cNvSpPr/>
              <p:nvPr/>
            </p:nvSpPr>
            <p:spPr>
              <a:xfrm>
                <a:off x="3307650" y="3564075"/>
                <a:ext cx="127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60" extrusionOk="0">
                    <a:moveTo>
                      <a:pt x="99" y="1"/>
                    </a:moveTo>
                    <a:cubicBezTo>
                      <a:pt x="71" y="1"/>
                      <a:pt x="42" y="4"/>
                      <a:pt x="13" y="12"/>
                    </a:cubicBezTo>
                    <a:cubicBezTo>
                      <a:pt x="1" y="25"/>
                      <a:pt x="1" y="25"/>
                      <a:pt x="1" y="38"/>
                    </a:cubicBezTo>
                    <a:cubicBezTo>
                      <a:pt x="108" y="172"/>
                      <a:pt x="254" y="319"/>
                      <a:pt x="429" y="360"/>
                    </a:cubicBezTo>
                    <a:cubicBezTo>
                      <a:pt x="482" y="360"/>
                      <a:pt x="509" y="319"/>
                      <a:pt x="495" y="279"/>
                    </a:cubicBezTo>
                    <a:cubicBezTo>
                      <a:pt x="426" y="130"/>
                      <a:pt x="269" y="1"/>
                      <a:pt x="99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037;p36">
                <a:extLst>
                  <a:ext uri="{FF2B5EF4-FFF2-40B4-BE49-F238E27FC236}">
                    <a16:creationId xmlns:a16="http://schemas.microsoft.com/office/drawing/2014/main" id="{49CEA6AD-DD5D-27E6-73CC-6395B43EF723}"/>
                  </a:ext>
                </a:extLst>
              </p:cNvPr>
              <p:cNvSpPr/>
              <p:nvPr/>
            </p:nvSpPr>
            <p:spPr>
              <a:xfrm>
                <a:off x="3264575" y="3482600"/>
                <a:ext cx="86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2" extrusionOk="0">
                    <a:moveTo>
                      <a:pt x="266" y="1"/>
                    </a:moveTo>
                    <a:cubicBezTo>
                      <a:pt x="249" y="1"/>
                      <a:pt x="229" y="7"/>
                      <a:pt x="212" y="20"/>
                    </a:cubicBezTo>
                    <a:cubicBezTo>
                      <a:pt x="131" y="87"/>
                      <a:pt x="51" y="194"/>
                      <a:pt x="11" y="301"/>
                    </a:cubicBezTo>
                    <a:cubicBezTo>
                      <a:pt x="0" y="356"/>
                      <a:pt x="52" y="401"/>
                      <a:pt x="100" y="401"/>
                    </a:cubicBezTo>
                    <a:cubicBezTo>
                      <a:pt x="111" y="401"/>
                      <a:pt x="122" y="399"/>
                      <a:pt x="131" y="394"/>
                    </a:cubicBezTo>
                    <a:cubicBezTo>
                      <a:pt x="185" y="368"/>
                      <a:pt x="226" y="314"/>
                      <a:pt x="265" y="261"/>
                    </a:cubicBezTo>
                    <a:cubicBezTo>
                      <a:pt x="306" y="207"/>
                      <a:pt x="345" y="141"/>
                      <a:pt x="333" y="60"/>
                    </a:cubicBezTo>
                    <a:cubicBezTo>
                      <a:pt x="333" y="25"/>
                      <a:pt x="302" y="1"/>
                      <a:pt x="266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038;p36">
                <a:extLst>
                  <a:ext uri="{FF2B5EF4-FFF2-40B4-BE49-F238E27FC236}">
                    <a16:creationId xmlns:a16="http://schemas.microsoft.com/office/drawing/2014/main" id="{9443CDC8-C6B7-2D20-4E18-C248F066FB15}"/>
                  </a:ext>
                </a:extLst>
              </p:cNvPr>
              <p:cNvSpPr/>
              <p:nvPr/>
            </p:nvSpPr>
            <p:spPr>
              <a:xfrm>
                <a:off x="3274600" y="3482350"/>
                <a:ext cx="5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21" extrusionOk="0">
                    <a:moveTo>
                      <a:pt x="154" y="0"/>
                    </a:moveTo>
                    <a:cubicBezTo>
                      <a:pt x="137" y="0"/>
                      <a:pt x="120" y="5"/>
                      <a:pt x="105" y="17"/>
                    </a:cubicBezTo>
                    <a:cubicBezTo>
                      <a:pt x="65" y="57"/>
                      <a:pt x="25" y="110"/>
                      <a:pt x="12" y="164"/>
                    </a:cubicBezTo>
                    <a:cubicBezTo>
                      <a:pt x="0" y="197"/>
                      <a:pt x="16" y="221"/>
                      <a:pt x="45" y="221"/>
                    </a:cubicBezTo>
                    <a:cubicBezTo>
                      <a:pt x="51" y="221"/>
                      <a:pt x="58" y="220"/>
                      <a:pt x="65" y="217"/>
                    </a:cubicBezTo>
                    <a:cubicBezTo>
                      <a:pt x="132" y="204"/>
                      <a:pt x="185" y="151"/>
                      <a:pt x="212" y="70"/>
                    </a:cubicBezTo>
                    <a:cubicBezTo>
                      <a:pt x="231" y="32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039;p36">
                <a:extLst>
                  <a:ext uri="{FF2B5EF4-FFF2-40B4-BE49-F238E27FC236}">
                    <a16:creationId xmlns:a16="http://schemas.microsoft.com/office/drawing/2014/main" id="{3531080A-A318-FC4D-8AA6-8D4B8F538C92}"/>
                  </a:ext>
                </a:extLst>
              </p:cNvPr>
              <p:cNvSpPr/>
              <p:nvPr/>
            </p:nvSpPr>
            <p:spPr>
              <a:xfrm>
                <a:off x="3284825" y="3481700"/>
                <a:ext cx="74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8" extrusionOk="0">
                    <a:moveTo>
                      <a:pt x="218" y="1"/>
                    </a:moveTo>
                    <a:cubicBezTo>
                      <a:pt x="213" y="1"/>
                      <a:pt x="209" y="1"/>
                      <a:pt x="204" y="2"/>
                    </a:cubicBezTo>
                    <a:lnTo>
                      <a:pt x="124" y="43"/>
                    </a:lnTo>
                    <a:cubicBezTo>
                      <a:pt x="84" y="56"/>
                      <a:pt x="58" y="83"/>
                      <a:pt x="44" y="123"/>
                    </a:cubicBezTo>
                    <a:cubicBezTo>
                      <a:pt x="0" y="167"/>
                      <a:pt x="54" y="227"/>
                      <a:pt x="104" y="227"/>
                    </a:cubicBezTo>
                    <a:cubicBezTo>
                      <a:pt x="116" y="227"/>
                      <a:pt x="128" y="224"/>
                      <a:pt x="138" y="216"/>
                    </a:cubicBezTo>
                    <a:cubicBezTo>
                      <a:pt x="191" y="190"/>
                      <a:pt x="245" y="163"/>
                      <a:pt x="272" y="96"/>
                    </a:cubicBezTo>
                    <a:cubicBezTo>
                      <a:pt x="296" y="59"/>
                      <a:pt x="264" y="1"/>
                      <a:pt x="218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040;p36">
                <a:extLst>
                  <a:ext uri="{FF2B5EF4-FFF2-40B4-BE49-F238E27FC236}">
                    <a16:creationId xmlns:a16="http://schemas.microsoft.com/office/drawing/2014/main" id="{D53834F6-6C52-0873-89AF-723CD398E09E}"/>
                  </a:ext>
                </a:extLst>
              </p:cNvPr>
              <p:cNvSpPr/>
              <p:nvPr/>
            </p:nvSpPr>
            <p:spPr>
              <a:xfrm>
                <a:off x="3296275" y="3481825"/>
                <a:ext cx="5025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6" extrusionOk="0">
                    <a:moveTo>
                      <a:pt x="145" y="0"/>
                    </a:moveTo>
                    <a:cubicBezTo>
                      <a:pt x="137" y="0"/>
                      <a:pt x="128" y="4"/>
                      <a:pt x="121" y="11"/>
                    </a:cubicBezTo>
                    <a:cubicBezTo>
                      <a:pt x="81" y="65"/>
                      <a:pt x="1" y="118"/>
                      <a:pt x="1" y="185"/>
                    </a:cubicBezTo>
                    <a:cubicBezTo>
                      <a:pt x="1" y="198"/>
                      <a:pt x="14" y="211"/>
                      <a:pt x="28" y="211"/>
                    </a:cubicBezTo>
                    <a:cubicBezTo>
                      <a:pt x="35" y="214"/>
                      <a:pt x="43" y="215"/>
                      <a:pt x="50" y="215"/>
                    </a:cubicBezTo>
                    <a:cubicBezTo>
                      <a:pt x="83" y="215"/>
                      <a:pt x="115" y="193"/>
                      <a:pt x="147" y="172"/>
                    </a:cubicBezTo>
                    <a:cubicBezTo>
                      <a:pt x="188" y="145"/>
                      <a:pt x="201" y="91"/>
                      <a:pt x="188" y="51"/>
                    </a:cubicBezTo>
                    <a:cubicBezTo>
                      <a:pt x="188" y="22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041;p36">
                <a:extLst>
                  <a:ext uri="{FF2B5EF4-FFF2-40B4-BE49-F238E27FC236}">
                    <a16:creationId xmlns:a16="http://schemas.microsoft.com/office/drawing/2014/main" id="{BA6FDF9A-8B38-0DB8-BA14-60FE510B2802}"/>
                  </a:ext>
                </a:extLst>
              </p:cNvPr>
              <p:cNvSpPr/>
              <p:nvPr/>
            </p:nvSpPr>
            <p:spPr>
              <a:xfrm>
                <a:off x="3307300" y="3483425"/>
                <a:ext cx="5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175" y="1"/>
                    </a:moveTo>
                    <a:cubicBezTo>
                      <a:pt x="95" y="1"/>
                      <a:pt x="15" y="94"/>
                      <a:pt x="1" y="174"/>
                    </a:cubicBezTo>
                    <a:cubicBezTo>
                      <a:pt x="1" y="188"/>
                      <a:pt x="27" y="215"/>
                      <a:pt x="54" y="215"/>
                    </a:cubicBezTo>
                    <a:cubicBezTo>
                      <a:pt x="122" y="215"/>
                      <a:pt x="229" y="147"/>
                      <a:pt x="229" y="67"/>
                    </a:cubicBezTo>
                    <a:cubicBezTo>
                      <a:pt x="229" y="40"/>
                      <a:pt x="202" y="14"/>
                      <a:pt x="175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042;p36">
                <a:extLst>
                  <a:ext uri="{FF2B5EF4-FFF2-40B4-BE49-F238E27FC236}">
                    <a16:creationId xmlns:a16="http://schemas.microsoft.com/office/drawing/2014/main" id="{3D584407-0494-0E9D-2C1C-5EEF56D2854E}"/>
                  </a:ext>
                </a:extLst>
              </p:cNvPr>
              <p:cNvSpPr/>
              <p:nvPr/>
            </p:nvSpPr>
            <p:spPr>
              <a:xfrm>
                <a:off x="3380650" y="3541650"/>
                <a:ext cx="220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63" extrusionOk="0">
                    <a:moveTo>
                      <a:pt x="28" y="1"/>
                    </a:moveTo>
                    <a:cubicBezTo>
                      <a:pt x="11" y="1"/>
                      <a:pt x="0" y="20"/>
                      <a:pt x="10" y="39"/>
                    </a:cubicBezTo>
                    <a:cubicBezTo>
                      <a:pt x="77" y="240"/>
                      <a:pt x="197" y="413"/>
                      <a:pt x="331" y="574"/>
                    </a:cubicBezTo>
                    <a:cubicBezTo>
                      <a:pt x="451" y="734"/>
                      <a:pt x="598" y="935"/>
                      <a:pt x="812" y="962"/>
                    </a:cubicBezTo>
                    <a:cubicBezTo>
                      <a:pt x="853" y="962"/>
                      <a:pt x="880" y="922"/>
                      <a:pt x="853" y="882"/>
                    </a:cubicBezTo>
                    <a:cubicBezTo>
                      <a:pt x="773" y="708"/>
                      <a:pt x="585" y="588"/>
                      <a:pt x="464" y="440"/>
                    </a:cubicBezTo>
                    <a:cubicBezTo>
                      <a:pt x="331" y="293"/>
                      <a:pt x="211" y="119"/>
                      <a:pt x="50" y="12"/>
                    </a:cubicBezTo>
                    <a:cubicBezTo>
                      <a:pt x="42" y="4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043;p36">
                <a:extLst>
                  <a:ext uri="{FF2B5EF4-FFF2-40B4-BE49-F238E27FC236}">
                    <a16:creationId xmlns:a16="http://schemas.microsoft.com/office/drawing/2014/main" id="{563A6338-9BF1-307D-3913-A605D1A6BD1F}"/>
                  </a:ext>
                </a:extLst>
              </p:cNvPr>
              <p:cNvSpPr/>
              <p:nvPr/>
            </p:nvSpPr>
            <p:spPr>
              <a:xfrm>
                <a:off x="3383900" y="3537925"/>
                <a:ext cx="35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18" extrusionOk="0">
                    <a:moveTo>
                      <a:pt x="107" y="0"/>
                    </a:moveTo>
                    <a:cubicBezTo>
                      <a:pt x="27" y="0"/>
                      <a:pt x="0" y="107"/>
                      <a:pt x="67" y="148"/>
                    </a:cubicBezTo>
                    <a:cubicBezTo>
                      <a:pt x="281" y="268"/>
                      <a:pt x="509" y="348"/>
                      <a:pt x="723" y="482"/>
                    </a:cubicBezTo>
                    <a:cubicBezTo>
                      <a:pt x="923" y="616"/>
                      <a:pt x="1097" y="817"/>
                      <a:pt x="1311" y="910"/>
                    </a:cubicBezTo>
                    <a:cubicBezTo>
                      <a:pt x="1324" y="915"/>
                      <a:pt x="1335" y="917"/>
                      <a:pt x="1346" y="917"/>
                    </a:cubicBezTo>
                    <a:cubicBezTo>
                      <a:pt x="1395" y="917"/>
                      <a:pt x="1426" y="873"/>
                      <a:pt x="1404" y="830"/>
                    </a:cubicBezTo>
                    <a:cubicBezTo>
                      <a:pt x="1217" y="402"/>
                      <a:pt x="562" y="14"/>
                      <a:pt x="107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044;p36">
                <a:extLst>
                  <a:ext uri="{FF2B5EF4-FFF2-40B4-BE49-F238E27FC236}">
                    <a16:creationId xmlns:a16="http://schemas.microsoft.com/office/drawing/2014/main" id="{AD8F79C6-9F2C-832A-AFE3-19440F21BCDF}"/>
                  </a:ext>
                </a:extLst>
              </p:cNvPr>
              <p:cNvSpPr/>
              <p:nvPr/>
            </p:nvSpPr>
            <p:spPr>
              <a:xfrm>
                <a:off x="3375525" y="3480600"/>
                <a:ext cx="297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664" extrusionOk="0">
                    <a:moveTo>
                      <a:pt x="1073" y="1"/>
                    </a:moveTo>
                    <a:cubicBezTo>
                      <a:pt x="1053" y="1"/>
                      <a:pt x="1034" y="6"/>
                      <a:pt x="1017" y="20"/>
                    </a:cubicBezTo>
                    <a:cubicBezTo>
                      <a:pt x="763" y="234"/>
                      <a:pt x="549" y="501"/>
                      <a:pt x="362" y="769"/>
                    </a:cubicBezTo>
                    <a:cubicBezTo>
                      <a:pt x="202" y="997"/>
                      <a:pt x="1" y="1344"/>
                      <a:pt x="95" y="1639"/>
                    </a:cubicBezTo>
                    <a:cubicBezTo>
                      <a:pt x="102" y="1653"/>
                      <a:pt x="121" y="1664"/>
                      <a:pt x="139" y="1664"/>
                    </a:cubicBezTo>
                    <a:cubicBezTo>
                      <a:pt x="154" y="1664"/>
                      <a:pt x="169" y="1657"/>
                      <a:pt x="175" y="1639"/>
                    </a:cubicBezTo>
                    <a:cubicBezTo>
                      <a:pt x="295" y="1384"/>
                      <a:pt x="375" y="1130"/>
                      <a:pt x="536" y="876"/>
                    </a:cubicBezTo>
                    <a:cubicBezTo>
                      <a:pt x="723" y="608"/>
                      <a:pt x="951" y="381"/>
                      <a:pt x="1138" y="127"/>
                    </a:cubicBezTo>
                    <a:cubicBezTo>
                      <a:pt x="1188" y="56"/>
                      <a:pt x="1132" y="1"/>
                      <a:pt x="1073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045;p36">
                <a:extLst>
                  <a:ext uri="{FF2B5EF4-FFF2-40B4-BE49-F238E27FC236}">
                    <a16:creationId xmlns:a16="http://schemas.microsoft.com/office/drawing/2014/main" id="{5A5E60A2-4B52-D949-1A3E-A2D36B46C1D3}"/>
                  </a:ext>
                </a:extLst>
              </p:cNvPr>
              <p:cNvSpPr/>
              <p:nvPr/>
            </p:nvSpPr>
            <p:spPr>
              <a:xfrm>
                <a:off x="3383900" y="3496100"/>
                <a:ext cx="29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39" extrusionOk="0">
                    <a:moveTo>
                      <a:pt x="1089" y="0"/>
                    </a:moveTo>
                    <a:cubicBezTo>
                      <a:pt x="1083" y="0"/>
                      <a:pt x="1077" y="1"/>
                      <a:pt x="1071" y="2"/>
                    </a:cubicBezTo>
                    <a:cubicBezTo>
                      <a:pt x="789" y="42"/>
                      <a:pt x="536" y="323"/>
                      <a:pt x="361" y="537"/>
                    </a:cubicBezTo>
                    <a:cubicBezTo>
                      <a:pt x="227" y="698"/>
                      <a:pt x="0" y="992"/>
                      <a:pt x="107" y="1219"/>
                    </a:cubicBezTo>
                    <a:cubicBezTo>
                      <a:pt x="107" y="1232"/>
                      <a:pt x="121" y="1239"/>
                      <a:pt x="136" y="1239"/>
                    </a:cubicBezTo>
                    <a:cubicBezTo>
                      <a:pt x="151" y="1239"/>
                      <a:pt x="167" y="1232"/>
                      <a:pt x="174" y="1219"/>
                    </a:cubicBezTo>
                    <a:cubicBezTo>
                      <a:pt x="227" y="1152"/>
                      <a:pt x="254" y="1072"/>
                      <a:pt x="295" y="1005"/>
                    </a:cubicBezTo>
                    <a:cubicBezTo>
                      <a:pt x="361" y="871"/>
                      <a:pt x="455" y="764"/>
                      <a:pt x="562" y="644"/>
                    </a:cubicBezTo>
                    <a:cubicBezTo>
                      <a:pt x="736" y="457"/>
                      <a:pt x="976" y="323"/>
                      <a:pt x="1137" y="122"/>
                    </a:cubicBezTo>
                    <a:cubicBezTo>
                      <a:pt x="1186" y="72"/>
                      <a:pt x="1156" y="0"/>
                      <a:pt x="1089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046;p36">
                <a:extLst>
                  <a:ext uri="{FF2B5EF4-FFF2-40B4-BE49-F238E27FC236}">
                    <a16:creationId xmlns:a16="http://schemas.microsoft.com/office/drawing/2014/main" id="{192EA6FB-46FC-54A1-FB9A-3A82CC8FDB79}"/>
                  </a:ext>
                </a:extLst>
              </p:cNvPr>
              <p:cNvSpPr/>
              <p:nvPr/>
            </p:nvSpPr>
            <p:spPr>
              <a:xfrm>
                <a:off x="3269175" y="3497800"/>
                <a:ext cx="707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55" extrusionOk="0">
                    <a:moveTo>
                      <a:pt x="81" y="0"/>
                    </a:moveTo>
                    <a:cubicBezTo>
                      <a:pt x="54" y="0"/>
                      <a:pt x="28" y="0"/>
                      <a:pt x="1" y="14"/>
                    </a:cubicBezTo>
                    <a:cubicBezTo>
                      <a:pt x="54" y="68"/>
                      <a:pt x="122" y="148"/>
                      <a:pt x="202" y="255"/>
                    </a:cubicBezTo>
                    <a:lnTo>
                      <a:pt x="202" y="241"/>
                    </a:lnTo>
                    <a:cubicBezTo>
                      <a:pt x="282" y="175"/>
                      <a:pt x="256" y="14"/>
                      <a:pt x="135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047;p36">
                <a:extLst>
                  <a:ext uri="{FF2B5EF4-FFF2-40B4-BE49-F238E27FC236}">
                    <a16:creationId xmlns:a16="http://schemas.microsoft.com/office/drawing/2014/main" id="{7DD4A7FB-3574-577D-14CB-5CF7FF988A0E}"/>
                  </a:ext>
                </a:extLst>
              </p:cNvPr>
              <p:cNvSpPr/>
              <p:nvPr/>
            </p:nvSpPr>
            <p:spPr>
              <a:xfrm>
                <a:off x="3264500" y="3498150"/>
                <a:ext cx="9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8" extrusionOk="0">
                    <a:moveTo>
                      <a:pt x="188" y="0"/>
                    </a:moveTo>
                    <a:cubicBezTo>
                      <a:pt x="175" y="0"/>
                      <a:pt x="175" y="13"/>
                      <a:pt x="161" y="13"/>
                    </a:cubicBezTo>
                    <a:cubicBezTo>
                      <a:pt x="121" y="40"/>
                      <a:pt x="81" y="80"/>
                      <a:pt x="54" y="120"/>
                    </a:cubicBezTo>
                    <a:cubicBezTo>
                      <a:pt x="1" y="200"/>
                      <a:pt x="68" y="307"/>
                      <a:pt x="161" y="307"/>
                    </a:cubicBezTo>
                    <a:cubicBezTo>
                      <a:pt x="188" y="307"/>
                      <a:pt x="229" y="295"/>
                      <a:pt x="255" y="295"/>
                    </a:cubicBezTo>
                    <a:lnTo>
                      <a:pt x="309" y="281"/>
                    </a:lnTo>
                    <a:cubicBezTo>
                      <a:pt x="336" y="281"/>
                      <a:pt x="362" y="254"/>
                      <a:pt x="389" y="241"/>
                    </a:cubicBezTo>
                    <a:cubicBezTo>
                      <a:pt x="309" y="134"/>
                      <a:pt x="241" y="54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048;p36">
                <a:extLst>
                  <a:ext uri="{FF2B5EF4-FFF2-40B4-BE49-F238E27FC236}">
                    <a16:creationId xmlns:a16="http://schemas.microsoft.com/office/drawing/2014/main" id="{BDE99F14-ECAE-D2BC-60A2-077CAFBA6504}"/>
                  </a:ext>
                </a:extLst>
              </p:cNvPr>
              <p:cNvSpPr/>
              <p:nvPr/>
            </p:nvSpPr>
            <p:spPr>
              <a:xfrm>
                <a:off x="3275875" y="3505500"/>
                <a:ext cx="640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69" extrusionOk="0">
                    <a:moveTo>
                      <a:pt x="107" y="1"/>
                    </a:moveTo>
                    <a:cubicBezTo>
                      <a:pt x="68" y="1"/>
                      <a:pt x="27" y="13"/>
                      <a:pt x="0" y="40"/>
                    </a:cubicBezTo>
                    <a:cubicBezTo>
                      <a:pt x="41" y="108"/>
                      <a:pt x="81" y="188"/>
                      <a:pt x="121" y="268"/>
                    </a:cubicBezTo>
                    <a:cubicBezTo>
                      <a:pt x="175" y="268"/>
                      <a:pt x="228" y="215"/>
                      <a:pt x="241" y="174"/>
                    </a:cubicBezTo>
                    <a:cubicBezTo>
                      <a:pt x="255" y="147"/>
                      <a:pt x="255" y="120"/>
                      <a:pt x="241" y="94"/>
                    </a:cubicBezTo>
                    <a:cubicBezTo>
                      <a:pt x="228" y="40"/>
                      <a:pt x="175" y="1"/>
                      <a:pt x="12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049;p36">
                <a:extLst>
                  <a:ext uri="{FF2B5EF4-FFF2-40B4-BE49-F238E27FC236}">
                    <a16:creationId xmlns:a16="http://schemas.microsoft.com/office/drawing/2014/main" id="{71B3984A-983E-DA48-E715-078518273DEC}"/>
                  </a:ext>
                </a:extLst>
              </p:cNvPr>
              <p:cNvSpPr/>
              <p:nvPr/>
            </p:nvSpPr>
            <p:spPr>
              <a:xfrm>
                <a:off x="3274525" y="3506500"/>
                <a:ext cx="44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29" extrusionOk="0">
                    <a:moveTo>
                      <a:pt x="54" y="0"/>
                    </a:moveTo>
                    <a:lnTo>
                      <a:pt x="28" y="27"/>
                    </a:lnTo>
                    <a:cubicBezTo>
                      <a:pt x="15" y="54"/>
                      <a:pt x="1" y="94"/>
                      <a:pt x="15" y="121"/>
                    </a:cubicBezTo>
                    <a:cubicBezTo>
                      <a:pt x="28" y="201"/>
                      <a:pt x="95" y="228"/>
                      <a:pt x="161" y="228"/>
                    </a:cubicBezTo>
                    <a:lnTo>
                      <a:pt x="175" y="228"/>
                    </a:lnTo>
                    <a:cubicBezTo>
                      <a:pt x="135" y="148"/>
                      <a:pt x="95" y="68"/>
                      <a:pt x="5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050;p36">
                <a:extLst>
                  <a:ext uri="{FF2B5EF4-FFF2-40B4-BE49-F238E27FC236}">
                    <a16:creationId xmlns:a16="http://schemas.microsoft.com/office/drawing/2014/main" id="{0A15EEC9-E903-492B-21F4-75EB0BC52CBA}"/>
                  </a:ext>
                </a:extLst>
              </p:cNvPr>
              <p:cNvSpPr/>
              <p:nvPr/>
            </p:nvSpPr>
            <p:spPr>
              <a:xfrm>
                <a:off x="3280550" y="3497125"/>
                <a:ext cx="84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2" extrusionOk="0">
                    <a:moveTo>
                      <a:pt x="148" y="1"/>
                    </a:moveTo>
                    <a:cubicBezTo>
                      <a:pt x="95" y="1"/>
                      <a:pt x="41" y="54"/>
                      <a:pt x="15" y="108"/>
                    </a:cubicBezTo>
                    <a:cubicBezTo>
                      <a:pt x="1" y="175"/>
                      <a:pt x="41" y="268"/>
                      <a:pt x="122" y="282"/>
                    </a:cubicBezTo>
                    <a:lnTo>
                      <a:pt x="161" y="282"/>
                    </a:lnTo>
                    <a:cubicBezTo>
                      <a:pt x="229" y="282"/>
                      <a:pt x="282" y="255"/>
                      <a:pt x="309" y="188"/>
                    </a:cubicBezTo>
                    <a:cubicBezTo>
                      <a:pt x="336" y="95"/>
                      <a:pt x="255" y="14"/>
                      <a:pt x="175" y="14"/>
                    </a:cubicBezTo>
                    <a:cubicBezTo>
                      <a:pt x="161" y="1"/>
                      <a:pt x="161" y="1"/>
                      <a:pt x="148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051;p36">
                <a:extLst>
                  <a:ext uri="{FF2B5EF4-FFF2-40B4-BE49-F238E27FC236}">
                    <a16:creationId xmlns:a16="http://schemas.microsoft.com/office/drawing/2014/main" id="{3F1884D6-A184-9EF5-B099-4E81049E08F0}"/>
                  </a:ext>
                </a:extLst>
              </p:cNvPr>
              <p:cNvSpPr/>
              <p:nvPr/>
            </p:nvSpPr>
            <p:spPr>
              <a:xfrm>
                <a:off x="3295625" y="3500150"/>
                <a:ext cx="77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55" extrusionOk="0">
                    <a:moveTo>
                      <a:pt x="147" y="0"/>
                    </a:moveTo>
                    <a:cubicBezTo>
                      <a:pt x="40" y="0"/>
                      <a:pt x="0" y="108"/>
                      <a:pt x="27" y="174"/>
                    </a:cubicBezTo>
                    <a:cubicBezTo>
                      <a:pt x="40" y="188"/>
                      <a:pt x="40" y="201"/>
                      <a:pt x="54" y="215"/>
                    </a:cubicBezTo>
                    <a:cubicBezTo>
                      <a:pt x="66" y="241"/>
                      <a:pt x="107" y="254"/>
                      <a:pt x="147" y="254"/>
                    </a:cubicBezTo>
                    <a:cubicBezTo>
                      <a:pt x="307" y="254"/>
                      <a:pt x="307" y="0"/>
                      <a:pt x="14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052;p36">
                <a:extLst>
                  <a:ext uri="{FF2B5EF4-FFF2-40B4-BE49-F238E27FC236}">
                    <a16:creationId xmlns:a16="http://schemas.microsoft.com/office/drawing/2014/main" id="{126E84A8-64C6-AF70-EBF7-921E59228744}"/>
                  </a:ext>
                </a:extLst>
              </p:cNvPr>
              <p:cNvSpPr/>
              <p:nvPr/>
            </p:nvSpPr>
            <p:spPr>
              <a:xfrm>
                <a:off x="3296275" y="3504475"/>
                <a:ext cx="7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1" y="1"/>
                    </a:moveTo>
                    <a:cubicBezTo>
                      <a:pt x="14" y="15"/>
                      <a:pt x="14" y="28"/>
                      <a:pt x="28" y="42"/>
                    </a:cubicBezTo>
                    <a:cubicBezTo>
                      <a:pt x="14" y="28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053;p36">
                <a:extLst>
                  <a:ext uri="{FF2B5EF4-FFF2-40B4-BE49-F238E27FC236}">
                    <a16:creationId xmlns:a16="http://schemas.microsoft.com/office/drawing/2014/main" id="{A5DB3365-E77A-285E-9F82-23F69378894A}"/>
                  </a:ext>
                </a:extLst>
              </p:cNvPr>
              <p:cNvSpPr/>
              <p:nvPr/>
            </p:nvSpPr>
            <p:spPr>
              <a:xfrm>
                <a:off x="3287900" y="3509175"/>
                <a:ext cx="77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41" extrusionOk="0">
                    <a:moveTo>
                      <a:pt x="149" y="0"/>
                    </a:moveTo>
                    <a:cubicBezTo>
                      <a:pt x="1" y="0"/>
                      <a:pt x="1" y="241"/>
                      <a:pt x="149" y="241"/>
                    </a:cubicBezTo>
                    <a:cubicBezTo>
                      <a:pt x="309" y="241"/>
                      <a:pt x="309" y="0"/>
                      <a:pt x="149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054;p36">
                <a:extLst>
                  <a:ext uri="{FF2B5EF4-FFF2-40B4-BE49-F238E27FC236}">
                    <a16:creationId xmlns:a16="http://schemas.microsoft.com/office/drawing/2014/main" id="{4484EB6C-684B-12B7-7B8B-C6678E145ACE}"/>
                  </a:ext>
                </a:extLst>
              </p:cNvPr>
              <p:cNvSpPr/>
              <p:nvPr/>
            </p:nvSpPr>
            <p:spPr>
              <a:xfrm>
                <a:off x="3283575" y="3524225"/>
                <a:ext cx="10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08" extrusionOk="0">
                    <a:moveTo>
                      <a:pt x="1" y="1"/>
                    </a:moveTo>
                    <a:cubicBezTo>
                      <a:pt x="13" y="40"/>
                      <a:pt x="27" y="81"/>
                      <a:pt x="27" y="108"/>
                    </a:cubicBezTo>
                    <a:cubicBezTo>
                      <a:pt x="40" y="81"/>
                      <a:pt x="27" y="27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055;p36">
                <a:extLst>
                  <a:ext uri="{FF2B5EF4-FFF2-40B4-BE49-F238E27FC236}">
                    <a16:creationId xmlns:a16="http://schemas.microsoft.com/office/drawing/2014/main" id="{A1DFFC50-D619-44A5-7747-FBEF5B08465E}"/>
                  </a:ext>
                </a:extLst>
              </p:cNvPr>
              <p:cNvSpPr/>
              <p:nvPr/>
            </p:nvSpPr>
            <p:spPr>
              <a:xfrm>
                <a:off x="3277875" y="3523550"/>
                <a:ext cx="64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1" extrusionOk="0">
                    <a:moveTo>
                      <a:pt x="161" y="1"/>
                    </a:moveTo>
                    <a:cubicBezTo>
                      <a:pt x="148" y="1"/>
                      <a:pt x="134" y="1"/>
                      <a:pt x="108" y="14"/>
                    </a:cubicBezTo>
                    <a:lnTo>
                      <a:pt x="68" y="54"/>
                    </a:lnTo>
                    <a:lnTo>
                      <a:pt x="54" y="67"/>
                    </a:lnTo>
                    <a:lnTo>
                      <a:pt x="54" y="54"/>
                    </a:lnTo>
                    <a:cubicBezTo>
                      <a:pt x="54" y="54"/>
                      <a:pt x="54" y="67"/>
                      <a:pt x="41" y="67"/>
                    </a:cubicBezTo>
                    <a:cubicBezTo>
                      <a:pt x="15" y="67"/>
                      <a:pt x="1" y="108"/>
                      <a:pt x="15" y="135"/>
                    </a:cubicBezTo>
                    <a:cubicBezTo>
                      <a:pt x="54" y="174"/>
                      <a:pt x="95" y="201"/>
                      <a:pt x="148" y="201"/>
                    </a:cubicBezTo>
                    <a:cubicBezTo>
                      <a:pt x="161" y="201"/>
                      <a:pt x="188" y="201"/>
                      <a:pt x="215" y="188"/>
                    </a:cubicBezTo>
                    <a:cubicBezTo>
                      <a:pt x="241" y="174"/>
                      <a:pt x="255" y="161"/>
                      <a:pt x="255" y="135"/>
                    </a:cubicBezTo>
                    <a:cubicBezTo>
                      <a:pt x="255" y="108"/>
                      <a:pt x="241" y="67"/>
                      <a:pt x="229" y="28"/>
                    </a:cubicBezTo>
                    <a:cubicBezTo>
                      <a:pt x="215" y="14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056;p36">
                <a:extLst>
                  <a:ext uri="{FF2B5EF4-FFF2-40B4-BE49-F238E27FC236}">
                    <a16:creationId xmlns:a16="http://schemas.microsoft.com/office/drawing/2014/main" id="{2F0A8068-D3A1-F102-90D3-6409337FA7B2}"/>
                  </a:ext>
                </a:extLst>
              </p:cNvPr>
              <p:cNvSpPr/>
              <p:nvPr/>
            </p:nvSpPr>
            <p:spPr>
              <a:xfrm>
                <a:off x="3294950" y="3521550"/>
                <a:ext cx="6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07" y="1"/>
                    </a:moveTo>
                    <a:cubicBezTo>
                      <a:pt x="54" y="1"/>
                      <a:pt x="0" y="40"/>
                      <a:pt x="0" y="108"/>
                    </a:cubicBezTo>
                    <a:cubicBezTo>
                      <a:pt x="0" y="174"/>
                      <a:pt x="54" y="201"/>
                      <a:pt x="107" y="201"/>
                    </a:cubicBezTo>
                    <a:lnTo>
                      <a:pt x="147" y="201"/>
                    </a:lnTo>
                    <a:cubicBezTo>
                      <a:pt x="241" y="188"/>
                      <a:pt x="241" y="27"/>
                      <a:pt x="147" y="13"/>
                    </a:cubicBezTo>
                    <a:cubicBezTo>
                      <a:pt x="134" y="13"/>
                      <a:pt x="134" y="13"/>
                      <a:pt x="134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057;p36">
                <a:extLst>
                  <a:ext uri="{FF2B5EF4-FFF2-40B4-BE49-F238E27FC236}">
                    <a16:creationId xmlns:a16="http://schemas.microsoft.com/office/drawing/2014/main" id="{9A1EB8C2-E763-D056-2F58-B4356BA1B181}"/>
                  </a:ext>
                </a:extLst>
              </p:cNvPr>
              <p:cNvSpPr/>
              <p:nvPr/>
            </p:nvSpPr>
            <p:spPr>
              <a:xfrm>
                <a:off x="3304975" y="3510500"/>
                <a:ext cx="5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8" extrusionOk="0">
                    <a:moveTo>
                      <a:pt x="81" y="1"/>
                    </a:moveTo>
                    <a:cubicBezTo>
                      <a:pt x="40" y="1"/>
                      <a:pt x="1" y="41"/>
                      <a:pt x="1" y="81"/>
                    </a:cubicBezTo>
                    <a:cubicBezTo>
                      <a:pt x="1" y="134"/>
                      <a:pt x="40" y="188"/>
                      <a:pt x="94" y="188"/>
                    </a:cubicBezTo>
                    <a:lnTo>
                      <a:pt x="108" y="188"/>
                    </a:lnTo>
                    <a:cubicBezTo>
                      <a:pt x="201" y="175"/>
                      <a:pt x="228" y="41"/>
                      <a:pt x="120" y="15"/>
                    </a:cubicBezTo>
                    <a:cubicBezTo>
                      <a:pt x="108" y="1"/>
                      <a:pt x="94" y="1"/>
                      <a:pt x="8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058;p36">
                <a:extLst>
                  <a:ext uri="{FF2B5EF4-FFF2-40B4-BE49-F238E27FC236}">
                    <a16:creationId xmlns:a16="http://schemas.microsoft.com/office/drawing/2014/main" id="{6BE96850-0424-AD98-754B-6DBC571214DA}"/>
                  </a:ext>
                </a:extLst>
              </p:cNvPr>
              <p:cNvSpPr/>
              <p:nvPr/>
            </p:nvSpPr>
            <p:spPr>
              <a:xfrm>
                <a:off x="3304975" y="3495800"/>
                <a:ext cx="63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0" y="0"/>
                    </a:moveTo>
                    <a:cubicBezTo>
                      <a:pt x="1" y="0"/>
                      <a:pt x="1" y="201"/>
                      <a:pt x="120" y="201"/>
                    </a:cubicBezTo>
                    <a:cubicBezTo>
                      <a:pt x="254" y="201"/>
                      <a:pt x="254" y="0"/>
                      <a:pt x="120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059;p36">
                <a:extLst>
                  <a:ext uri="{FF2B5EF4-FFF2-40B4-BE49-F238E27FC236}">
                    <a16:creationId xmlns:a16="http://schemas.microsoft.com/office/drawing/2014/main" id="{D29F74E9-B619-0635-500C-A9097FCDC779}"/>
                  </a:ext>
                </a:extLst>
              </p:cNvPr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13" y="1"/>
                    </a:move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060;p36">
                <a:extLst>
                  <a:ext uri="{FF2B5EF4-FFF2-40B4-BE49-F238E27FC236}">
                    <a16:creationId xmlns:a16="http://schemas.microsoft.com/office/drawing/2014/main" id="{774D05F5-CEDD-31D6-6123-67E54F206FD5}"/>
                  </a:ext>
                </a:extLst>
              </p:cNvPr>
              <p:cNvSpPr/>
              <p:nvPr/>
            </p:nvSpPr>
            <p:spPr>
              <a:xfrm>
                <a:off x="3328700" y="3504825"/>
                <a:ext cx="94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6" extrusionOk="0">
                    <a:moveTo>
                      <a:pt x="122" y="1"/>
                    </a:moveTo>
                    <a:cubicBezTo>
                      <a:pt x="108" y="1"/>
                      <a:pt x="81" y="14"/>
                      <a:pt x="68" y="28"/>
                    </a:cubicBezTo>
                    <a:lnTo>
                      <a:pt x="54" y="28"/>
                    </a:lnTo>
                    <a:cubicBezTo>
                      <a:pt x="54" y="28"/>
                      <a:pt x="54" y="28"/>
                      <a:pt x="54" y="28"/>
                    </a:cubicBezTo>
                    <a:lnTo>
                      <a:pt x="54" y="28"/>
                    </a:lnTo>
                    <a:lnTo>
                      <a:pt x="41" y="40"/>
                    </a:lnTo>
                    <a:cubicBezTo>
                      <a:pt x="28" y="54"/>
                      <a:pt x="15" y="67"/>
                      <a:pt x="15" y="81"/>
                    </a:cubicBezTo>
                    <a:cubicBezTo>
                      <a:pt x="1" y="135"/>
                      <a:pt x="28" y="201"/>
                      <a:pt x="68" y="242"/>
                    </a:cubicBezTo>
                    <a:cubicBezTo>
                      <a:pt x="95" y="268"/>
                      <a:pt x="149" y="295"/>
                      <a:pt x="188" y="295"/>
                    </a:cubicBezTo>
                    <a:cubicBezTo>
                      <a:pt x="242" y="295"/>
                      <a:pt x="282" y="281"/>
                      <a:pt x="309" y="242"/>
                    </a:cubicBezTo>
                    <a:cubicBezTo>
                      <a:pt x="375" y="188"/>
                      <a:pt x="363" y="94"/>
                      <a:pt x="309" y="40"/>
                    </a:cubicBezTo>
                    <a:cubicBezTo>
                      <a:pt x="282" y="1"/>
                      <a:pt x="242" y="1"/>
                      <a:pt x="202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061;p36">
                <a:extLst>
                  <a:ext uri="{FF2B5EF4-FFF2-40B4-BE49-F238E27FC236}">
                    <a16:creationId xmlns:a16="http://schemas.microsoft.com/office/drawing/2014/main" id="{D2251ECB-EE94-3F99-64A9-B1B04698F265}"/>
                  </a:ext>
                </a:extLst>
              </p:cNvPr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3" y="1"/>
                    </a:moveTo>
                    <a:lnTo>
                      <a:pt x="0" y="13"/>
                    </a:lnTo>
                    <a:cubicBezTo>
                      <a:pt x="13" y="13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EEEB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062;p36">
                <a:extLst>
                  <a:ext uri="{FF2B5EF4-FFF2-40B4-BE49-F238E27FC236}">
                    <a16:creationId xmlns:a16="http://schemas.microsoft.com/office/drawing/2014/main" id="{EFD32FB7-2D61-5397-0134-F5B3C7357C4F}"/>
                  </a:ext>
                </a:extLst>
              </p:cNvPr>
              <p:cNvSpPr/>
              <p:nvPr/>
            </p:nvSpPr>
            <p:spPr>
              <a:xfrm>
                <a:off x="3343100" y="3512200"/>
                <a:ext cx="7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8" extrusionOk="0">
                    <a:moveTo>
                      <a:pt x="81" y="0"/>
                    </a:moveTo>
                    <a:cubicBezTo>
                      <a:pt x="54" y="0"/>
                      <a:pt x="13" y="27"/>
                      <a:pt x="13" y="54"/>
                    </a:cubicBezTo>
                    <a:lnTo>
                      <a:pt x="1" y="93"/>
                    </a:lnTo>
                    <a:lnTo>
                      <a:pt x="1" y="173"/>
                    </a:lnTo>
                    <a:cubicBezTo>
                      <a:pt x="13" y="227"/>
                      <a:pt x="81" y="268"/>
                      <a:pt x="134" y="268"/>
                    </a:cubicBezTo>
                    <a:cubicBezTo>
                      <a:pt x="188" y="268"/>
                      <a:pt x="227" y="241"/>
                      <a:pt x="254" y="200"/>
                    </a:cubicBezTo>
                    <a:cubicBezTo>
                      <a:pt x="308" y="120"/>
                      <a:pt x="241" y="0"/>
                      <a:pt x="147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063;p36">
                <a:extLst>
                  <a:ext uri="{FF2B5EF4-FFF2-40B4-BE49-F238E27FC236}">
                    <a16:creationId xmlns:a16="http://schemas.microsoft.com/office/drawing/2014/main" id="{A7AFCB9E-20BF-7F8F-C3E1-13F09B77217F}"/>
                  </a:ext>
                </a:extLst>
              </p:cNvPr>
              <p:cNvSpPr/>
              <p:nvPr/>
            </p:nvSpPr>
            <p:spPr>
              <a:xfrm>
                <a:off x="3268875" y="3514875"/>
                <a:ext cx="77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1" extrusionOk="0">
                    <a:moveTo>
                      <a:pt x="187" y="0"/>
                    </a:moveTo>
                    <a:cubicBezTo>
                      <a:pt x="147" y="0"/>
                      <a:pt x="107" y="27"/>
                      <a:pt x="66" y="54"/>
                    </a:cubicBezTo>
                    <a:cubicBezTo>
                      <a:pt x="0" y="80"/>
                      <a:pt x="13" y="173"/>
                      <a:pt x="66" y="214"/>
                    </a:cubicBezTo>
                    <a:cubicBezTo>
                      <a:pt x="93" y="227"/>
                      <a:pt x="120" y="241"/>
                      <a:pt x="161" y="241"/>
                    </a:cubicBezTo>
                    <a:cubicBezTo>
                      <a:pt x="187" y="241"/>
                      <a:pt x="214" y="227"/>
                      <a:pt x="241" y="214"/>
                    </a:cubicBezTo>
                    <a:cubicBezTo>
                      <a:pt x="280" y="200"/>
                      <a:pt x="307" y="147"/>
                      <a:pt x="307" y="120"/>
                    </a:cubicBezTo>
                    <a:cubicBezTo>
                      <a:pt x="294" y="54"/>
                      <a:pt x="254" y="0"/>
                      <a:pt x="18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064;p36">
                <a:extLst>
                  <a:ext uri="{FF2B5EF4-FFF2-40B4-BE49-F238E27FC236}">
                    <a16:creationId xmlns:a16="http://schemas.microsoft.com/office/drawing/2014/main" id="{8CC4F455-F05D-C78A-6B5D-EAAF0C920535}"/>
                  </a:ext>
                </a:extLst>
              </p:cNvPr>
              <p:cNvSpPr/>
              <p:nvPr/>
            </p:nvSpPr>
            <p:spPr>
              <a:xfrm>
                <a:off x="3316350" y="3504175"/>
                <a:ext cx="63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74" extrusionOk="0">
                    <a:moveTo>
                      <a:pt x="120" y="0"/>
                    </a:moveTo>
                    <a:cubicBezTo>
                      <a:pt x="67" y="0"/>
                      <a:pt x="27" y="27"/>
                      <a:pt x="13" y="80"/>
                    </a:cubicBezTo>
                    <a:cubicBezTo>
                      <a:pt x="0" y="107"/>
                      <a:pt x="13" y="134"/>
                      <a:pt x="27" y="147"/>
                    </a:cubicBezTo>
                    <a:cubicBezTo>
                      <a:pt x="54" y="173"/>
                      <a:pt x="81" y="173"/>
                      <a:pt x="107" y="173"/>
                    </a:cubicBezTo>
                    <a:lnTo>
                      <a:pt x="147" y="173"/>
                    </a:lnTo>
                    <a:cubicBezTo>
                      <a:pt x="254" y="147"/>
                      <a:pt x="227" y="0"/>
                      <a:pt x="13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065;p36">
                <a:extLst>
                  <a:ext uri="{FF2B5EF4-FFF2-40B4-BE49-F238E27FC236}">
                    <a16:creationId xmlns:a16="http://schemas.microsoft.com/office/drawing/2014/main" id="{FD01AF01-E51E-EE45-E62E-C6C84772E687}"/>
                  </a:ext>
                </a:extLst>
              </p:cNvPr>
              <p:cNvSpPr/>
              <p:nvPr/>
            </p:nvSpPr>
            <p:spPr>
              <a:xfrm>
                <a:off x="3244775" y="3511525"/>
                <a:ext cx="67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48" y="0"/>
                    </a:moveTo>
                    <a:cubicBezTo>
                      <a:pt x="121" y="0"/>
                      <a:pt x="108" y="13"/>
                      <a:pt x="94" y="13"/>
                    </a:cubicBezTo>
                    <a:cubicBezTo>
                      <a:pt x="54" y="40"/>
                      <a:pt x="14" y="67"/>
                      <a:pt x="1" y="120"/>
                    </a:cubicBezTo>
                    <a:cubicBezTo>
                      <a:pt x="1" y="161"/>
                      <a:pt x="1" y="200"/>
                      <a:pt x="41" y="227"/>
                    </a:cubicBezTo>
                    <a:cubicBezTo>
                      <a:pt x="67" y="241"/>
                      <a:pt x="81" y="254"/>
                      <a:pt x="108" y="254"/>
                    </a:cubicBezTo>
                    <a:cubicBezTo>
                      <a:pt x="135" y="254"/>
                      <a:pt x="174" y="227"/>
                      <a:pt x="201" y="214"/>
                    </a:cubicBezTo>
                    <a:cubicBezTo>
                      <a:pt x="255" y="188"/>
                      <a:pt x="268" y="134"/>
                      <a:pt x="255" y="81"/>
                    </a:cubicBezTo>
                    <a:cubicBezTo>
                      <a:pt x="255" y="67"/>
                      <a:pt x="242" y="54"/>
                      <a:pt x="228" y="40"/>
                    </a:cubicBezTo>
                    <a:cubicBezTo>
                      <a:pt x="215" y="13"/>
                      <a:pt x="174" y="0"/>
                      <a:pt x="148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066;p36">
                <a:extLst>
                  <a:ext uri="{FF2B5EF4-FFF2-40B4-BE49-F238E27FC236}">
                    <a16:creationId xmlns:a16="http://schemas.microsoft.com/office/drawing/2014/main" id="{E7218642-9789-4587-CD61-0BB8B1D3131F}"/>
                  </a:ext>
                </a:extLst>
              </p:cNvPr>
              <p:cNvSpPr/>
              <p:nvPr/>
            </p:nvSpPr>
            <p:spPr>
              <a:xfrm>
                <a:off x="3258150" y="3506850"/>
                <a:ext cx="9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8" extrusionOk="0">
                    <a:moveTo>
                      <a:pt x="201" y="0"/>
                    </a:moveTo>
                    <a:cubicBezTo>
                      <a:pt x="174" y="0"/>
                      <a:pt x="135" y="13"/>
                      <a:pt x="108" y="27"/>
                    </a:cubicBezTo>
                    <a:cubicBezTo>
                      <a:pt x="81" y="40"/>
                      <a:pt x="67" y="54"/>
                      <a:pt x="41" y="80"/>
                    </a:cubicBezTo>
                    <a:cubicBezTo>
                      <a:pt x="14" y="120"/>
                      <a:pt x="1" y="161"/>
                      <a:pt x="1" y="187"/>
                    </a:cubicBezTo>
                    <a:cubicBezTo>
                      <a:pt x="41" y="241"/>
                      <a:pt x="67" y="280"/>
                      <a:pt x="108" y="334"/>
                    </a:cubicBezTo>
                    <a:cubicBezTo>
                      <a:pt x="135" y="348"/>
                      <a:pt x="148" y="348"/>
                      <a:pt x="174" y="348"/>
                    </a:cubicBezTo>
                    <a:lnTo>
                      <a:pt x="242" y="348"/>
                    </a:lnTo>
                    <a:cubicBezTo>
                      <a:pt x="335" y="321"/>
                      <a:pt x="388" y="214"/>
                      <a:pt x="362" y="134"/>
                    </a:cubicBezTo>
                    <a:cubicBezTo>
                      <a:pt x="349" y="54"/>
                      <a:pt x="268" y="0"/>
                      <a:pt x="201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067;p36">
                <a:extLst>
                  <a:ext uri="{FF2B5EF4-FFF2-40B4-BE49-F238E27FC236}">
                    <a16:creationId xmlns:a16="http://schemas.microsoft.com/office/drawing/2014/main" id="{41AAF6ED-BF5E-6831-9B03-4F8ECEB2D36C}"/>
                  </a:ext>
                </a:extLst>
              </p:cNvPr>
              <p:cNvSpPr/>
              <p:nvPr/>
            </p:nvSpPr>
            <p:spPr>
              <a:xfrm>
                <a:off x="3258150" y="3511525"/>
                <a:ext cx="27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7" extrusionOk="0">
                    <a:moveTo>
                      <a:pt x="1" y="0"/>
                    </a:moveTo>
                    <a:cubicBezTo>
                      <a:pt x="1" y="54"/>
                      <a:pt x="28" y="107"/>
                      <a:pt x="67" y="134"/>
                    </a:cubicBezTo>
                    <a:cubicBezTo>
                      <a:pt x="81" y="134"/>
                      <a:pt x="94" y="147"/>
                      <a:pt x="108" y="147"/>
                    </a:cubicBezTo>
                    <a:cubicBezTo>
                      <a:pt x="67" y="93"/>
                      <a:pt x="41" y="54"/>
                      <a:pt x="1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068;p36">
                <a:extLst>
                  <a:ext uri="{FF2B5EF4-FFF2-40B4-BE49-F238E27FC236}">
                    <a16:creationId xmlns:a16="http://schemas.microsoft.com/office/drawing/2014/main" id="{154E4209-1B81-3180-C061-44F28A7619DB}"/>
                  </a:ext>
                </a:extLst>
              </p:cNvPr>
              <p:cNvSpPr/>
              <p:nvPr/>
            </p:nvSpPr>
            <p:spPr>
              <a:xfrm>
                <a:off x="3254150" y="3501500"/>
                <a:ext cx="73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15" extrusionOk="0">
                    <a:moveTo>
                      <a:pt x="147" y="0"/>
                    </a:moveTo>
                    <a:cubicBezTo>
                      <a:pt x="120" y="0"/>
                      <a:pt x="94" y="0"/>
                      <a:pt x="67" y="13"/>
                    </a:cubicBezTo>
                    <a:cubicBezTo>
                      <a:pt x="0" y="54"/>
                      <a:pt x="0" y="161"/>
                      <a:pt x="67" y="200"/>
                    </a:cubicBezTo>
                    <a:cubicBezTo>
                      <a:pt x="94" y="214"/>
                      <a:pt x="120" y="214"/>
                      <a:pt x="147" y="214"/>
                    </a:cubicBezTo>
                    <a:lnTo>
                      <a:pt x="188" y="214"/>
                    </a:lnTo>
                    <a:cubicBezTo>
                      <a:pt x="295" y="187"/>
                      <a:pt x="295" y="27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6" name="Google Shape;1069;p36">
              <a:extLst>
                <a:ext uri="{FF2B5EF4-FFF2-40B4-BE49-F238E27FC236}">
                  <a16:creationId xmlns:a16="http://schemas.microsoft.com/office/drawing/2014/main" id="{D1E57190-B266-D501-CF43-73391C7C59B6}"/>
                </a:ext>
              </a:extLst>
            </p:cNvPr>
            <p:cNvGrpSpPr/>
            <p:nvPr/>
          </p:nvGrpSpPr>
          <p:grpSpPr>
            <a:xfrm>
              <a:off x="5743088" y="2826000"/>
              <a:ext cx="347275" cy="1485900"/>
              <a:chOff x="4673175" y="1671175"/>
              <a:chExt cx="347275" cy="1485900"/>
            </a:xfrm>
          </p:grpSpPr>
          <p:sp>
            <p:nvSpPr>
              <p:cNvPr id="1217" name="Google Shape;1070;p36">
                <a:extLst>
                  <a:ext uri="{FF2B5EF4-FFF2-40B4-BE49-F238E27FC236}">
                    <a16:creationId xmlns:a16="http://schemas.microsoft.com/office/drawing/2014/main" id="{BBD6532C-B750-2AE8-6B7A-F70651804135}"/>
                  </a:ext>
                </a:extLst>
              </p:cNvPr>
              <p:cNvSpPr/>
              <p:nvPr/>
            </p:nvSpPr>
            <p:spPr>
              <a:xfrm>
                <a:off x="4829475" y="26795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071;p36">
                <a:extLst>
                  <a:ext uri="{FF2B5EF4-FFF2-40B4-BE49-F238E27FC236}">
                    <a16:creationId xmlns:a16="http://schemas.microsoft.com/office/drawing/2014/main" id="{A86C98B7-BD84-D173-C3EB-BB89064C1005}"/>
                  </a:ext>
                </a:extLst>
              </p:cNvPr>
              <p:cNvSpPr/>
              <p:nvPr/>
            </p:nvSpPr>
            <p:spPr>
              <a:xfrm>
                <a:off x="4673175" y="246850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072;p36">
                <a:extLst>
                  <a:ext uri="{FF2B5EF4-FFF2-40B4-BE49-F238E27FC236}">
                    <a16:creationId xmlns:a16="http://schemas.microsoft.com/office/drawing/2014/main" id="{9EAB7A1D-1DE8-F34E-0720-2848A85C5540}"/>
                  </a:ext>
                </a:extLst>
              </p:cNvPr>
              <p:cNvSpPr/>
              <p:nvPr/>
            </p:nvSpPr>
            <p:spPr>
              <a:xfrm>
                <a:off x="4829475" y="21714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073;p36">
                <a:extLst>
                  <a:ext uri="{FF2B5EF4-FFF2-40B4-BE49-F238E27FC236}">
                    <a16:creationId xmlns:a16="http://schemas.microsoft.com/office/drawing/2014/main" id="{7323B65E-BF70-0D6D-525C-7EE63BA0F78D}"/>
                  </a:ext>
                </a:extLst>
              </p:cNvPr>
              <p:cNvSpPr/>
              <p:nvPr/>
            </p:nvSpPr>
            <p:spPr>
              <a:xfrm>
                <a:off x="4918150" y="188225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074;p36">
                <a:extLst>
                  <a:ext uri="{FF2B5EF4-FFF2-40B4-BE49-F238E27FC236}">
                    <a16:creationId xmlns:a16="http://schemas.microsoft.com/office/drawing/2014/main" id="{349EC118-E0DC-D77B-D9FE-C76608E5B9BD}"/>
                  </a:ext>
                </a:extLst>
              </p:cNvPr>
              <p:cNvSpPr/>
              <p:nvPr/>
            </p:nvSpPr>
            <p:spPr>
              <a:xfrm>
                <a:off x="4727175" y="16711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075;p36">
                <a:extLst>
                  <a:ext uri="{FF2B5EF4-FFF2-40B4-BE49-F238E27FC236}">
                    <a16:creationId xmlns:a16="http://schemas.microsoft.com/office/drawing/2014/main" id="{FA8A432E-B46D-9351-8B7A-088593D3C19C}"/>
                  </a:ext>
                </a:extLst>
              </p:cNvPr>
              <p:cNvSpPr/>
              <p:nvPr/>
            </p:nvSpPr>
            <p:spPr>
              <a:xfrm>
                <a:off x="4918150" y="30547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9" name="Text Box 5">
            <a:extLst>
              <a:ext uri="{FF2B5EF4-FFF2-40B4-BE49-F238E27FC236}">
                <a16:creationId xmlns:a16="http://schemas.microsoft.com/office/drawing/2014/main" id="{30BDFCDF-584D-3BD9-57B2-DB44D3E52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39" y="2582502"/>
            <a:ext cx="20788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*Minh </a:t>
            </a:r>
            <a:r>
              <a:rPr lang="en-US" alt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8" grpId="0"/>
      <p:bldP spid="2" grpId="0"/>
      <p:bldP spid="6" grpId="0"/>
      <p:bldP spid="7" grpId="0"/>
      <p:bldP spid="8" grpId="0"/>
      <p:bldP spid="12" grpId="0"/>
      <p:bldP spid="13" grpId="0"/>
      <p:bldP spid="16" grpId="0"/>
      <p:bldP spid="12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137;p53">
            <a:extLst>
              <a:ext uri="{FF2B5EF4-FFF2-40B4-BE49-F238E27FC236}">
                <a16:creationId xmlns:a16="http://schemas.microsoft.com/office/drawing/2014/main" id="{2D2EFAB3-2F72-9E31-A270-1BAD3E50A3B1}"/>
              </a:ext>
            </a:extLst>
          </p:cNvPr>
          <p:cNvCxnSpPr/>
          <p:nvPr/>
        </p:nvCxnSpPr>
        <p:spPr>
          <a:xfrm>
            <a:off x="629080" y="3291283"/>
            <a:ext cx="7680300" cy="0"/>
          </a:xfrm>
          <a:prstGeom prst="straightConnector1">
            <a:avLst/>
          </a:prstGeom>
          <a:noFill/>
          <a:ln w="19050" cap="flat" cmpd="sng">
            <a:solidFill>
              <a:srgbClr val="357887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" name="Google Shape;2138;p53">
            <a:extLst>
              <a:ext uri="{FF2B5EF4-FFF2-40B4-BE49-F238E27FC236}">
                <a16:creationId xmlns:a16="http://schemas.microsoft.com/office/drawing/2014/main" id="{F6EBFE89-B775-431A-85A6-C88F9C8FAA6A}"/>
              </a:ext>
            </a:extLst>
          </p:cNvPr>
          <p:cNvCxnSpPr/>
          <p:nvPr/>
        </p:nvCxnSpPr>
        <p:spPr>
          <a:xfrm>
            <a:off x="3199113" y="1985615"/>
            <a:ext cx="0" cy="1122600"/>
          </a:xfrm>
          <a:prstGeom prst="straightConnector1">
            <a:avLst/>
          </a:prstGeom>
          <a:noFill/>
          <a:ln w="19050" cap="flat" cmpd="sng">
            <a:solidFill>
              <a:srgbClr val="357887"/>
            </a:solidFill>
            <a:prstDash val="dot"/>
            <a:round/>
            <a:headEnd type="oval" w="med" len="med"/>
            <a:tailEnd type="none" w="med" len="med"/>
          </a:ln>
        </p:spPr>
      </p:cxnSp>
      <p:cxnSp>
        <p:nvCxnSpPr>
          <p:cNvPr id="5" name="Google Shape;2139;p53">
            <a:extLst>
              <a:ext uri="{FF2B5EF4-FFF2-40B4-BE49-F238E27FC236}">
                <a16:creationId xmlns:a16="http://schemas.microsoft.com/office/drawing/2014/main" id="{2C511114-FB87-AF7C-E873-4027FC6F5FDE}"/>
              </a:ext>
            </a:extLst>
          </p:cNvPr>
          <p:cNvCxnSpPr>
            <a:cxnSpLocks/>
          </p:cNvCxnSpPr>
          <p:nvPr/>
        </p:nvCxnSpPr>
        <p:spPr>
          <a:xfrm>
            <a:off x="6685613" y="1939207"/>
            <a:ext cx="0" cy="1039398"/>
          </a:xfrm>
          <a:prstGeom prst="straightConnector1">
            <a:avLst/>
          </a:prstGeom>
          <a:noFill/>
          <a:ln w="19050" cap="flat" cmpd="sng">
            <a:solidFill>
              <a:srgbClr val="357887"/>
            </a:solidFill>
            <a:prstDash val="dot"/>
            <a:round/>
            <a:headEnd type="oval" w="med" len="med"/>
            <a:tailEnd type="none" w="med" len="med"/>
          </a:ln>
        </p:spPr>
      </p:cxnSp>
      <p:cxnSp>
        <p:nvCxnSpPr>
          <p:cNvPr id="6" name="Google Shape;2140;p53">
            <a:extLst>
              <a:ext uri="{FF2B5EF4-FFF2-40B4-BE49-F238E27FC236}">
                <a16:creationId xmlns:a16="http://schemas.microsoft.com/office/drawing/2014/main" id="{736B5D10-7B8D-9A5A-4B67-18FFCD774BFC}"/>
              </a:ext>
            </a:extLst>
          </p:cNvPr>
          <p:cNvCxnSpPr/>
          <p:nvPr/>
        </p:nvCxnSpPr>
        <p:spPr>
          <a:xfrm>
            <a:off x="1825123" y="3861944"/>
            <a:ext cx="0" cy="1122600"/>
          </a:xfrm>
          <a:prstGeom prst="straightConnector1">
            <a:avLst/>
          </a:prstGeom>
          <a:noFill/>
          <a:ln w="19050" cap="flat" cmpd="sng">
            <a:solidFill>
              <a:srgbClr val="357887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7" name="Google Shape;2141;p53">
            <a:extLst>
              <a:ext uri="{FF2B5EF4-FFF2-40B4-BE49-F238E27FC236}">
                <a16:creationId xmlns:a16="http://schemas.microsoft.com/office/drawing/2014/main" id="{D8DF0C80-6900-BD99-A64A-C1D701E84FC8}"/>
              </a:ext>
            </a:extLst>
          </p:cNvPr>
          <p:cNvCxnSpPr/>
          <p:nvPr/>
        </p:nvCxnSpPr>
        <p:spPr>
          <a:xfrm>
            <a:off x="5831433" y="3697105"/>
            <a:ext cx="0" cy="1122600"/>
          </a:xfrm>
          <a:prstGeom prst="straightConnector1">
            <a:avLst/>
          </a:prstGeom>
          <a:noFill/>
          <a:ln w="19050" cap="flat" cmpd="sng">
            <a:solidFill>
              <a:srgbClr val="357887"/>
            </a:solidFill>
            <a:prstDash val="dot"/>
            <a:round/>
            <a:headEnd type="none" w="med" len="med"/>
            <a:tailEnd type="oval" w="med" len="med"/>
          </a:ln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911656C-3C25-6989-57B2-D03504557232}"/>
              </a:ext>
            </a:extLst>
          </p:cNvPr>
          <p:cNvSpPr/>
          <p:nvPr/>
        </p:nvSpPr>
        <p:spPr>
          <a:xfrm>
            <a:off x="409670" y="1899703"/>
            <a:ext cx="2928692" cy="1211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hìnhvới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F44A6F-C54A-922F-12C0-04FC5CB92572}"/>
              </a:ext>
            </a:extLst>
          </p:cNvPr>
          <p:cNvSpPr/>
          <p:nvPr/>
        </p:nvSpPr>
        <p:spPr>
          <a:xfrm>
            <a:off x="3724949" y="1898781"/>
            <a:ext cx="2802084" cy="1209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vi-VN" sz="2000" b="1" dirty="0">
                <a:solidFill>
                  <a:srgbClr val="FFC000"/>
                </a:solidFill>
                <a:latin typeface="+mj-lt"/>
              </a:rPr>
              <a:t>Chọn lá cây, vị trí phù hợp và đặt lá phía dưới giấy ở vị trí muốn in cá.  </a:t>
            </a: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3EA07F-E232-E8A5-1942-E93E539448D0}"/>
              </a:ext>
            </a:extLst>
          </p:cNvPr>
          <p:cNvSpPr/>
          <p:nvPr/>
        </p:nvSpPr>
        <p:spPr>
          <a:xfrm>
            <a:off x="1953251" y="3799322"/>
            <a:ext cx="3345769" cy="121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995040-7B28-B35E-E868-CCA3735AA934}"/>
              </a:ext>
            </a:extLst>
          </p:cNvPr>
          <p:cNvSpPr/>
          <p:nvPr/>
        </p:nvSpPr>
        <p:spPr>
          <a:xfrm>
            <a:off x="5872817" y="3697105"/>
            <a:ext cx="2709052" cy="1218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757E32-9BC5-5109-18D2-0D4ADD9C7B52}"/>
              </a:ext>
            </a:extLst>
          </p:cNvPr>
          <p:cNvSpPr txBox="1"/>
          <p:nvPr/>
        </p:nvSpPr>
        <p:spPr>
          <a:xfrm>
            <a:off x="220813" y="1696740"/>
            <a:ext cx="502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17127-30A6-311A-5EBF-FEF01553774A}"/>
              </a:ext>
            </a:extLst>
          </p:cNvPr>
          <p:cNvSpPr txBox="1"/>
          <p:nvPr/>
        </p:nvSpPr>
        <p:spPr>
          <a:xfrm>
            <a:off x="6219141" y="1644368"/>
            <a:ext cx="502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2FC4BB-8A09-9C5B-96FA-FE4D5BE5FFDB}"/>
              </a:ext>
            </a:extLst>
          </p:cNvPr>
          <p:cNvSpPr txBox="1"/>
          <p:nvPr/>
        </p:nvSpPr>
        <p:spPr>
          <a:xfrm>
            <a:off x="1825123" y="3567264"/>
            <a:ext cx="688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6332D3-7846-0C65-21D8-8E745959C677}"/>
              </a:ext>
            </a:extLst>
          </p:cNvPr>
          <p:cNvSpPr txBox="1"/>
          <p:nvPr/>
        </p:nvSpPr>
        <p:spPr>
          <a:xfrm>
            <a:off x="5730471" y="3522781"/>
            <a:ext cx="452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grpSp>
        <p:nvGrpSpPr>
          <p:cNvPr id="16" name="Google Shape;5019;p65">
            <a:extLst>
              <a:ext uri="{FF2B5EF4-FFF2-40B4-BE49-F238E27FC236}">
                <a16:creationId xmlns:a16="http://schemas.microsoft.com/office/drawing/2014/main" id="{5AAA6A13-C669-3EE7-5D95-A871A112AF45}"/>
              </a:ext>
            </a:extLst>
          </p:cNvPr>
          <p:cNvGrpSpPr/>
          <p:nvPr/>
        </p:nvGrpSpPr>
        <p:grpSpPr>
          <a:xfrm>
            <a:off x="6755800" y="1825827"/>
            <a:ext cx="2286605" cy="1048569"/>
            <a:chOff x="4970586" y="1897363"/>
            <a:chExt cx="2924584" cy="1048569"/>
          </a:xfrm>
        </p:grpSpPr>
        <p:sp>
          <p:nvSpPr>
            <p:cNvPr id="17" name="Google Shape;5020;p65">
              <a:extLst>
                <a:ext uri="{FF2B5EF4-FFF2-40B4-BE49-F238E27FC236}">
                  <a16:creationId xmlns:a16="http://schemas.microsoft.com/office/drawing/2014/main" id="{09A2EE16-E142-DEBB-0BF0-6C7A98DB6BA7}"/>
                </a:ext>
              </a:extLst>
            </p:cNvPr>
            <p:cNvSpPr/>
            <p:nvPr/>
          </p:nvSpPr>
          <p:spPr>
            <a:xfrm>
              <a:off x="6524288" y="2660247"/>
              <a:ext cx="151354" cy="146872"/>
            </a:xfrm>
            <a:custGeom>
              <a:avLst/>
              <a:gdLst/>
              <a:ahLst/>
              <a:cxnLst/>
              <a:rect l="l" t="t" r="r" b="b"/>
              <a:pathLst>
                <a:path w="3343" h="3244" extrusionOk="0">
                  <a:moveTo>
                    <a:pt x="1950" y="348"/>
                  </a:moveTo>
                  <a:cubicBezTo>
                    <a:pt x="2019" y="348"/>
                    <a:pt x="2079" y="348"/>
                    <a:pt x="2138" y="359"/>
                  </a:cubicBezTo>
                  <a:cubicBezTo>
                    <a:pt x="2576" y="438"/>
                    <a:pt x="2885" y="876"/>
                    <a:pt x="2984" y="1274"/>
                  </a:cubicBezTo>
                  <a:cubicBezTo>
                    <a:pt x="3104" y="1731"/>
                    <a:pt x="2974" y="2229"/>
                    <a:pt x="2646" y="2557"/>
                  </a:cubicBezTo>
                  <a:cubicBezTo>
                    <a:pt x="2388" y="2815"/>
                    <a:pt x="2049" y="2935"/>
                    <a:pt x="1711" y="2935"/>
                  </a:cubicBezTo>
                  <a:cubicBezTo>
                    <a:pt x="1134" y="2935"/>
                    <a:pt x="577" y="2576"/>
                    <a:pt x="447" y="1930"/>
                  </a:cubicBezTo>
                  <a:cubicBezTo>
                    <a:pt x="348" y="1423"/>
                    <a:pt x="617" y="896"/>
                    <a:pt x="1055" y="627"/>
                  </a:cubicBezTo>
                  <a:cubicBezTo>
                    <a:pt x="1313" y="478"/>
                    <a:pt x="1632" y="348"/>
                    <a:pt x="1950" y="348"/>
                  </a:cubicBezTo>
                  <a:close/>
                  <a:moveTo>
                    <a:pt x="1731" y="1"/>
                  </a:moveTo>
                  <a:cubicBezTo>
                    <a:pt x="1184" y="1"/>
                    <a:pt x="597" y="408"/>
                    <a:pt x="358" y="936"/>
                  </a:cubicBezTo>
                  <a:cubicBezTo>
                    <a:pt x="268" y="1075"/>
                    <a:pt x="199" y="1244"/>
                    <a:pt x="169" y="1423"/>
                  </a:cubicBezTo>
                  <a:cubicBezTo>
                    <a:pt x="0" y="2298"/>
                    <a:pt x="657" y="3144"/>
                    <a:pt x="1542" y="3233"/>
                  </a:cubicBezTo>
                  <a:cubicBezTo>
                    <a:pt x="1592" y="3243"/>
                    <a:pt x="1651" y="3243"/>
                    <a:pt x="1701" y="3243"/>
                  </a:cubicBezTo>
                  <a:cubicBezTo>
                    <a:pt x="2576" y="3243"/>
                    <a:pt x="3303" y="2517"/>
                    <a:pt x="3323" y="1632"/>
                  </a:cubicBezTo>
                  <a:cubicBezTo>
                    <a:pt x="3342" y="757"/>
                    <a:pt x="2636" y="21"/>
                    <a:pt x="1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8" name="Google Shape;5021;p65">
              <a:extLst>
                <a:ext uri="{FF2B5EF4-FFF2-40B4-BE49-F238E27FC236}">
                  <a16:creationId xmlns:a16="http://schemas.microsoft.com/office/drawing/2014/main" id="{75D75514-3B33-8312-39D2-4E32BF6E981B}"/>
                </a:ext>
              </a:extLst>
            </p:cNvPr>
            <p:cNvSpPr/>
            <p:nvPr/>
          </p:nvSpPr>
          <p:spPr>
            <a:xfrm>
              <a:off x="6602659" y="2687729"/>
              <a:ext cx="49576" cy="34726"/>
            </a:xfrm>
            <a:custGeom>
              <a:avLst/>
              <a:gdLst/>
              <a:ahLst/>
              <a:cxnLst/>
              <a:rect l="l" t="t" r="r" b="b"/>
              <a:pathLst>
                <a:path w="1095" h="767" extrusionOk="0">
                  <a:moveTo>
                    <a:pt x="388" y="0"/>
                  </a:moveTo>
                  <a:cubicBezTo>
                    <a:pt x="279" y="0"/>
                    <a:pt x="179" y="30"/>
                    <a:pt x="109" y="99"/>
                  </a:cubicBezTo>
                  <a:cubicBezTo>
                    <a:pt x="49" y="139"/>
                    <a:pt x="0" y="219"/>
                    <a:pt x="10" y="329"/>
                  </a:cubicBezTo>
                  <a:cubicBezTo>
                    <a:pt x="29" y="528"/>
                    <a:pt x="228" y="696"/>
                    <a:pt x="427" y="746"/>
                  </a:cubicBezTo>
                  <a:cubicBezTo>
                    <a:pt x="467" y="756"/>
                    <a:pt x="517" y="766"/>
                    <a:pt x="557" y="766"/>
                  </a:cubicBezTo>
                  <a:cubicBezTo>
                    <a:pt x="587" y="766"/>
                    <a:pt x="606" y="766"/>
                    <a:pt x="637" y="756"/>
                  </a:cubicBezTo>
                  <a:cubicBezTo>
                    <a:pt x="657" y="756"/>
                    <a:pt x="686" y="746"/>
                    <a:pt x="706" y="736"/>
                  </a:cubicBezTo>
                  <a:lnTo>
                    <a:pt x="716" y="736"/>
                  </a:lnTo>
                  <a:cubicBezTo>
                    <a:pt x="736" y="736"/>
                    <a:pt x="766" y="727"/>
                    <a:pt x="785" y="716"/>
                  </a:cubicBezTo>
                  <a:cubicBezTo>
                    <a:pt x="1094" y="567"/>
                    <a:pt x="875" y="199"/>
                    <a:pt x="666" y="70"/>
                  </a:cubicBezTo>
                  <a:cubicBezTo>
                    <a:pt x="597" y="20"/>
                    <a:pt x="487" y="0"/>
                    <a:pt x="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9" name="Google Shape;5022;p65">
              <a:extLst>
                <a:ext uri="{FF2B5EF4-FFF2-40B4-BE49-F238E27FC236}">
                  <a16:creationId xmlns:a16="http://schemas.microsoft.com/office/drawing/2014/main" id="{C3DD5D43-70E9-2ADF-9CC6-EE0045BA1701}"/>
                </a:ext>
              </a:extLst>
            </p:cNvPr>
            <p:cNvSpPr/>
            <p:nvPr/>
          </p:nvSpPr>
          <p:spPr>
            <a:xfrm>
              <a:off x="7095296" y="2226558"/>
              <a:ext cx="151400" cy="146872"/>
            </a:xfrm>
            <a:custGeom>
              <a:avLst/>
              <a:gdLst/>
              <a:ahLst/>
              <a:cxnLst/>
              <a:rect l="l" t="t" r="r" b="b"/>
              <a:pathLst>
                <a:path w="3344" h="3244" extrusionOk="0">
                  <a:moveTo>
                    <a:pt x="1950" y="349"/>
                  </a:moveTo>
                  <a:cubicBezTo>
                    <a:pt x="2010" y="349"/>
                    <a:pt x="2079" y="349"/>
                    <a:pt x="2139" y="358"/>
                  </a:cubicBezTo>
                  <a:cubicBezTo>
                    <a:pt x="2577" y="438"/>
                    <a:pt x="2886" y="876"/>
                    <a:pt x="2985" y="1274"/>
                  </a:cubicBezTo>
                  <a:cubicBezTo>
                    <a:pt x="3104" y="1731"/>
                    <a:pt x="2975" y="2228"/>
                    <a:pt x="2647" y="2557"/>
                  </a:cubicBezTo>
                  <a:cubicBezTo>
                    <a:pt x="2388" y="2816"/>
                    <a:pt x="2050" y="2935"/>
                    <a:pt x="1712" y="2935"/>
                  </a:cubicBezTo>
                  <a:cubicBezTo>
                    <a:pt x="1135" y="2935"/>
                    <a:pt x="578" y="2577"/>
                    <a:pt x="448" y="1930"/>
                  </a:cubicBezTo>
                  <a:cubicBezTo>
                    <a:pt x="349" y="1423"/>
                    <a:pt x="618" y="896"/>
                    <a:pt x="1055" y="627"/>
                  </a:cubicBezTo>
                  <a:cubicBezTo>
                    <a:pt x="1314" y="478"/>
                    <a:pt x="1632" y="349"/>
                    <a:pt x="1950" y="349"/>
                  </a:cubicBezTo>
                  <a:close/>
                  <a:moveTo>
                    <a:pt x="1732" y="0"/>
                  </a:moveTo>
                  <a:cubicBezTo>
                    <a:pt x="1184" y="0"/>
                    <a:pt x="598" y="409"/>
                    <a:pt x="359" y="935"/>
                  </a:cubicBezTo>
                  <a:cubicBezTo>
                    <a:pt x="269" y="1075"/>
                    <a:pt x="200" y="1244"/>
                    <a:pt x="170" y="1423"/>
                  </a:cubicBezTo>
                  <a:cubicBezTo>
                    <a:pt x="1" y="2299"/>
                    <a:pt x="657" y="3144"/>
                    <a:pt x="1542" y="3234"/>
                  </a:cubicBezTo>
                  <a:cubicBezTo>
                    <a:pt x="1592" y="3243"/>
                    <a:pt x="1652" y="3243"/>
                    <a:pt x="1701" y="3243"/>
                  </a:cubicBezTo>
                  <a:cubicBezTo>
                    <a:pt x="2577" y="3243"/>
                    <a:pt x="3303" y="2517"/>
                    <a:pt x="3323" y="1632"/>
                  </a:cubicBezTo>
                  <a:cubicBezTo>
                    <a:pt x="3343" y="756"/>
                    <a:pt x="2636" y="20"/>
                    <a:pt x="17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0" name="Google Shape;5023;p65">
              <a:extLst>
                <a:ext uri="{FF2B5EF4-FFF2-40B4-BE49-F238E27FC236}">
                  <a16:creationId xmlns:a16="http://schemas.microsoft.com/office/drawing/2014/main" id="{53372BD8-3313-0C47-AEB4-08EE16CB7CF3}"/>
                </a:ext>
              </a:extLst>
            </p:cNvPr>
            <p:cNvSpPr/>
            <p:nvPr/>
          </p:nvSpPr>
          <p:spPr>
            <a:xfrm>
              <a:off x="7173667" y="2254040"/>
              <a:ext cx="49576" cy="34726"/>
            </a:xfrm>
            <a:custGeom>
              <a:avLst/>
              <a:gdLst/>
              <a:ahLst/>
              <a:cxnLst/>
              <a:rect l="l" t="t" r="r" b="b"/>
              <a:pathLst>
                <a:path w="1095" h="767" extrusionOk="0">
                  <a:moveTo>
                    <a:pt x="388" y="1"/>
                  </a:moveTo>
                  <a:cubicBezTo>
                    <a:pt x="279" y="1"/>
                    <a:pt x="180" y="30"/>
                    <a:pt x="110" y="100"/>
                  </a:cubicBezTo>
                  <a:cubicBezTo>
                    <a:pt x="50" y="140"/>
                    <a:pt x="1" y="219"/>
                    <a:pt x="10" y="328"/>
                  </a:cubicBezTo>
                  <a:cubicBezTo>
                    <a:pt x="30" y="527"/>
                    <a:pt x="229" y="697"/>
                    <a:pt x="428" y="746"/>
                  </a:cubicBezTo>
                  <a:cubicBezTo>
                    <a:pt x="468" y="757"/>
                    <a:pt x="518" y="766"/>
                    <a:pt x="558" y="766"/>
                  </a:cubicBezTo>
                  <a:cubicBezTo>
                    <a:pt x="587" y="766"/>
                    <a:pt x="607" y="766"/>
                    <a:pt x="637" y="757"/>
                  </a:cubicBezTo>
                  <a:cubicBezTo>
                    <a:pt x="657" y="757"/>
                    <a:pt x="687" y="746"/>
                    <a:pt x="706" y="737"/>
                  </a:cubicBezTo>
                  <a:lnTo>
                    <a:pt x="717" y="737"/>
                  </a:lnTo>
                  <a:cubicBezTo>
                    <a:pt x="737" y="737"/>
                    <a:pt x="766" y="726"/>
                    <a:pt x="786" y="717"/>
                  </a:cubicBezTo>
                  <a:cubicBezTo>
                    <a:pt x="1095" y="567"/>
                    <a:pt x="876" y="199"/>
                    <a:pt x="667" y="70"/>
                  </a:cubicBezTo>
                  <a:cubicBezTo>
                    <a:pt x="597" y="20"/>
                    <a:pt x="488" y="1"/>
                    <a:pt x="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1" name="Google Shape;5024;p65">
              <a:extLst>
                <a:ext uri="{FF2B5EF4-FFF2-40B4-BE49-F238E27FC236}">
                  <a16:creationId xmlns:a16="http://schemas.microsoft.com/office/drawing/2014/main" id="{96564AA0-7C68-288A-329E-B439BDB56791}"/>
                </a:ext>
              </a:extLst>
            </p:cNvPr>
            <p:cNvSpPr/>
            <p:nvPr/>
          </p:nvSpPr>
          <p:spPr>
            <a:xfrm>
              <a:off x="7112410" y="1897363"/>
              <a:ext cx="232442" cy="225243"/>
            </a:xfrm>
            <a:custGeom>
              <a:avLst/>
              <a:gdLst/>
              <a:ahLst/>
              <a:cxnLst/>
              <a:rect l="l" t="t" r="r" b="b"/>
              <a:pathLst>
                <a:path w="5134" h="4975" extrusionOk="0">
                  <a:moveTo>
                    <a:pt x="2995" y="527"/>
                  </a:moveTo>
                  <a:cubicBezTo>
                    <a:pt x="3094" y="527"/>
                    <a:pt x="3193" y="538"/>
                    <a:pt x="3293" y="547"/>
                  </a:cubicBezTo>
                  <a:cubicBezTo>
                    <a:pt x="3949" y="677"/>
                    <a:pt x="4427" y="1333"/>
                    <a:pt x="4586" y="1950"/>
                  </a:cubicBezTo>
                  <a:cubicBezTo>
                    <a:pt x="4765" y="2656"/>
                    <a:pt x="4576" y="3412"/>
                    <a:pt x="4059" y="3920"/>
                  </a:cubicBezTo>
                  <a:cubicBezTo>
                    <a:pt x="3661" y="4307"/>
                    <a:pt x="3144" y="4497"/>
                    <a:pt x="2627" y="4497"/>
                  </a:cubicBezTo>
                  <a:cubicBezTo>
                    <a:pt x="1752" y="4497"/>
                    <a:pt x="886" y="3949"/>
                    <a:pt x="697" y="2965"/>
                  </a:cubicBezTo>
                  <a:cubicBezTo>
                    <a:pt x="548" y="2179"/>
                    <a:pt x="945" y="1373"/>
                    <a:pt x="1622" y="965"/>
                  </a:cubicBezTo>
                  <a:cubicBezTo>
                    <a:pt x="2010" y="717"/>
                    <a:pt x="2508" y="527"/>
                    <a:pt x="2995" y="527"/>
                  </a:cubicBezTo>
                  <a:close/>
                  <a:moveTo>
                    <a:pt x="2667" y="1"/>
                  </a:moveTo>
                  <a:cubicBezTo>
                    <a:pt x="1821" y="1"/>
                    <a:pt x="916" y="627"/>
                    <a:pt x="558" y="1423"/>
                  </a:cubicBezTo>
                  <a:cubicBezTo>
                    <a:pt x="419" y="1652"/>
                    <a:pt x="309" y="1900"/>
                    <a:pt x="260" y="2179"/>
                  </a:cubicBezTo>
                  <a:cubicBezTo>
                    <a:pt x="1" y="3531"/>
                    <a:pt x="1005" y="4824"/>
                    <a:pt x="2368" y="4954"/>
                  </a:cubicBezTo>
                  <a:cubicBezTo>
                    <a:pt x="2448" y="4964"/>
                    <a:pt x="2527" y="4974"/>
                    <a:pt x="2607" y="4974"/>
                  </a:cubicBezTo>
                  <a:cubicBezTo>
                    <a:pt x="3949" y="4974"/>
                    <a:pt x="5063" y="3860"/>
                    <a:pt x="5103" y="2507"/>
                  </a:cubicBezTo>
                  <a:cubicBezTo>
                    <a:pt x="5133" y="1154"/>
                    <a:pt x="4049" y="20"/>
                    <a:pt x="2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2" name="Google Shape;5025;p65">
              <a:extLst>
                <a:ext uri="{FF2B5EF4-FFF2-40B4-BE49-F238E27FC236}">
                  <a16:creationId xmlns:a16="http://schemas.microsoft.com/office/drawing/2014/main" id="{71288DBB-2BD5-C34A-B0C8-2E8155B6E099}"/>
                </a:ext>
              </a:extLst>
            </p:cNvPr>
            <p:cNvSpPr/>
            <p:nvPr/>
          </p:nvSpPr>
          <p:spPr>
            <a:xfrm>
              <a:off x="7233113" y="1939243"/>
              <a:ext cx="75700" cy="53198"/>
            </a:xfrm>
            <a:custGeom>
              <a:avLst/>
              <a:gdLst/>
              <a:ahLst/>
              <a:cxnLst/>
              <a:rect l="l" t="t" r="r" b="b"/>
              <a:pathLst>
                <a:path w="1672" h="1175" extrusionOk="0">
                  <a:moveTo>
                    <a:pt x="587" y="0"/>
                  </a:moveTo>
                  <a:cubicBezTo>
                    <a:pt x="428" y="0"/>
                    <a:pt x="269" y="40"/>
                    <a:pt x="160" y="150"/>
                  </a:cubicBezTo>
                  <a:cubicBezTo>
                    <a:pt x="60" y="219"/>
                    <a:pt x="1" y="329"/>
                    <a:pt x="10" y="498"/>
                  </a:cubicBezTo>
                  <a:cubicBezTo>
                    <a:pt x="30" y="806"/>
                    <a:pt x="339" y="1075"/>
                    <a:pt x="647" y="1145"/>
                  </a:cubicBezTo>
                  <a:cubicBezTo>
                    <a:pt x="717" y="1164"/>
                    <a:pt x="786" y="1174"/>
                    <a:pt x="856" y="1174"/>
                  </a:cubicBezTo>
                  <a:cubicBezTo>
                    <a:pt x="886" y="1174"/>
                    <a:pt x="925" y="1174"/>
                    <a:pt x="965" y="1164"/>
                  </a:cubicBezTo>
                  <a:cubicBezTo>
                    <a:pt x="1005" y="1154"/>
                    <a:pt x="1045" y="1145"/>
                    <a:pt x="1075" y="1125"/>
                  </a:cubicBezTo>
                  <a:cubicBezTo>
                    <a:pt x="1084" y="1125"/>
                    <a:pt x="1084" y="1134"/>
                    <a:pt x="1095" y="1134"/>
                  </a:cubicBezTo>
                  <a:cubicBezTo>
                    <a:pt x="1124" y="1134"/>
                    <a:pt x="1164" y="1125"/>
                    <a:pt x="1204" y="1105"/>
                  </a:cubicBezTo>
                  <a:cubicBezTo>
                    <a:pt x="1672" y="876"/>
                    <a:pt x="1334" y="299"/>
                    <a:pt x="1025" y="110"/>
                  </a:cubicBezTo>
                  <a:cubicBezTo>
                    <a:pt x="905" y="40"/>
                    <a:pt x="746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3" name="Google Shape;5026;p65">
              <a:extLst>
                <a:ext uri="{FF2B5EF4-FFF2-40B4-BE49-F238E27FC236}">
                  <a16:creationId xmlns:a16="http://schemas.microsoft.com/office/drawing/2014/main" id="{FA22A304-7731-5AA5-4DCA-EE4DCC6D22BD}"/>
                </a:ext>
              </a:extLst>
            </p:cNvPr>
            <p:cNvSpPr/>
            <p:nvPr/>
          </p:nvSpPr>
          <p:spPr>
            <a:xfrm>
              <a:off x="5752802" y="2621945"/>
              <a:ext cx="151400" cy="139221"/>
            </a:xfrm>
            <a:custGeom>
              <a:avLst/>
              <a:gdLst/>
              <a:ahLst/>
              <a:cxnLst/>
              <a:rect l="l" t="t" r="r" b="b"/>
              <a:pathLst>
                <a:path w="3344" h="3075" extrusionOk="0">
                  <a:moveTo>
                    <a:pt x="1950" y="170"/>
                  </a:moveTo>
                  <a:cubicBezTo>
                    <a:pt x="2021" y="170"/>
                    <a:pt x="2080" y="180"/>
                    <a:pt x="2149" y="190"/>
                  </a:cubicBezTo>
                  <a:cubicBezTo>
                    <a:pt x="2578" y="270"/>
                    <a:pt x="2885" y="707"/>
                    <a:pt x="2995" y="1105"/>
                  </a:cubicBezTo>
                  <a:cubicBezTo>
                    <a:pt x="3104" y="1563"/>
                    <a:pt x="2985" y="2050"/>
                    <a:pt x="2647" y="2388"/>
                  </a:cubicBezTo>
                  <a:cubicBezTo>
                    <a:pt x="2388" y="2637"/>
                    <a:pt x="2050" y="2756"/>
                    <a:pt x="1722" y="2756"/>
                  </a:cubicBezTo>
                  <a:cubicBezTo>
                    <a:pt x="1145" y="2756"/>
                    <a:pt x="578" y="2398"/>
                    <a:pt x="458" y="1762"/>
                  </a:cubicBezTo>
                  <a:cubicBezTo>
                    <a:pt x="359" y="1245"/>
                    <a:pt x="618" y="727"/>
                    <a:pt x="1055" y="458"/>
                  </a:cubicBezTo>
                  <a:cubicBezTo>
                    <a:pt x="1314" y="299"/>
                    <a:pt x="1643" y="170"/>
                    <a:pt x="1950" y="170"/>
                  </a:cubicBezTo>
                  <a:close/>
                  <a:moveTo>
                    <a:pt x="2448" y="1"/>
                  </a:moveTo>
                  <a:cubicBezTo>
                    <a:pt x="2001" y="130"/>
                    <a:pt x="1543" y="230"/>
                    <a:pt x="1075" y="299"/>
                  </a:cubicBezTo>
                  <a:cubicBezTo>
                    <a:pt x="926" y="319"/>
                    <a:pt x="787" y="329"/>
                    <a:pt x="648" y="349"/>
                  </a:cubicBezTo>
                  <a:cubicBezTo>
                    <a:pt x="528" y="469"/>
                    <a:pt x="429" y="608"/>
                    <a:pt x="359" y="757"/>
                  </a:cubicBezTo>
                  <a:cubicBezTo>
                    <a:pt x="270" y="906"/>
                    <a:pt x="210" y="1065"/>
                    <a:pt x="170" y="1245"/>
                  </a:cubicBezTo>
                  <a:cubicBezTo>
                    <a:pt x="1" y="2129"/>
                    <a:pt x="657" y="2975"/>
                    <a:pt x="1543" y="3064"/>
                  </a:cubicBezTo>
                  <a:cubicBezTo>
                    <a:pt x="1603" y="3064"/>
                    <a:pt x="1652" y="3075"/>
                    <a:pt x="1702" y="3075"/>
                  </a:cubicBezTo>
                  <a:cubicBezTo>
                    <a:pt x="2578" y="3075"/>
                    <a:pt x="3303" y="2348"/>
                    <a:pt x="3323" y="1463"/>
                  </a:cubicBezTo>
                  <a:cubicBezTo>
                    <a:pt x="3343" y="836"/>
                    <a:pt x="2985" y="270"/>
                    <a:pt x="2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4" name="Google Shape;5027;p65">
              <a:extLst>
                <a:ext uri="{FF2B5EF4-FFF2-40B4-BE49-F238E27FC236}">
                  <a16:creationId xmlns:a16="http://schemas.microsoft.com/office/drawing/2014/main" id="{7D490E74-BC49-EBFC-AF9F-2E237E6D5050}"/>
                </a:ext>
              </a:extLst>
            </p:cNvPr>
            <p:cNvSpPr/>
            <p:nvPr/>
          </p:nvSpPr>
          <p:spPr>
            <a:xfrm>
              <a:off x="5831671" y="2641322"/>
              <a:ext cx="49078" cy="35179"/>
            </a:xfrm>
            <a:custGeom>
              <a:avLst/>
              <a:gdLst/>
              <a:ahLst/>
              <a:cxnLst/>
              <a:rect l="l" t="t" r="r" b="b"/>
              <a:pathLst>
                <a:path w="1084" h="777" extrusionOk="0">
                  <a:moveTo>
                    <a:pt x="378" y="1"/>
                  </a:moveTo>
                  <a:cubicBezTo>
                    <a:pt x="279" y="1"/>
                    <a:pt x="169" y="41"/>
                    <a:pt x="109" y="110"/>
                  </a:cubicBezTo>
                  <a:cubicBezTo>
                    <a:pt x="40" y="150"/>
                    <a:pt x="0" y="220"/>
                    <a:pt x="10" y="329"/>
                  </a:cubicBezTo>
                  <a:cubicBezTo>
                    <a:pt x="20" y="528"/>
                    <a:pt x="219" y="707"/>
                    <a:pt x="418" y="757"/>
                  </a:cubicBezTo>
                  <a:cubicBezTo>
                    <a:pt x="467" y="766"/>
                    <a:pt x="507" y="777"/>
                    <a:pt x="557" y="777"/>
                  </a:cubicBezTo>
                  <a:cubicBezTo>
                    <a:pt x="577" y="777"/>
                    <a:pt x="606" y="766"/>
                    <a:pt x="626" y="766"/>
                  </a:cubicBezTo>
                  <a:cubicBezTo>
                    <a:pt x="656" y="757"/>
                    <a:pt x="676" y="757"/>
                    <a:pt x="696" y="746"/>
                  </a:cubicBezTo>
                  <a:lnTo>
                    <a:pt x="706" y="746"/>
                  </a:lnTo>
                  <a:cubicBezTo>
                    <a:pt x="736" y="746"/>
                    <a:pt x="756" y="737"/>
                    <a:pt x="785" y="727"/>
                  </a:cubicBezTo>
                  <a:cubicBezTo>
                    <a:pt x="1084" y="578"/>
                    <a:pt x="865" y="200"/>
                    <a:pt x="666" y="80"/>
                  </a:cubicBezTo>
                  <a:cubicBezTo>
                    <a:pt x="586" y="30"/>
                    <a:pt x="477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5" name="Google Shape;5028;p65">
              <a:extLst>
                <a:ext uri="{FF2B5EF4-FFF2-40B4-BE49-F238E27FC236}">
                  <a16:creationId xmlns:a16="http://schemas.microsoft.com/office/drawing/2014/main" id="{527901B9-A1E7-BEB9-DBAD-EB1010379834}"/>
                </a:ext>
              </a:extLst>
            </p:cNvPr>
            <p:cNvSpPr/>
            <p:nvPr/>
          </p:nvSpPr>
          <p:spPr>
            <a:xfrm>
              <a:off x="5412379" y="2358037"/>
              <a:ext cx="76153" cy="73934"/>
            </a:xfrm>
            <a:custGeom>
              <a:avLst/>
              <a:gdLst/>
              <a:ahLst/>
              <a:cxnLst/>
              <a:rect l="l" t="t" r="r" b="b"/>
              <a:pathLst>
                <a:path w="1682" h="1633" extrusionOk="0">
                  <a:moveTo>
                    <a:pt x="1074" y="180"/>
                  </a:moveTo>
                  <a:cubicBezTo>
                    <a:pt x="1293" y="220"/>
                    <a:pt x="1452" y="439"/>
                    <a:pt x="1502" y="648"/>
                  </a:cubicBezTo>
                  <a:cubicBezTo>
                    <a:pt x="1562" y="876"/>
                    <a:pt x="1502" y="1125"/>
                    <a:pt x="1333" y="1284"/>
                  </a:cubicBezTo>
                  <a:cubicBezTo>
                    <a:pt x="1194" y="1413"/>
                    <a:pt x="1025" y="1473"/>
                    <a:pt x="866" y="1473"/>
                  </a:cubicBezTo>
                  <a:cubicBezTo>
                    <a:pt x="567" y="1473"/>
                    <a:pt x="289" y="1294"/>
                    <a:pt x="229" y="976"/>
                  </a:cubicBezTo>
                  <a:cubicBezTo>
                    <a:pt x="179" y="717"/>
                    <a:pt x="309" y="458"/>
                    <a:pt x="528" y="319"/>
                  </a:cubicBezTo>
                  <a:cubicBezTo>
                    <a:pt x="657" y="240"/>
                    <a:pt x="816" y="180"/>
                    <a:pt x="975" y="180"/>
                  </a:cubicBezTo>
                  <a:close/>
                  <a:moveTo>
                    <a:pt x="875" y="1"/>
                  </a:moveTo>
                  <a:cubicBezTo>
                    <a:pt x="597" y="1"/>
                    <a:pt x="298" y="210"/>
                    <a:pt x="179" y="469"/>
                  </a:cubicBezTo>
                  <a:cubicBezTo>
                    <a:pt x="130" y="548"/>
                    <a:pt x="100" y="628"/>
                    <a:pt x="80" y="717"/>
                  </a:cubicBezTo>
                  <a:cubicBezTo>
                    <a:pt x="0" y="1165"/>
                    <a:pt x="329" y="1583"/>
                    <a:pt x="776" y="1632"/>
                  </a:cubicBezTo>
                  <a:lnTo>
                    <a:pt x="855" y="1632"/>
                  </a:lnTo>
                  <a:cubicBezTo>
                    <a:pt x="1293" y="1632"/>
                    <a:pt x="1662" y="1265"/>
                    <a:pt x="1671" y="827"/>
                  </a:cubicBezTo>
                  <a:cubicBezTo>
                    <a:pt x="1681" y="379"/>
                    <a:pt x="1323" y="1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6" name="Google Shape;5029;p65">
              <a:extLst>
                <a:ext uri="{FF2B5EF4-FFF2-40B4-BE49-F238E27FC236}">
                  <a16:creationId xmlns:a16="http://schemas.microsoft.com/office/drawing/2014/main" id="{8D37ACB6-F65E-1C41-5903-1B8481C9AC2A}"/>
                </a:ext>
              </a:extLst>
            </p:cNvPr>
            <p:cNvSpPr/>
            <p:nvPr/>
          </p:nvSpPr>
          <p:spPr>
            <a:xfrm>
              <a:off x="5451995" y="2372027"/>
              <a:ext cx="24811" cy="17612"/>
            </a:xfrm>
            <a:custGeom>
              <a:avLst/>
              <a:gdLst/>
              <a:ahLst/>
              <a:cxnLst/>
              <a:rect l="l" t="t" r="r" b="b"/>
              <a:pathLst>
                <a:path w="548" h="389" extrusionOk="0">
                  <a:moveTo>
                    <a:pt x="190" y="1"/>
                  </a:moveTo>
                  <a:cubicBezTo>
                    <a:pt x="140" y="1"/>
                    <a:pt x="80" y="10"/>
                    <a:pt x="51" y="50"/>
                  </a:cubicBezTo>
                  <a:cubicBezTo>
                    <a:pt x="20" y="70"/>
                    <a:pt x="0" y="110"/>
                    <a:pt x="0" y="160"/>
                  </a:cubicBezTo>
                  <a:cubicBezTo>
                    <a:pt x="11" y="259"/>
                    <a:pt x="110" y="348"/>
                    <a:pt x="210" y="379"/>
                  </a:cubicBezTo>
                  <a:cubicBezTo>
                    <a:pt x="230" y="379"/>
                    <a:pt x="259" y="388"/>
                    <a:pt x="279" y="388"/>
                  </a:cubicBezTo>
                  <a:cubicBezTo>
                    <a:pt x="289" y="388"/>
                    <a:pt x="299" y="379"/>
                    <a:pt x="319" y="379"/>
                  </a:cubicBezTo>
                  <a:cubicBezTo>
                    <a:pt x="329" y="379"/>
                    <a:pt x="339" y="379"/>
                    <a:pt x="349" y="368"/>
                  </a:cubicBezTo>
                  <a:lnTo>
                    <a:pt x="358" y="368"/>
                  </a:lnTo>
                  <a:cubicBezTo>
                    <a:pt x="369" y="368"/>
                    <a:pt x="378" y="368"/>
                    <a:pt x="389" y="359"/>
                  </a:cubicBezTo>
                  <a:cubicBezTo>
                    <a:pt x="548" y="289"/>
                    <a:pt x="438" y="100"/>
                    <a:pt x="329" y="30"/>
                  </a:cubicBezTo>
                  <a:cubicBezTo>
                    <a:pt x="289" y="10"/>
                    <a:pt x="239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7" name="Google Shape;5030;p65">
              <a:extLst>
                <a:ext uri="{FF2B5EF4-FFF2-40B4-BE49-F238E27FC236}">
                  <a16:creationId xmlns:a16="http://schemas.microsoft.com/office/drawing/2014/main" id="{9EC0FEF9-1CC8-E80A-B60E-41A77F20239F}"/>
                </a:ext>
              </a:extLst>
            </p:cNvPr>
            <p:cNvSpPr/>
            <p:nvPr/>
          </p:nvSpPr>
          <p:spPr>
            <a:xfrm>
              <a:off x="5319611" y="2299994"/>
              <a:ext cx="76153" cy="73889"/>
            </a:xfrm>
            <a:custGeom>
              <a:avLst/>
              <a:gdLst/>
              <a:ahLst/>
              <a:cxnLst/>
              <a:rect l="l" t="t" r="r" b="b"/>
              <a:pathLst>
                <a:path w="1682" h="1632" extrusionOk="0">
                  <a:moveTo>
                    <a:pt x="985" y="169"/>
                  </a:moveTo>
                  <a:cubicBezTo>
                    <a:pt x="1015" y="169"/>
                    <a:pt x="1054" y="179"/>
                    <a:pt x="1085" y="179"/>
                  </a:cubicBezTo>
                  <a:cubicBezTo>
                    <a:pt x="1293" y="219"/>
                    <a:pt x="1452" y="438"/>
                    <a:pt x="1502" y="646"/>
                  </a:cubicBezTo>
                  <a:cubicBezTo>
                    <a:pt x="1562" y="875"/>
                    <a:pt x="1502" y="1114"/>
                    <a:pt x="1333" y="1283"/>
                  </a:cubicBezTo>
                  <a:cubicBezTo>
                    <a:pt x="1204" y="1413"/>
                    <a:pt x="1034" y="1472"/>
                    <a:pt x="866" y="1472"/>
                  </a:cubicBezTo>
                  <a:cubicBezTo>
                    <a:pt x="577" y="1472"/>
                    <a:pt x="289" y="1293"/>
                    <a:pt x="229" y="975"/>
                  </a:cubicBezTo>
                  <a:cubicBezTo>
                    <a:pt x="179" y="716"/>
                    <a:pt x="309" y="447"/>
                    <a:pt x="537" y="318"/>
                  </a:cubicBezTo>
                  <a:cubicBezTo>
                    <a:pt x="667" y="239"/>
                    <a:pt x="826" y="169"/>
                    <a:pt x="985" y="169"/>
                  </a:cubicBezTo>
                  <a:close/>
                  <a:moveTo>
                    <a:pt x="875" y="0"/>
                  </a:moveTo>
                  <a:cubicBezTo>
                    <a:pt x="597" y="0"/>
                    <a:pt x="309" y="209"/>
                    <a:pt x="189" y="467"/>
                  </a:cubicBezTo>
                  <a:cubicBezTo>
                    <a:pt x="139" y="537"/>
                    <a:pt x="110" y="626"/>
                    <a:pt x="90" y="716"/>
                  </a:cubicBezTo>
                  <a:cubicBezTo>
                    <a:pt x="0" y="1154"/>
                    <a:pt x="329" y="1581"/>
                    <a:pt x="776" y="1631"/>
                  </a:cubicBezTo>
                  <a:lnTo>
                    <a:pt x="855" y="1631"/>
                  </a:lnTo>
                  <a:cubicBezTo>
                    <a:pt x="1303" y="1631"/>
                    <a:pt x="1662" y="1263"/>
                    <a:pt x="1671" y="825"/>
                  </a:cubicBezTo>
                  <a:cubicBezTo>
                    <a:pt x="1681" y="378"/>
                    <a:pt x="1333" y="10"/>
                    <a:pt x="8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8" name="Google Shape;5031;p65">
              <a:extLst>
                <a:ext uri="{FF2B5EF4-FFF2-40B4-BE49-F238E27FC236}">
                  <a16:creationId xmlns:a16="http://schemas.microsoft.com/office/drawing/2014/main" id="{ABAA7C4C-7D33-40BF-7D9D-6A5CBB57CD61}"/>
                </a:ext>
              </a:extLst>
            </p:cNvPr>
            <p:cNvSpPr/>
            <p:nvPr/>
          </p:nvSpPr>
          <p:spPr>
            <a:xfrm>
              <a:off x="5359226" y="2313939"/>
              <a:ext cx="24811" cy="17159"/>
            </a:xfrm>
            <a:custGeom>
              <a:avLst/>
              <a:gdLst/>
              <a:ahLst/>
              <a:cxnLst/>
              <a:rect l="l" t="t" r="r" b="b"/>
              <a:pathLst>
                <a:path w="548" h="379" extrusionOk="0">
                  <a:moveTo>
                    <a:pt x="199" y="0"/>
                  </a:moveTo>
                  <a:cubicBezTo>
                    <a:pt x="140" y="0"/>
                    <a:pt x="90" y="10"/>
                    <a:pt x="60" y="50"/>
                  </a:cubicBezTo>
                  <a:cubicBezTo>
                    <a:pt x="20" y="70"/>
                    <a:pt x="0" y="100"/>
                    <a:pt x="11" y="159"/>
                  </a:cubicBezTo>
                  <a:cubicBezTo>
                    <a:pt x="11" y="259"/>
                    <a:pt x="110" y="349"/>
                    <a:pt x="219" y="369"/>
                  </a:cubicBezTo>
                  <a:cubicBezTo>
                    <a:pt x="239" y="378"/>
                    <a:pt x="259" y="378"/>
                    <a:pt x="279" y="378"/>
                  </a:cubicBezTo>
                  <a:lnTo>
                    <a:pt x="319" y="378"/>
                  </a:lnTo>
                  <a:cubicBezTo>
                    <a:pt x="329" y="378"/>
                    <a:pt x="349" y="369"/>
                    <a:pt x="358" y="369"/>
                  </a:cubicBezTo>
                  <a:cubicBezTo>
                    <a:pt x="369" y="369"/>
                    <a:pt x="389" y="369"/>
                    <a:pt x="398" y="358"/>
                  </a:cubicBezTo>
                  <a:cubicBezTo>
                    <a:pt x="548" y="279"/>
                    <a:pt x="438" y="100"/>
                    <a:pt x="339" y="30"/>
                  </a:cubicBezTo>
                  <a:cubicBezTo>
                    <a:pt x="299" y="10"/>
                    <a:pt x="24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29" name="Google Shape;5032;p65">
              <a:extLst>
                <a:ext uri="{FF2B5EF4-FFF2-40B4-BE49-F238E27FC236}">
                  <a16:creationId xmlns:a16="http://schemas.microsoft.com/office/drawing/2014/main" id="{3DA6AB43-020F-BE03-19EE-B04F8E644EDB}"/>
                </a:ext>
              </a:extLst>
            </p:cNvPr>
            <p:cNvSpPr/>
            <p:nvPr/>
          </p:nvSpPr>
          <p:spPr>
            <a:xfrm>
              <a:off x="5412379" y="2197310"/>
              <a:ext cx="76153" cy="73889"/>
            </a:xfrm>
            <a:custGeom>
              <a:avLst/>
              <a:gdLst/>
              <a:ahLst/>
              <a:cxnLst/>
              <a:rect l="l" t="t" r="r" b="b"/>
              <a:pathLst>
                <a:path w="1682" h="1632" extrusionOk="0">
                  <a:moveTo>
                    <a:pt x="985" y="169"/>
                  </a:moveTo>
                  <a:cubicBezTo>
                    <a:pt x="1015" y="169"/>
                    <a:pt x="1054" y="179"/>
                    <a:pt x="1085" y="179"/>
                  </a:cubicBezTo>
                  <a:cubicBezTo>
                    <a:pt x="1293" y="219"/>
                    <a:pt x="1452" y="438"/>
                    <a:pt x="1502" y="646"/>
                  </a:cubicBezTo>
                  <a:cubicBezTo>
                    <a:pt x="1562" y="876"/>
                    <a:pt x="1502" y="1114"/>
                    <a:pt x="1333" y="1283"/>
                  </a:cubicBezTo>
                  <a:cubicBezTo>
                    <a:pt x="1204" y="1413"/>
                    <a:pt x="1035" y="1472"/>
                    <a:pt x="866" y="1472"/>
                  </a:cubicBezTo>
                  <a:cubicBezTo>
                    <a:pt x="577" y="1472"/>
                    <a:pt x="289" y="1293"/>
                    <a:pt x="229" y="975"/>
                  </a:cubicBezTo>
                  <a:cubicBezTo>
                    <a:pt x="179" y="716"/>
                    <a:pt x="309" y="447"/>
                    <a:pt x="537" y="319"/>
                  </a:cubicBezTo>
                  <a:cubicBezTo>
                    <a:pt x="667" y="239"/>
                    <a:pt x="826" y="169"/>
                    <a:pt x="985" y="169"/>
                  </a:cubicBezTo>
                  <a:close/>
                  <a:moveTo>
                    <a:pt x="875" y="0"/>
                  </a:moveTo>
                  <a:cubicBezTo>
                    <a:pt x="597" y="0"/>
                    <a:pt x="309" y="209"/>
                    <a:pt x="189" y="467"/>
                  </a:cubicBezTo>
                  <a:cubicBezTo>
                    <a:pt x="139" y="537"/>
                    <a:pt x="110" y="626"/>
                    <a:pt x="90" y="716"/>
                  </a:cubicBezTo>
                  <a:cubicBezTo>
                    <a:pt x="0" y="1154"/>
                    <a:pt x="329" y="1581"/>
                    <a:pt x="776" y="1632"/>
                  </a:cubicBezTo>
                  <a:lnTo>
                    <a:pt x="855" y="1632"/>
                  </a:lnTo>
                  <a:cubicBezTo>
                    <a:pt x="1304" y="1632"/>
                    <a:pt x="1662" y="1263"/>
                    <a:pt x="1671" y="825"/>
                  </a:cubicBezTo>
                  <a:cubicBezTo>
                    <a:pt x="1681" y="378"/>
                    <a:pt x="1333" y="10"/>
                    <a:pt x="8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0" name="Google Shape;5033;p65">
              <a:extLst>
                <a:ext uri="{FF2B5EF4-FFF2-40B4-BE49-F238E27FC236}">
                  <a16:creationId xmlns:a16="http://schemas.microsoft.com/office/drawing/2014/main" id="{F35CACE0-AE2A-C5BE-4C21-1EA0DBB12192}"/>
                </a:ext>
              </a:extLst>
            </p:cNvPr>
            <p:cNvSpPr/>
            <p:nvPr/>
          </p:nvSpPr>
          <p:spPr>
            <a:xfrm>
              <a:off x="5451995" y="2211255"/>
              <a:ext cx="24811" cy="17159"/>
            </a:xfrm>
            <a:custGeom>
              <a:avLst/>
              <a:gdLst/>
              <a:ahLst/>
              <a:cxnLst/>
              <a:rect l="l" t="t" r="r" b="b"/>
              <a:pathLst>
                <a:path w="548" h="379" extrusionOk="0">
                  <a:moveTo>
                    <a:pt x="199" y="0"/>
                  </a:moveTo>
                  <a:cubicBezTo>
                    <a:pt x="140" y="0"/>
                    <a:pt x="90" y="11"/>
                    <a:pt x="60" y="50"/>
                  </a:cubicBezTo>
                  <a:cubicBezTo>
                    <a:pt x="20" y="70"/>
                    <a:pt x="0" y="100"/>
                    <a:pt x="11" y="159"/>
                  </a:cubicBezTo>
                  <a:cubicBezTo>
                    <a:pt x="11" y="259"/>
                    <a:pt x="110" y="349"/>
                    <a:pt x="219" y="369"/>
                  </a:cubicBezTo>
                  <a:cubicBezTo>
                    <a:pt x="239" y="378"/>
                    <a:pt x="259" y="378"/>
                    <a:pt x="279" y="378"/>
                  </a:cubicBezTo>
                  <a:lnTo>
                    <a:pt x="319" y="378"/>
                  </a:lnTo>
                  <a:cubicBezTo>
                    <a:pt x="329" y="378"/>
                    <a:pt x="349" y="369"/>
                    <a:pt x="358" y="369"/>
                  </a:cubicBezTo>
                  <a:cubicBezTo>
                    <a:pt x="369" y="369"/>
                    <a:pt x="389" y="369"/>
                    <a:pt x="398" y="358"/>
                  </a:cubicBezTo>
                  <a:cubicBezTo>
                    <a:pt x="548" y="279"/>
                    <a:pt x="438" y="100"/>
                    <a:pt x="339" y="30"/>
                  </a:cubicBezTo>
                  <a:cubicBezTo>
                    <a:pt x="299" y="11"/>
                    <a:pt x="249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1" name="Google Shape;5034;p65">
              <a:extLst>
                <a:ext uri="{FF2B5EF4-FFF2-40B4-BE49-F238E27FC236}">
                  <a16:creationId xmlns:a16="http://schemas.microsoft.com/office/drawing/2014/main" id="{66BA709C-6AFD-934D-C820-304A092F3E2C}"/>
                </a:ext>
              </a:extLst>
            </p:cNvPr>
            <p:cNvSpPr/>
            <p:nvPr/>
          </p:nvSpPr>
          <p:spPr>
            <a:xfrm>
              <a:off x="5481288" y="2019832"/>
              <a:ext cx="1543334" cy="908171"/>
            </a:xfrm>
            <a:custGeom>
              <a:avLst/>
              <a:gdLst/>
              <a:ahLst/>
              <a:cxnLst/>
              <a:rect l="l" t="t" r="r" b="b"/>
              <a:pathLst>
                <a:path w="34088" h="20059" extrusionOk="0">
                  <a:moveTo>
                    <a:pt x="16083" y="0"/>
                  </a:moveTo>
                  <a:cubicBezTo>
                    <a:pt x="13934" y="0"/>
                    <a:pt x="11780" y="345"/>
                    <a:pt x="9718" y="926"/>
                  </a:cubicBezTo>
                  <a:cubicBezTo>
                    <a:pt x="6714" y="1772"/>
                    <a:pt x="3720" y="2945"/>
                    <a:pt x="1751" y="5492"/>
                  </a:cubicBezTo>
                  <a:cubicBezTo>
                    <a:pt x="0" y="7749"/>
                    <a:pt x="239" y="11002"/>
                    <a:pt x="2636" y="12713"/>
                  </a:cubicBezTo>
                  <a:cubicBezTo>
                    <a:pt x="3283" y="13180"/>
                    <a:pt x="4019" y="13459"/>
                    <a:pt x="4795" y="13589"/>
                  </a:cubicBezTo>
                  <a:cubicBezTo>
                    <a:pt x="4914" y="13609"/>
                    <a:pt x="5033" y="13628"/>
                    <a:pt x="5142" y="13638"/>
                  </a:cubicBezTo>
                  <a:cubicBezTo>
                    <a:pt x="5312" y="13658"/>
                    <a:pt x="5491" y="13668"/>
                    <a:pt x="5660" y="13678"/>
                  </a:cubicBezTo>
                  <a:cubicBezTo>
                    <a:pt x="5735" y="13681"/>
                    <a:pt x="5811" y="13682"/>
                    <a:pt x="5887" y="13682"/>
                  </a:cubicBezTo>
                  <a:cubicBezTo>
                    <a:pt x="6093" y="13682"/>
                    <a:pt x="6302" y="13672"/>
                    <a:pt x="6506" y="13658"/>
                  </a:cubicBezTo>
                  <a:lnTo>
                    <a:pt x="7072" y="13598"/>
                  </a:lnTo>
                  <a:cubicBezTo>
                    <a:pt x="8356" y="13419"/>
                    <a:pt x="9629" y="12962"/>
                    <a:pt x="10683" y="12405"/>
                  </a:cubicBezTo>
                  <a:cubicBezTo>
                    <a:pt x="10783" y="12355"/>
                    <a:pt x="10882" y="12296"/>
                    <a:pt x="10982" y="12236"/>
                  </a:cubicBezTo>
                  <a:cubicBezTo>
                    <a:pt x="12026" y="11649"/>
                    <a:pt x="12981" y="10893"/>
                    <a:pt x="14025" y="10296"/>
                  </a:cubicBezTo>
                  <a:lnTo>
                    <a:pt x="14234" y="10176"/>
                  </a:lnTo>
                  <a:cubicBezTo>
                    <a:pt x="15487" y="9490"/>
                    <a:pt x="16811" y="8943"/>
                    <a:pt x="18173" y="8525"/>
                  </a:cubicBezTo>
                  <a:cubicBezTo>
                    <a:pt x="19174" y="8214"/>
                    <a:pt x="20211" y="8037"/>
                    <a:pt x="21259" y="8037"/>
                  </a:cubicBezTo>
                  <a:cubicBezTo>
                    <a:pt x="21315" y="8037"/>
                    <a:pt x="21370" y="8037"/>
                    <a:pt x="21426" y="8038"/>
                  </a:cubicBezTo>
                  <a:cubicBezTo>
                    <a:pt x="21545" y="8048"/>
                    <a:pt x="21665" y="8048"/>
                    <a:pt x="21784" y="8058"/>
                  </a:cubicBezTo>
                  <a:cubicBezTo>
                    <a:pt x="21864" y="8058"/>
                    <a:pt x="21943" y="8068"/>
                    <a:pt x="22023" y="8078"/>
                  </a:cubicBezTo>
                  <a:lnTo>
                    <a:pt x="22043" y="8078"/>
                  </a:lnTo>
                  <a:cubicBezTo>
                    <a:pt x="22132" y="8078"/>
                    <a:pt x="22222" y="8088"/>
                    <a:pt x="22311" y="8098"/>
                  </a:cubicBezTo>
                  <a:cubicBezTo>
                    <a:pt x="22331" y="8107"/>
                    <a:pt x="22351" y="8107"/>
                    <a:pt x="22370" y="8107"/>
                  </a:cubicBezTo>
                  <a:cubicBezTo>
                    <a:pt x="22430" y="8118"/>
                    <a:pt x="22500" y="8127"/>
                    <a:pt x="22569" y="8138"/>
                  </a:cubicBezTo>
                  <a:cubicBezTo>
                    <a:pt x="22629" y="8138"/>
                    <a:pt x="22679" y="8147"/>
                    <a:pt x="22739" y="8158"/>
                  </a:cubicBezTo>
                  <a:cubicBezTo>
                    <a:pt x="22759" y="8158"/>
                    <a:pt x="22779" y="8167"/>
                    <a:pt x="22788" y="8167"/>
                  </a:cubicBezTo>
                  <a:cubicBezTo>
                    <a:pt x="22868" y="8178"/>
                    <a:pt x="22947" y="8187"/>
                    <a:pt x="23027" y="8207"/>
                  </a:cubicBezTo>
                  <a:cubicBezTo>
                    <a:pt x="23037" y="8207"/>
                    <a:pt x="23057" y="8217"/>
                    <a:pt x="23077" y="8217"/>
                  </a:cubicBezTo>
                  <a:cubicBezTo>
                    <a:pt x="23146" y="8227"/>
                    <a:pt x="23206" y="8247"/>
                    <a:pt x="23276" y="8257"/>
                  </a:cubicBezTo>
                  <a:cubicBezTo>
                    <a:pt x="23305" y="8267"/>
                    <a:pt x="23336" y="8267"/>
                    <a:pt x="23375" y="8277"/>
                  </a:cubicBezTo>
                  <a:cubicBezTo>
                    <a:pt x="23435" y="8287"/>
                    <a:pt x="23504" y="8306"/>
                    <a:pt x="23564" y="8326"/>
                  </a:cubicBezTo>
                  <a:lnTo>
                    <a:pt x="23833" y="8386"/>
                  </a:lnTo>
                  <a:cubicBezTo>
                    <a:pt x="23922" y="8416"/>
                    <a:pt x="24012" y="8436"/>
                    <a:pt x="24101" y="8466"/>
                  </a:cubicBezTo>
                  <a:cubicBezTo>
                    <a:pt x="24181" y="8485"/>
                    <a:pt x="24260" y="8516"/>
                    <a:pt x="24340" y="8536"/>
                  </a:cubicBezTo>
                  <a:cubicBezTo>
                    <a:pt x="24350" y="8545"/>
                    <a:pt x="24360" y="8545"/>
                    <a:pt x="24360" y="8545"/>
                  </a:cubicBezTo>
                  <a:cubicBezTo>
                    <a:pt x="24410" y="8565"/>
                    <a:pt x="24459" y="8575"/>
                    <a:pt x="24499" y="8595"/>
                  </a:cubicBezTo>
                  <a:cubicBezTo>
                    <a:pt x="24559" y="8615"/>
                    <a:pt x="24629" y="8635"/>
                    <a:pt x="24688" y="8655"/>
                  </a:cubicBezTo>
                  <a:cubicBezTo>
                    <a:pt x="24698" y="8655"/>
                    <a:pt x="24698" y="8665"/>
                    <a:pt x="24708" y="8665"/>
                  </a:cubicBezTo>
                  <a:cubicBezTo>
                    <a:pt x="24797" y="8695"/>
                    <a:pt x="24877" y="8724"/>
                    <a:pt x="24967" y="8754"/>
                  </a:cubicBezTo>
                  <a:cubicBezTo>
                    <a:pt x="24977" y="8764"/>
                    <a:pt x="24977" y="8764"/>
                    <a:pt x="24987" y="8764"/>
                  </a:cubicBezTo>
                  <a:cubicBezTo>
                    <a:pt x="25076" y="8804"/>
                    <a:pt x="25166" y="8844"/>
                    <a:pt x="25255" y="8874"/>
                  </a:cubicBezTo>
                  <a:cubicBezTo>
                    <a:pt x="25355" y="8914"/>
                    <a:pt x="25444" y="8953"/>
                    <a:pt x="25534" y="8993"/>
                  </a:cubicBezTo>
                  <a:lnTo>
                    <a:pt x="25544" y="9003"/>
                  </a:lnTo>
                  <a:cubicBezTo>
                    <a:pt x="25623" y="9033"/>
                    <a:pt x="25703" y="9073"/>
                    <a:pt x="25783" y="9113"/>
                  </a:cubicBezTo>
                  <a:lnTo>
                    <a:pt x="26081" y="9261"/>
                  </a:lnTo>
                  <a:lnTo>
                    <a:pt x="26091" y="9261"/>
                  </a:lnTo>
                  <a:cubicBezTo>
                    <a:pt x="27244" y="9858"/>
                    <a:pt x="28289" y="10654"/>
                    <a:pt x="29145" y="11589"/>
                  </a:cubicBezTo>
                  <a:cubicBezTo>
                    <a:pt x="29224" y="11688"/>
                    <a:pt x="29304" y="11778"/>
                    <a:pt x="29383" y="11867"/>
                  </a:cubicBezTo>
                  <a:cubicBezTo>
                    <a:pt x="29443" y="11947"/>
                    <a:pt x="29503" y="12017"/>
                    <a:pt x="29562" y="12086"/>
                  </a:cubicBezTo>
                  <a:cubicBezTo>
                    <a:pt x="29751" y="12335"/>
                    <a:pt x="29930" y="12574"/>
                    <a:pt x="30109" y="12853"/>
                  </a:cubicBezTo>
                  <a:cubicBezTo>
                    <a:pt x="30010" y="12872"/>
                    <a:pt x="29910" y="12902"/>
                    <a:pt x="29811" y="12932"/>
                  </a:cubicBezTo>
                  <a:cubicBezTo>
                    <a:pt x="29781" y="12942"/>
                    <a:pt x="29761" y="12942"/>
                    <a:pt x="29741" y="12952"/>
                  </a:cubicBezTo>
                  <a:cubicBezTo>
                    <a:pt x="29552" y="13012"/>
                    <a:pt x="29363" y="13101"/>
                    <a:pt x="29204" y="13171"/>
                  </a:cubicBezTo>
                  <a:cubicBezTo>
                    <a:pt x="28995" y="13270"/>
                    <a:pt x="28836" y="13359"/>
                    <a:pt x="28787" y="13390"/>
                  </a:cubicBezTo>
                  <a:cubicBezTo>
                    <a:pt x="28548" y="13538"/>
                    <a:pt x="28329" y="13708"/>
                    <a:pt x="28120" y="13897"/>
                  </a:cubicBezTo>
                  <a:cubicBezTo>
                    <a:pt x="27911" y="14086"/>
                    <a:pt x="27722" y="14285"/>
                    <a:pt x="27553" y="14504"/>
                  </a:cubicBezTo>
                  <a:cubicBezTo>
                    <a:pt x="27056" y="15150"/>
                    <a:pt x="26718" y="15946"/>
                    <a:pt x="26667" y="16761"/>
                  </a:cubicBezTo>
                  <a:cubicBezTo>
                    <a:pt x="26658" y="16911"/>
                    <a:pt x="26658" y="17060"/>
                    <a:pt x="26667" y="17209"/>
                  </a:cubicBezTo>
                  <a:cubicBezTo>
                    <a:pt x="26707" y="17727"/>
                    <a:pt x="26787" y="18642"/>
                    <a:pt x="27304" y="18910"/>
                  </a:cubicBezTo>
                  <a:cubicBezTo>
                    <a:pt x="27317" y="18916"/>
                    <a:pt x="27331" y="18920"/>
                    <a:pt x="27343" y="18920"/>
                  </a:cubicBezTo>
                  <a:cubicBezTo>
                    <a:pt x="27368" y="18920"/>
                    <a:pt x="27390" y="18907"/>
                    <a:pt x="27404" y="18880"/>
                  </a:cubicBezTo>
                  <a:cubicBezTo>
                    <a:pt x="27533" y="18642"/>
                    <a:pt x="27454" y="18443"/>
                    <a:pt x="27503" y="18184"/>
                  </a:cubicBezTo>
                  <a:cubicBezTo>
                    <a:pt x="27563" y="17906"/>
                    <a:pt x="27653" y="17647"/>
                    <a:pt x="27772" y="17398"/>
                  </a:cubicBezTo>
                  <a:cubicBezTo>
                    <a:pt x="28120" y="16672"/>
                    <a:pt x="28687" y="16045"/>
                    <a:pt x="29234" y="15459"/>
                  </a:cubicBezTo>
                  <a:lnTo>
                    <a:pt x="29244" y="15459"/>
                  </a:lnTo>
                  <a:cubicBezTo>
                    <a:pt x="29383" y="15309"/>
                    <a:pt x="29523" y="15150"/>
                    <a:pt x="29652" y="15001"/>
                  </a:cubicBezTo>
                  <a:cubicBezTo>
                    <a:pt x="29841" y="14792"/>
                    <a:pt x="29990" y="14573"/>
                    <a:pt x="30129" y="14334"/>
                  </a:cubicBezTo>
                  <a:cubicBezTo>
                    <a:pt x="30259" y="14106"/>
                    <a:pt x="30368" y="13877"/>
                    <a:pt x="30487" y="13638"/>
                  </a:cubicBezTo>
                  <a:cubicBezTo>
                    <a:pt x="30626" y="14146"/>
                    <a:pt x="30726" y="14663"/>
                    <a:pt x="31004" y="15120"/>
                  </a:cubicBezTo>
                  <a:cubicBezTo>
                    <a:pt x="31163" y="15399"/>
                    <a:pt x="31343" y="15658"/>
                    <a:pt x="31522" y="15926"/>
                  </a:cubicBezTo>
                  <a:cubicBezTo>
                    <a:pt x="31780" y="16304"/>
                    <a:pt x="32039" y="16692"/>
                    <a:pt x="32238" y="17130"/>
                  </a:cubicBezTo>
                  <a:cubicBezTo>
                    <a:pt x="32536" y="17756"/>
                    <a:pt x="32815" y="18423"/>
                    <a:pt x="32825" y="19129"/>
                  </a:cubicBezTo>
                  <a:cubicBezTo>
                    <a:pt x="32835" y="19447"/>
                    <a:pt x="32715" y="19736"/>
                    <a:pt x="32805" y="20014"/>
                  </a:cubicBezTo>
                  <a:cubicBezTo>
                    <a:pt x="32811" y="20043"/>
                    <a:pt x="32827" y="20059"/>
                    <a:pt x="32849" y="20059"/>
                  </a:cubicBezTo>
                  <a:cubicBezTo>
                    <a:pt x="32865" y="20059"/>
                    <a:pt x="32884" y="20051"/>
                    <a:pt x="32905" y="20034"/>
                  </a:cubicBezTo>
                  <a:cubicBezTo>
                    <a:pt x="33422" y="19636"/>
                    <a:pt x="33700" y="18463"/>
                    <a:pt x="33840" y="17866"/>
                  </a:cubicBezTo>
                  <a:cubicBezTo>
                    <a:pt x="34088" y="16781"/>
                    <a:pt x="33999" y="15618"/>
                    <a:pt x="33561" y="14593"/>
                  </a:cubicBezTo>
                  <a:cubicBezTo>
                    <a:pt x="33481" y="14404"/>
                    <a:pt x="33382" y="14225"/>
                    <a:pt x="33283" y="14046"/>
                  </a:cubicBezTo>
                  <a:cubicBezTo>
                    <a:pt x="33064" y="13688"/>
                    <a:pt x="32785" y="13359"/>
                    <a:pt x="32457" y="13131"/>
                  </a:cubicBezTo>
                  <a:cubicBezTo>
                    <a:pt x="32218" y="12962"/>
                    <a:pt x="31910" y="12892"/>
                    <a:pt x="31631" y="12853"/>
                  </a:cubicBezTo>
                  <a:cubicBezTo>
                    <a:pt x="31552" y="12833"/>
                    <a:pt x="31074" y="12793"/>
                    <a:pt x="30756" y="12743"/>
                  </a:cubicBezTo>
                  <a:cubicBezTo>
                    <a:pt x="30716" y="11290"/>
                    <a:pt x="30418" y="9858"/>
                    <a:pt x="29901" y="8516"/>
                  </a:cubicBezTo>
                  <a:cubicBezTo>
                    <a:pt x="28966" y="6109"/>
                    <a:pt x="27304" y="4000"/>
                    <a:pt x="25076" y="2548"/>
                  </a:cubicBezTo>
                  <a:cubicBezTo>
                    <a:pt x="22460" y="826"/>
                    <a:pt x="19366" y="41"/>
                    <a:pt x="16263" y="1"/>
                  </a:cubicBezTo>
                  <a:cubicBezTo>
                    <a:pt x="16203" y="1"/>
                    <a:pt x="16143" y="0"/>
                    <a:pt x="160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2" name="Google Shape;5035;p65">
              <a:extLst>
                <a:ext uri="{FF2B5EF4-FFF2-40B4-BE49-F238E27FC236}">
                  <a16:creationId xmlns:a16="http://schemas.microsoft.com/office/drawing/2014/main" id="{720D7BA1-9CD8-A28B-2F50-369AA1609E2B}"/>
                </a:ext>
              </a:extLst>
            </p:cNvPr>
            <p:cNvSpPr/>
            <p:nvPr/>
          </p:nvSpPr>
          <p:spPr>
            <a:xfrm>
              <a:off x="4970586" y="2518853"/>
              <a:ext cx="663369" cy="427079"/>
            </a:xfrm>
            <a:custGeom>
              <a:avLst/>
              <a:gdLst/>
              <a:ahLst/>
              <a:cxnLst/>
              <a:rect l="l" t="t" r="r" b="b"/>
              <a:pathLst>
                <a:path w="14652" h="9433" extrusionOk="0">
                  <a:moveTo>
                    <a:pt x="13568" y="0"/>
                  </a:moveTo>
                  <a:cubicBezTo>
                    <a:pt x="13100" y="0"/>
                    <a:pt x="12772" y="328"/>
                    <a:pt x="12344" y="507"/>
                  </a:cubicBezTo>
                  <a:cubicBezTo>
                    <a:pt x="11907" y="697"/>
                    <a:pt x="11489" y="876"/>
                    <a:pt x="11101" y="1154"/>
                  </a:cubicBezTo>
                  <a:cubicBezTo>
                    <a:pt x="10166" y="1820"/>
                    <a:pt x="10365" y="2039"/>
                    <a:pt x="9430" y="2715"/>
                  </a:cubicBezTo>
                  <a:cubicBezTo>
                    <a:pt x="8495" y="3382"/>
                    <a:pt x="8296" y="3163"/>
                    <a:pt x="7361" y="3829"/>
                  </a:cubicBezTo>
                  <a:cubicBezTo>
                    <a:pt x="6426" y="4496"/>
                    <a:pt x="6625" y="4715"/>
                    <a:pt x="5680" y="5392"/>
                  </a:cubicBezTo>
                  <a:cubicBezTo>
                    <a:pt x="4745" y="6058"/>
                    <a:pt x="4546" y="5839"/>
                    <a:pt x="3611" y="6506"/>
                  </a:cubicBezTo>
                  <a:cubicBezTo>
                    <a:pt x="2676" y="7172"/>
                    <a:pt x="2875" y="7401"/>
                    <a:pt x="1940" y="8067"/>
                  </a:cubicBezTo>
                  <a:cubicBezTo>
                    <a:pt x="1641" y="8276"/>
                    <a:pt x="1323" y="8445"/>
                    <a:pt x="985" y="8594"/>
                  </a:cubicBezTo>
                  <a:cubicBezTo>
                    <a:pt x="657" y="8734"/>
                    <a:pt x="348" y="8823"/>
                    <a:pt x="110" y="9092"/>
                  </a:cubicBezTo>
                  <a:cubicBezTo>
                    <a:pt x="90" y="9112"/>
                    <a:pt x="60" y="9141"/>
                    <a:pt x="50" y="9171"/>
                  </a:cubicBezTo>
                  <a:cubicBezTo>
                    <a:pt x="30" y="9191"/>
                    <a:pt x="30" y="9211"/>
                    <a:pt x="20" y="9231"/>
                  </a:cubicBezTo>
                  <a:cubicBezTo>
                    <a:pt x="1" y="9280"/>
                    <a:pt x="10" y="9340"/>
                    <a:pt x="50" y="9390"/>
                  </a:cubicBezTo>
                  <a:lnTo>
                    <a:pt x="60" y="9390"/>
                  </a:lnTo>
                  <a:cubicBezTo>
                    <a:pt x="90" y="9420"/>
                    <a:pt x="136" y="9432"/>
                    <a:pt x="182" y="9432"/>
                  </a:cubicBezTo>
                  <a:cubicBezTo>
                    <a:pt x="212" y="9432"/>
                    <a:pt x="242" y="9427"/>
                    <a:pt x="269" y="9420"/>
                  </a:cubicBezTo>
                  <a:cubicBezTo>
                    <a:pt x="348" y="9400"/>
                    <a:pt x="408" y="9360"/>
                    <a:pt x="478" y="9320"/>
                  </a:cubicBezTo>
                  <a:cubicBezTo>
                    <a:pt x="578" y="9271"/>
                    <a:pt x="687" y="9260"/>
                    <a:pt x="796" y="9221"/>
                  </a:cubicBezTo>
                  <a:cubicBezTo>
                    <a:pt x="925" y="9171"/>
                    <a:pt x="1065" y="9121"/>
                    <a:pt x="1194" y="9081"/>
                  </a:cubicBezTo>
                  <a:cubicBezTo>
                    <a:pt x="1622" y="8953"/>
                    <a:pt x="2019" y="8813"/>
                    <a:pt x="2397" y="8584"/>
                  </a:cubicBezTo>
                  <a:cubicBezTo>
                    <a:pt x="3392" y="8007"/>
                    <a:pt x="3223" y="7768"/>
                    <a:pt x="4218" y="7192"/>
                  </a:cubicBezTo>
                  <a:cubicBezTo>
                    <a:pt x="5213" y="6615"/>
                    <a:pt x="5392" y="6853"/>
                    <a:pt x="6386" y="6276"/>
                  </a:cubicBezTo>
                  <a:cubicBezTo>
                    <a:pt x="7381" y="5699"/>
                    <a:pt x="7202" y="5461"/>
                    <a:pt x="8206" y="4884"/>
                  </a:cubicBezTo>
                  <a:cubicBezTo>
                    <a:pt x="9201" y="4307"/>
                    <a:pt x="9371" y="4556"/>
                    <a:pt x="10365" y="3979"/>
                  </a:cubicBezTo>
                  <a:cubicBezTo>
                    <a:pt x="11369" y="3402"/>
                    <a:pt x="11190" y="3163"/>
                    <a:pt x="12185" y="2587"/>
                  </a:cubicBezTo>
                  <a:cubicBezTo>
                    <a:pt x="12663" y="2308"/>
                    <a:pt x="13170" y="2189"/>
                    <a:pt x="13687" y="1999"/>
                  </a:cubicBezTo>
                  <a:cubicBezTo>
                    <a:pt x="13956" y="1890"/>
                    <a:pt x="14194" y="1791"/>
                    <a:pt x="14364" y="1572"/>
                  </a:cubicBezTo>
                  <a:cubicBezTo>
                    <a:pt x="14543" y="1313"/>
                    <a:pt x="14652" y="1044"/>
                    <a:pt x="14572" y="736"/>
                  </a:cubicBezTo>
                  <a:cubicBezTo>
                    <a:pt x="14493" y="418"/>
                    <a:pt x="14205" y="140"/>
                    <a:pt x="13847" y="40"/>
                  </a:cubicBezTo>
                  <a:cubicBezTo>
                    <a:pt x="13747" y="10"/>
                    <a:pt x="13657" y="0"/>
                    <a:pt x="13568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3" name="Google Shape;5036;p65">
              <a:extLst>
                <a:ext uri="{FF2B5EF4-FFF2-40B4-BE49-F238E27FC236}">
                  <a16:creationId xmlns:a16="http://schemas.microsoft.com/office/drawing/2014/main" id="{C2648F63-5B61-D0BE-840E-37E80E0B5196}"/>
                </a:ext>
              </a:extLst>
            </p:cNvPr>
            <p:cNvSpPr/>
            <p:nvPr/>
          </p:nvSpPr>
          <p:spPr>
            <a:xfrm>
              <a:off x="4970586" y="2518853"/>
              <a:ext cx="663369" cy="427079"/>
            </a:xfrm>
            <a:custGeom>
              <a:avLst/>
              <a:gdLst/>
              <a:ahLst/>
              <a:cxnLst/>
              <a:rect l="l" t="t" r="r" b="b"/>
              <a:pathLst>
                <a:path w="14652" h="9433" extrusionOk="0">
                  <a:moveTo>
                    <a:pt x="13568" y="0"/>
                  </a:moveTo>
                  <a:cubicBezTo>
                    <a:pt x="13807" y="129"/>
                    <a:pt x="14015" y="299"/>
                    <a:pt x="14105" y="607"/>
                  </a:cubicBezTo>
                  <a:cubicBezTo>
                    <a:pt x="14165" y="856"/>
                    <a:pt x="14105" y="1084"/>
                    <a:pt x="13976" y="1293"/>
                  </a:cubicBezTo>
                  <a:cubicBezTo>
                    <a:pt x="13816" y="1422"/>
                    <a:pt x="13648" y="1522"/>
                    <a:pt x="13409" y="1562"/>
                  </a:cubicBezTo>
                  <a:cubicBezTo>
                    <a:pt x="13320" y="1577"/>
                    <a:pt x="13230" y="1583"/>
                    <a:pt x="13141" y="1583"/>
                  </a:cubicBezTo>
                  <a:cubicBezTo>
                    <a:pt x="12932" y="1583"/>
                    <a:pt x="12723" y="1550"/>
                    <a:pt x="12514" y="1522"/>
                  </a:cubicBezTo>
                  <a:cubicBezTo>
                    <a:pt x="12310" y="1492"/>
                    <a:pt x="12119" y="1465"/>
                    <a:pt x="11931" y="1465"/>
                  </a:cubicBezTo>
                  <a:cubicBezTo>
                    <a:pt x="11743" y="1465"/>
                    <a:pt x="11559" y="1492"/>
                    <a:pt x="11369" y="1572"/>
                  </a:cubicBezTo>
                  <a:cubicBezTo>
                    <a:pt x="11340" y="1581"/>
                    <a:pt x="11350" y="1632"/>
                    <a:pt x="11380" y="1632"/>
                  </a:cubicBezTo>
                  <a:cubicBezTo>
                    <a:pt x="11788" y="1660"/>
                    <a:pt x="12546" y="1851"/>
                    <a:pt x="13203" y="1851"/>
                  </a:cubicBezTo>
                  <a:cubicBezTo>
                    <a:pt x="13218" y="1851"/>
                    <a:pt x="13233" y="1851"/>
                    <a:pt x="13248" y="1850"/>
                  </a:cubicBezTo>
                  <a:lnTo>
                    <a:pt x="13248" y="1850"/>
                  </a:lnTo>
                  <a:cubicBezTo>
                    <a:pt x="13229" y="1851"/>
                    <a:pt x="13219" y="1860"/>
                    <a:pt x="13210" y="1860"/>
                  </a:cubicBezTo>
                  <a:cubicBezTo>
                    <a:pt x="12693" y="2059"/>
                    <a:pt x="12185" y="2178"/>
                    <a:pt x="11708" y="2457"/>
                  </a:cubicBezTo>
                  <a:cubicBezTo>
                    <a:pt x="11280" y="2706"/>
                    <a:pt x="11062" y="2894"/>
                    <a:pt x="10882" y="3074"/>
                  </a:cubicBezTo>
                  <a:cubicBezTo>
                    <a:pt x="10534" y="3253"/>
                    <a:pt x="10216" y="3412"/>
                    <a:pt x="9768" y="3471"/>
                  </a:cubicBezTo>
                  <a:cubicBezTo>
                    <a:pt x="9221" y="3551"/>
                    <a:pt x="8674" y="3591"/>
                    <a:pt x="8117" y="3701"/>
                  </a:cubicBezTo>
                  <a:cubicBezTo>
                    <a:pt x="8107" y="3710"/>
                    <a:pt x="8107" y="3730"/>
                    <a:pt x="8117" y="3740"/>
                  </a:cubicBezTo>
                  <a:cubicBezTo>
                    <a:pt x="8412" y="3758"/>
                    <a:pt x="8809" y="3790"/>
                    <a:pt x="9226" y="3790"/>
                  </a:cubicBezTo>
                  <a:cubicBezTo>
                    <a:pt x="9512" y="3790"/>
                    <a:pt x="9807" y="3775"/>
                    <a:pt x="10087" y="3730"/>
                  </a:cubicBezTo>
                  <a:lnTo>
                    <a:pt x="10087" y="3730"/>
                  </a:lnTo>
                  <a:cubicBezTo>
                    <a:pt x="10027" y="3760"/>
                    <a:pt x="9967" y="3800"/>
                    <a:pt x="9888" y="3849"/>
                  </a:cubicBezTo>
                  <a:cubicBezTo>
                    <a:pt x="8893" y="4417"/>
                    <a:pt x="8724" y="4178"/>
                    <a:pt x="7729" y="4755"/>
                  </a:cubicBezTo>
                  <a:cubicBezTo>
                    <a:pt x="6913" y="5232"/>
                    <a:pt x="6884" y="5481"/>
                    <a:pt x="6347" y="5869"/>
                  </a:cubicBezTo>
                  <a:cubicBezTo>
                    <a:pt x="6217" y="5938"/>
                    <a:pt x="6078" y="5988"/>
                    <a:pt x="5919" y="6018"/>
                  </a:cubicBezTo>
                  <a:cubicBezTo>
                    <a:pt x="5421" y="6097"/>
                    <a:pt x="4934" y="6088"/>
                    <a:pt x="4437" y="6187"/>
                  </a:cubicBezTo>
                  <a:cubicBezTo>
                    <a:pt x="4427" y="6187"/>
                    <a:pt x="4427" y="6207"/>
                    <a:pt x="4437" y="6207"/>
                  </a:cubicBezTo>
                  <a:cubicBezTo>
                    <a:pt x="4725" y="6245"/>
                    <a:pt x="5049" y="6277"/>
                    <a:pt x="5380" y="6277"/>
                  </a:cubicBezTo>
                  <a:cubicBezTo>
                    <a:pt x="5483" y="6277"/>
                    <a:pt x="5587" y="6274"/>
                    <a:pt x="5690" y="6267"/>
                  </a:cubicBezTo>
                  <a:lnTo>
                    <a:pt x="5690" y="6267"/>
                  </a:lnTo>
                  <a:cubicBezTo>
                    <a:pt x="4884" y="6694"/>
                    <a:pt x="4656" y="6535"/>
                    <a:pt x="3741" y="7063"/>
                  </a:cubicBezTo>
                  <a:cubicBezTo>
                    <a:pt x="3323" y="7311"/>
                    <a:pt x="3104" y="7490"/>
                    <a:pt x="2925" y="7669"/>
                  </a:cubicBezTo>
                  <a:cubicBezTo>
                    <a:pt x="2696" y="7788"/>
                    <a:pt x="2437" y="7868"/>
                    <a:pt x="2189" y="7967"/>
                  </a:cubicBezTo>
                  <a:cubicBezTo>
                    <a:pt x="2159" y="7987"/>
                    <a:pt x="2169" y="8037"/>
                    <a:pt x="2209" y="8037"/>
                  </a:cubicBezTo>
                  <a:cubicBezTo>
                    <a:pt x="2253" y="8041"/>
                    <a:pt x="2298" y="8044"/>
                    <a:pt x="2344" y="8044"/>
                  </a:cubicBezTo>
                  <a:cubicBezTo>
                    <a:pt x="2409" y="8044"/>
                    <a:pt x="2476" y="8039"/>
                    <a:pt x="2547" y="8027"/>
                  </a:cubicBezTo>
                  <a:lnTo>
                    <a:pt x="2547" y="8027"/>
                  </a:lnTo>
                  <a:cubicBezTo>
                    <a:pt x="2397" y="8157"/>
                    <a:pt x="2209" y="8296"/>
                    <a:pt x="1920" y="8455"/>
                  </a:cubicBezTo>
                  <a:cubicBezTo>
                    <a:pt x="1542" y="8674"/>
                    <a:pt x="1144" y="8823"/>
                    <a:pt x="717" y="8953"/>
                  </a:cubicBezTo>
                  <a:cubicBezTo>
                    <a:pt x="587" y="8992"/>
                    <a:pt x="448" y="9042"/>
                    <a:pt x="319" y="9092"/>
                  </a:cubicBezTo>
                  <a:cubicBezTo>
                    <a:pt x="229" y="9121"/>
                    <a:pt x="140" y="9151"/>
                    <a:pt x="50" y="9171"/>
                  </a:cubicBezTo>
                  <a:cubicBezTo>
                    <a:pt x="30" y="9191"/>
                    <a:pt x="30" y="9211"/>
                    <a:pt x="20" y="9231"/>
                  </a:cubicBezTo>
                  <a:cubicBezTo>
                    <a:pt x="1" y="9280"/>
                    <a:pt x="10" y="9340"/>
                    <a:pt x="50" y="9390"/>
                  </a:cubicBezTo>
                  <a:lnTo>
                    <a:pt x="60" y="9390"/>
                  </a:lnTo>
                  <a:cubicBezTo>
                    <a:pt x="90" y="9420"/>
                    <a:pt x="136" y="9432"/>
                    <a:pt x="182" y="9432"/>
                  </a:cubicBezTo>
                  <a:cubicBezTo>
                    <a:pt x="212" y="9432"/>
                    <a:pt x="242" y="9427"/>
                    <a:pt x="269" y="9420"/>
                  </a:cubicBezTo>
                  <a:cubicBezTo>
                    <a:pt x="348" y="9400"/>
                    <a:pt x="408" y="9360"/>
                    <a:pt x="478" y="9320"/>
                  </a:cubicBezTo>
                  <a:cubicBezTo>
                    <a:pt x="578" y="9271"/>
                    <a:pt x="687" y="9260"/>
                    <a:pt x="796" y="9221"/>
                  </a:cubicBezTo>
                  <a:cubicBezTo>
                    <a:pt x="925" y="9171"/>
                    <a:pt x="1065" y="9121"/>
                    <a:pt x="1194" y="9081"/>
                  </a:cubicBezTo>
                  <a:cubicBezTo>
                    <a:pt x="1622" y="8953"/>
                    <a:pt x="2019" y="8813"/>
                    <a:pt x="2397" y="8584"/>
                  </a:cubicBezTo>
                  <a:cubicBezTo>
                    <a:pt x="3392" y="8007"/>
                    <a:pt x="3223" y="7768"/>
                    <a:pt x="4218" y="7192"/>
                  </a:cubicBezTo>
                  <a:cubicBezTo>
                    <a:pt x="5213" y="6615"/>
                    <a:pt x="5392" y="6853"/>
                    <a:pt x="6386" y="6276"/>
                  </a:cubicBezTo>
                  <a:cubicBezTo>
                    <a:pt x="7381" y="5699"/>
                    <a:pt x="7202" y="5461"/>
                    <a:pt x="8206" y="4884"/>
                  </a:cubicBezTo>
                  <a:cubicBezTo>
                    <a:pt x="9201" y="4307"/>
                    <a:pt x="9371" y="4556"/>
                    <a:pt x="10365" y="3979"/>
                  </a:cubicBezTo>
                  <a:cubicBezTo>
                    <a:pt x="11369" y="3402"/>
                    <a:pt x="11190" y="3163"/>
                    <a:pt x="12185" y="2587"/>
                  </a:cubicBezTo>
                  <a:cubicBezTo>
                    <a:pt x="12663" y="2308"/>
                    <a:pt x="13170" y="2189"/>
                    <a:pt x="13687" y="1999"/>
                  </a:cubicBezTo>
                  <a:cubicBezTo>
                    <a:pt x="13956" y="1890"/>
                    <a:pt x="14194" y="1791"/>
                    <a:pt x="14364" y="1572"/>
                  </a:cubicBezTo>
                  <a:cubicBezTo>
                    <a:pt x="14543" y="1313"/>
                    <a:pt x="14652" y="1044"/>
                    <a:pt x="14572" y="736"/>
                  </a:cubicBezTo>
                  <a:cubicBezTo>
                    <a:pt x="14493" y="418"/>
                    <a:pt x="14205" y="140"/>
                    <a:pt x="13847" y="40"/>
                  </a:cubicBezTo>
                  <a:cubicBezTo>
                    <a:pt x="13747" y="10"/>
                    <a:pt x="13657" y="0"/>
                    <a:pt x="13568" y="0"/>
                  </a:cubicBezTo>
                  <a:close/>
                </a:path>
              </a:pathLst>
            </a:custGeom>
            <a:solidFill>
              <a:srgbClr val="B0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4" name="Google Shape;5037;p65">
              <a:extLst>
                <a:ext uri="{FF2B5EF4-FFF2-40B4-BE49-F238E27FC236}">
                  <a16:creationId xmlns:a16="http://schemas.microsoft.com/office/drawing/2014/main" id="{EDD947AA-E420-999F-A295-8F59CB8855A8}"/>
                </a:ext>
              </a:extLst>
            </p:cNvPr>
            <p:cNvSpPr/>
            <p:nvPr/>
          </p:nvSpPr>
          <p:spPr>
            <a:xfrm>
              <a:off x="5774443" y="2444602"/>
              <a:ext cx="109022" cy="91772"/>
            </a:xfrm>
            <a:custGeom>
              <a:avLst/>
              <a:gdLst/>
              <a:ahLst/>
              <a:cxnLst/>
              <a:rect l="l" t="t" r="r" b="b"/>
              <a:pathLst>
                <a:path w="2408" h="2027" extrusionOk="0">
                  <a:moveTo>
                    <a:pt x="1222" y="0"/>
                  </a:moveTo>
                  <a:cubicBezTo>
                    <a:pt x="1023" y="0"/>
                    <a:pt x="820" y="55"/>
                    <a:pt x="637" y="168"/>
                  </a:cubicBezTo>
                  <a:cubicBezTo>
                    <a:pt x="150" y="476"/>
                    <a:pt x="0" y="1103"/>
                    <a:pt x="309" y="1570"/>
                  </a:cubicBezTo>
                  <a:cubicBezTo>
                    <a:pt x="504" y="1866"/>
                    <a:pt x="838" y="2027"/>
                    <a:pt x="1181" y="2027"/>
                  </a:cubicBezTo>
                  <a:cubicBezTo>
                    <a:pt x="1380" y="2027"/>
                    <a:pt x="1582" y="1972"/>
                    <a:pt x="1761" y="1859"/>
                  </a:cubicBezTo>
                  <a:cubicBezTo>
                    <a:pt x="2259" y="1550"/>
                    <a:pt x="2407" y="924"/>
                    <a:pt x="2100" y="456"/>
                  </a:cubicBezTo>
                  <a:cubicBezTo>
                    <a:pt x="1898" y="161"/>
                    <a:pt x="1566" y="0"/>
                    <a:pt x="1222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5" name="Google Shape;5038;p65">
              <a:extLst>
                <a:ext uri="{FF2B5EF4-FFF2-40B4-BE49-F238E27FC236}">
                  <a16:creationId xmlns:a16="http://schemas.microsoft.com/office/drawing/2014/main" id="{F07AF4B9-D20A-7A08-A53F-19FB5371BDCD}"/>
                </a:ext>
              </a:extLst>
            </p:cNvPr>
            <p:cNvSpPr/>
            <p:nvPr/>
          </p:nvSpPr>
          <p:spPr>
            <a:xfrm>
              <a:off x="5785264" y="2454110"/>
              <a:ext cx="86973" cy="72893"/>
            </a:xfrm>
            <a:custGeom>
              <a:avLst/>
              <a:gdLst/>
              <a:ahLst/>
              <a:cxnLst/>
              <a:rect l="l" t="t" r="r" b="b"/>
              <a:pathLst>
                <a:path w="1921" h="1610" extrusionOk="0">
                  <a:moveTo>
                    <a:pt x="983" y="0"/>
                  </a:moveTo>
                  <a:cubicBezTo>
                    <a:pt x="823" y="0"/>
                    <a:pt x="661" y="45"/>
                    <a:pt x="517" y="137"/>
                  </a:cubicBezTo>
                  <a:cubicBezTo>
                    <a:pt x="119" y="376"/>
                    <a:pt x="0" y="873"/>
                    <a:pt x="249" y="1251"/>
                  </a:cubicBezTo>
                  <a:cubicBezTo>
                    <a:pt x="406" y="1484"/>
                    <a:pt x="671" y="1609"/>
                    <a:pt x="946" y="1609"/>
                  </a:cubicBezTo>
                  <a:cubicBezTo>
                    <a:pt x="1105" y="1609"/>
                    <a:pt x="1267" y="1567"/>
                    <a:pt x="1413" y="1480"/>
                  </a:cubicBezTo>
                  <a:cubicBezTo>
                    <a:pt x="1801" y="1231"/>
                    <a:pt x="1920" y="734"/>
                    <a:pt x="1671" y="366"/>
                  </a:cubicBezTo>
                  <a:cubicBezTo>
                    <a:pt x="1515" y="128"/>
                    <a:pt x="1253" y="0"/>
                    <a:pt x="983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6" name="Google Shape;5039;p65">
              <a:extLst>
                <a:ext uri="{FF2B5EF4-FFF2-40B4-BE49-F238E27FC236}">
                  <a16:creationId xmlns:a16="http://schemas.microsoft.com/office/drawing/2014/main" id="{BEA8A7FE-87CF-22A5-2758-C71FAD018982}"/>
                </a:ext>
              </a:extLst>
            </p:cNvPr>
            <p:cNvSpPr/>
            <p:nvPr/>
          </p:nvSpPr>
          <p:spPr>
            <a:xfrm>
              <a:off x="5815870" y="2459453"/>
              <a:ext cx="32055" cy="26939"/>
            </a:xfrm>
            <a:custGeom>
              <a:avLst/>
              <a:gdLst/>
              <a:ahLst/>
              <a:cxnLst/>
              <a:rect l="l" t="t" r="r" b="b"/>
              <a:pathLst>
                <a:path w="708" h="595" extrusionOk="0">
                  <a:moveTo>
                    <a:pt x="359" y="1"/>
                  </a:moveTo>
                  <a:cubicBezTo>
                    <a:pt x="300" y="1"/>
                    <a:pt x="241" y="16"/>
                    <a:pt x="190" y="49"/>
                  </a:cubicBezTo>
                  <a:cubicBezTo>
                    <a:pt x="40" y="139"/>
                    <a:pt x="0" y="318"/>
                    <a:pt x="90" y="457"/>
                  </a:cubicBezTo>
                  <a:cubicBezTo>
                    <a:pt x="147" y="546"/>
                    <a:pt x="245" y="594"/>
                    <a:pt x="347" y="594"/>
                  </a:cubicBezTo>
                  <a:cubicBezTo>
                    <a:pt x="405" y="594"/>
                    <a:pt x="464" y="579"/>
                    <a:pt x="518" y="546"/>
                  </a:cubicBezTo>
                  <a:cubicBezTo>
                    <a:pt x="667" y="457"/>
                    <a:pt x="707" y="267"/>
                    <a:pt x="617" y="128"/>
                  </a:cubicBezTo>
                  <a:cubicBezTo>
                    <a:pt x="561" y="47"/>
                    <a:pt x="460" y="1"/>
                    <a:pt x="359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7" name="Google Shape;5040;p65">
              <a:extLst>
                <a:ext uri="{FF2B5EF4-FFF2-40B4-BE49-F238E27FC236}">
                  <a16:creationId xmlns:a16="http://schemas.microsoft.com/office/drawing/2014/main" id="{E986F3FF-9D97-8F9A-D6E6-63B94E952940}"/>
                </a:ext>
              </a:extLst>
            </p:cNvPr>
            <p:cNvSpPr/>
            <p:nvPr/>
          </p:nvSpPr>
          <p:spPr>
            <a:xfrm>
              <a:off x="6479239" y="2385564"/>
              <a:ext cx="12179" cy="906"/>
            </a:xfrm>
            <a:custGeom>
              <a:avLst/>
              <a:gdLst/>
              <a:ahLst/>
              <a:cxnLst/>
              <a:rect l="l" t="t" r="r" b="b"/>
              <a:pathLst>
                <a:path w="269" h="20" extrusionOk="0">
                  <a:moveTo>
                    <a:pt x="1" y="0"/>
                  </a:moveTo>
                  <a:cubicBezTo>
                    <a:pt x="90" y="0"/>
                    <a:pt x="180" y="10"/>
                    <a:pt x="269" y="20"/>
                  </a:cubicBezTo>
                  <a:cubicBezTo>
                    <a:pt x="180" y="10"/>
                    <a:pt x="90" y="0"/>
                    <a:pt x="1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8" name="Google Shape;5041;p65">
              <a:extLst>
                <a:ext uri="{FF2B5EF4-FFF2-40B4-BE49-F238E27FC236}">
                  <a16:creationId xmlns:a16="http://schemas.microsoft.com/office/drawing/2014/main" id="{2AE65F98-1B1C-402B-76FE-C4E2B2B33440}"/>
                </a:ext>
              </a:extLst>
            </p:cNvPr>
            <p:cNvSpPr/>
            <p:nvPr/>
          </p:nvSpPr>
          <p:spPr>
            <a:xfrm>
              <a:off x="5698336" y="2347261"/>
              <a:ext cx="1113312" cy="291843"/>
            </a:xfrm>
            <a:custGeom>
              <a:avLst/>
              <a:gdLst/>
              <a:ahLst/>
              <a:cxnLst/>
              <a:rect l="l" t="t" r="r" b="b"/>
              <a:pathLst>
                <a:path w="24590" h="6446" extrusionOk="0">
                  <a:moveTo>
                    <a:pt x="16632" y="0"/>
                  </a:moveTo>
                  <a:cubicBezTo>
                    <a:pt x="14662" y="0"/>
                    <a:pt x="12643" y="458"/>
                    <a:pt x="10883" y="1144"/>
                  </a:cubicBezTo>
                  <a:cubicBezTo>
                    <a:pt x="9957" y="1512"/>
                    <a:pt x="9072" y="1970"/>
                    <a:pt x="8206" y="2477"/>
                  </a:cubicBezTo>
                  <a:cubicBezTo>
                    <a:pt x="8405" y="2457"/>
                    <a:pt x="8604" y="2438"/>
                    <a:pt x="8803" y="2438"/>
                  </a:cubicBezTo>
                  <a:lnTo>
                    <a:pt x="8913" y="2438"/>
                  </a:lnTo>
                  <a:cubicBezTo>
                    <a:pt x="9321" y="2438"/>
                    <a:pt x="9729" y="2477"/>
                    <a:pt x="10136" y="2577"/>
                  </a:cubicBezTo>
                  <a:cubicBezTo>
                    <a:pt x="11171" y="2060"/>
                    <a:pt x="12265" y="1631"/>
                    <a:pt x="13379" y="1293"/>
                  </a:cubicBezTo>
                  <a:cubicBezTo>
                    <a:pt x="14374" y="985"/>
                    <a:pt x="15408" y="806"/>
                    <a:pt x="16443" y="806"/>
                  </a:cubicBezTo>
                  <a:lnTo>
                    <a:pt x="16632" y="806"/>
                  </a:lnTo>
                  <a:cubicBezTo>
                    <a:pt x="16751" y="816"/>
                    <a:pt x="16871" y="816"/>
                    <a:pt x="16990" y="826"/>
                  </a:cubicBezTo>
                  <a:cubicBezTo>
                    <a:pt x="17070" y="826"/>
                    <a:pt x="17149" y="836"/>
                    <a:pt x="17229" y="846"/>
                  </a:cubicBezTo>
                  <a:lnTo>
                    <a:pt x="17249" y="846"/>
                  </a:lnTo>
                  <a:cubicBezTo>
                    <a:pt x="17338" y="846"/>
                    <a:pt x="17428" y="856"/>
                    <a:pt x="17517" y="866"/>
                  </a:cubicBezTo>
                  <a:cubicBezTo>
                    <a:pt x="17537" y="875"/>
                    <a:pt x="17557" y="875"/>
                    <a:pt x="17576" y="875"/>
                  </a:cubicBezTo>
                  <a:cubicBezTo>
                    <a:pt x="17636" y="886"/>
                    <a:pt x="17706" y="895"/>
                    <a:pt x="17775" y="906"/>
                  </a:cubicBezTo>
                  <a:cubicBezTo>
                    <a:pt x="17835" y="906"/>
                    <a:pt x="17885" y="915"/>
                    <a:pt x="17945" y="926"/>
                  </a:cubicBezTo>
                  <a:cubicBezTo>
                    <a:pt x="17965" y="926"/>
                    <a:pt x="17985" y="935"/>
                    <a:pt x="17994" y="935"/>
                  </a:cubicBezTo>
                  <a:cubicBezTo>
                    <a:pt x="18074" y="946"/>
                    <a:pt x="18153" y="955"/>
                    <a:pt x="18233" y="975"/>
                  </a:cubicBezTo>
                  <a:cubicBezTo>
                    <a:pt x="18243" y="975"/>
                    <a:pt x="18263" y="985"/>
                    <a:pt x="18283" y="985"/>
                  </a:cubicBezTo>
                  <a:cubicBezTo>
                    <a:pt x="18352" y="995"/>
                    <a:pt x="18412" y="1015"/>
                    <a:pt x="18482" y="1025"/>
                  </a:cubicBezTo>
                  <a:cubicBezTo>
                    <a:pt x="18511" y="1035"/>
                    <a:pt x="18542" y="1035"/>
                    <a:pt x="18581" y="1045"/>
                  </a:cubicBezTo>
                  <a:cubicBezTo>
                    <a:pt x="18641" y="1055"/>
                    <a:pt x="18710" y="1074"/>
                    <a:pt x="18770" y="1094"/>
                  </a:cubicBezTo>
                  <a:lnTo>
                    <a:pt x="19039" y="1154"/>
                  </a:lnTo>
                  <a:cubicBezTo>
                    <a:pt x="19128" y="1184"/>
                    <a:pt x="19218" y="1204"/>
                    <a:pt x="19307" y="1234"/>
                  </a:cubicBezTo>
                  <a:cubicBezTo>
                    <a:pt x="19387" y="1253"/>
                    <a:pt x="19466" y="1284"/>
                    <a:pt x="19546" y="1304"/>
                  </a:cubicBezTo>
                  <a:cubicBezTo>
                    <a:pt x="19556" y="1313"/>
                    <a:pt x="19566" y="1313"/>
                    <a:pt x="19566" y="1313"/>
                  </a:cubicBezTo>
                  <a:cubicBezTo>
                    <a:pt x="19616" y="1333"/>
                    <a:pt x="19665" y="1343"/>
                    <a:pt x="19705" y="1363"/>
                  </a:cubicBezTo>
                  <a:cubicBezTo>
                    <a:pt x="19765" y="1383"/>
                    <a:pt x="19835" y="1403"/>
                    <a:pt x="19894" y="1423"/>
                  </a:cubicBezTo>
                  <a:cubicBezTo>
                    <a:pt x="19904" y="1423"/>
                    <a:pt x="19904" y="1433"/>
                    <a:pt x="19914" y="1433"/>
                  </a:cubicBezTo>
                  <a:cubicBezTo>
                    <a:pt x="20003" y="1463"/>
                    <a:pt x="20083" y="1492"/>
                    <a:pt x="20173" y="1522"/>
                  </a:cubicBezTo>
                  <a:cubicBezTo>
                    <a:pt x="20183" y="1532"/>
                    <a:pt x="20183" y="1532"/>
                    <a:pt x="20193" y="1532"/>
                  </a:cubicBezTo>
                  <a:cubicBezTo>
                    <a:pt x="20282" y="1572"/>
                    <a:pt x="20372" y="1612"/>
                    <a:pt x="20461" y="1642"/>
                  </a:cubicBezTo>
                  <a:cubicBezTo>
                    <a:pt x="20561" y="1682"/>
                    <a:pt x="20650" y="1721"/>
                    <a:pt x="20740" y="1761"/>
                  </a:cubicBezTo>
                  <a:lnTo>
                    <a:pt x="20750" y="1771"/>
                  </a:lnTo>
                  <a:cubicBezTo>
                    <a:pt x="20829" y="1801"/>
                    <a:pt x="20909" y="1841"/>
                    <a:pt x="20989" y="1881"/>
                  </a:cubicBezTo>
                  <a:lnTo>
                    <a:pt x="21287" y="2029"/>
                  </a:lnTo>
                  <a:lnTo>
                    <a:pt x="21297" y="2029"/>
                  </a:lnTo>
                  <a:cubicBezTo>
                    <a:pt x="22450" y="2626"/>
                    <a:pt x="23495" y="3422"/>
                    <a:pt x="24351" y="4357"/>
                  </a:cubicBezTo>
                  <a:cubicBezTo>
                    <a:pt x="24430" y="4456"/>
                    <a:pt x="24510" y="4546"/>
                    <a:pt x="24589" y="4635"/>
                  </a:cubicBezTo>
                  <a:cubicBezTo>
                    <a:pt x="24530" y="4526"/>
                    <a:pt x="24480" y="4417"/>
                    <a:pt x="24420" y="4297"/>
                  </a:cubicBezTo>
                  <a:cubicBezTo>
                    <a:pt x="24181" y="3850"/>
                    <a:pt x="23903" y="3432"/>
                    <a:pt x="23595" y="3024"/>
                  </a:cubicBezTo>
                  <a:cubicBezTo>
                    <a:pt x="21864" y="826"/>
                    <a:pt x="19287" y="0"/>
                    <a:pt x="16632" y="0"/>
                  </a:cubicBezTo>
                  <a:close/>
                  <a:moveTo>
                    <a:pt x="5660" y="4078"/>
                  </a:moveTo>
                  <a:cubicBezTo>
                    <a:pt x="5481" y="4188"/>
                    <a:pt x="5302" y="4308"/>
                    <a:pt x="5123" y="4417"/>
                  </a:cubicBezTo>
                  <a:cubicBezTo>
                    <a:pt x="3790" y="5252"/>
                    <a:pt x="2358" y="5999"/>
                    <a:pt x="796" y="6257"/>
                  </a:cubicBezTo>
                  <a:cubicBezTo>
                    <a:pt x="607" y="6287"/>
                    <a:pt x="319" y="6317"/>
                    <a:pt x="1" y="6357"/>
                  </a:cubicBezTo>
                  <a:cubicBezTo>
                    <a:pt x="120" y="6377"/>
                    <a:pt x="239" y="6396"/>
                    <a:pt x="348" y="6406"/>
                  </a:cubicBezTo>
                  <a:cubicBezTo>
                    <a:pt x="518" y="6426"/>
                    <a:pt x="697" y="6436"/>
                    <a:pt x="866" y="6446"/>
                  </a:cubicBezTo>
                  <a:lnTo>
                    <a:pt x="1115" y="6446"/>
                  </a:lnTo>
                  <a:cubicBezTo>
                    <a:pt x="1314" y="6446"/>
                    <a:pt x="1513" y="6436"/>
                    <a:pt x="1712" y="6426"/>
                  </a:cubicBezTo>
                  <a:lnTo>
                    <a:pt x="2278" y="6366"/>
                  </a:lnTo>
                  <a:cubicBezTo>
                    <a:pt x="3562" y="6187"/>
                    <a:pt x="4835" y="5730"/>
                    <a:pt x="5889" y="5173"/>
                  </a:cubicBezTo>
                  <a:cubicBezTo>
                    <a:pt x="5989" y="5123"/>
                    <a:pt x="6088" y="5064"/>
                    <a:pt x="6188" y="5004"/>
                  </a:cubicBezTo>
                  <a:lnTo>
                    <a:pt x="6396" y="4884"/>
                  </a:lnTo>
                  <a:cubicBezTo>
                    <a:pt x="6168" y="4695"/>
                    <a:pt x="5899" y="4447"/>
                    <a:pt x="5720" y="4188"/>
                  </a:cubicBezTo>
                  <a:cubicBezTo>
                    <a:pt x="5700" y="4148"/>
                    <a:pt x="5680" y="4109"/>
                    <a:pt x="5660" y="4078"/>
                  </a:cubicBezTo>
                  <a:close/>
                </a:path>
              </a:pathLst>
            </a:custGeom>
            <a:solidFill>
              <a:srgbClr val="77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39" name="Google Shape;5042;p65">
              <a:extLst>
                <a:ext uri="{FF2B5EF4-FFF2-40B4-BE49-F238E27FC236}">
                  <a16:creationId xmlns:a16="http://schemas.microsoft.com/office/drawing/2014/main" id="{2681CE3A-3D17-C1B5-1B98-912D15417791}"/>
                </a:ext>
              </a:extLst>
            </p:cNvPr>
            <p:cNvSpPr/>
            <p:nvPr/>
          </p:nvSpPr>
          <p:spPr>
            <a:xfrm>
              <a:off x="6328338" y="2067145"/>
              <a:ext cx="33413" cy="2123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270" y="0"/>
                  </a:moveTo>
                  <a:cubicBezTo>
                    <a:pt x="170" y="11"/>
                    <a:pt x="41" y="70"/>
                    <a:pt x="11" y="170"/>
                  </a:cubicBezTo>
                  <a:cubicBezTo>
                    <a:pt x="11" y="190"/>
                    <a:pt x="1" y="209"/>
                    <a:pt x="11" y="239"/>
                  </a:cubicBezTo>
                  <a:cubicBezTo>
                    <a:pt x="21" y="369"/>
                    <a:pt x="170" y="448"/>
                    <a:pt x="290" y="458"/>
                  </a:cubicBezTo>
                  <a:cubicBezTo>
                    <a:pt x="299" y="458"/>
                    <a:pt x="310" y="468"/>
                    <a:pt x="319" y="468"/>
                  </a:cubicBezTo>
                  <a:cubicBezTo>
                    <a:pt x="478" y="468"/>
                    <a:pt x="737" y="349"/>
                    <a:pt x="648" y="170"/>
                  </a:cubicBezTo>
                  <a:cubicBezTo>
                    <a:pt x="618" y="120"/>
                    <a:pt x="578" y="90"/>
                    <a:pt x="538" y="60"/>
                  </a:cubicBezTo>
                  <a:cubicBezTo>
                    <a:pt x="469" y="20"/>
                    <a:pt x="399" y="0"/>
                    <a:pt x="319" y="0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0" name="Google Shape;5043;p65">
              <a:extLst>
                <a:ext uri="{FF2B5EF4-FFF2-40B4-BE49-F238E27FC236}">
                  <a16:creationId xmlns:a16="http://schemas.microsoft.com/office/drawing/2014/main" id="{1A61F1FA-F51C-1654-46B4-6E90B02C0CFB}"/>
                </a:ext>
              </a:extLst>
            </p:cNvPr>
            <p:cNvSpPr/>
            <p:nvPr/>
          </p:nvSpPr>
          <p:spPr>
            <a:xfrm>
              <a:off x="6355367" y="2094627"/>
              <a:ext cx="24856" cy="16254"/>
            </a:xfrm>
            <a:custGeom>
              <a:avLst/>
              <a:gdLst/>
              <a:ahLst/>
              <a:cxnLst/>
              <a:rect l="l" t="t" r="r" b="b"/>
              <a:pathLst>
                <a:path w="549" h="359" extrusionOk="0">
                  <a:moveTo>
                    <a:pt x="259" y="0"/>
                  </a:moveTo>
                  <a:cubicBezTo>
                    <a:pt x="160" y="0"/>
                    <a:pt x="51" y="30"/>
                    <a:pt x="21" y="109"/>
                  </a:cubicBezTo>
                  <a:cubicBezTo>
                    <a:pt x="21" y="120"/>
                    <a:pt x="11" y="129"/>
                    <a:pt x="11" y="129"/>
                  </a:cubicBezTo>
                  <a:cubicBezTo>
                    <a:pt x="1" y="169"/>
                    <a:pt x="11" y="209"/>
                    <a:pt x="31" y="239"/>
                  </a:cubicBezTo>
                  <a:cubicBezTo>
                    <a:pt x="80" y="319"/>
                    <a:pt x="190" y="358"/>
                    <a:pt x="279" y="358"/>
                  </a:cubicBezTo>
                  <a:lnTo>
                    <a:pt x="290" y="358"/>
                  </a:lnTo>
                  <a:cubicBezTo>
                    <a:pt x="379" y="358"/>
                    <a:pt x="498" y="308"/>
                    <a:pt x="528" y="219"/>
                  </a:cubicBezTo>
                  <a:cubicBezTo>
                    <a:pt x="548" y="179"/>
                    <a:pt x="548" y="140"/>
                    <a:pt x="528" y="100"/>
                  </a:cubicBezTo>
                  <a:cubicBezTo>
                    <a:pt x="508" y="70"/>
                    <a:pt x="469" y="40"/>
                    <a:pt x="429" y="30"/>
                  </a:cubicBezTo>
                  <a:cubicBezTo>
                    <a:pt x="379" y="10"/>
                    <a:pt x="319" y="0"/>
                    <a:pt x="259" y="0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1" name="Google Shape;5044;p65">
              <a:extLst>
                <a:ext uri="{FF2B5EF4-FFF2-40B4-BE49-F238E27FC236}">
                  <a16:creationId xmlns:a16="http://schemas.microsoft.com/office/drawing/2014/main" id="{FBB3035A-71B7-84B2-22B2-370DFE0F7244}"/>
                </a:ext>
              </a:extLst>
            </p:cNvPr>
            <p:cNvSpPr/>
            <p:nvPr/>
          </p:nvSpPr>
          <p:spPr>
            <a:xfrm>
              <a:off x="6110384" y="2117128"/>
              <a:ext cx="23950" cy="16706"/>
            </a:xfrm>
            <a:custGeom>
              <a:avLst/>
              <a:gdLst/>
              <a:ahLst/>
              <a:cxnLst/>
              <a:rect l="l" t="t" r="r" b="b"/>
              <a:pathLst>
                <a:path w="529" h="369" extrusionOk="0">
                  <a:moveTo>
                    <a:pt x="339" y="1"/>
                  </a:moveTo>
                  <a:cubicBezTo>
                    <a:pt x="210" y="1"/>
                    <a:pt x="21" y="50"/>
                    <a:pt x="1" y="189"/>
                  </a:cubicBezTo>
                  <a:lnTo>
                    <a:pt x="1" y="209"/>
                  </a:lnTo>
                  <a:cubicBezTo>
                    <a:pt x="1" y="249"/>
                    <a:pt x="21" y="279"/>
                    <a:pt x="51" y="309"/>
                  </a:cubicBezTo>
                  <a:cubicBezTo>
                    <a:pt x="91" y="348"/>
                    <a:pt x="160" y="368"/>
                    <a:pt x="230" y="368"/>
                  </a:cubicBezTo>
                  <a:cubicBezTo>
                    <a:pt x="259" y="368"/>
                    <a:pt x="299" y="368"/>
                    <a:pt x="329" y="359"/>
                  </a:cubicBezTo>
                  <a:cubicBezTo>
                    <a:pt x="418" y="329"/>
                    <a:pt x="518" y="259"/>
                    <a:pt x="528" y="160"/>
                  </a:cubicBezTo>
                  <a:cubicBezTo>
                    <a:pt x="528" y="120"/>
                    <a:pt x="518" y="80"/>
                    <a:pt x="489" y="50"/>
                  </a:cubicBezTo>
                  <a:cubicBezTo>
                    <a:pt x="458" y="21"/>
                    <a:pt x="418" y="1"/>
                    <a:pt x="379" y="1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2" name="Google Shape;5045;p65">
              <a:extLst>
                <a:ext uri="{FF2B5EF4-FFF2-40B4-BE49-F238E27FC236}">
                  <a16:creationId xmlns:a16="http://schemas.microsoft.com/office/drawing/2014/main" id="{0562CF02-22CC-6715-94AE-DA2EC7CB32AF}"/>
                </a:ext>
              </a:extLst>
            </p:cNvPr>
            <p:cNvSpPr/>
            <p:nvPr/>
          </p:nvSpPr>
          <p:spPr>
            <a:xfrm>
              <a:off x="6401321" y="2073891"/>
              <a:ext cx="21234" cy="16254"/>
            </a:xfrm>
            <a:custGeom>
              <a:avLst/>
              <a:gdLst/>
              <a:ahLst/>
              <a:cxnLst/>
              <a:rect l="l" t="t" r="r" b="b"/>
              <a:pathLst>
                <a:path w="469" h="359" extrusionOk="0">
                  <a:moveTo>
                    <a:pt x="190" y="1"/>
                  </a:moveTo>
                  <a:cubicBezTo>
                    <a:pt x="90" y="1"/>
                    <a:pt x="0" y="100"/>
                    <a:pt x="11" y="200"/>
                  </a:cubicBezTo>
                  <a:cubicBezTo>
                    <a:pt x="11" y="220"/>
                    <a:pt x="11" y="240"/>
                    <a:pt x="20" y="259"/>
                  </a:cubicBezTo>
                  <a:cubicBezTo>
                    <a:pt x="60" y="329"/>
                    <a:pt x="150" y="359"/>
                    <a:pt x="230" y="359"/>
                  </a:cubicBezTo>
                  <a:cubicBezTo>
                    <a:pt x="269" y="359"/>
                    <a:pt x="299" y="359"/>
                    <a:pt x="329" y="339"/>
                  </a:cubicBezTo>
                  <a:cubicBezTo>
                    <a:pt x="418" y="309"/>
                    <a:pt x="468" y="200"/>
                    <a:pt x="398" y="120"/>
                  </a:cubicBezTo>
                  <a:cubicBezTo>
                    <a:pt x="349" y="60"/>
                    <a:pt x="259" y="1"/>
                    <a:pt x="190" y="1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3" name="Google Shape;5046;p65">
              <a:extLst>
                <a:ext uri="{FF2B5EF4-FFF2-40B4-BE49-F238E27FC236}">
                  <a16:creationId xmlns:a16="http://schemas.microsoft.com/office/drawing/2014/main" id="{D85460A1-DF8F-E425-F999-6B4719D60D00}"/>
                </a:ext>
              </a:extLst>
            </p:cNvPr>
            <p:cNvSpPr/>
            <p:nvPr/>
          </p:nvSpPr>
          <p:spPr>
            <a:xfrm>
              <a:off x="5716356" y="2169376"/>
              <a:ext cx="36084" cy="27980"/>
            </a:xfrm>
            <a:custGeom>
              <a:avLst/>
              <a:gdLst/>
              <a:ahLst/>
              <a:cxnLst/>
              <a:rect l="l" t="t" r="r" b="b"/>
              <a:pathLst>
                <a:path w="797" h="618" extrusionOk="0">
                  <a:moveTo>
                    <a:pt x="578" y="1"/>
                  </a:moveTo>
                  <a:cubicBezTo>
                    <a:pt x="567" y="1"/>
                    <a:pt x="547" y="10"/>
                    <a:pt x="527" y="10"/>
                  </a:cubicBezTo>
                  <a:cubicBezTo>
                    <a:pt x="379" y="60"/>
                    <a:pt x="249" y="140"/>
                    <a:pt x="140" y="249"/>
                  </a:cubicBezTo>
                  <a:cubicBezTo>
                    <a:pt x="110" y="269"/>
                    <a:pt x="90" y="299"/>
                    <a:pt x="70" y="328"/>
                  </a:cubicBezTo>
                  <a:cubicBezTo>
                    <a:pt x="70" y="339"/>
                    <a:pt x="70" y="348"/>
                    <a:pt x="60" y="348"/>
                  </a:cubicBezTo>
                  <a:cubicBezTo>
                    <a:pt x="1" y="488"/>
                    <a:pt x="120" y="617"/>
                    <a:pt x="249" y="617"/>
                  </a:cubicBezTo>
                  <a:cubicBezTo>
                    <a:pt x="299" y="617"/>
                    <a:pt x="348" y="597"/>
                    <a:pt x="388" y="547"/>
                  </a:cubicBezTo>
                  <a:cubicBezTo>
                    <a:pt x="507" y="478"/>
                    <a:pt x="627" y="359"/>
                    <a:pt x="697" y="289"/>
                  </a:cubicBezTo>
                  <a:cubicBezTo>
                    <a:pt x="796" y="189"/>
                    <a:pt x="717" y="1"/>
                    <a:pt x="578" y="1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4" name="Google Shape;5047;p65">
              <a:extLst>
                <a:ext uri="{FF2B5EF4-FFF2-40B4-BE49-F238E27FC236}">
                  <a16:creationId xmlns:a16="http://schemas.microsoft.com/office/drawing/2014/main" id="{533F08E7-864D-8C53-9D6C-1D2E6BA29A96}"/>
                </a:ext>
              </a:extLst>
            </p:cNvPr>
            <p:cNvSpPr/>
            <p:nvPr/>
          </p:nvSpPr>
          <p:spPr>
            <a:xfrm>
              <a:off x="5675835" y="2199982"/>
              <a:ext cx="25263" cy="22094"/>
            </a:xfrm>
            <a:custGeom>
              <a:avLst/>
              <a:gdLst/>
              <a:ahLst/>
              <a:cxnLst/>
              <a:rect l="l" t="t" r="r" b="b"/>
              <a:pathLst>
                <a:path w="558" h="488" extrusionOk="0">
                  <a:moveTo>
                    <a:pt x="398" y="1"/>
                  </a:moveTo>
                  <a:cubicBezTo>
                    <a:pt x="388" y="1"/>
                    <a:pt x="368" y="10"/>
                    <a:pt x="358" y="10"/>
                  </a:cubicBezTo>
                  <a:cubicBezTo>
                    <a:pt x="229" y="61"/>
                    <a:pt x="40" y="170"/>
                    <a:pt x="20" y="319"/>
                  </a:cubicBezTo>
                  <a:cubicBezTo>
                    <a:pt x="0" y="408"/>
                    <a:pt x="70" y="488"/>
                    <a:pt x="149" y="488"/>
                  </a:cubicBezTo>
                  <a:cubicBezTo>
                    <a:pt x="169" y="488"/>
                    <a:pt x="189" y="478"/>
                    <a:pt x="209" y="468"/>
                  </a:cubicBezTo>
                  <a:cubicBezTo>
                    <a:pt x="368" y="468"/>
                    <a:pt x="507" y="349"/>
                    <a:pt x="538" y="190"/>
                  </a:cubicBezTo>
                  <a:cubicBezTo>
                    <a:pt x="557" y="110"/>
                    <a:pt x="487" y="1"/>
                    <a:pt x="398" y="1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5" name="Google Shape;5048;p65">
              <a:extLst>
                <a:ext uri="{FF2B5EF4-FFF2-40B4-BE49-F238E27FC236}">
                  <a16:creationId xmlns:a16="http://schemas.microsoft.com/office/drawing/2014/main" id="{9738F977-5664-9CC6-94CC-A6B2F07CE784}"/>
                </a:ext>
              </a:extLst>
            </p:cNvPr>
            <p:cNvSpPr/>
            <p:nvPr/>
          </p:nvSpPr>
          <p:spPr>
            <a:xfrm>
              <a:off x="5708704" y="2213519"/>
              <a:ext cx="19423" cy="14895"/>
            </a:xfrm>
            <a:custGeom>
              <a:avLst/>
              <a:gdLst/>
              <a:ahLst/>
              <a:cxnLst/>
              <a:rect l="l" t="t" r="r" b="b"/>
              <a:pathLst>
                <a:path w="429" h="329" extrusionOk="0">
                  <a:moveTo>
                    <a:pt x="239" y="0"/>
                  </a:moveTo>
                  <a:cubicBezTo>
                    <a:pt x="159" y="20"/>
                    <a:pt x="100" y="70"/>
                    <a:pt x="60" y="129"/>
                  </a:cubicBezTo>
                  <a:cubicBezTo>
                    <a:pt x="50" y="149"/>
                    <a:pt x="40" y="159"/>
                    <a:pt x="40" y="179"/>
                  </a:cubicBezTo>
                  <a:cubicBezTo>
                    <a:pt x="0" y="239"/>
                    <a:pt x="60" y="328"/>
                    <a:pt x="130" y="328"/>
                  </a:cubicBezTo>
                  <a:cubicBezTo>
                    <a:pt x="139" y="328"/>
                    <a:pt x="159" y="319"/>
                    <a:pt x="170" y="308"/>
                  </a:cubicBezTo>
                  <a:lnTo>
                    <a:pt x="179" y="299"/>
                  </a:lnTo>
                  <a:cubicBezTo>
                    <a:pt x="289" y="299"/>
                    <a:pt x="428" y="219"/>
                    <a:pt x="398" y="100"/>
                  </a:cubicBezTo>
                  <a:cubicBezTo>
                    <a:pt x="388" y="60"/>
                    <a:pt x="358" y="30"/>
                    <a:pt x="329" y="20"/>
                  </a:cubicBezTo>
                  <a:cubicBezTo>
                    <a:pt x="309" y="10"/>
                    <a:pt x="289" y="0"/>
                    <a:pt x="259" y="0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6" name="Google Shape;5049;p65">
              <a:extLst>
                <a:ext uri="{FF2B5EF4-FFF2-40B4-BE49-F238E27FC236}">
                  <a16:creationId xmlns:a16="http://schemas.microsoft.com/office/drawing/2014/main" id="{CBC42EAB-14F8-31ED-4CDB-D2C5BA438C01}"/>
                </a:ext>
              </a:extLst>
            </p:cNvPr>
            <p:cNvSpPr/>
            <p:nvPr/>
          </p:nvSpPr>
          <p:spPr>
            <a:xfrm>
              <a:off x="5773991" y="2138272"/>
              <a:ext cx="18970" cy="12677"/>
            </a:xfrm>
            <a:custGeom>
              <a:avLst/>
              <a:gdLst/>
              <a:ahLst/>
              <a:cxnLst/>
              <a:rect l="l" t="t" r="r" b="b"/>
              <a:pathLst>
                <a:path w="419" h="280" extrusionOk="0">
                  <a:moveTo>
                    <a:pt x="289" y="1"/>
                  </a:moveTo>
                  <a:cubicBezTo>
                    <a:pt x="279" y="1"/>
                    <a:pt x="269" y="1"/>
                    <a:pt x="249" y="11"/>
                  </a:cubicBezTo>
                  <a:cubicBezTo>
                    <a:pt x="189" y="41"/>
                    <a:pt x="120" y="71"/>
                    <a:pt x="60" y="111"/>
                  </a:cubicBezTo>
                  <a:cubicBezTo>
                    <a:pt x="21" y="140"/>
                    <a:pt x="1" y="180"/>
                    <a:pt x="21" y="230"/>
                  </a:cubicBezTo>
                  <a:cubicBezTo>
                    <a:pt x="30" y="259"/>
                    <a:pt x="70" y="279"/>
                    <a:pt x="100" y="279"/>
                  </a:cubicBezTo>
                  <a:lnTo>
                    <a:pt x="130" y="279"/>
                  </a:lnTo>
                  <a:cubicBezTo>
                    <a:pt x="140" y="279"/>
                    <a:pt x="150" y="270"/>
                    <a:pt x="160" y="259"/>
                  </a:cubicBezTo>
                  <a:cubicBezTo>
                    <a:pt x="249" y="250"/>
                    <a:pt x="329" y="210"/>
                    <a:pt x="379" y="131"/>
                  </a:cubicBezTo>
                  <a:cubicBezTo>
                    <a:pt x="419" y="60"/>
                    <a:pt x="359" y="1"/>
                    <a:pt x="289" y="1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7" name="Google Shape;5050;p65">
              <a:extLst>
                <a:ext uri="{FF2B5EF4-FFF2-40B4-BE49-F238E27FC236}">
                  <a16:creationId xmlns:a16="http://schemas.microsoft.com/office/drawing/2014/main" id="{7DC5E6F6-C62D-C484-F63C-8B9E71E28165}"/>
                </a:ext>
              </a:extLst>
            </p:cNvPr>
            <p:cNvSpPr/>
            <p:nvPr/>
          </p:nvSpPr>
          <p:spPr>
            <a:xfrm>
              <a:off x="5550649" y="2344545"/>
              <a:ext cx="24765" cy="26169"/>
            </a:xfrm>
            <a:custGeom>
              <a:avLst/>
              <a:gdLst/>
              <a:ahLst/>
              <a:cxnLst/>
              <a:rect l="l" t="t" r="r" b="b"/>
              <a:pathLst>
                <a:path w="547" h="578" extrusionOk="0">
                  <a:moveTo>
                    <a:pt x="328" y="0"/>
                  </a:moveTo>
                  <a:cubicBezTo>
                    <a:pt x="299" y="0"/>
                    <a:pt x="259" y="11"/>
                    <a:pt x="219" y="40"/>
                  </a:cubicBezTo>
                  <a:cubicBezTo>
                    <a:pt x="80" y="120"/>
                    <a:pt x="0" y="289"/>
                    <a:pt x="40" y="458"/>
                  </a:cubicBezTo>
                  <a:cubicBezTo>
                    <a:pt x="60" y="538"/>
                    <a:pt x="129" y="577"/>
                    <a:pt x="189" y="577"/>
                  </a:cubicBezTo>
                  <a:cubicBezTo>
                    <a:pt x="219" y="577"/>
                    <a:pt x="248" y="568"/>
                    <a:pt x="279" y="557"/>
                  </a:cubicBezTo>
                  <a:cubicBezTo>
                    <a:pt x="358" y="518"/>
                    <a:pt x="418" y="448"/>
                    <a:pt x="458" y="369"/>
                  </a:cubicBezTo>
                  <a:cubicBezTo>
                    <a:pt x="507" y="279"/>
                    <a:pt x="547" y="120"/>
                    <a:pt x="447" y="51"/>
                  </a:cubicBezTo>
                  <a:cubicBezTo>
                    <a:pt x="408" y="20"/>
                    <a:pt x="368" y="0"/>
                    <a:pt x="328" y="0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8" name="Google Shape;5051;p65">
              <a:extLst>
                <a:ext uri="{FF2B5EF4-FFF2-40B4-BE49-F238E27FC236}">
                  <a16:creationId xmlns:a16="http://schemas.microsoft.com/office/drawing/2014/main" id="{2364D856-35F0-E466-9D1B-0625816B5C1A}"/>
                </a:ext>
              </a:extLst>
            </p:cNvPr>
            <p:cNvSpPr/>
            <p:nvPr/>
          </p:nvSpPr>
          <p:spPr>
            <a:xfrm>
              <a:off x="6804812" y="2424727"/>
              <a:ext cx="22139" cy="26124"/>
            </a:xfrm>
            <a:custGeom>
              <a:avLst/>
              <a:gdLst/>
              <a:ahLst/>
              <a:cxnLst/>
              <a:rect l="l" t="t" r="r" b="b"/>
              <a:pathLst>
                <a:path w="489" h="577" extrusionOk="0">
                  <a:moveTo>
                    <a:pt x="170" y="0"/>
                  </a:moveTo>
                  <a:cubicBezTo>
                    <a:pt x="80" y="0"/>
                    <a:pt x="21" y="70"/>
                    <a:pt x="11" y="159"/>
                  </a:cubicBezTo>
                  <a:cubicBezTo>
                    <a:pt x="1" y="249"/>
                    <a:pt x="21" y="338"/>
                    <a:pt x="71" y="408"/>
                  </a:cubicBezTo>
                  <a:cubicBezTo>
                    <a:pt x="120" y="488"/>
                    <a:pt x="200" y="577"/>
                    <a:pt x="299" y="577"/>
                  </a:cubicBezTo>
                  <a:cubicBezTo>
                    <a:pt x="319" y="577"/>
                    <a:pt x="339" y="577"/>
                    <a:pt x="359" y="567"/>
                  </a:cubicBezTo>
                  <a:cubicBezTo>
                    <a:pt x="438" y="537"/>
                    <a:pt x="489" y="468"/>
                    <a:pt x="478" y="378"/>
                  </a:cubicBezTo>
                  <a:cubicBezTo>
                    <a:pt x="478" y="209"/>
                    <a:pt x="379" y="60"/>
                    <a:pt x="220" y="10"/>
                  </a:cubicBezTo>
                  <a:cubicBezTo>
                    <a:pt x="200" y="0"/>
                    <a:pt x="180" y="0"/>
                    <a:pt x="170" y="0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49" name="Google Shape;5052;p65">
              <a:extLst>
                <a:ext uri="{FF2B5EF4-FFF2-40B4-BE49-F238E27FC236}">
                  <a16:creationId xmlns:a16="http://schemas.microsoft.com/office/drawing/2014/main" id="{156872F3-A2CC-CE71-FAEE-F04771BAE89F}"/>
                </a:ext>
              </a:extLst>
            </p:cNvPr>
            <p:cNvSpPr/>
            <p:nvPr/>
          </p:nvSpPr>
          <p:spPr>
            <a:xfrm>
              <a:off x="6808434" y="2387782"/>
              <a:ext cx="14443" cy="17612"/>
            </a:xfrm>
            <a:custGeom>
              <a:avLst/>
              <a:gdLst/>
              <a:ahLst/>
              <a:cxnLst/>
              <a:rect l="l" t="t" r="r" b="b"/>
              <a:pathLst>
                <a:path w="319" h="389" extrusionOk="0">
                  <a:moveTo>
                    <a:pt x="110" y="0"/>
                  </a:moveTo>
                  <a:cubicBezTo>
                    <a:pt x="50" y="0"/>
                    <a:pt x="11" y="51"/>
                    <a:pt x="0" y="110"/>
                  </a:cubicBezTo>
                  <a:cubicBezTo>
                    <a:pt x="0" y="170"/>
                    <a:pt x="11" y="230"/>
                    <a:pt x="50" y="279"/>
                  </a:cubicBezTo>
                  <a:cubicBezTo>
                    <a:pt x="80" y="329"/>
                    <a:pt x="130" y="389"/>
                    <a:pt x="199" y="389"/>
                  </a:cubicBezTo>
                  <a:lnTo>
                    <a:pt x="239" y="389"/>
                  </a:lnTo>
                  <a:cubicBezTo>
                    <a:pt x="289" y="358"/>
                    <a:pt x="319" y="319"/>
                    <a:pt x="319" y="259"/>
                  </a:cubicBezTo>
                  <a:cubicBezTo>
                    <a:pt x="319" y="150"/>
                    <a:pt x="249" y="40"/>
                    <a:pt x="140" y="11"/>
                  </a:cubicBezTo>
                  <a:cubicBezTo>
                    <a:pt x="130" y="0"/>
                    <a:pt x="120" y="0"/>
                    <a:pt x="110" y="0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0" name="Google Shape;5053;p65">
              <a:extLst>
                <a:ext uri="{FF2B5EF4-FFF2-40B4-BE49-F238E27FC236}">
                  <a16:creationId xmlns:a16="http://schemas.microsoft.com/office/drawing/2014/main" id="{887F9358-27E9-632F-FF17-EE52CDEADABE}"/>
                </a:ext>
              </a:extLst>
            </p:cNvPr>
            <p:cNvSpPr/>
            <p:nvPr/>
          </p:nvSpPr>
          <p:spPr>
            <a:xfrm>
              <a:off x="6701268" y="2775970"/>
              <a:ext cx="13990" cy="18517"/>
            </a:xfrm>
            <a:custGeom>
              <a:avLst/>
              <a:gdLst/>
              <a:ahLst/>
              <a:cxnLst/>
              <a:rect l="l" t="t" r="r" b="b"/>
              <a:pathLst>
                <a:path w="309" h="409" extrusionOk="0">
                  <a:moveTo>
                    <a:pt x="150" y="1"/>
                  </a:moveTo>
                  <a:cubicBezTo>
                    <a:pt x="110" y="1"/>
                    <a:pt x="80" y="20"/>
                    <a:pt x="50" y="51"/>
                  </a:cubicBezTo>
                  <a:cubicBezTo>
                    <a:pt x="20" y="100"/>
                    <a:pt x="0" y="160"/>
                    <a:pt x="0" y="219"/>
                  </a:cubicBezTo>
                  <a:cubicBezTo>
                    <a:pt x="10" y="289"/>
                    <a:pt x="30" y="389"/>
                    <a:pt x="119" y="409"/>
                  </a:cubicBezTo>
                  <a:lnTo>
                    <a:pt x="139" y="409"/>
                  </a:lnTo>
                  <a:cubicBezTo>
                    <a:pt x="189" y="409"/>
                    <a:pt x="229" y="379"/>
                    <a:pt x="249" y="339"/>
                  </a:cubicBezTo>
                  <a:cubicBezTo>
                    <a:pt x="309" y="239"/>
                    <a:pt x="298" y="120"/>
                    <a:pt x="219" y="31"/>
                  </a:cubicBezTo>
                  <a:cubicBezTo>
                    <a:pt x="199" y="11"/>
                    <a:pt x="179" y="1"/>
                    <a:pt x="150" y="1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1" name="Google Shape;5054;p65">
              <a:extLst>
                <a:ext uri="{FF2B5EF4-FFF2-40B4-BE49-F238E27FC236}">
                  <a16:creationId xmlns:a16="http://schemas.microsoft.com/office/drawing/2014/main" id="{06687313-DD0C-B609-5954-3C94396C4C93}"/>
                </a:ext>
              </a:extLst>
            </p:cNvPr>
            <p:cNvSpPr/>
            <p:nvPr/>
          </p:nvSpPr>
          <p:spPr>
            <a:xfrm>
              <a:off x="5903251" y="2088333"/>
              <a:ext cx="22094" cy="14443"/>
            </a:xfrm>
            <a:custGeom>
              <a:avLst/>
              <a:gdLst/>
              <a:ahLst/>
              <a:cxnLst/>
              <a:rect l="l" t="t" r="r" b="b"/>
              <a:pathLst>
                <a:path w="488" h="319" extrusionOk="0">
                  <a:moveTo>
                    <a:pt x="378" y="0"/>
                  </a:moveTo>
                  <a:cubicBezTo>
                    <a:pt x="369" y="0"/>
                    <a:pt x="358" y="10"/>
                    <a:pt x="349" y="10"/>
                  </a:cubicBezTo>
                  <a:cubicBezTo>
                    <a:pt x="309" y="20"/>
                    <a:pt x="269" y="40"/>
                    <a:pt x="239" y="49"/>
                  </a:cubicBezTo>
                  <a:cubicBezTo>
                    <a:pt x="219" y="49"/>
                    <a:pt x="199" y="40"/>
                    <a:pt x="190" y="40"/>
                  </a:cubicBezTo>
                  <a:cubicBezTo>
                    <a:pt x="80" y="40"/>
                    <a:pt x="0" y="169"/>
                    <a:pt x="80" y="259"/>
                  </a:cubicBezTo>
                  <a:cubicBezTo>
                    <a:pt x="110" y="298"/>
                    <a:pt x="170" y="318"/>
                    <a:pt x="219" y="318"/>
                  </a:cubicBezTo>
                  <a:lnTo>
                    <a:pt x="259" y="318"/>
                  </a:lnTo>
                  <a:cubicBezTo>
                    <a:pt x="349" y="298"/>
                    <a:pt x="408" y="219"/>
                    <a:pt x="448" y="139"/>
                  </a:cubicBezTo>
                  <a:cubicBezTo>
                    <a:pt x="488" y="89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2" name="Google Shape;5055;p65">
              <a:extLst>
                <a:ext uri="{FF2B5EF4-FFF2-40B4-BE49-F238E27FC236}">
                  <a16:creationId xmlns:a16="http://schemas.microsoft.com/office/drawing/2014/main" id="{53596182-B506-5E4C-A74A-3B65AE64CE45}"/>
                </a:ext>
              </a:extLst>
            </p:cNvPr>
            <p:cNvSpPr/>
            <p:nvPr/>
          </p:nvSpPr>
          <p:spPr>
            <a:xfrm>
              <a:off x="5942866" y="2067597"/>
              <a:ext cx="18970" cy="10368"/>
            </a:xfrm>
            <a:custGeom>
              <a:avLst/>
              <a:gdLst/>
              <a:ahLst/>
              <a:cxnLst/>
              <a:rect l="l" t="t" r="r" b="b"/>
              <a:pathLst>
                <a:path w="419" h="229" extrusionOk="0">
                  <a:moveTo>
                    <a:pt x="279" y="1"/>
                  </a:moveTo>
                  <a:cubicBezTo>
                    <a:pt x="190" y="1"/>
                    <a:pt x="80" y="20"/>
                    <a:pt x="31" y="100"/>
                  </a:cubicBezTo>
                  <a:cubicBezTo>
                    <a:pt x="0" y="160"/>
                    <a:pt x="51" y="229"/>
                    <a:pt x="110" y="229"/>
                  </a:cubicBezTo>
                  <a:lnTo>
                    <a:pt x="130" y="229"/>
                  </a:lnTo>
                  <a:lnTo>
                    <a:pt x="190" y="199"/>
                  </a:lnTo>
                  <a:cubicBezTo>
                    <a:pt x="210" y="199"/>
                    <a:pt x="230" y="209"/>
                    <a:pt x="250" y="209"/>
                  </a:cubicBezTo>
                  <a:cubicBezTo>
                    <a:pt x="319" y="209"/>
                    <a:pt x="389" y="160"/>
                    <a:pt x="409" y="90"/>
                  </a:cubicBezTo>
                  <a:cubicBezTo>
                    <a:pt x="418" y="60"/>
                    <a:pt x="389" y="10"/>
                    <a:pt x="349" y="1"/>
                  </a:cubicBezTo>
                  <a:close/>
                </a:path>
              </a:pathLst>
            </a:custGeom>
            <a:solidFill>
              <a:srgbClr val="92D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3" name="Google Shape;5056;p65">
              <a:extLst>
                <a:ext uri="{FF2B5EF4-FFF2-40B4-BE49-F238E27FC236}">
                  <a16:creationId xmlns:a16="http://schemas.microsoft.com/office/drawing/2014/main" id="{E82A96BF-5CFD-137D-71AC-EBDE3B08B14D}"/>
                </a:ext>
              </a:extLst>
            </p:cNvPr>
            <p:cNvSpPr/>
            <p:nvPr/>
          </p:nvSpPr>
          <p:spPr>
            <a:xfrm>
              <a:off x="6688184" y="2778687"/>
              <a:ext cx="50482" cy="97794"/>
            </a:xfrm>
            <a:custGeom>
              <a:avLst/>
              <a:gdLst/>
              <a:ahLst/>
              <a:cxnLst/>
              <a:rect l="l" t="t" r="r" b="b"/>
              <a:pathLst>
                <a:path w="1115" h="2160" extrusionOk="0">
                  <a:moveTo>
                    <a:pt x="10" y="0"/>
                  </a:moveTo>
                  <a:cubicBezTo>
                    <a:pt x="1" y="70"/>
                    <a:pt x="1" y="150"/>
                    <a:pt x="1" y="219"/>
                  </a:cubicBezTo>
                  <a:cubicBezTo>
                    <a:pt x="1" y="299"/>
                    <a:pt x="10" y="369"/>
                    <a:pt x="10" y="448"/>
                  </a:cubicBezTo>
                  <a:cubicBezTo>
                    <a:pt x="50" y="966"/>
                    <a:pt x="130" y="1881"/>
                    <a:pt x="647" y="2149"/>
                  </a:cubicBezTo>
                  <a:cubicBezTo>
                    <a:pt x="657" y="2149"/>
                    <a:pt x="677" y="2159"/>
                    <a:pt x="687" y="2159"/>
                  </a:cubicBezTo>
                  <a:cubicBezTo>
                    <a:pt x="707" y="2159"/>
                    <a:pt x="737" y="2139"/>
                    <a:pt x="747" y="2119"/>
                  </a:cubicBezTo>
                  <a:cubicBezTo>
                    <a:pt x="876" y="1881"/>
                    <a:pt x="797" y="1682"/>
                    <a:pt x="846" y="1423"/>
                  </a:cubicBezTo>
                  <a:cubicBezTo>
                    <a:pt x="906" y="1145"/>
                    <a:pt x="996" y="886"/>
                    <a:pt x="1115" y="637"/>
                  </a:cubicBezTo>
                  <a:cubicBezTo>
                    <a:pt x="677" y="597"/>
                    <a:pt x="289" y="378"/>
                    <a:pt x="30" y="31"/>
                  </a:cubicBezTo>
                  <a:cubicBezTo>
                    <a:pt x="30" y="20"/>
                    <a:pt x="21" y="11"/>
                    <a:pt x="10" y="0"/>
                  </a:cubicBezTo>
                  <a:close/>
                </a:path>
              </a:pathLst>
            </a:custGeom>
            <a:solidFill>
              <a:srgbClr val="77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4" name="Google Shape;5057;p65">
              <a:extLst>
                <a:ext uri="{FF2B5EF4-FFF2-40B4-BE49-F238E27FC236}">
                  <a16:creationId xmlns:a16="http://schemas.microsoft.com/office/drawing/2014/main" id="{CCF6B7C1-613D-1538-D161-1B9CA88BAA66}"/>
                </a:ext>
              </a:extLst>
            </p:cNvPr>
            <p:cNvSpPr/>
            <p:nvPr/>
          </p:nvSpPr>
          <p:spPr>
            <a:xfrm>
              <a:off x="6908401" y="2655765"/>
              <a:ext cx="111286" cy="272057"/>
            </a:xfrm>
            <a:custGeom>
              <a:avLst/>
              <a:gdLst/>
              <a:ahLst/>
              <a:cxnLst/>
              <a:rect l="l" t="t" r="r" b="b"/>
              <a:pathLst>
                <a:path w="2458" h="6009" extrusionOk="0">
                  <a:moveTo>
                    <a:pt x="1423" y="2079"/>
                  </a:moveTo>
                  <a:cubicBezTo>
                    <a:pt x="1443" y="2079"/>
                    <a:pt x="1473" y="2089"/>
                    <a:pt x="1493" y="2099"/>
                  </a:cubicBezTo>
                  <a:cubicBezTo>
                    <a:pt x="1632" y="2169"/>
                    <a:pt x="1672" y="2377"/>
                    <a:pt x="1682" y="2507"/>
                  </a:cubicBezTo>
                  <a:cubicBezTo>
                    <a:pt x="1692" y="2596"/>
                    <a:pt x="1612" y="2656"/>
                    <a:pt x="1532" y="2656"/>
                  </a:cubicBezTo>
                  <a:cubicBezTo>
                    <a:pt x="1503" y="2656"/>
                    <a:pt x="1473" y="2646"/>
                    <a:pt x="1453" y="2636"/>
                  </a:cubicBezTo>
                  <a:cubicBezTo>
                    <a:pt x="1324" y="2556"/>
                    <a:pt x="1254" y="2387"/>
                    <a:pt x="1284" y="2238"/>
                  </a:cubicBezTo>
                  <a:cubicBezTo>
                    <a:pt x="1274" y="2149"/>
                    <a:pt x="1344" y="2079"/>
                    <a:pt x="1423" y="2079"/>
                  </a:cubicBezTo>
                  <a:close/>
                  <a:moveTo>
                    <a:pt x="1055" y="2735"/>
                  </a:moveTo>
                  <a:cubicBezTo>
                    <a:pt x="1075" y="2735"/>
                    <a:pt x="1095" y="2746"/>
                    <a:pt x="1115" y="2765"/>
                  </a:cubicBezTo>
                  <a:cubicBezTo>
                    <a:pt x="1135" y="2775"/>
                    <a:pt x="1145" y="2785"/>
                    <a:pt x="1154" y="2795"/>
                  </a:cubicBezTo>
                  <a:cubicBezTo>
                    <a:pt x="1205" y="2855"/>
                    <a:pt x="1234" y="2925"/>
                    <a:pt x="1224" y="3004"/>
                  </a:cubicBezTo>
                  <a:cubicBezTo>
                    <a:pt x="1224" y="3044"/>
                    <a:pt x="1205" y="3073"/>
                    <a:pt x="1185" y="3084"/>
                  </a:cubicBezTo>
                  <a:cubicBezTo>
                    <a:pt x="1154" y="3113"/>
                    <a:pt x="1135" y="3123"/>
                    <a:pt x="1095" y="3123"/>
                  </a:cubicBezTo>
                  <a:cubicBezTo>
                    <a:pt x="966" y="3123"/>
                    <a:pt x="926" y="2964"/>
                    <a:pt x="955" y="2865"/>
                  </a:cubicBezTo>
                  <a:lnTo>
                    <a:pt x="955" y="2845"/>
                  </a:lnTo>
                  <a:cubicBezTo>
                    <a:pt x="936" y="2785"/>
                    <a:pt x="995" y="2735"/>
                    <a:pt x="1055" y="2735"/>
                  </a:cubicBezTo>
                  <a:close/>
                  <a:moveTo>
                    <a:pt x="1702" y="3143"/>
                  </a:moveTo>
                  <a:cubicBezTo>
                    <a:pt x="1742" y="3143"/>
                    <a:pt x="1791" y="3153"/>
                    <a:pt x="1821" y="3193"/>
                  </a:cubicBezTo>
                  <a:cubicBezTo>
                    <a:pt x="1831" y="3193"/>
                    <a:pt x="1831" y="3193"/>
                    <a:pt x="1841" y="3203"/>
                  </a:cubicBezTo>
                  <a:cubicBezTo>
                    <a:pt x="1871" y="3233"/>
                    <a:pt x="1890" y="3263"/>
                    <a:pt x="1901" y="3292"/>
                  </a:cubicBezTo>
                  <a:cubicBezTo>
                    <a:pt x="1970" y="3431"/>
                    <a:pt x="2010" y="3581"/>
                    <a:pt x="2010" y="3740"/>
                  </a:cubicBezTo>
                  <a:cubicBezTo>
                    <a:pt x="2010" y="3840"/>
                    <a:pt x="1921" y="3889"/>
                    <a:pt x="1841" y="3889"/>
                  </a:cubicBezTo>
                  <a:cubicBezTo>
                    <a:pt x="1781" y="3889"/>
                    <a:pt x="1722" y="3869"/>
                    <a:pt x="1692" y="3809"/>
                  </a:cubicBezTo>
                  <a:cubicBezTo>
                    <a:pt x="1652" y="3720"/>
                    <a:pt x="1563" y="3571"/>
                    <a:pt x="1543" y="3442"/>
                  </a:cubicBezTo>
                  <a:cubicBezTo>
                    <a:pt x="1453" y="3292"/>
                    <a:pt x="1572" y="3143"/>
                    <a:pt x="1702" y="3143"/>
                  </a:cubicBezTo>
                  <a:close/>
                  <a:moveTo>
                    <a:pt x="1762" y="0"/>
                  </a:moveTo>
                  <a:cubicBezTo>
                    <a:pt x="1771" y="139"/>
                    <a:pt x="1781" y="268"/>
                    <a:pt x="1781" y="408"/>
                  </a:cubicBezTo>
                  <a:cubicBezTo>
                    <a:pt x="1781" y="905"/>
                    <a:pt x="1632" y="1502"/>
                    <a:pt x="1224" y="1820"/>
                  </a:cubicBezTo>
                  <a:cubicBezTo>
                    <a:pt x="1025" y="1970"/>
                    <a:pt x="816" y="2039"/>
                    <a:pt x="608" y="2039"/>
                  </a:cubicBezTo>
                  <a:cubicBezTo>
                    <a:pt x="398" y="2039"/>
                    <a:pt x="190" y="1970"/>
                    <a:pt x="1" y="1880"/>
                  </a:cubicBezTo>
                  <a:lnTo>
                    <a:pt x="1" y="1880"/>
                  </a:lnTo>
                  <a:cubicBezTo>
                    <a:pt x="259" y="2258"/>
                    <a:pt x="518" y="2646"/>
                    <a:pt x="717" y="3084"/>
                  </a:cubicBezTo>
                  <a:cubicBezTo>
                    <a:pt x="1015" y="3710"/>
                    <a:pt x="1294" y="4377"/>
                    <a:pt x="1304" y="5083"/>
                  </a:cubicBezTo>
                  <a:lnTo>
                    <a:pt x="1304" y="5103"/>
                  </a:lnTo>
                  <a:cubicBezTo>
                    <a:pt x="1304" y="5332"/>
                    <a:pt x="1244" y="5540"/>
                    <a:pt x="1244" y="5739"/>
                  </a:cubicBezTo>
                  <a:cubicBezTo>
                    <a:pt x="1244" y="5819"/>
                    <a:pt x="1254" y="5898"/>
                    <a:pt x="1284" y="5968"/>
                  </a:cubicBezTo>
                  <a:cubicBezTo>
                    <a:pt x="1294" y="5998"/>
                    <a:pt x="1304" y="6008"/>
                    <a:pt x="1333" y="6008"/>
                  </a:cubicBezTo>
                  <a:cubicBezTo>
                    <a:pt x="1344" y="6008"/>
                    <a:pt x="1364" y="6008"/>
                    <a:pt x="1384" y="5988"/>
                  </a:cubicBezTo>
                  <a:cubicBezTo>
                    <a:pt x="1901" y="5590"/>
                    <a:pt x="2179" y="4417"/>
                    <a:pt x="2319" y="3820"/>
                  </a:cubicBezTo>
                  <a:cubicBezTo>
                    <a:pt x="2408" y="3431"/>
                    <a:pt x="2458" y="3024"/>
                    <a:pt x="2458" y="2616"/>
                  </a:cubicBezTo>
                  <a:cubicBezTo>
                    <a:pt x="2458" y="1910"/>
                    <a:pt x="2319" y="1194"/>
                    <a:pt x="2040" y="547"/>
                  </a:cubicBezTo>
                  <a:cubicBezTo>
                    <a:pt x="1960" y="358"/>
                    <a:pt x="1861" y="179"/>
                    <a:pt x="1762" y="0"/>
                  </a:cubicBezTo>
                  <a:close/>
                </a:path>
              </a:pathLst>
            </a:custGeom>
            <a:solidFill>
              <a:srgbClr val="77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5" name="Google Shape;5058;p65">
              <a:extLst>
                <a:ext uri="{FF2B5EF4-FFF2-40B4-BE49-F238E27FC236}">
                  <a16:creationId xmlns:a16="http://schemas.microsoft.com/office/drawing/2014/main" id="{D7FA6945-C259-9AC2-1286-5941C8CF5184}"/>
                </a:ext>
              </a:extLst>
            </p:cNvPr>
            <p:cNvSpPr/>
            <p:nvPr/>
          </p:nvSpPr>
          <p:spPr>
            <a:xfrm>
              <a:off x="6974140" y="2798064"/>
              <a:ext cx="25263" cy="33820"/>
            </a:xfrm>
            <a:custGeom>
              <a:avLst/>
              <a:gdLst/>
              <a:ahLst/>
              <a:cxnLst/>
              <a:rect l="l" t="t" r="r" b="b"/>
              <a:pathLst>
                <a:path w="558" h="747" extrusionOk="0">
                  <a:moveTo>
                    <a:pt x="250" y="0"/>
                  </a:moveTo>
                  <a:cubicBezTo>
                    <a:pt x="120" y="0"/>
                    <a:pt x="1" y="149"/>
                    <a:pt x="91" y="299"/>
                  </a:cubicBezTo>
                  <a:cubicBezTo>
                    <a:pt x="111" y="428"/>
                    <a:pt x="200" y="577"/>
                    <a:pt x="240" y="666"/>
                  </a:cubicBezTo>
                  <a:cubicBezTo>
                    <a:pt x="270" y="726"/>
                    <a:pt x="329" y="746"/>
                    <a:pt x="389" y="746"/>
                  </a:cubicBezTo>
                  <a:cubicBezTo>
                    <a:pt x="469" y="746"/>
                    <a:pt x="558" y="697"/>
                    <a:pt x="558" y="597"/>
                  </a:cubicBezTo>
                  <a:cubicBezTo>
                    <a:pt x="558" y="438"/>
                    <a:pt x="518" y="288"/>
                    <a:pt x="449" y="149"/>
                  </a:cubicBezTo>
                  <a:cubicBezTo>
                    <a:pt x="438" y="120"/>
                    <a:pt x="419" y="90"/>
                    <a:pt x="389" y="60"/>
                  </a:cubicBezTo>
                  <a:cubicBezTo>
                    <a:pt x="379" y="50"/>
                    <a:pt x="379" y="50"/>
                    <a:pt x="369" y="50"/>
                  </a:cubicBezTo>
                  <a:cubicBezTo>
                    <a:pt x="339" y="10"/>
                    <a:pt x="290" y="0"/>
                    <a:pt x="250" y="0"/>
                  </a:cubicBezTo>
                  <a:close/>
                </a:path>
              </a:pathLst>
            </a:custGeom>
            <a:solidFill>
              <a:srgbClr val="83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6" name="Google Shape;5059;p65">
              <a:extLst>
                <a:ext uri="{FF2B5EF4-FFF2-40B4-BE49-F238E27FC236}">
                  <a16:creationId xmlns:a16="http://schemas.microsoft.com/office/drawing/2014/main" id="{20400AC8-1860-9D55-5D8E-0AC8DE4ED65D}"/>
                </a:ext>
              </a:extLst>
            </p:cNvPr>
            <p:cNvSpPr/>
            <p:nvPr/>
          </p:nvSpPr>
          <p:spPr>
            <a:xfrm>
              <a:off x="6965131" y="2749846"/>
              <a:ext cx="19876" cy="26169"/>
            </a:xfrm>
            <a:custGeom>
              <a:avLst/>
              <a:gdLst/>
              <a:ahLst/>
              <a:cxnLst/>
              <a:rect l="l" t="t" r="r" b="b"/>
              <a:pathLst>
                <a:path w="439" h="578" extrusionOk="0">
                  <a:moveTo>
                    <a:pt x="170" y="1"/>
                  </a:moveTo>
                  <a:cubicBezTo>
                    <a:pt x="91" y="1"/>
                    <a:pt x="21" y="71"/>
                    <a:pt x="31" y="160"/>
                  </a:cubicBezTo>
                  <a:cubicBezTo>
                    <a:pt x="1" y="309"/>
                    <a:pt x="71" y="478"/>
                    <a:pt x="200" y="558"/>
                  </a:cubicBezTo>
                  <a:cubicBezTo>
                    <a:pt x="220" y="568"/>
                    <a:pt x="250" y="578"/>
                    <a:pt x="279" y="578"/>
                  </a:cubicBezTo>
                  <a:cubicBezTo>
                    <a:pt x="359" y="578"/>
                    <a:pt x="439" y="518"/>
                    <a:pt x="429" y="429"/>
                  </a:cubicBezTo>
                  <a:cubicBezTo>
                    <a:pt x="419" y="299"/>
                    <a:pt x="379" y="91"/>
                    <a:pt x="240" y="21"/>
                  </a:cubicBezTo>
                  <a:cubicBezTo>
                    <a:pt x="220" y="11"/>
                    <a:pt x="190" y="1"/>
                    <a:pt x="170" y="1"/>
                  </a:cubicBezTo>
                  <a:close/>
                </a:path>
              </a:pathLst>
            </a:custGeom>
            <a:solidFill>
              <a:srgbClr val="83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7" name="Google Shape;5060;p65">
              <a:extLst>
                <a:ext uri="{FF2B5EF4-FFF2-40B4-BE49-F238E27FC236}">
                  <a16:creationId xmlns:a16="http://schemas.microsoft.com/office/drawing/2014/main" id="{B150BA89-06F1-B426-7B92-F1886190AFC8}"/>
                </a:ext>
              </a:extLst>
            </p:cNvPr>
            <p:cNvSpPr/>
            <p:nvPr/>
          </p:nvSpPr>
          <p:spPr>
            <a:xfrm>
              <a:off x="6950326" y="2779592"/>
              <a:ext cx="13945" cy="17612"/>
            </a:xfrm>
            <a:custGeom>
              <a:avLst/>
              <a:gdLst/>
              <a:ahLst/>
              <a:cxnLst/>
              <a:rect l="l" t="t" r="r" b="b"/>
              <a:pathLst>
                <a:path w="308" h="389" extrusionOk="0">
                  <a:moveTo>
                    <a:pt x="129" y="0"/>
                  </a:moveTo>
                  <a:cubicBezTo>
                    <a:pt x="69" y="0"/>
                    <a:pt x="10" y="50"/>
                    <a:pt x="29" y="110"/>
                  </a:cubicBezTo>
                  <a:lnTo>
                    <a:pt x="29" y="130"/>
                  </a:lnTo>
                  <a:cubicBezTo>
                    <a:pt x="0" y="229"/>
                    <a:pt x="40" y="388"/>
                    <a:pt x="169" y="388"/>
                  </a:cubicBezTo>
                  <a:cubicBezTo>
                    <a:pt x="209" y="388"/>
                    <a:pt x="228" y="378"/>
                    <a:pt x="259" y="349"/>
                  </a:cubicBezTo>
                  <a:cubicBezTo>
                    <a:pt x="279" y="338"/>
                    <a:pt x="298" y="309"/>
                    <a:pt x="298" y="269"/>
                  </a:cubicBezTo>
                  <a:cubicBezTo>
                    <a:pt x="308" y="190"/>
                    <a:pt x="279" y="120"/>
                    <a:pt x="228" y="60"/>
                  </a:cubicBezTo>
                  <a:cubicBezTo>
                    <a:pt x="219" y="50"/>
                    <a:pt x="209" y="40"/>
                    <a:pt x="189" y="30"/>
                  </a:cubicBezTo>
                  <a:cubicBezTo>
                    <a:pt x="169" y="11"/>
                    <a:pt x="149" y="0"/>
                    <a:pt x="129" y="0"/>
                  </a:cubicBezTo>
                  <a:close/>
                </a:path>
              </a:pathLst>
            </a:custGeom>
            <a:solidFill>
              <a:srgbClr val="83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8" name="Google Shape;5061;p65">
              <a:extLst>
                <a:ext uri="{FF2B5EF4-FFF2-40B4-BE49-F238E27FC236}">
                  <a16:creationId xmlns:a16="http://schemas.microsoft.com/office/drawing/2014/main" id="{83B9D702-5186-323A-12D0-0CE5C9F5EB56}"/>
                </a:ext>
              </a:extLst>
            </p:cNvPr>
            <p:cNvSpPr/>
            <p:nvPr/>
          </p:nvSpPr>
          <p:spPr>
            <a:xfrm>
              <a:off x="5945583" y="2457551"/>
              <a:ext cx="471901" cy="177795"/>
            </a:xfrm>
            <a:custGeom>
              <a:avLst/>
              <a:gdLst/>
              <a:ahLst/>
              <a:cxnLst/>
              <a:rect l="l" t="t" r="r" b="b"/>
              <a:pathLst>
                <a:path w="10423" h="3927" extrusionOk="0">
                  <a:moveTo>
                    <a:pt x="3449" y="1"/>
                  </a:moveTo>
                  <a:cubicBezTo>
                    <a:pt x="3413" y="1"/>
                    <a:pt x="3378" y="1"/>
                    <a:pt x="3342" y="2"/>
                  </a:cubicBezTo>
                  <a:cubicBezTo>
                    <a:pt x="2527" y="11"/>
                    <a:pt x="1711" y="210"/>
                    <a:pt x="895" y="508"/>
                  </a:cubicBezTo>
                  <a:cubicBezTo>
                    <a:pt x="647" y="598"/>
                    <a:pt x="378" y="707"/>
                    <a:pt x="209" y="917"/>
                  </a:cubicBezTo>
                  <a:cubicBezTo>
                    <a:pt x="0" y="1175"/>
                    <a:pt x="80" y="1463"/>
                    <a:pt x="259" y="1752"/>
                  </a:cubicBezTo>
                  <a:cubicBezTo>
                    <a:pt x="508" y="2120"/>
                    <a:pt x="955" y="2468"/>
                    <a:pt x="1184" y="2647"/>
                  </a:cubicBezTo>
                  <a:cubicBezTo>
                    <a:pt x="1383" y="2796"/>
                    <a:pt x="1602" y="2946"/>
                    <a:pt x="1821" y="3065"/>
                  </a:cubicBezTo>
                  <a:cubicBezTo>
                    <a:pt x="2328" y="3353"/>
                    <a:pt x="2875" y="3563"/>
                    <a:pt x="3442" y="3702"/>
                  </a:cubicBezTo>
                  <a:cubicBezTo>
                    <a:pt x="4037" y="3851"/>
                    <a:pt x="4677" y="3927"/>
                    <a:pt x="5344" y="3927"/>
                  </a:cubicBezTo>
                  <a:cubicBezTo>
                    <a:pt x="5569" y="3927"/>
                    <a:pt x="5797" y="3918"/>
                    <a:pt x="6028" y="3901"/>
                  </a:cubicBezTo>
                  <a:cubicBezTo>
                    <a:pt x="6963" y="3841"/>
                    <a:pt x="8087" y="3682"/>
                    <a:pt x="9062" y="3174"/>
                  </a:cubicBezTo>
                  <a:cubicBezTo>
                    <a:pt x="9241" y="3085"/>
                    <a:pt x="9430" y="2966"/>
                    <a:pt x="9599" y="2836"/>
                  </a:cubicBezTo>
                  <a:cubicBezTo>
                    <a:pt x="9918" y="2577"/>
                    <a:pt x="10186" y="2269"/>
                    <a:pt x="10345" y="1941"/>
                  </a:cubicBezTo>
                  <a:cubicBezTo>
                    <a:pt x="10375" y="1872"/>
                    <a:pt x="10405" y="1812"/>
                    <a:pt x="10415" y="1752"/>
                  </a:cubicBezTo>
                  <a:cubicBezTo>
                    <a:pt x="10422" y="1624"/>
                    <a:pt x="10336" y="1583"/>
                    <a:pt x="10212" y="1583"/>
                  </a:cubicBezTo>
                  <a:cubicBezTo>
                    <a:pt x="10010" y="1583"/>
                    <a:pt x="9708" y="1694"/>
                    <a:pt x="9559" y="1712"/>
                  </a:cubicBezTo>
                  <a:cubicBezTo>
                    <a:pt x="9399" y="1727"/>
                    <a:pt x="9244" y="1736"/>
                    <a:pt x="9094" y="1736"/>
                  </a:cubicBezTo>
                  <a:cubicBezTo>
                    <a:pt x="9039" y="1736"/>
                    <a:pt x="8985" y="1735"/>
                    <a:pt x="8932" y="1732"/>
                  </a:cubicBezTo>
                  <a:cubicBezTo>
                    <a:pt x="8863" y="1722"/>
                    <a:pt x="8804" y="1722"/>
                    <a:pt x="8734" y="1712"/>
                  </a:cubicBezTo>
                  <a:cubicBezTo>
                    <a:pt x="8028" y="1633"/>
                    <a:pt x="7411" y="1324"/>
                    <a:pt x="6844" y="1046"/>
                  </a:cubicBezTo>
                  <a:cubicBezTo>
                    <a:pt x="6247" y="758"/>
                    <a:pt x="5670" y="449"/>
                    <a:pt x="5013" y="240"/>
                  </a:cubicBezTo>
                  <a:cubicBezTo>
                    <a:pt x="4492" y="73"/>
                    <a:pt x="3970" y="1"/>
                    <a:pt x="3449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59" name="Google Shape;5062;p65">
              <a:extLst>
                <a:ext uri="{FF2B5EF4-FFF2-40B4-BE49-F238E27FC236}">
                  <a16:creationId xmlns:a16="http://schemas.microsoft.com/office/drawing/2014/main" id="{88E4F6A0-8588-CCF5-7AB3-7078CEA7F7F5}"/>
                </a:ext>
              </a:extLst>
            </p:cNvPr>
            <p:cNvSpPr/>
            <p:nvPr/>
          </p:nvSpPr>
          <p:spPr>
            <a:xfrm>
              <a:off x="6027983" y="2529176"/>
              <a:ext cx="389139" cy="105898"/>
            </a:xfrm>
            <a:custGeom>
              <a:avLst/>
              <a:gdLst/>
              <a:ahLst/>
              <a:cxnLst/>
              <a:rect l="l" t="t" r="r" b="b"/>
              <a:pathLst>
                <a:path w="8595" h="2339" extrusionOk="0">
                  <a:moveTo>
                    <a:pt x="8396" y="1"/>
                  </a:moveTo>
                  <a:cubicBezTo>
                    <a:pt x="8187" y="1"/>
                    <a:pt x="7888" y="111"/>
                    <a:pt x="7739" y="130"/>
                  </a:cubicBezTo>
                  <a:cubicBezTo>
                    <a:pt x="7600" y="140"/>
                    <a:pt x="7451" y="150"/>
                    <a:pt x="7322" y="150"/>
                  </a:cubicBezTo>
                  <a:lnTo>
                    <a:pt x="7112" y="150"/>
                  </a:lnTo>
                  <a:cubicBezTo>
                    <a:pt x="7033" y="250"/>
                    <a:pt x="6953" y="359"/>
                    <a:pt x="6864" y="449"/>
                  </a:cubicBezTo>
                  <a:cubicBezTo>
                    <a:pt x="6049" y="1384"/>
                    <a:pt x="4765" y="1791"/>
                    <a:pt x="3522" y="1841"/>
                  </a:cubicBezTo>
                  <a:lnTo>
                    <a:pt x="3204" y="1841"/>
                  </a:lnTo>
                  <a:cubicBezTo>
                    <a:pt x="2129" y="1841"/>
                    <a:pt x="1065" y="1642"/>
                    <a:pt x="1" y="1483"/>
                  </a:cubicBezTo>
                  <a:lnTo>
                    <a:pt x="1" y="1483"/>
                  </a:lnTo>
                  <a:cubicBezTo>
                    <a:pt x="508" y="1771"/>
                    <a:pt x="1055" y="1981"/>
                    <a:pt x="1622" y="2120"/>
                  </a:cubicBezTo>
                  <a:cubicBezTo>
                    <a:pt x="2229" y="2269"/>
                    <a:pt x="2875" y="2339"/>
                    <a:pt x="3551" y="2339"/>
                  </a:cubicBezTo>
                  <a:cubicBezTo>
                    <a:pt x="3770" y="2339"/>
                    <a:pt x="3989" y="2339"/>
                    <a:pt x="4208" y="2319"/>
                  </a:cubicBezTo>
                  <a:cubicBezTo>
                    <a:pt x="5143" y="2259"/>
                    <a:pt x="6267" y="2100"/>
                    <a:pt x="7242" y="1592"/>
                  </a:cubicBezTo>
                  <a:cubicBezTo>
                    <a:pt x="7421" y="1503"/>
                    <a:pt x="7610" y="1384"/>
                    <a:pt x="7779" y="1254"/>
                  </a:cubicBezTo>
                  <a:cubicBezTo>
                    <a:pt x="8098" y="995"/>
                    <a:pt x="8366" y="687"/>
                    <a:pt x="8525" y="359"/>
                  </a:cubicBezTo>
                  <a:cubicBezTo>
                    <a:pt x="8555" y="290"/>
                    <a:pt x="8585" y="230"/>
                    <a:pt x="8595" y="170"/>
                  </a:cubicBezTo>
                  <a:lnTo>
                    <a:pt x="8595" y="150"/>
                  </a:lnTo>
                  <a:cubicBezTo>
                    <a:pt x="8595" y="40"/>
                    <a:pt x="8505" y="1"/>
                    <a:pt x="8396" y="1"/>
                  </a:cubicBezTo>
                  <a:close/>
                </a:path>
              </a:pathLst>
            </a:custGeom>
            <a:solidFill>
              <a:srgbClr val="77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0" name="Google Shape;5063;p65">
              <a:extLst>
                <a:ext uri="{FF2B5EF4-FFF2-40B4-BE49-F238E27FC236}">
                  <a16:creationId xmlns:a16="http://schemas.microsoft.com/office/drawing/2014/main" id="{63F981CC-2691-974C-C02B-662A97FDDB25}"/>
                </a:ext>
              </a:extLst>
            </p:cNvPr>
            <p:cNvSpPr/>
            <p:nvPr/>
          </p:nvSpPr>
          <p:spPr>
            <a:xfrm>
              <a:off x="6241455" y="2559556"/>
              <a:ext cx="31104" cy="21777"/>
            </a:xfrm>
            <a:custGeom>
              <a:avLst/>
              <a:gdLst/>
              <a:ahLst/>
              <a:cxnLst/>
              <a:rect l="l" t="t" r="r" b="b"/>
              <a:pathLst>
                <a:path w="687" h="481" extrusionOk="0">
                  <a:moveTo>
                    <a:pt x="248" y="0"/>
                  </a:moveTo>
                  <a:cubicBezTo>
                    <a:pt x="226" y="0"/>
                    <a:pt x="203" y="2"/>
                    <a:pt x="180" y="6"/>
                  </a:cubicBezTo>
                  <a:cubicBezTo>
                    <a:pt x="80" y="16"/>
                    <a:pt x="1" y="96"/>
                    <a:pt x="1" y="195"/>
                  </a:cubicBezTo>
                  <a:cubicBezTo>
                    <a:pt x="1" y="245"/>
                    <a:pt x="30" y="304"/>
                    <a:pt x="80" y="335"/>
                  </a:cubicBezTo>
                  <a:cubicBezTo>
                    <a:pt x="100" y="375"/>
                    <a:pt x="140" y="414"/>
                    <a:pt x="180" y="434"/>
                  </a:cubicBezTo>
                  <a:cubicBezTo>
                    <a:pt x="229" y="454"/>
                    <a:pt x="279" y="464"/>
                    <a:pt x="329" y="464"/>
                  </a:cubicBezTo>
                  <a:cubicBezTo>
                    <a:pt x="342" y="464"/>
                    <a:pt x="373" y="459"/>
                    <a:pt x="395" y="459"/>
                  </a:cubicBezTo>
                  <a:cubicBezTo>
                    <a:pt x="406" y="459"/>
                    <a:pt x="415" y="460"/>
                    <a:pt x="418" y="464"/>
                  </a:cubicBezTo>
                  <a:cubicBezTo>
                    <a:pt x="443" y="474"/>
                    <a:pt x="471" y="480"/>
                    <a:pt x="498" y="480"/>
                  </a:cubicBezTo>
                  <a:cubicBezTo>
                    <a:pt x="547" y="480"/>
                    <a:pt x="595" y="462"/>
                    <a:pt x="627" y="424"/>
                  </a:cubicBezTo>
                  <a:cubicBezTo>
                    <a:pt x="677" y="364"/>
                    <a:pt x="687" y="275"/>
                    <a:pt x="647" y="215"/>
                  </a:cubicBezTo>
                  <a:cubicBezTo>
                    <a:pt x="552" y="85"/>
                    <a:pt x="403" y="0"/>
                    <a:pt x="248" y="0"/>
                  </a:cubicBezTo>
                  <a:close/>
                </a:path>
              </a:pathLst>
            </a:custGeom>
            <a:solidFill>
              <a:srgbClr val="B0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1" name="Google Shape;5064;p65">
              <a:extLst>
                <a:ext uri="{FF2B5EF4-FFF2-40B4-BE49-F238E27FC236}">
                  <a16:creationId xmlns:a16="http://schemas.microsoft.com/office/drawing/2014/main" id="{D6F244AD-9BE9-866A-5C9E-1A7FCBF9CBA4}"/>
                </a:ext>
              </a:extLst>
            </p:cNvPr>
            <p:cNvSpPr/>
            <p:nvPr/>
          </p:nvSpPr>
          <p:spPr>
            <a:xfrm>
              <a:off x="6207227" y="2565396"/>
              <a:ext cx="19378" cy="15167"/>
            </a:xfrm>
            <a:custGeom>
              <a:avLst/>
              <a:gdLst/>
              <a:ahLst/>
              <a:cxnLst/>
              <a:rect l="l" t="t" r="r" b="b"/>
              <a:pathLst>
                <a:path w="428" h="335" extrusionOk="0">
                  <a:moveTo>
                    <a:pt x="178" y="1"/>
                  </a:moveTo>
                  <a:cubicBezTo>
                    <a:pt x="156" y="1"/>
                    <a:pt x="133" y="3"/>
                    <a:pt x="110" y="7"/>
                  </a:cubicBezTo>
                  <a:cubicBezTo>
                    <a:pt x="40" y="27"/>
                    <a:pt x="1" y="126"/>
                    <a:pt x="21" y="186"/>
                  </a:cubicBezTo>
                  <a:cubicBezTo>
                    <a:pt x="30" y="226"/>
                    <a:pt x="60" y="255"/>
                    <a:pt x="90" y="265"/>
                  </a:cubicBezTo>
                  <a:cubicBezTo>
                    <a:pt x="110" y="275"/>
                    <a:pt x="120" y="275"/>
                    <a:pt x="140" y="285"/>
                  </a:cubicBezTo>
                  <a:cubicBezTo>
                    <a:pt x="180" y="315"/>
                    <a:pt x="239" y="325"/>
                    <a:pt x="289" y="335"/>
                  </a:cubicBezTo>
                  <a:cubicBezTo>
                    <a:pt x="379" y="335"/>
                    <a:pt x="428" y="235"/>
                    <a:pt x="408" y="166"/>
                  </a:cubicBezTo>
                  <a:cubicBezTo>
                    <a:pt x="388" y="106"/>
                    <a:pt x="348" y="66"/>
                    <a:pt x="299" y="36"/>
                  </a:cubicBezTo>
                  <a:cubicBezTo>
                    <a:pt x="260" y="10"/>
                    <a:pt x="220" y="1"/>
                    <a:pt x="178" y="1"/>
                  </a:cubicBezTo>
                  <a:close/>
                </a:path>
              </a:pathLst>
            </a:custGeom>
            <a:solidFill>
              <a:srgbClr val="B0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2" name="Google Shape;5065;p65">
              <a:extLst>
                <a:ext uri="{FF2B5EF4-FFF2-40B4-BE49-F238E27FC236}">
                  <a16:creationId xmlns:a16="http://schemas.microsoft.com/office/drawing/2014/main" id="{FF0075DC-9DC8-8596-1F7D-C5F9B442A6BD}"/>
                </a:ext>
              </a:extLst>
            </p:cNvPr>
            <p:cNvSpPr/>
            <p:nvPr/>
          </p:nvSpPr>
          <p:spPr>
            <a:xfrm>
              <a:off x="7134459" y="2103636"/>
              <a:ext cx="760711" cy="771577"/>
            </a:xfrm>
            <a:custGeom>
              <a:avLst/>
              <a:gdLst/>
              <a:ahLst/>
              <a:cxnLst/>
              <a:rect l="l" t="t" r="r" b="b"/>
              <a:pathLst>
                <a:path w="16802" h="17042" extrusionOk="0">
                  <a:moveTo>
                    <a:pt x="5191" y="1086"/>
                  </a:moveTo>
                  <a:cubicBezTo>
                    <a:pt x="5210" y="1086"/>
                    <a:pt x="5228" y="1092"/>
                    <a:pt x="5243" y="1104"/>
                  </a:cubicBezTo>
                  <a:cubicBezTo>
                    <a:pt x="5283" y="1134"/>
                    <a:pt x="5313" y="1174"/>
                    <a:pt x="5323" y="1234"/>
                  </a:cubicBezTo>
                  <a:cubicBezTo>
                    <a:pt x="5332" y="1273"/>
                    <a:pt x="5332" y="1313"/>
                    <a:pt x="5323" y="1353"/>
                  </a:cubicBezTo>
                  <a:cubicBezTo>
                    <a:pt x="5314" y="1415"/>
                    <a:pt x="5264" y="1454"/>
                    <a:pt x="5211" y="1454"/>
                  </a:cubicBezTo>
                  <a:cubicBezTo>
                    <a:pt x="5205" y="1454"/>
                    <a:pt x="5199" y="1453"/>
                    <a:pt x="5193" y="1453"/>
                  </a:cubicBezTo>
                  <a:cubicBezTo>
                    <a:pt x="5124" y="1433"/>
                    <a:pt x="5094" y="1363"/>
                    <a:pt x="5114" y="1303"/>
                  </a:cubicBezTo>
                  <a:cubicBezTo>
                    <a:pt x="5114" y="1303"/>
                    <a:pt x="5114" y="1293"/>
                    <a:pt x="5124" y="1283"/>
                  </a:cubicBezTo>
                  <a:lnTo>
                    <a:pt x="5114" y="1283"/>
                  </a:lnTo>
                  <a:cubicBezTo>
                    <a:pt x="5104" y="1254"/>
                    <a:pt x="5104" y="1223"/>
                    <a:pt x="5094" y="1194"/>
                  </a:cubicBezTo>
                  <a:cubicBezTo>
                    <a:pt x="5079" y="1134"/>
                    <a:pt x="5136" y="1086"/>
                    <a:pt x="5191" y="1086"/>
                  </a:cubicBezTo>
                  <a:close/>
                  <a:moveTo>
                    <a:pt x="4986" y="1575"/>
                  </a:moveTo>
                  <a:cubicBezTo>
                    <a:pt x="5004" y="1575"/>
                    <a:pt x="5022" y="1580"/>
                    <a:pt x="5034" y="1592"/>
                  </a:cubicBezTo>
                  <a:cubicBezTo>
                    <a:pt x="5044" y="1601"/>
                    <a:pt x="5064" y="1612"/>
                    <a:pt x="5074" y="1632"/>
                  </a:cubicBezTo>
                  <a:cubicBezTo>
                    <a:pt x="5084" y="1661"/>
                    <a:pt x="5084" y="1681"/>
                    <a:pt x="5074" y="1701"/>
                  </a:cubicBezTo>
                  <a:cubicBezTo>
                    <a:pt x="5074" y="1711"/>
                    <a:pt x="5074" y="1711"/>
                    <a:pt x="5084" y="1711"/>
                  </a:cubicBezTo>
                  <a:cubicBezTo>
                    <a:pt x="5112" y="1758"/>
                    <a:pt x="5087" y="1831"/>
                    <a:pt x="5025" y="1831"/>
                  </a:cubicBezTo>
                  <a:cubicBezTo>
                    <a:pt x="5022" y="1831"/>
                    <a:pt x="5018" y="1831"/>
                    <a:pt x="5014" y="1831"/>
                  </a:cubicBezTo>
                  <a:cubicBezTo>
                    <a:pt x="4965" y="1820"/>
                    <a:pt x="4915" y="1791"/>
                    <a:pt x="4895" y="1731"/>
                  </a:cubicBezTo>
                  <a:cubicBezTo>
                    <a:pt x="4885" y="1711"/>
                    <a:pt x="4885" y="1691"/>
                    <a:pt x="4885" y="1661"/>
                  </a:cubicBezTo>
                  <a:cubicBezTo>
                    <a:pt x="4895" y="1632"/>
                    <a:pt x="4915" y="1601"/>
                    <a:pt x="4945" y="1581"/>
                  </a:cubicBezTo>
                  <a:lnTo>
                    <a:pt x="4954" y="1581"/>
                  </a:lnTo>
                  <a:cubicBezTo>
                    <a:pt x="4963" y="1578"/>
                    <a:pt x="4974" y="1575"/>
                    <a:pt x="4986" y="1575"/>
                  </a:cubicBezTo>
                  <a:close/>
                  <a:moveTo>
                    <a:pt x="3677" y="2465"/>
                  </a:moveTo>
                  <a:cubicBezTo>
                    <a:pt x="3700" y="2465"/>
                    <a:pt x="3722" y="2473"/>
                    <a:pt x="3741" y="2487"/>
                  </a:cubicBezTo>
                  <a:lnTo>
                    <a:pt x="3771" y="2516"/>
                  </a:lnTo>
                  <a:cubicBezTo>
                    <a:pt x="3771" y="2527"/>
                    <a:pt x="3781" y="2527"/>
                    <a:pt x="3781" y="2536"/>
                  </a:cubicBezTo>
                  <a:cubicBezTo>
                    <a:pt x="3791" y="2536"/>
                    <a:pt x="3791" y="2547"/>
                    <a:pt x="3801" y="2547"/>
                  </a:cubicBezTo>
                  <a:cubicBezTo>
                    <a:pt x="3820" y="2586"/>
                    <a:pt x="3820" y="2636"/>
                    <a:pt x="3791" y="2666"/>
                  </a:cubicBezTo>
                  <a:cubicBezTo>
                    <a:pt x="3780" y="2682"/>
                    <a:pt x="3757" y="2690"/>
                    <a:pt x="3734" y="2690"/>
                  </a:cubicBezTo>
                  <a:cubicBezTo>
                    <a:pt x="3715" y="2690"/>
                    <a:pt x="3695" y="2685"/>
                    <a:pt x="3681" y="2676"/>
                  </a:cubicBezTo>
                  <a:cubicBezTo>
                    <a:pt x="3661" y="2656"/>
                    <a:pt x="3652" y="2636"/>
                    <a:pt x="3641" y="2616"/>
                  </a:cubicBezTo>
                  <a:cubicBezTo>
                    <a:pt x="3622" y="2606"/>
                    <a:pt x="3612" y="2606"/>
                    <a:pt x="3602" y="2586"/>
                  </a:cubicBezTo>
                  <a:cubicBezTo>
                    <a:pt x="3572" y="2567"/>
                    <a:pt x="3582" y="2516"/>
                    <a:pt x="3612" y="2497"/>
                  </a:cubicBezTo>
                  <a:cubicBezTo>
                    <a:pt x="3628" y="2475"/>
                    <a:pt x="3652" y="2465"/>
                    <a:pt x="3677" y="2465"/>
                  </a:cubicBezTo>
                  <a:close/>
                  <a:moveTo>
                    <a:pt x="3111" y="2376"/>
                  </a:moveTo>
                  <a:cubicBezTo>
                    <a:pt x="3165" y="2376"/>
                    <a:pt x="3218" y="2406"/>
                    <a:pt x="3244" y="2457"/>
                  </a:cubicBezTo>
                  <a:cubicBezTo>
                    <a:pt x="3254" y="2467"/>
                    <a:pt x="3254" y="2487"/>
                    <a:pt x="3263" y="2497"/>
                  </a:cubicBezTo>
                  <a:lnTo>
                    <a:pt x="3314" y="2547"/>
                  </a:lnTo>
                  <a:cubicBezTo>
                    <a:pt x="3343" y="2576"/>
                    <a:pt x="3343" y="2636"/>
                    <a:pt x="3323" y="2676"/>
                  </a:cubicBezTo>
                  <a:cubicBezTo>
                    <a:pt x="3305" y="2702"/>
                    <a:pt x="3264" y="2737"/>
                    <a:pt x="3220" y="2737"/>
                  </a:cubicBezTo>
                  <a:cubicBezTo>
                    <a:pt x="3215" y="2737"/>
                    <a:pt x="3209" y="2736"/>
                    <a:pt x="3204" y="2735"/>
                  </a:cubicBezTo>
                  <a:cubicBezTo>
                    <a:pt x="3164" y="2726"/>
                    <a:pt x="3124" y="2706"/>
                    <a:pt x="3095" y="2686"/>
                  </a:cubicBezTo>
                  <a:cubicBezTo>
                    <a:pt x="3075" y="2666"/>
                    <a:pt x="3055" y="2656"/>
                    <a:pt x="3045" y="2636"/>
                  </a:cubicBezTo>
                  <a:cubicBezTo>
                    <a:pt x="3035" y="2636"/>
                    <a:pt x="3035" y="2636"/>
                    <a:pt x="3035" y="2626"/>
                  </a:cubicBezTo>
                  <a:cubicBezTo>
                    <a:pt x="2995" y="2596"/>
                    <a:pt x="2965" y="2556"/>
                    <a:pt x="2975" y="2497"/>
                  </a:cubicBezTo>
                  <a:cubicBezTo>
                    <a:pt x="2975" y="2467"/>
                    <a:pt x="2995" y="2427"/>
                    <a:pt x="3025" y="2407"/>
                  </a:cubicBezTo>
                  <a:cubicBezTo>
                    <a:pt x="3050" y="2386"/>
                    <a:pt x="3081" y="2376"/>
                    <a:pt x="3111" y="2376"/>
                  </a:cubicBezTo>
                  <a:close/>
                  <a:moveTo>
                    <a:pt x="7996" y="3277"/>
                  </a:moveTo>
                  <a:cubicBezTo>
                    <a:pt x="8009" y="3277"/>
                    <a:pt x="8024" y="3279"/>
                    <a:pt x="8038" y="3283"/>
                  </a:cubicBezTo>
                  <a:cubicBezTo>
                    <a:pt x="8088" y="3303"/>
                    <a:pt x="8128" y="3362"/>
                    <a:pt x="8118" y="3422"/>
                  </a:cubicBezTo>
                  <a:cubicBezTo>
                    <a:pt x="8128" y="3451"/>
                    <a:pt x="8148" y="3482"/>
                    <a:pt x="8148" y="3511"/>
                  </a:cubicBezTo>
                  <a:cubicBezTo>
                    <a:pt x="8157" y="3601"/>
                    <a:pt x="8108" y="3681"/>
                    <a:pt x="8048" y="3740"/>
                  </a:cubicBezTo>
                  <a:cubicBezTo>
                    <a:pt x="8028" y="3757"/>
                    <a:pt x="8003" y="3765"/>
                    <a:pt x="7978" y="3765"/>
                  </a:cubicBezTo>
                  <a:cubicBezTo>
                    <a:pt x="7929" y="3765"/>
                    <a:pt x="7879" y="3736"/>
                    <a:pt x="7859" y="3690"/>
                  </a:cubicBezTo>
                  <a:cubicBezTo>
                    <a:pt x="7810" y="3581"/>
                    <a:pt x="7819" y="3462"/>
                    <a:pt x="7869" y="3362"/>
                  </a:cubicBezTo>
                  <a:cubicBezTo>
                    <a:pt x="7893" y="3307"/>
                    <a:pt x="7942" y="3277"/>
                    <a:pt x="7996" y="3277"/>
                  </a:cubicBezTo>
                  <a:close/>
                  <a:moveTo>
                    <a:pt x="7205" y="3877"/>
                  </a:moveTo>
                  <a:cubicBezTo>
                    <a:pt x="7259" y="3877"/>
                    <a:pt x="7318" y="3919"/>
                    <a:pt x="7312" y="3979"/>
                  </a:cubicBezTo>
                  <a:cubicBezTo>
                    <a:pt x="7302" y="3999"/>
                    <a:pt x="7302" y="4019"/>
                    <a:pt x="7302" y="4028"/>
                  </a:cubicBezTo>
                  <a:cubicBezTo>
                    <a:pt x="7312" y="4068"/>
                    <a:pt x="7312" y="4098"/>
                    <a:pt x="7312" y="4128"/>
                  </a:cubicBezTo>
                  <a:cubicBezTo>
                    <a:pt x="7312" y="4178"/>
                    <a:pt x="7262" y="4218"/>
                    <a:pt x="7222" y="4218"/>
                  </a:cubicBezTo>
                  <a:cubicBezTo>
                    <a:pt x="7216" y="4219"/>
                    <a:pt x="7210" y="4220"/>
                    <a:pt x="7204" y="4220"/>
                  </a:cubicBezTo>
                  <a:cubicBezTo>
                    <a:pt x="7163" y="4220"/>
                    <a:pt x="7131" y="4193"/>
                    <a:pt x="7113" y="4158"/>
                  </a:cubicBezTo>
                  <a:cubicBezTo>
                    <a:pt x="7083" y="4108"/>
                    <a:pt x="7093" y="4068"/>
                    <a:pt x="7103" y="4019"/>
                  </a:cubicBezTo>
                  <a:lnTo>
                    <a:pt x="7103" y="4008"/>
                  </a:lnTo>
                  <a:cubicBezTo>
                    <a:pt x="7103" y="3989"/>
                    <a:pt x="7103" y="3969"/>
                    <a:pt x="7113" y="3959"/>
                  </a:cubicBezTo>
                  <a:cubicBezTo>
                    <a:pt x="7113" y="3949"/>
                    <a:pt x="7123" y="3939"/>
                    <a:pt x="7123" y="3939"/>
                  </a:cubicBezTo>
                  <a:cubicBezTo>
                    <a:pt x="7135" y="3896"/>
                    <a:pt x="7169" y="3877"/>
                    <a:pt x="7205" y="3877"/>
                  </a:cubicBezTo>
                  <a:close/>
                  <a:moveTo>
                    <a:pt x="9913" y="4568"/>
                  </a:moveTo>
                  <a:cubicBezTo>
                    <a:pt x="9925" y="4568"/>
                    <a:pt x="9938" y="4571"/>
                    <a:pt x="9948" y="4576"/>
                  </a:cubicBezTo>
                  <a:cubicBezTo>
                    <a:pt x="9978" y="4585"/>
                    <a:pt x="9988" y="4605"/>
                    <a:pt x="9998" y="4636"/>
                  </a:cubicBezTo>
                  <a:cubicBezTo>
                    <a:pt x="10007" y="4655"/>
                    <a:pt x="9998" y="4685"/>
                    <a:pt x="9988" y="4705"/>
                  </a:cubicBezTo>
                  <a:lnTo>
                    <a:pt x="9988" y="4715"/>
                  </a:lnTo>
                  <a:cubicBezTo>
                    <a:pt x="9988" y="4745"/>
                    <a:pt x="9968" y="4764"/>
                    <a:pt x="9938" y="4775"/>
                  </a:cubicBezTo>
                  <a:cubicBezTo>
                    <a:pt x="9931" y="4782"/>
                    <a:pt x="9922" y="4785"/>
                    <a:pt x="9912" y="4785"/>
                  </a:cubicBezTo>
                  <a:cubicBezTo>
                    <a:pt x="9893" y="4785"/>
                    <a:pt x="9872" y="4774"/>
                    <a:pt x="9859" y="4755"/>
                  </a:cubicBezTo>
                  <a:cubicBezTo>
                    <a:pt x="9839" y="4725"/>
                    <a:pt x="9819" y="4685"/>
                    <a:pt x="9828" y="4655"/>
                  </a:cubicBezTo>
                  <a:lnTo>
                    <a:pt x="9828" y="4645"/>
                  </a:lnTo>
                  <a:cubicBezTo>
                    <a:pt x="9839" y="4616"/>
                    <a:pt x="9848" y="4596"/>
                    <a:pt x="9879" y="4576"/>
                  </a:cubicBezTo>
                  <a:cubicBezTo>
                    <a:pt x="9888" y="4571"/>
                    <a:pt x="9901" y="4568"/>
                    <a:pt x="9913" y="4568"/>
                  </a:cubicBezTo>
                  <a:close/>
                  <a:moveTo>
                    <a:pt x="9620" y="4864"/>
                  </a:moveTo>
                  <a:cubicBezTo>
                    <a:pt x="9669" y="4864"/>
                    <a:pt x="9699" y="4884"/>
                    <a:pt x="9739" y="4914"/>
                  </a:cubicBezTo>
                  <a:cubicBezTo>
                    <a:pt x="9819" y="4994"/>
                    <a:pt x="9859" y="5162"/>
                    <a:pt x="9799" y="5272"/>
                  </a:cubicBezTo>
                  <a:cubicBezTo>
                    <a:pt x="9772" y="5325"/>
                    <a:pt x="9730" y="5363"/>
                    <a:pt x="9678" y="5363"/>
                  </a:cubicBezTo>
                  <a:cubicBezTo>
                    <a:pt x="9672" y="5363"/>
                    <a:pt x="9666" y="5362"/>
                    <a:pt x="9660" y="5361"/>
                  </a:cubicBezTo>
                  <a:lnTo>
                    <a:pt x="9649" y="5361"/>
                  </a:lnTo>
                  <a:cubicBezTo>
                    <a:pt x="9637" y="5366"/>
                    <a:pt x="9623" y="5369"/>
                    <a:pt x="9609" y="5369"/>
                  </a:cubicBezTo>
                  <a:cubicBezTo>
                    <a:pt x="9568" y="5369"/>
                    <a:pt x="9523" y="5346"/>
                    <a:pt x="9501" y="5302"/>
                  </a:cubicBezTo>
                  <a:cubicBezTo>
                    <a:pt x="9431" y="5182"/>
                    <a:pt x="9431" y="5043"/>
                    <a:pt x="9510" y="4924"/>
                  </a:cubicBezTo>
                  <a:cubicBezTo>
                    <a:pt x="9530" y="4884"/>
                    <a:pt x="9580" y="4864"/>
                    <a:pt x="9620" y="4864"/>
                  </a:cubicBezTo>
                  <a:close/>
                  <a:moveTo>
                    <a:pt x="15744" y="5500"/>
                  </a:moveTo>
                  <a:cubicBezTo>
                    <a:pt x="15767" y="5500"/>
                    <a:pt x="15792" y="5506"/>
                    <a:pt x="15816" y="5520"/>
                  </a:cubicBezTo>
                  <a:cubicBezTo>
                    <a:pt x="15995" y="5610"/>
                    <a:pt x="16085" y="5809"/>
                    <a:pt x="15966" y="5988"/>
                  </a:cubicBezTo>
                  <a:cubicBezTo>
                    <a:pt x="15934" y="6032"/>
                    <a:pt x="15872" y="6060"/>
                    <a:pt x="15812" y="6060"/>
                  </a:cubicBezTo>
                  <a:cubicBezTo>
                    <a:pt x="15777" y="6060"/>
                    <a:pt x="15743" y="6050"/>
                    <a:pt x="15717" y="6028"/>
                  </a:cubicBezTo>
                  <a:cubicBezTo>
                    <a:pt x="15648" y="5958"/>
                    <a:pt x="15588" y="5898"/>
                    <a:pt x="15548" y="5819"/>
                  </a:cubicBezTo>
                  <a:cubicBezTo>
                    <a:pt x="15508" y="5719"/>
                    <a:pt x="15558" y="5600"/>
                    <a:pt x="15648" y="5560"/>
                  </a:cubicBezTo>
                  <a:cubicBezTo>
                    <a:pt x="15667" y="5522"/>
                    <a:pt x="15703" y="5500"/>
                    <a:pt x="15744" y="5500"/>
                  </a:cubicBezTo>
                  <a:close/>
                  <a:moveTo>
                    <a:pt x="12394" y="6847"/>
                  </a:moveTo>
                  <a:cubicBezTo>
                    <a:pt x="12409" y="6847"/>
                    <a:pt x="12422" y="6849"/>
                    <a:pt x="12434" y="6853"/>
                  </a:cubicBezTo>
                  <a:cubicBezTo>
                    <a:pt x="12454" y="6853"/>
                    <a:pt x="12485" y="6864"/>
                    <a:pt x="12494" y="6884"/>
                  </a:cubicBezTo>
                  <a:cubicBezTo>
                    <a:pt x="12505" y="6893"/>
                    <a:pt x="12514" y="6903"/>
                    <a:pt x="12534" y="6913"/>
                  </a:cubicBezTo>
                  <a:cubicBezTo>
                    <a:pt x="12554" y="6943"/>
                    <a:pt x="12564" y="6973"/>
                    <a:pt x="12564" y="7012"/>
                  </a:cubicBezTo>
                  <a:cubicBezTo>
                    <a:pt x="12574" y="7043"/>
                    <a:pt x="12564" y="7063"/>
                    <a:pt x="12554" y="7082"/>
                  </a:cubicBezTo>
                  <a:cubicBezTo>
                    <a:pt x="12554" y="7092"/>
                    <a:pt x="12544" y="7112"/>
                    <a:pt x="12534" y="7122"/>
                  </a:cubicBezTo>
                  <a:cubicBezTo>
                    <a:pt x="12534" y="7132"/>
                    <a:pt x="12524" y="7142"/>
                    <a:pt x="12514" y="7142"/>
                  </a:cubicBezTo>
                  <a:cubicBezTo>
                    <a:pt x="12514" y="7152"/>
                    <a:pt x="12505" y="7162"/>
                    <a:pt x="12505" y="7172"/>
                  </a:cubicBezTo>
                  <a:cubicBezTo>
                    <a:pt x="12485" y="7202"/>
                    <a:pt x="12445" y="7222"/>
                    <a:pt x="12415" y="7231"/>
                  </a:cubicBezTo>
                  <a:cubicBezTo>
                    <a:pt x="12400" y="7236"/>
                    <a:pt x="12383" y="7239"/>
                    <a:pt x="12365" y="7239"/>
                  </a:cubicBezTo>
                  <a:cubicBezTo>
                    <a:pt x="12348" y="7239"/>
                    <a:pt x="12330" y="7236"/>
                    <a:pt x="12315" y="7231"/>
                  </a:cubicBezTo>
                  <a:cubicBezTo>
                    <a:pt x="12295" y="7222"/>
                    <a:pt x="12275" y="7211"/>
                    <a:pt x="12266" y="7202"/>
                  </a:cubicBezTo>
                  <a:cubicBezTo>
                    <a:pt x="12246" y="7182"/>
                    <a:pt x="12236" y="7172"/>
                    <a:pt x="12226" y="7152"/>
                  </a:cubicBezTo>
                  <a:cubicBezTo>
                    <a:pt x="12216" y="7132"/>
                    <a:pt x="12216" y="7112"/>
                    <a:pt x="12206" y="7092"/>
                  </a:cubicBezTo>
                  <a:lnTo>
                    <a:pt x="12206" y="7052"/>
                  </a:lnTo>
                  <a:cubicBezTo>
                    <a:pt x="12206" y="7032"/>
                    <a:pt x="12216" y="7012"/>
                    <a:pt x="12216" y="6993"/>
                  </a:cubicBezTo>
                  <a:cubicBezTo>
                    <a:pt x="12226" y="6983"/>
                    <a:pt x="12226" y="6983"/>
                    <a:pt x="12226" y="6973"/>
                  </a:cubicBezTo>
                  <a:cubicBezTo>
                    <a:pt x="12236" y="6973"/>
                    <a:pt x="12236" y="6973"/>
                    <a:pt x="12236" y="6963"/>
                  </a:cubicBezTo>
                  <a:cubicBezTo>
                    <a:pt x="12236" y="6943"/>
                    <a:pt x="12246" y="6933"/>
                    <a:pt x="12255" y="6923"/>
                  </a:cubicBezTo>
                  <a:cubicBezTo>
                    <a:pt x="12275" y="6893"/>
                    <a:pt x="12306" y="6873"/>
                    <a:pt x="12325" y="6864"/>
                  </a:cubicBezTo>
                  <a:cubicBezTo>
                    <a:pt x="12349" y="6852"/>
                    <a:pt x="12372" y="6847"/>
                    <a:pt x="12394" y="6847"/>
                  </a:cubicBezTo>
                  <a:close/>
                  <a:moveTo>
                    <a:pt x="6552" y="7478"/>
                  </a:moveTo>
                  <a:cubicBezTo>
                    <a:pt x="6590" y="7478"/>
                    <a:pt x="6621" y="7495"/>
                    <a:pt x="6645" y="7520"/>
                  </a:cubicBezTo>
                  <a:cubicBezTo>
                    <a:pt x="6676" y="7540"/>
                    <a:pt x="6696" y="7560"/>
                    <a:pt x="6725" y="7589"/>
                  </a:cubicBezTo>
                  <a:cubicBezTo>
                    <a:pt x="6755" y="7629"/>
                    <a:pt x="6755" y="7679"/>
                    <a:pt x="6735" y="7719"/>
                  </a:cubicBezTo>
                  <a:cubicBezTo>
                    <a:pt x="6715" y="7759"/>
                    <a:pt x="6676" y="7768"/>
                    <a:pt x="6626" y="7768"/>
                  </a:cubicBezTo>
                  <a:cubicBezTo>
                    <a:pt x="6586" y="7768"/>
                    <a:pt x="6546" y="7759"/>
                    <a:pt x="6516" y="7739"/>
                  </a:cubicBezTo>
                  <a:cubicBezTo>
                    <a:pt x="6497" y="7719"/>
                    <a:pt x="6477" y="7689"/>
                    <a:pt x="6457" y="7669"/>
                  </a:cubicBezTo>
                  <a:cubicBezTo>
                    <a:pt x="6427" y="7649"/>
                    <a:pt x="6427" y="7609"/>
                    <a:pt x="6437" y="7569"/>
                  </a:cubicBezTo>
                  <a:cubicBezTo>
                    <a:pt x="6437" y="7550"/>
                    <a:pt x="6437" y="7540"/>
                    <a:pt x="6446" y="7520"/>
                  </a:cubicBezTo>
                  <a:cubicBezTo>
                    <a:pt x="6466" y="7490"/>
                    <a:pt x="6497" y="7480"/>
                    <a:pt x="6526" y="7480"/>
                  </a:cubicBezTo>
                  <a:cubicBezTo>
                    <a:pt x="6535" y="7478"/>
                    <a:pt x="6544" y="7478"/>
                    <a:pt x="6552" y="7478"/>
                  </a:cubicBezTo>
                  <a:close/>
                  <a:moveTo>
                    <a:pt x="12816" y="7250"/>
                  </a:moveTo>
                  <a:cubicBezTo>
                    <a:pt x="12868" y="7250"/>
                    <a:pt x="12921" y="7272"/>
                    <a:pt x="12962" y="7321"/>
                  </a:cubicBezTo>
                  <a:cubicBezTo>
                    <a:pt x="13051" y="7421"/>
                    <a:pt x="13071" y="7550"/>
                    <a:pt x="13042" y="7679"/>
                  </a:cubicBezTo>
                  <a:cubicBezTo>
                    <a:pt x="13031" y="7739"/>
                    <a:pt x="13011" y="7788"/>
                    <a:pt x="12992" y="7848"/>
                  </a:cubicBezTo>
                  <a:cubicBezTo>
                    <a:pt x="12952" y="7938"/>
                    <a:pt x="12902" y="7987"/>
                    <a:pt x="12803" y="8007"/>
                  </a:cubicBezTo>
                  <a:cubicBezTo>
                    <a:pt x="12792" y="8010"/>
                    <a:pt x="12781" y="8012"/>
                    <a:pt x="12770" y="8012"/>
                  </a:cubicBezTo>
                  <a:cubicBezTo>
                    <a:pt x="12707" y="8012"/>
                    <a:pt x="12639" y="7967"/>
                    <a:pt x="12614" y="7908"/>
                  </a:cubicBezTo>
                  <a:cubicBezTo>
                    <a:pt x="12604" y="7878"/>
                    <a:pt x="12604" y="7848"/>
                    <a:pt x="12604" y="7828"/>
                  </a:cubicBezTo>
                  <a:cubicBezTo>
                    <a:pt x="12604" y="7819"/>
                    <a:pt x="12594" y="7819"/>
                    <a:pt x="12594" y="7819"/>
                  </a:cubicBezTo>
                  <a:cubicBezTo>
                    <a:pt x="12564" y="7669"/>
                    <a:pt x="12574" y="7510"/>
                    <a:pt x="12633" y="7371"/>
                  </a:cubicBezTo>
                  <a:cubicBezTo>
                    <a:pt x="12668" y="7295"/>
                    <a:pt x="12741" y="7250"/>
                    <a:pt x="12816" y="7250"/>
                  </a:cubicBezTo>
                  <a:close/>
                  <a:moveTo>
                    <a:pt x="3242" y="8654"/>
                  </a:moveTo>
                  <a:cubicBezTo>
                    <a:pt x="3325" y="8654"/>
                    <a:pt x="3398" y="8720"/>
                    <a:pt x="3413" y="8803"/>
                  </a:cubicBezTo>
                  <a:lnTo>
                    <a:pt x="3413" y="8853"/>
                  </a:lnTo>
                  <a:cubicBezTo>
                    <a:pt x="3453" y="8913"/>
                    <a:pt x="3462" y="8982"/>
                    <a:pt x="3453" y="9052"/>
                  </a:cubicBezTo>
                  <a:cubicBezTo>
                    <a:pt x="3443" y="9112"/>
                    <a:pt x="3413" y="9161"/>
                    <a:pt x="3363" y="9181"/>
                  </a:cubicBezTo>
                  <a:cubicBezTo>
                    <a:pt x="3341" y="9190"/>
                    <a:pt x="3314" y="9195"/>
                    <a:pt x="3288" y="9195"/>
                  </a:cubicBezTo>
                  <a:cubicBezTo>
                    <a:pt x="3257" y="9195"/>
                    <a:pt x="3226" y="9187"/>
                    <a:pt x="3204" y="9171"/>
                  </a:cubicBezTo>
                  <a:cubicBezTo>
                    <a:pt x="3144" y="9112"/>
                    <a:pt x="3095" y="9062"/>
                    <a:pt x="3065" y="8982"/>
                  </a:cubicBezTo>
                  <a:cubicBezTo>
                    <a:pt x="3055" y="8942"/>
                    <a:pt x="3045" y="8893"/>
                    <a:pt x="3045" y="8843"/>
                  </a:cubicBezTo>
                  <a:cubicBezTo>
                    <a:pt x="3055" y="8763"/>
                    <a:pt x="3095" y="8703"/>
                    <a:pt x="3164" y="8674"/>
                  </a:cubicBezTo>
                  <a:cubicBezTo>
                    <a:pt x="3190" y="8660"/>
                    <a:pt x="3216" y="8654"/>
                    <a:pt x="3242" y="8654"/>
                  </a:cubicBezTo>
                  <a:close/>
                  <a:moveTo>
                    <a:pt x="14205" y="9311"/>
                  </a:moveTo>
                  <a:cubicBezTo>
                    <a:pt x="14275" y="9311"/>
                    <a:pt x="14335" y="9370"/>
                    <a:pt x="14324" y="9439"/>
                  </a:cubicBezTo>
                  <a:cubicBezTo>
                    <a:pt x="14324" y="9459"/>
                    <a:pt x="14315" y="9479"/>
                    <a:pt x="14304" y="9499"/>
                  </a:cubicBezTo>
                  <a:cubicBezTo>
                    <a:pt x="14315" y="9519"/>
                    <a:pt x="14315" y="9559"/>
                    <a:pt x="14295" y="9579"/>
                  </a:cubicBezTo>
                  <a:cubicBezTo>
                    <a:pt x="14280" y="9608"/>
                    <a:pt x="14244" y="9626"/>
                    <a:pt x="14214" y="9626"/>
                  </a:cubicBezTo>
                  <a:cubicBezTo>
                    <a:pt x="14203" y="9626"/>
                    <a:pt x="14193" y="9624"/>
                    <a:pt x="14185" y="9619"/>
                  </a:cubicBezTo>
                  <a:cubicBezTo>
                    <a:pt x="14145" y="9589"/>
                    <a:pt x="14106" y="9569"/>
                    <a:pt x="14096" y="9519"/>
                  </a:cubicBezTo>
                  <a:cubicBezTo>
                    <a:pt x="14086" y="9499"/>
                    <a:pt x="14086" y="9479"/>
                    <a:pt x="14086" y="9459"/>
                  </a:cubicBezTo>
                  <a:lnTo>
                    <a:pt x="14086" y="9450"/>
                  </a:lnTo>
                  <a:cubicBezTo>
                    <a:pt x="14076" y="9410"/>
                    <a:pt x="14096" y="9370"/>
                    <a:pt x="14116" y="9350"/>
                  </a:cubicBezTo>
                  <a:cubicBezTo>
                    <a:pt x="14145" y="9320"/>
                    <a:pt x="14165" y="9311"/>
                    <a:pt x="14205" y="9311"/>
                  </a:cubicBezTo>
                  <a:close/>
                  <a:moveTo>
                    <a:pt x="13907" y="9664"/>
                  </a:moveTo>
                  <a:cubicBezTo>
                    <a:pt x="13924" y="9664"/>
                    <a:pt x="13943" y="9671"/>
                    <a:pt x="13957" y="9678"/>
                  </a:cubicBezTo>
                  <a:cubicBezTo>
                    <a:pt x="13997" y="9708"/>
                    <a:pt x="14006" y="9758"/>
                    <a:pt x="13977" y="9798"/>
                  </a:cubicBezTo>
                  <a:cubicBezTo>
                    <a:pt x="13977" y="9798"/>
                    <a:pt x="13977" y="9808"/>
                    <a:pt x="13966" y="9808"/>
                  </a:cubicBezTo>
                  <a:cubicBezTo>
                    <a:pt x="13977" y="9828"/>
                    <a:pt x="13966" y="9837"/>
                    <a:pt x="13957" y="9857"/>
                  </a:cubicBezTo>
                  <a:cubicBezTo>
                    <a:pt x="13945" y="9869"/>
                    <a:pt x="13926" y="9874"/>
                    <a:pt x="13909" y="9874"/>
                  </a:cubicBezTo>
                  <a:cubicBezTo>
                    <a:pt x="13897" y="9874"/>
                    <a:pt x="13885" y="9872"/>
                    <a:pt x="13877" y="9868"/>
                  </a:cubicBezTo>
                  <a:lnTo>
                    <a:pt x="13847" y="9837"/>
                  </a:lnTo>
                  <a:cubicBezTo>
                    <a:pt x="13844" y="9839"/>
                    <a:pt x="13841" y="9839"/>
                    <a:pt x="13839" y="9839"/>
                  </a:cubicBezTo>
                  <a:cubicBezTo>
                    <a:pt x="13822" y="9839"/>
                    <a:pt x="13810" y="9813"/>
                    <a:pt x="13827" y="9788"/>
                  </a:cubicBezTo>
                  <a:lnTo>
                    <a:pt x="13827" y="9778"/>
                  </a:lnTo>
                  <a:lnTo>
                    <a:pt x="13827" y="9768"/>
                  </a:lnTo>
                  <a:cubicBezTo>
                    <a:pt x="13827" y="9748"/>
                    <a:pt x="13827" y="9738"/>
                    <a:pt x="13837" y="9718"/>
                  </a:cubicBezTo>
                  <a:cubicBezTo>
                    <a:pt x="13847" y="9698"/>
                    <a:pt x="13857" y="9689"/>
                    <a:pt x="13877" y="9678"/>
                  </a:cubicBezTo>
                  <a:lnTo>
                    <a:pt x="13887" y="9669"/>
                  </a:lnTo>
                  <a:cubicBezTo>
                    <a:pt x="13893" y="9666"/>
                    <a:pt x="13899" y="9664"/>
                    <a:pt x="13907" y="9664"/>
                  </a:cubicBezTo>
                  <a:close/>
                  <a:moveTo>
                    <a:pt x="473" y="9809"/>
                  </a:moveTo>
                  <a:cubicBezTo>
                    <a:pt x="532" y="9809"/>
                    <a:pt x="592" y="9852"/>
                    <a:pt x="608" y="9907"/>
                  </a:cubicBezTo>
                  <a:cubicBezTo>
                    <a:pt x="628" y="9977"/>
                    <a:pt x="578" y="10067"/>
                    <a:pt x="498" y="10067"/>
                  </a:cubicBezTo>
                  <a:lnTo>
                    <a:pt x="478" y="10067"/>
                  </a:lnTo>
                  <a:cubicBezTo>
                    <a:pt x="458" y="10086"/>
                    <a:pt x="429" y="10096"/>
                    <a:pt x="409" y="10096"/>
                  </a:cubicBezTo>
                  <a:lnTo>
                    <a:pt x="369" y="10096"/>
                  </a:lnTo>
                  <a:cubicBezTo>
                    <a:pt x="330" y="10086"/>
                    <a:pt x="299" y="10047"/>
                    <a:pt x="290" y="10007"/>
                  </a:cubicBezTo>
                  <a:cubicBezTo>
                    <a:pt x="290" y="9997"/>
                    <a:pt x="290" y="9987"/>
                    <a:pt x="299" y="9977"/>
                  </a:cubicBezTo>
                  <a:cubicBezTo>
                    <a:pt x="292" y="9977"/>
                    <a:pt x="290" y="9977"/>
                    <a:pt x="290" y="9981"/>
                  </a:cubicBezTo>
                  <a:lnTo>
                    <a:pt x="290" y="9981"/>
                  </a:lnTo>
                  <a:cubicBezTo>
                    <a:pt x="292" y="9933"/>
                    <a:pt x="320" y="9886"/>
                    <a:pt x="349" y="9857"/>
                  </a:cubicBezTo>
                  <a:cubicBezTo>
                    <a:pt x="359" y="9848"/>
                    <a:pt x="369" y="9848"/>
                    <a:pt x="389" y="9837"/>
                  </a:cubicBezTo>
                  <a:cubicBezTo>
                    <a:pt x="399" y="9837"/>
                    <a:pt x="419" y="9828"/>
                    <a:pt x="429" y="9817"/>
                  </a:cubicBezTo>
                  <a:cubicBezTo>
                    <a:pt x="443" y="9812"/>
                    <a:pt x="458" y="9809"/>
                    <a:pt x="473" y="9809"/>
                  </a:cubicBezTo>
                  <a:close/>
                  <a:moveTo>
                    <a:pt x="777" y="10082"/>
                  </a:moveTo>
                  <a:cubicBezTo>
                    <a:pt x="803" y="10082"/>
                    <a:pt x="830" y="10086"/>
                    <a:pt x="856" y="10086"/>
                  </a:cubicBezTo>
                  <a:cubicBezTo>
                    <a:pt x="926" y="10086"/>
                    <a:pt x="976" y="10166"/>
                    <a:pt x="976" y="10235"/>
                  </a:cubicBezTo>
                  <a:cubicBezTo>
                    <a:pt x="966" y="10305"/>
                    <a:pt x="896" y="10355"/>
                    <a:pt x="827" y="10355"/>
                  </a:cubicBezTo>
                  <a:lnTo>
                    <a:pt x="797" y="10355"/>
                  </a:lnTo>
                  <a:cubicBezTo>
                    <a:pt x="767" y="10365"/>
                    <a:pt x="737" y="10365"/>
                    <a:pt x="708" y="10374"/>
                  </a:cubicBezTo>
                  <a:cubicBezTo>
                    <a:pt x="657" y="10374"/>
                    <a:pt x="618" y="10355"/>
                    <a:pt x="588" y="10315"/>
                  </a:cubicBezTo>
                  <a:cubicBezTo>
                    <a:pt x="568" y="10275"/>
                    <a:pt x="558" y="10215"/>
                    <a:pt x="588" y="10186"/>
                  </a:cubicBezTo>
                  <a:cubicBezTo>
                    <a:pt x="628" y="10136"/>
                    <a:pt x="668" y="10106"/>
                    <a:pt x="737" y="10086"/>
                  </a:cubicBezTo>
                  <a:cubicBezTo>
                    <a:pt x="750" y="10083"/>
                    <a:pt x="763" y="10082"/>
                    <a:pt x="777" y="10082"/>
                  </a:cubicBezTo>
                  <a:close/>
                  <a:moveTo>
                    <a:pt x="6263" y="10294"/>
                  </a:moveTo>
                  <a:cubicBezTo>
                    <a:pt x="6375" y="10294"/>
                    <a:pt x="6456" y="10390"/>
                    <a:pt x="6446" y="10494"/>
                  </a:cubicBezTo>
                  <a:cubicBezTo>
                    <a:pt x="6457" y="10504"/>
                    <a:pt x="6446" y="10504"/>
                    <a:pt x="6446" y="10504"/>
                  </a:cubicBezTo>
                  <a:cubicBezTo>
                    <a:pt x="6446" y="10504"/>
                    <a:pt x="6457" y="10504"/>
                    <a:pt x="6457" y="10514"/>
                  </a:cubicBezTo>
                  <a:lnTo>
                    <a:pt x="6457" y="10534"/>
                  </a:lnTo>
                  <a:cubicBezTo>
                    <a:pt x="6457" y="10544"/>
                    <a:pt x="6466" y="10564"/>
                    <a:pt x="6466" y="10564"/>
                  </a:cubicBezTo>
                  <a:cubicBezTo>
                    <a:pt x="6477" y="10573"/>
                    <a:pt x="6477" y="10593"/>
                    <a:pt x="6486" y="10604"/>
                  </a:cubicBezTo>
                  <a:cubicBezTo>
                    <a:pt x="6522" y="10703"/>
                    <a:pt x="6446" y="10787"/>
                    <a:pt x="6359" y="10787"/>
                  </a:cubicBezTo>
                  <a:cubicBezTo>
                    <a:pt x="6325" y="10787"/>
                    <a:pt x="6289" y="10774"/>
                    <a:pt x="6258" y="10743"/>
                  </a:cubicBezTo>
                  <a:cubicBezTo>
                    <a:pt x="6208" y="10683"/>
                    <a:pt x="6148" y="10624"/>
                    <a:pt x="6119" y="10544"/>
                  </a:cubicBezTo>
                  <a:cubicBezTo>
                    <a:pt x="6068" y="10445"/>
                    <a:pt x="6139" y="10315"/>
                    <a:pt x="6248" y="10295"/>
                  </a:cubicBezTo>
                  <a:cubicBezTo>
                    <a:pt x="6253" y="10294"/>
                    <a:pt x="6258" y="10294"/>
                    <a:pt x="6263" y="10294"/>
                  </a:cubicBezTo>
                  <a:close/>
                  <a:moveTo>
                    <a:pt x="6215" y="10947"/>
                  </a:moveTo>
                  <a:cubicBezTo>
                    <a:pt x="6217" y="10947"/>
                    <a:pt x="6218" y="10948"/>
                    <a:pt x="6218" y="10951"/>
                  </a:cubicBezTo>
                  <a:lnTo>
                    <a:pt x="6248" y="10951"/>
                  </a:lnTo>
                  <a:lnTo>
                    <a:pt x="6258" y="10962"/>
                  </a:lnTo>
                  <a:cubicBezTo>
                    <a:pt x="6267" y="10962"/>
                    <a:pt x="6278" y="10962"/>
                    <a:pt x="6287" y="10971"/>
                  </a:cubicBezTo>
                  <a:cubicBezTo>
                    <a:pt x="6298" y="10982"/>
                    <a:pt x="6307" y="10991"/>
                    <a:pt x="6318" y="11011"/>
                  </a:cubicBezTo>
                  <a:lnTo>
                    <a:pt x="6318" y="11041"/>
                  </a:lnTo>
                  <a:lnTo>
                    <a:pt x="6318" y="11071"/>
                  </a:lnTo>
                  <a:cubicBezTo>
                    <a:pt x="6307" y="11081"/>
                    <a:pt x="6307" y="11091"/>
                    <a:pt x="6298" y="11101"/>
                  </a:cubicBezTo>
                  <a:cubicBezTo>
                    <a:pt x="6287" y="11111"/>
                    <a:pt x="6278" y="11121"/>
                    <a:pt x="6267" y="11121"/>
                  </a:cubicBezTo>
                  <a:cubicBezTo>
                    <a:pt x="6258" y="11130"/>
                    <a:pt x="6238" y="11130"/>
                    <a:pt x="6228" y="11130"/>
                  </a:cubicBezTo>
                  <a:cubicBezTo>
                    <a:pt x="6218" y="11130"/>
                    <a:pt x="6208" y="11121"/>
                    <a:pt x="6208" y="11121"/>
                  </a:cubicBezTo>
                  <a:cubicBezTo>
                    <a:pt x="6188" y="11121"/>
                    <a:pt x="6178" y="11111"/>
                    <a:pt x="6168" y="11101"/>
                  </a:cubicBezTo>
                  <a:cubicBezTo>
                    <a:pt x="6158" y="11091"/>
                    <a:pt x="6158" y="11081"/>
                    <a:pt x="6148" y="11071"/>
                  </a:cubicBezTo>
                  <a:lnTo>
                    <a:pt x="6148" y="11061"/>
                  </a:lnTo>
                  <a:lnTo>
                    <a:pt x="6148" y="11051"/>
                  </a:lnTo>
                  <a:cubicBezTo>
                    <a:pt x="6139" y="11031"/>
                    <a:pt x="6139" y="11011"/>
                    <a:pt x="6148" y="10991"/>
                  </a:cubicBezTo>
                  <a:cubicBezTo>
                    <a:pt x="6158" y="10971"/>
                    <a:pt x="6178" y="10951"/>
                    <a:pt x="6198" y="10951"/>
                  </a:cubicBezTo>
                  <a:cubicBezTo>
                    <a:pt x="6205" y="10951"/>
                    <a:pt x="6211" y="10947"/>
                    <a:pt x="6215" y="10947"/>
                  </a:cubicBezTo>
                  <a:close/>
                  <a:moveTo>
                    <a:pt x="11091" y="10931"/>
                  </a:moveTo>
                  <a:cubicBezTo>
                    <a:pt x="11142" y="10931"/>
                    <a:pt x="11188" y="10965"/>
                    <a:pt x="11211" y="11011"/>
                  </a:cubicBezTo>
                  <a:cubicBezTo>
                    <a:pt x="11231" y="11051"/>
                    <a:pt x="11241" y="11091"/>
                    <a:pt x="11231" y="11130"/>
                  </a:cubicBezTo>
                  <a:cubicBezTo>
                    <a:pt x="11241" y="11170"/>
                    <a:pt x="11241" y="11210"/>
                    <a:pt x="11241" y="11250"/>
                  </a:cubicBezTo>
                  <a:cubicBezTo>
                    <a:pt x="11231" y="11329"/>
                    <a:pt x="11201" y="11399"/>
                    <a:pt x="11152" y="11469"/>
                  </a:cubicBezTo>
                  <a:cubicBezTo>
                    <a:pt x="11127" y="11506"/>
                    <a:pt x="11089" y="11523"/>
                    <a:pt x="11052" y="11523"/>
                  </a:cubicBezTo>
                  <a:cubicBezTo>
                    <a:pt x="10999" y="11523"/>
                    <a:pt x="10946" y="11491"/>
                    <a:pt x="10923" y="11439"/>
                  </a:cubicBezTo>
                  <a:cubicBezTo>
                    <a:pt x="10913" y="11429"/>
                    <a:pt x="10913" y="11419"/>
                    <a:pt x="10903" y="11399"/>
                  </a:cubicBezTo>
                  <a:cubicBezTo>
                    <a:pt x="10893" y="11329"/>
                    <a:pt x="10893" y="11250"/>
                    <a:pt x="10913" y="11170"/>
                  </a:cubicBezTo>
                  <a:cubicBezTo>
                    <a:pt x="10913" y="11141"/>
                    <a:pt x="10923" y="11091"/>
                    <a:pt x="10933" y="11051"/>
                  </a:cubicBezTo>
                  <a:cubicBezTo>
                    <a:pt x="10953" y="11002"/>
                    <a:pt x="11002" y="10971"/>
                    <a:pt x="11042" y="10942"/>
                  </a:cubicBezTo>
                  <a:cubicBezTo>
                    <a:pt x="11058" y="10935"/>
                    <a:pt x="11075" y="10931"/>
                    <a:pt x="11091" y="10931"/>
                  </a:cubicBezTo>
                  <a:close/>
                  <a:moveTo>
                    <a:pt x="15324" y="11279"/>
                  </a:moveTo>
                  <a:cubicBezTo>
                    <a:pt x="15416" y="11279"/>
                    <a:pt x="15487" y="11374"/>
                    <a:pt x="15449" y="11469"/>
                  </a:cubicBezTo>
                  <a:cubicBezTo>
                    <a:pt x="15438" y="11489"/>
                    <a:pt x="15429" y="11519"/>
                    <a:pt x="15409" y="11528"/>
                  </a:cubicBezTo>
                  <a:cubicBezTo>
                    <a:pt x="15399" y="11539"/>
                    <a:pt x="15399" y="11539"/>
                    <a:pt x="15389" y="11539"/>
                  </a:cubicBezTo>
                  <a:cubicBezTo>
                    <a:pt x="15389" y="11548"/>
                    <a:pt x="15379" y="11548"/>
                    <a:pt x="15379" y="11548"/>
                  </a:cubicBezTo>
                  <a:lnTo>
                    <a:pt x="15369" y="11548"/>
                  </a:lnTo>
                  <a:cubicBezTo>
                    <a:pt x="15349" y="11588"/>
                    <a:pt x="15319" y="11618"/>
                    <a:pt x="15290" y="11638"/>
                  </a:cubicBezTo>
                  <a:cubicBezTo>
                    <a:pt x="15273" y="11654"/>
                    <a:pt x="15251" y="11662"/>
                    <a:pt x="15227" y="11662"/>
                  </a:cubicBezTo>
                  <a:cubicBezTo>
                    <a:pt x="15208" y="11662"/>
                    <a:pt x="15188" y="11657"/>
                    <a:pt x="15170" y="11648"/>
                  </a:cubicBezTo>
                  <a:cubicBezTo>
                    <a:pt x="15130" y="11628"/>
                    <a:pt x="15100" y="11588"/>
                    <a:pt x="15111" y="11539"/>
                  </a:cubicBezTo>
                  <a:cubicBezTo>
                    <a:pt x="15130" y="11439"/>
                    <a:pt x="15190" y="11300"/>
                    <a:pt x="15310" y="11280"/>
                  </a:cubicBezTo>
                  <a:cubicBezTo>
                    <a:pt x="15314" y="11280"/>
                    <a:pt x="15319" y="11279"/>
                    <a:pt x="15324" y="11279"/>
                  </a:cubicBezTo>
                  <a:close/>
                  <a:moveTo>
                    <a:pt x="2235" y="11475"/>
                  </a:moveTo>
                  <a:cubicBezTo>
                    <a:pt x="2282" y="11475"/>
                    <a:pt x="2325" y="11495"/>
                    <a:pt x="2359" y="11528"/>
                  </a:cubicBezTo>
                  <a:cubicBezTo>
                    <a:pt x="2379" y="11548"/>
                    <a:pt x="2398" y="11578"/>
                    <a:pt x="2398" y="11608"/>
                  </a:cubicBezTo>
                  <a:cubicBezTo>
                    <a:pt x="2398" y="11687"/>
                    <a:pt x="2368" y="11747"/>
                    <a:pt x="2299" y="11777"/>
                  </a:cubicBezTo>
                  <a:lnTo>
                    <a:pt x="2239" y="11807"/>
                  </a:lnTo>
                  <a:cubicBezTo>
                    <a:pt x="2209" y="11847"/>
                    <a:pt x="2169" y="11877"/>
                    <a:pt x="2120" y="11897"/>
                  </a:cubicBezTo>
                  <a:cubicBezTo>
                    <a:pt x="2102" y="11904"/>
                    <a:pt x="2084" y="11907"/>
                    <a:pt x="2066" y="11907"/>
                  </a:cubicBezTo>
                  <a:cubicBezTo>
                    <a:pt x="1982" y="11907"/>
                    <a:pt x="1903" y="11836"/>
                    <a:pt x="1911" y="11738"/>
                  </a:cubicBezTo>
                  <a:cubicBezTo>
                    <a:pt x="1931" y="11608"/>
                    <a:pt x="2060" y="11528"/>
                    <a:pt x="2169" y="11489"/>
                  </a:cubicBezTo>
                  <a:cubicBezTo>
                    <a:pt x="2192" y="11479"/>
                    <a:pt x="2214" y="11475"/>
                    <a:pt x="2235" y="11475"/>
                  </a:cubicBezTo>
                  <a:close/>
                  <a:moveTo>
                    <a:pt x="7886" y="11481"/>
                  </a:moveTo>
                  <a:cubicBezTo>
                    <a:pt x="7922" y="11481"/>
                    <a:pt x="7956" y="11495"/>
                    <a:pt x="7978" y="11528"/>
                  </a:cubicBezTo>
                  <a:cubicBezTo>
                    <a:pt x="8018" y="11598"/>
                    <a:pt x="8058" y="11668"/>
                    <a:pt x="8058" y="11747"/>
                  </a:cubicBezTo>
                  <a:cubicBezTo>
                    <a:pt x="8068" y="11807"/>
                    <a:pt x="8068" y="11877"/>
                    <a:pt x="8048" y="11946"/>
                  </a:cubicBezTo>
                  <a:cubicBezTo>
                    <a:pt x="8026" y="12040"/>
                    <a:pt x="7961" y="12088"/>
                    <a:pt x="7892" y="12088"/>
                  </a:cubicBezTo>
                  <a:cubicBezTo>
                    <a:pt x="7837" y="12088"/>
                    <a:pt x="7779" y="12058"/>
                    <a:pt x="7740" y="11996"/>
                  </a:cubicBezTo>
                  <a:cubicBezTo>
                    <a:pt x="7700" y="11937"/>
                    <a:pt x="7690" y="11867"/>
                    <a:pt x="7690" y="11797"/>
                  </a:cubicBezTo>
                  <a:cubicBezTo>
                    <a:pt x="7690" y="11747"/>
                    <a:pt x="7700" y="11698"/>
                    <a:pt x="7710" y="11658"/>
                  </a:cubicBezTo>
                  <a:cubicBezTo>
                    <a:pt x="7720" y="11628"/>
                    <a:pt x="7720" y="11598"/>
                    <a:pt x="7740" y="11568"/>
                  </a:cubicBezTo>
                  <a:cubicBezTo>
                    <a:pt x="7764" y="11519"/>
                    <a:pt x="7828" y="11481"/>
                    <a:pt x="7886" y="11481"/>
                  </a:cubicBezTo>
                  <a:close/>
                  <a:moveTo>
                    <a:pt x="12109" y="12231"/>
                  </a:moveTo>
                  <a:cubicBezTo>
                    <a:pt x="12129" y="12231"/>
                    <a:pt x="12149" y="12236"/>
                    <a:pt x="12166" y="12245"/>
                  </a:cubicBezTo>
                  <a:cubicBezTo>
                    <a:pt x="12236" y="12275"/>
                    <a:pt x="12246" y="12354"/>
                    <a:pt x="12206" y="12414"/>
                  </a:cubicBezTo>
                  <a:cubicBezTo>
                    <a:pt x="12206" y="12424"/>
                    <a:pt x="12196" y="12434"/>
                    <a:pt x="12196" y="12434"/>
                  </a:cubicBezTo>
                  <a:lnTo>
                    <a:pt x="12196" y="12443"/>
                  </a:lnTo>
                  <a:lnTo>
                    <a:pt x="12186" y="12454"/>
                  </a:lnTo>
                  <a:cubicBezTo>
                    <a:pt x="12186" y="12483"/>
                    <a:pt x="12176" y="12503"/>
                    <a:pt x="12176" y="12523"/>
                  </a:cubicBezTo>
                  <a:cubicBezTo>
                    <a:pt x="12166" y="12563"/>
                    <a:pt x="12136" y="12593"/>
                    <a:pt x="12096" y="12603"/>
                  </a:cubicBezTo>
                  <a:cubicBezTo>
                    <a:pt x="12091" y="12604"/>
                    <a:pt x="12085" y="12605"/>
                    <a:pt x="12080" y="12605"/>
                  </a:cubicBezTo>
                  <a:cubicBezTo>
                    <a:pt x="12044" y="12605"/>
                    <a:pt x="12006" y="12579"/>
                    <a:pt x="11997" y="12553"/>
                  </a:cubicBezTo>
                  <a:cubicBezTo>
                    <a:pt x="11967" y="12463"/>
                    <a:pt x="11977" y="12384"/>
                    <a:pt x="11997" y="12304"/>
                  </a:cubicBezTo>
                  <a:cubicBezTo>
                    <a:pt x="12018" y="12256"/>
                    <a:pt x="12064" y="12231"/>
                    <a:pt x="12109" y="12231"/>
                  </a:cubicBezTo>
                  <a:close/>
                  <a:moveTo>
                    <a:pt x="5691" y="14154"/>
                  </a:moveTo>
                  <a:cubicBezTo>
                    <a:pt x="5730" y="14165"/>
                    <a:pt x="5761" y="14174"/>
                    <a:pt x="5780" y="14204"/>
                  </a:cubicBezTo>
                  <a:cubicBezTo>
                    <a:pt x="5780" y="14204"/>
                    <a:pt x="5790" y="14204"/>
                    <a:pt x="5790" y="14214"/>
                  </a:cubicBezTo>
                  <a:lnTo>
                    <a:pt x="5800" y="14214"/>
                  </a:lnTo>
                  <a:cubicBezTo>
                    <a:pt x="5840" y="14244"/>
                    <a:pt x="5860" y="14294"/>
                    <a:pt x="5860" y="14333"/>
                  </a:cubicBezTo>
                  <a:cubicBezTo>
                    <a:pt x="5850" y="14393"/>
                    <a:pt x="5810" y="14433"/>
                    <a:pt x="5770" y="14443"/>
                  </a:cubicBezTo>
                  <a:lnTo>
                    <a:pt x="5681" y="14473"/>
                  </a:lnTo>
                  <a:cubicBezTo>
                    <a:pt x="5673" y="14474"/>
                    <a:pt x="5665" y="14475"/>
                    <a:pt x="5657" y="14475"/>
                  </a:cubicBezTo>
                  <a:cubicBezTo>
                    <a:pt x="5557" y="14475"/>
                    <a:pt x="5475" y="14366"/>
                    <a:pt x="5522" y="14274"/>
                  </a:cubicBezTo>
                  <a:cubicBezTo>
                    <a:pt x="5531" y="14244"/>
                    <a:pt x="5551" y="14214"/>
                    <a:pt x="5581" y="14194"/>
                  </a:cubicBezTo>
                  <a:cubicBezTo>
                    <a:pt x="5591" y="14185"/>
                    <a:pt x="5601" y="14174"/>
                    <a:pt x="5621" y="14165"/>
                  </a:cubicBezTo>
                  <a:cubicBezTo>
                    <a:pt x="5631" y="14165"/>
                    <a:pt x="5641" y="14154"/>
                    <a:pt x="5651" y="14154"/>
                  </a:cubicBezTo>
                  <a:close/>
                  <a:moveTo>
                    <a:pt x="5158" y="14541"/>
                  </a:moveTo>
                  <a:cubicBezTo>
                    <a:pt x="5207" y="14541"/>
                    <a:pt x="5250" y="14565"/>
                    <a:pt x="5293" y="14582"/>
                  </a:cubicBezTo>
                  <a:cubicBezTo>
                    <a:pt x="5383" y="14612"/>
                    <a:pt x="5422" y="14711"/>
                    <a:pt x="5392" y="14801"/>
                  </a:cubicBezTo>
                  <a:cubicBezTo>
                    <a:pt x="5374" y="14864"/>
                    <a:pt x="5300" y="14902"/>
                    <a:pt x="5227" y="14902"/>
                  </a:cubicBezTo>
                  <a:cubicBezTo>
                    <a:pt x="5219" y="14902"/>
                    <a:pt x="5211" y="14902"/>
                    <a:pt x="5204" y="14901"/>
                  </a:cubicBezTo>
                  <a:cubicBezTo>
                    <a:pt x="5184" y="14906"/>
                    <a:pt x="5166" y="14908"/>
                    <a:pt x="5149" y="14908"/>
                  </a:cubicBezTo>
                  <a:cubicBezTo>
                    <a:pt x="5131" y="14908"/>
                    <a:pt x="5114" y="14906"/>
                    <a:pt x="5094" y="14901"/>
                  </a:cubicBezTo>
                  <a:cubicBezTo>
                    <a:pt x="5005" y="14901"/>
                    <a:pt x="4945" y="14811"/>
                    <a:pt x="4954" y="14731"/>
                  </a:cubicBezTo>
                  <a:cubicBezTo>
                    <a:pt x="4954" y="14632"/>
                    <a:pt x="5044" y="14552"/>
                    <a:pt x="5133" y="14543"/>
                  </a:cubicBezTo>
                  <a:cubicBezTo>
                    <a:pt x="5142" y="14541"/>
                    <a:pt x="5150" y="14541"/>
                    <a:pt x="5158" y="14541"/>
                  </a:cubicBezTo>
                  <a:close/>
                  <a:moveTo>
                    <a:pt x="5055" y="15645"/>
                  </a:moveTo>
                  <a:cubicBezTo>
                    <a:pt x="5146" y="15645"/>
                    <a:pt x="5225" y="15703"/>
                    <a:pt x="5243" y="15796"/>
                  </a:cubicBezTo>
                  <a:cubicBezTo>
                    <a:pt x="5263" y="15895"/>
                    <a:pt x="5184" y="15995"/>
                    <a:pt x="5084" y="16015"/>
                  </a:cubicBezTo>
                  <a:lnTo>
                    <a:pt x="5044" y="16015"/>
                  </a:lnTo>
                  <a:cubicBezTo>
                    <a:pt x="4994" y="16044"/>
                    <a:pt x="4945" y="16064"/>
                    <a:pt x="4885" y="16074"/>
                  </a:cubicBezTo>
                  <a:cubicBezTo>
                    <a:pt x="4826" y="16074"/>
                    <a:pt x="4775" y="16055"/>
                    <a:pt x="4746" y="16015"/>
                  </a:cubicBezTo>
                  <a:cubicBezTo>
                    <a:pt x="4726" y="15995"/>
                    <a:pt x="4716" y="15965"/>
                    <a:pt x="4716" y="15945"/>
                  </a:cubicBezTo>
                  <a:lnTo>
                    <a:pt x="4716" y="15935"/>
                  </a:lnTo>
                  <a:cubicBezTo>
                    <a:pt x="4706" y="15915"/>
                    <a:pt x="4716" y="15895"/>
                    <a:pt x="4716" y="15865"/>
                  </a:cubicBezTo>
                  <a:cubicBezTo>
                    <a:pt x="4736" y="15805"/>
                    <a:pt x="4775" y="15746"/>
                    <a:pt x="4826" y="15706"/>
                  </a:cubicBezTo>
                  <a:cubicBezTo>
                    <a:pt x="4885" y="15666"/>
                    <a:pt x="4965" y="15657"/>
                    <a:pt x="5034" y="15646"/>
                  </a:cubicBezTo>
                  <a:cubicBezTo>
                    <a:pt x="5041" y="15646"/>
                    <a:pt x="5048" y="15645"/>
                    <a:pt x="5055" y="15645"/>
                  </a:cubicBezTo>
                  <a:close/>
                  <a:moveTo>
                    <a:pt x="5223" y="0"/>
                  </a:moveTo>
                  <a:cubicBezTo>
                    <a:pt x="5034" y="0"/>
                    <a:pt x="4845" y="20"/>
                    <a:pt x="4646" y="80"/>
                  </a:cubicBezTo>
                  <a:cubicBezTo>
                    <a:pt x="4338" y="179"/>
                    <a:pt x="4039" y="328"/>
                    <a:pt x="3751" y="487"/>
                  </a:cubicBezTo>
                  <a:cubicBezTo>
                    <a:pt x="3771" y="537"/>
                    <a:pt x="3791" y="617"/>
                    <a:pt x="3820" y="716"/>
                  </a:cubicBezTo>
                  <a:cubicBezTo>
                    <a:pt x="3930" y="1114"/>
                    <a:pt x="4119" y="1800"/>
                    <a:pt x="4198" y="1979"/>
                  </a:cubicBezTo>
                  <a:cubicBezTo>
                    <a:pt x="4139" y="1890"/>
                    <a:pt x="4079" y="1800"/>
                    <a:pt x="4030" y="1711"/>
                  </a:cubicBezTo>
                  <a:cubicBezTo>
                    <a:pt x="4030" y="1711"/>
                    <a:pt x="4030" y="1701"/>
                    <a:pt x="4019" y="1701"/>
                  </a:cubicBezTo>
                  <a:cubicBezTo>
                    <a:pt x="4000" y="1661"/>
                    <a:pt x="3970" y="1621"/>
                    <a:pt x="3940" y="1581"/>
                  </a:cubicBezTo>
                  <a:cubicBezTo>
                    <a:pt x="3880" y="1502"/>
                    <a:pt x="3811" y="1442"/>
                    <a:pt x="3731" y="1393"/>
                  </a:cubicBezTo>
                  <a:cubicBezTo>
                    <a:pt x="3711" y="1413"/>
                    <a:pt x="3681" y="1422"/>
                    <a:pt x="3661" y="1442"/>
                  </a:cubicBezTo>
                  <a:cubicBezTo>
                    <a:pt x="3224" y="1731"/>
                    <a:pt x="2936" y="2079"/>
                    <a:pt x="2667" y="2477"/>
                  </a:cubicBezTo>
                  <a:lnTo>
                    <a:pt x="2677" y="2477"/>
                  </a:lnTo>
                  <a:cubicBezTo>
                    <a:pt x="2717" y="2536"/>
                    <a:pt x="2757" y="2586"/>
                    <a:pt x="2796" y="2646"/>
                  </a:cubicBezTo>
                  <a:cubicBezTo>
                    <a:pt x="3363" y="3362"/>
                    <a:pt x="3990" y="3949"/>
                    <a:pt x="4786" y="4417"/>
                  </a:cubicBezTo>
                  <a:cubicBezTo>
                    <a:pt x="5323" y="4715"/>
                    <a:pt x="5920" y="5103"/>
                    <a:pt x="6526" y="5302"/>
                  </a:cubicBezTo>
                  <a:cubicBezTo>
                    <a:pt x="6556" y="5332"/>
                    <a:pt x="6586" y="5361"/>
                    <a:pt x="6606" y="5391"/>
                  </a:cubicBezTo>
                  <a:cubicBezTo>
                    <a:pt x="6665" y="5988"/>
                    <a:pt x="6824" y="6565"/>
                    <a:pt x="7113" y="7052"/>
                  </a:cubicBezTo>
                  <a:cubicBezTo>
                    <a:pt x="7183" y="7162"/>
                    <a:pt x="7253" y="7271"/>
                    <a:pt x="7332" y="7371"/>
                  </a:cubicBezTo>
                  <a:cubicBezTo>
                    <a:pt x="7123" y="7262"/>
                    <a:pt x="6904" y="7152"/>
                    <a:pt x="6696" y="7032"/>
                  </a:cubicBezTo>
                  <a:cubicBezTo>
                    <a:pt x="6616" y="6983"/>
                    <a:pt x="6526" y="6923"/>
                    <a:pt x="6437" y="6873"/>
                  </a:cubicBezTo>
                  <a:cubicBezTo>
                    <a:pt x="6367" y="6953"/>
                    <a:pt x="6278" y="7032"/>
                    <a:pt x="6208" y="7122"/>
                  </a:cubicBezTo>
                  <a:cubicBezTo>
                    <a:pt x="6029" y="7331"/>
                    <a:pt x="5909" y="7530"/>
                    <a:pt x="5850" y="7828"/>
                  </a:cubicBezTo>
                  <a:cubicBezTo>
                    <a:pt x="5820" y="7967"/>
                    <a:pt x="5770" y="8107"/>
                    <a:pt x="5721" y="8246"/>
                  </a:cubicBezTo>
                  <a:cubicBezTo>
                    <a:pt x="5701" y="8276"/>
                    <a:pt x="5691" y="8325"/>
                    <a:pt x="5681" y="8365"/>
                  </a:cubicBezTo>
                  <a:cubicBezTo>
                    <a:pt x="5761" y="8405"/>
                    <a:pt x="5840" y="8455"/>
                    <a:pt x="5920" y="8495"/>
                  </a:cubicBezTo>
                  <a:cubicBezTo>
                    <a:pt x="6506" y="8793"/>
                    <a:pt x="7143" y="9042"/>
                    <a:pt x="7759" y="9291"/>
                  </a:cubicBezTo>
                  <a:cubicBezTo>
                    <a:pt x="7839" y="9330"/>
                    <a:pt x="7919" y="9360"/>
                    <a:pt x="7998" y="9400"/>
                  </a:cubicBezTo>
                  <a:cubicBezTo>
                    <a:pt x="8367" y="9658"/>
                    <a:pt x="8705" y="9977"/>
                    <a:pt x="8963" y="10385"/>
                  </a:cubicBezTo>
                  <a:cubicBezTo>
                    <a:pt x="9282" y="10882"/>
                    <a:pt x="9431" y="11380"/>
                    <a:pt x="9490" y="11886"/>
                  </a:cubicBezTo>
                  <a:cubicBezTo>
                    <a:pt x="9490" y="11956"/>
                    <a:pt x="9501" y="12016"/>
                    <a:pt x="9501" y="12085"/>
                  </a:cubicBezTo>
                  <a:cubicBezTo>
                    <a:pt x="9510" y="12145"/>
                    <a:pt x="9510" y="12215"/>
                    <a:pt x="9510" y="12284"/>
                  </a:cubicBezTo>
                  <a:lnTo>
                    <a:pt x="9510" y="12315"/>
                  </a:lnTo>
                  <a:cubicBezTo>
                    <a:pt x="9510" y="12434"/>
                    <a:pt x="9510" y="12553"/>
                    <a:pt x="9501" y="12673"/>
                  </a:cubicBezTo>
                  <a:cubicBezTo>
                    <a:pt x="9501" y="12732"/>
                    <a:pt x="9490" y="12792"/>
                    <a:pt x="9490" y="12852"/>
                  </a:cubicBezTo>
                  <a:cubicBezTo>
                    <a:pt x="9481" y="12891"/>
                    <a:pt x="9481" y="12941"/>
                    <a:pt x="9470" y="12981"/>
                  </a:cubicBezTo>
                  <a:cubicBezTo>
                    <a:pt x="9461" y="13140"/>
                    <a:pt x="9441" y="13289"/>
                    <a:pt x="9411" y="13448"/>
                  </a:cubicBezTo>
                  <a:cubicBezTo>
                    <a:pt x="9381" y="13657"/>
                    <a:pt x="9341" y="13856"/>
                    <a:pt x="9311" y="14065"/>
                  </a:cubicBezTo>
                  <a:cubicBezTo>
                    <a:pt x="9291" y="14145"/>
                    <a:pt x="9282" y="14234"/>
                    <a:pt x="9271" y="14313"/>
                  </a:cubicBezTo>
                  <a:cubicBezTo>
                    <a:pt x="9262" y="14373"/>
                    <a:pt x="9262" y="14423"/>
                    <a:pt x="9251" y="14473"/>
                  </a:cubicBezTo>
                  <a:lnTo>
                    <a:pt x="9251" y="14503"/>
                  </a:lnTo>
                  <a:cubicBezTo>
                    <a:pt x="9242" y="14552"/>
                    <a:pt x="9242" y="14602"/>
                    <a:pt x="9242" y="14652"/>
                  </a:cubicBezTo>
                  <a:cubicBezTo>
                    <a:pt x="9242" y="14711"/>
                    <a:pt x="9232" y="14761"/>
                    <a:pt x="9232" y="14821"/>
                  </a:cubicBezTo>
                  <a:cubicBezTo>
                    <a:pt x="9232" y="14811"/>
                    <a:pt x="9222" y="14801"/>
                    <a:pt x="9222" y="14791"/>
                  </a:cubicBezTo>
                  <a:lnTo>
                    <a:pt x="9222" y="14781"/>
                  </a:lnTo>
                  <a:cubicBezTo>
                    <a:pt x="9142" y="14632"/>
                    <a:pt x="9072" y="14473"/>
                    <a:pt x="8993" y="14324"/>
                  </a:cubicBezTo>
                  <a:cubicBezTo>
                    <a:pt x="8924" y="14015"/>
                    <a:pt x="8854" y="13697"/>
                    <a:pt x="8814" y="13369"/>
                  </a:cubicBezTo>
                  <a:lnTo>
                    <a:pt x="8814" y="13329"/>
                  </a:lnTo>
                  <a:cubicBezTo>
                    <a:pt x="8745" y="12742"/>
                    <a:pt x="8794" y="12125"/>
                    <a:pt x="8854" y="11528"/>
                  </a:cubicBezTo>
                  <a:cubicBezTo>
                    <a:pt x="8864" y="11419"/>
                    <a:pt x="8884" y="11320"/>
                    <a:pt x="8893" y="11220"/>
                  </a:cubicBezTo>
                  <a:lnTo>
                    <a:pt x="8873" y="11200"/>
                  </a:lnTo>
                  <a:cubicBezTo>
                    <a:pt x="8855" y="11207"/>
                    <a:pt x="8835" y="11210"/>
                    <a:pt x="8815" y="11210"/>
                  </a:cubicBezTo>
                  <a:cubicBezTo>
                    <a:pt x="8770" y="11210"/>
                    <a:pt x="8723" y="11195"/>
                    <a:pt x="8675" y="11161"/>
                  </a:cubicBezTo>
                  <a:cubicBezTo>
                    <a:pt x="8564" y="11089"/>
                    <a:pt x="8442" y="11069"/>
                    <a:pt x="8317" y="11069"/>
                  </a:cubicBezTo>
                  <a:cubicBezTo>
                    <a:pt x="8217" y="11069"/>
                    <a:pt x="8116" y="11082"/>
                    <a:pt x="8018" y="11091"/>
                  </a:cubicBezTo>
                  <a:cubicBezTo>
                    <a:pt x="7810" y="11111"/>
                    <a:pt x="7611" y="11141"/>
                    <a:pt x="7412" y="11200"/>
                  </a:cubicBezTo>
                  <a:lnTo>
                    <a:pt x="7412" y="11340"/>
                  </a:lnTo>
                  <a:lnTo>
                    <a:pt x="7412" y="11380"/>
                  </a:lnTo>
                  <a:cubicBezTo>
                    <a:pt x="7421" y="11648"/>
                    <a:pt x="7451" y="11917"/>
                    <a:pt x="7491" y="12195"/>
                  </a:cubicBezTo>
                  <a:lnTo>
                    <a:pt x="7222" y="11658"/>
                  </a:lnTo>
                  <a:lnTo>
                    <a:pt x="7213" y="11658"/>
                  </a:lnTo>
                  <a:cubicBezTo>
                    <a:pt x="6984" y="11200"/>
                    <a:pt x="6765" y="10752"/>
                    <a:pt x="6556" y="10285"/>
                  </a:cubicBezTo>
                  <a:cubicBezTo>
                    <a:pt x="6506" y="10176"/>
                    <a:pt x="6457" y="10056"/>
                    <a:pt x="6407" y="9947"/>
                  </a:cubicBezTo>
                  <a:cubicBezTo>
                    <a:pt x="6387" y="9947"/>
                    <a:pt x="6357" y="9957"/>
                    <a:pt x="6337" y="9967"/>
                  </a:cubicBezTo>
                  <a:cubicBezTo>
                    <a:pt x="6278" y="9977"/>
                    <a:pt x="6228" y="9977"/>
                    <a:pt x="6168" y="9977"/>
                  </a:cubicBezTo>
                  <a:cubicBezTo>
                    <a:pt x="6019" y="9997"/>
                    <a:pt x="5880" y="10036"/>
                    <a:pt x="5741" y="10096"/>
                  </a:cubicBezTo>
                  <a:cubicBezTo>
                    <a:pt x="5621" y="10136"/>
                    <a:pt x="5522" y="10195"/>
                    <a:pt x="5412" y="10246"/>
                  </a:cubicBezTo>
                  <a:cubicBezTo>
                    <a:pt x="5432" y="10295"/>
                    <a:pt x="5452" y="10345"/>
                    <a:pt x="5472" y="10385"/>
                  </a:cubicBezTo>
                  <a:cubicBezTo>
                    <a:pt x="5551" y="10573"/>
                    <a:pt x="5641" y="10752"/>
                    <a:pt x="5730" y="10932"/>
                  </a:cubicBezTo>
                  <a:cubicBezTo>
                    <a:pt x="5452" y="10763"/>
                    <a:pt x="5153" y="10593"/>
                    <a:pt x="4855" y="10445"/>
                  </a:cubicBezTo>
                  <a:cubicBezTo>
                    <a:pt x="4607" y="10086"/>
                    <a:pt x="4368" y="9728"/>
                    <a:pt x="4179" y="9330"/>
                  </a:cubicBezTo>
                  <a:cubicBezTo>
                    <a:pt x="4010" y="8962"/>
                    <a:pt x="3860" y="8594"/>
                    <a:pt x="3741" y="8216"/>
                  </a:cubicBezTo>
                  <a:cubicBezTo>
                    <a:pt x="3711" y="8146"/>
                    <a:pt x="3692" y="8077"/>
                    <a:pt x="3672" y="8007"/>
                  </a:cubicBezTo>
                  <a:cubicBezTo>
                    <a:pt x="3274" y="8137"/>
                    <a:pt x="2956" y="8405"/>
                    <a:pt x="2567" y="8564"/>
                  </a:cubicBezTo>
                  <a:cubicBezTo>
                    <a:pt x="2597" y="8634"/>
                    <a:pt x="2627" y="8694"/>
                    <a:pt x="2657" y="8754"/>
                  </a:cubicBezTo>
                  <a:cubicBezTo>
                    <a:pt x="2816" y="9101"/>
                    <a:pt x="2995" y="9439"/>
                    <a:pt x="3214" y="9768"/>
                  </a:cubicBezTo>
                  <a:cubicBezTo>
                    <a:pt x="3104" y="9728"/>
                    <a:pt x="2985" y="9698"/>
                    <a:pt x="2876" y="9658"/>
                  </a:cubicBezTo>
                  <a:cubicBezTo>
                    <a:pt x="2289" y="9490"/>
                    <a:pt x="1682" y="9360"/>
                    <a:pt x="1066" y="9291"/>
                  </a:cubicBezTo>
                  <a:cubicBezTo>
                    <a:pt x="876" y="9260"/>
                    <a:pt x="688" y="9231"/>
                    <a:pt x="489" y="9201"/>
                  </a:cubicBezTo>
                  <a:cubicBezTo>
                    <a:pt x="349" y="9181"/>
                    <a:pt x="220" y="9161"/>
                    <a:pt x="80" y="9161"/>
                  </a:cubicBezTo>
                  <a:cubicBezTo>
                    <a:pt x="21" y="9410"/>
                    <a:pt x="1" y="9669"/>
                    <a:pt x="1" y="9927"/>
                  </a:cubicBezTo>
                  <a:cubicBezTo>
                    <a:pt x="11" y="10186"/>
                    <a:pt x="80" y="10434"/>
                    <a:pt x="91" y="10683"/>
                  </a:cubicBezTo>
                  <a:cubicBezTo>
                    <a:pt x="190" y="10683"/>
                    <a:pt x="290" y="10673"/>
                    <a:pt x="389" y="10663"/>
                  </a:cubicBezTo>
                  <a:cubicBezTo>
                    <a:pt x="528" y="10647"/>
                    <a:pt x="674" y="10631"/>
                    <a:pt x="820" y="10631"/>
                  </a:cubicBezTo>
                  <a:cubicBezTo>
                    <a:pt x="852" y="10631"/>
                    <a:pt x="884" y="10631"/>
                    <a:pt x="916" y="10633"/>
                  </a:cubicBezTo>
                  <a:cubicBezTo>
                    <a:pt x="1424" y="10663"/>
                    <a:pt x="1931" y="10733"/>
                    <a:pt x="2438" y="10842"/>
                  </a:cubicBezTo>
                  <a:cubicBezTo>
                    <a:pt x="2527" y="10862"/>
                    <a:pt x="2607" y="10882"/>
                    <a:pt x="2697" y="10902"/>
                  </a:cubicBezTo>
                  <a:cubicBezTo>
                    <a:pt x="2796" y="10932"/>
                    <a:pt x="2896" y="10962"/>
                    <a:pt x="2985" y="10991"/>
                  </a:cubicBezTo>
                  <a:cubicBezTo>
                    <a:pt x="3005" y="10991"/>
                    <a:pt x="3015" y="10991"/>
                    <a:pt x="3025" y="11002"/>
                  </a:cubicBezTo>
                  <a:cubicBezTo>
                    <a:pt x="2885" y="11031"/>
                    <a:pt x="2746" y="11061"/>
                    <a:pt x="2617" y="11101"/>
                  </a:cubicBezTo>
                  <a:lnTo>
                    <a:pt x="2607" y="11101"/>
                  </a:lnTo>
                  <a:cubicBezTo>
                    <a:pt x="2279" y="11200"/>
                    <a:pt x="1961" y="11329"/>
                    <a:pt x="1662" y="11489"/>
                  </a:cubicBezTo>
                  <a:cubicBezTo>
                    <a:pt x="1662" y="11489"/>
                    <a:pt x="1652" y="11489"/>
                    <a:pt x="1643" y="11499"/>
                  </a:cubicBezTo>
                  <a:lnTo>
                    <a:pt x="1632" y="11499"/>
                  </a:lnTo>
                  <a:lnTo>
                    <a:pt x="1334" y="11678"/>
                  </a:lnTo>
                  <a:cubicBezTo>
                    <a:pt x="1444" y="11906"/>
                    <a:pt x="1553" y="12155"/>
                    <a:pt x="1702" y="12364"/>
                  </a:cubicBezTo>
                  <a:cubicBezTo>
                    <a:pt x="1871" y="12603"/>
                    <a:pt x="2080" y="12762"/>
                    <a:pt x="2299" y="12931"/>
                  </a:cubicBezTo>
                  <a:cubicBezTo>
                    <a:pt x="2379" y="12872"/>
                    <a:pt x="2468" y="12812"/>
                    <a:pt x="2558" y="12752"/>
                  </a:cubicBezTo>
                  <a:cubicBezTo>
                    <a:pt x="3025" y="12434"/>
                    <a:pt x="3513" y="12165"/>
                    <a:pt x="4079" y="11996"/>
                  </a:cubicBezTo>
                  <a:cubicBezTo>
                    <a:pt x="4361" y="11913"/>
                    <a:pt x="4629" y="11872"/>
                    <a:pt x="4889" y="11872"/>
                  </a:cubicBezTo>
                  <a:cubicBezTo>
                    <a:pt x="4941" y="11872"/>
                    <a:pt x="4993" y="11874"/>
                    <a:pt x="5044" y="11877"/>
                  </a:cubicBezTo>
                  <a:cubicBezTo>
                    <a:pt x="5332" y="12036"/>
                    <a:pt x="5611" y="12215"/>
                    <a:pt x="5880" y="12414"/>
                  </a:cubicBezTo>
                  <a:cubicBezTo>
                    <a:pt x="6596" y="12931"/>
                    <a:pt x="7253" y="13498"/>
                    <a:pt x="7839" y="14154"/>
                  </a:cubicBezTo>
                  <a:cubicBezTo>
                    <a:pt x="8018" y="14353"/>
                    <a:pt x="8188" y="14563"/>
                    <a:pt x="8356" y="14771"/>
                  </a:cubicBezTo>
                  <a:cubicBezTo>
                    <a:pt x="8396" y="14821"/>
                    <a:pt x="8436" y="14881"/>
                    <a:pt x="8476" y="14930"/>
                  </a:cubicBezTo>
                  <a:cubicBezTo>
                    <a:pt x="8207" y="14742"/>
                    <a:pt x="7938" y="14552"/>
                    <a:pt x="7670" y="14383"/>
                  </a:cubicBezTo>
                  <a:cubicBezTo>
                    <a:pt x="7600" y="14344"/>
                    <a:pt x="7541" y="14304"/>
                    <a:pt x="7471" y="14264"/>
                  </a:cubicBezTo>
                  <a:cubicBezTo>
                    <a:pt x="6824" y="13886"/>
                    <a:pt x="5989" y="13478"/>
                    <a:pt x="5164" y="13299"/>
                  </a:cubicBezTo>
                  <a:cubicBezTo>
                    <a:pt x="5074" y="13279"/>
                    <a:pt x="4994" y="13259"/>
                    <a:pt x="4905" y="13250"/>
                  </a:cubicBezTo>
                  <a:cubicBezTo>
                    <a:pt x="4845" y="13558"/>
                    <a:pt x="4706" y="13846"/>
                    <a:pt x="4656" y="14165"/>
                  </a:cubicBezTo>
                  <a:cubicBezTo>
                    <a:pt x="4616" y="14443"/>
                    <a:pt x="4656" y="14711"/>
                    <a:pt x="4596" y="14980"/>
                  </a:cubicBezTo>
                  <a:cubicBezTo>
                    <a:pt x="4596" y="15020"/>
                    <a:pt x="4587" y="15050"/>
                    <a:pt x="4576" y="15089"/>
                  </a:cubicBezTo>
                  <a:lnTo>
                    <a:pt x="4736" y="15089"/>
                  </a:lnTo>
                  <a:cubicBezTo>
                    <a:pt x="4974" y="15109"/>
                    <a:pt x="5204" y="15129"/>
                    <a:pt x="5442" y="15169"/>
                  </a:cubicBezTo>
                  <a:lnTo>
                    <a:pt x="5562" y="15199"/>
                  </a:lnTo>
                  <a:cubicBezTo>
                    <a:pt x="5372" y="15209"/>
                    <a:pt x="5184" y="15239"/>
                    <a:pt x="5005" y="15279"/>
                  </a:cubicBezTo>
                  <a:cubicBezTo>
                    <a:pt x="4826" y="15308"/>
                    <a:pt x="4656" y="15358"/>
                    <a:pt x="4497" y="15418"/>
                  </a:cubicBezTo>
                  <a:cubicBezTo>
                    <a:pt x="4487" y="15418"/>
                    <a:pt x="4487" y="15418"/>
                    <a:pt x="4477" y="15428"/>
                  </a:cubicBezTo>
                  <a:cubicBezTo>
                    <a:pt x="4378" y="15458"/>
                    <a:pt x="4288" y="15498"/>
                    <a:pt x="4209" y="15547"/>
                  </a:cubicBezTo>
                  <a:cubicBezTo>
                    <a:pt x="4218" y="15657"/>
                    <a:pt x="4229" y="15766"/>
                    <a:pt x="4249" y="15825"/>
                  </a:cubicBezTo>
                  <a:cubicBezTo>
                    <a:pt x="4338" y="16203"/>
                    <a:pt x="4507" y="16561"/>
                    <a:pt x="4676" y="16900"/>
                  </a:cubicBezTo>
                  <a:cubicBezTo>
                    <a:pt x="4845" y="16860"/>
                    <a:pt x="5005" y="16800"/>
                    <a:pt x="5164" y="16751"/>
                  </a:cubicBezTo>
                  <a:lnTo>
                    <a:pt x="5462" y="16661"/>
                  </a:lnTo>
                  <a:cubicBezTo>
                    <a:pt x="6019" y="16532"/>
                    <a:pt x="6606" y="16462"/>
                    <a:pt x="7173" y="16413"/>
                  </a:cubicBezTo>
                  <a:cubicBezTo>
                    <a:pt x="7312" y="16402"/>
                    <a:pt x="7441" y="16393"/>
                    <a:pt x="7571" y="16382"/>
                  </a:cubicBezTo>
                  <a:cubicBezTo>
                    <a:pt x="7779" y="16369"/>
                    <a:pt x="7982" y="16360"/>
                    <a:pt x="8183" y="16360"/>
                  </a:cubicBezTo>
                  <a:cubicBezTo>
                    <a:pt x="8743" y="16360"/>
                    <a:pt x="9283" y="16430"/>
                    <a:pt x="9839" y="16671"/>
                  </a:cubicBezTo>
                  <a:cubicBezTo>
                    <a:pt x="10197" y="16830"/>
                    <a:pt x="10555" y="17009"/>
                    <a:pt x="10942" y="17039"/>
                  </a:cubicBezTo>
                  <a:cubicBezTo>
                    <a:pt x="10969" y="17041"/>
                    <a:pt x="10995" y="17041"/>
                    <a:pt x="11020" y="17041"/>
                  </a:cubicBezTo>
                  <a:cubicBezTo>
                    <a:pt x="11595" y="17041"/>
                    <a:pt x="12003" y="16622"/>
                    <a:pt x="12345" y="16203"/>
                  </a:cubicBezTo>
                  <a:cubicBezTo>
                    <a:pt x="12783" y="15666"/>
                    <a:pt x="13121" y="15060"/>
                    <a:pt x="13429" y="14443"/>
                  </a:cubicBezTo>
                  <a:cubicBezTo>
                    <a:pt x="13628" y="14204"/>
                    <a:pt x="13817" y="13975"/>
                    <a:pt x="14026" y="13737"/>
                  </a:cubicBezTo>
                  <a:cubicBezTo>
                    <a:pt x="14593" y="13071"/>
                    <a:pt x="15220" y="12344"/>
                    <a:pt x="15896" y="11718"/>
                  </a:cubicBezTo>
                  <a:cubicBezTo>
                    <a:pt x="15936" y="11687"/>
                    <a:pt x="15976" y="11648"/>
                    <a:pt x="16015" y="11608"/>
                  </a:cubicBezTo>
                  <a:cubicBezTo>
                    <a:pt x="16015" y="11568"/>
                    <a:pt x="16006" y="11528"/>
                    <a:pt x="15995" y="11489"/>
                  </a:cubicBezTo>
                  <a:cubicBezTo>
                    <a:pt x="15956" y="11369"/>
                    <a:pt x="15896" y="11250"/>
                    <a:pt x="15827" y="11141"/>
                  </a:cubicBezTo>
                  <a:cubicBezTo>
                    <a:pt x="15747" y="11031"/>
                    <a:pt x="15657" y="10951"/>
                    <a:pt x="15538" y="10902"/>
                  </a:cubicBezTo>
                  <a:cubicBezTo>
                    <a:pt x="15508" y="10892"/>
                    <a:pt x="15478" y="10882"/>
                    <a:pt x="15458" y="10882"/>
                  </a:cubicBezTo>
                  <a:cubicBezTo>
                    <a:pt x="15409" y="10932"/>
                    <a:pt x="15369" y="10991"/>
                    <a:pt x="15319" y="11041"/>
                  </a:cubicBezTo>
                  <a:cubicBezTo>
                    <a:pt x="14971" y="11449"/>
                    <a:pt x="14623" y="11857"/>
                    <a:pt x="14275" y="12275"/>
                  </a:cubicBezTo>
                  <a:cubicBezTo>
                    <a:pt x="14295" y="12175"/>
                    <a:pt x="14324" y="12076"/>
                    <a:pt x="14344" y="11976"/>
                  </a:cubicBezTo>
                  <a:cubicBezTo>
                    <a:pt x="14484" y="11668"/>
                    <a:pt x="14643" y="11369"/>
                    <a:pt x="14812" y="11071"/>
                  </a:cubicBezTo>
                  <a:cubicBezTo>
                    <a:pt x="15200" y="10414"/>
                    <a:pt x="15608" y="9778"/>
                    <a:pt x="15926" y="9092"/>
                  </a:cubicBezTo>
                  <a:cubicBezTo>
                    <a:pt x="15946" y="9042"/>
                    <a:pt x="15976" y="8992"/>
                    <a:pt x="15995" y="8933"/>
                  </a:cubicBezTo>
                  <a:cubicBezTo>
                    <a:pt x="16533" y="7709"/>
                    <a:pt x="16802" y="6117"/>
                    <a:pt x="16075" y="4934"/>
                  </a:cubicBezTo>
                  <a:cubicBezTo>
                    <a:pt x="16015" y="4844"/>
                    <a:pt x="15956" y="4745"/>
                    <a:pt x="15876" y="4655"/>
                  </a:cubicBezTo>
                  <a:cubicBezTo>
                    <a:pt x="15429" y="4864"/>
                    <a:pt x="15001" y="5133"/>
                    <a:pt x="14663" y="5491"/>
                  </a:cubicBezTo>
                  <a:cubicBezTo>
                    <a:pt x="14682" y="5531"/>
                    <a:pt x="14702" y="5571"/>
                    <a:pt x="14733" y="5600"/>
                  </a:cubicBezTo>
                  <a:cubicBezTo>
                    <a:pt x="14742" y="5630"/>
                    <a:pt x="14762" y="5660"/>
                    <a:pt x="14782" y="5690"/>
                  </a:cubicBezTo>
                  <a:cubicBezTo>
                    <a:pt x="15190" y="6316"/>
                    <a:pt x="15379" y="6893"/>
                    <a:pt x="15310" y="7669"/>
                  </a:cubicBezTo>
                  <a:cubicBezTo>
                    <a:pt x="15239" y="8296"/>
                    <a:pt x="15031" y="8893"/>
                    <a:pt x="14782" y="9479"/>
                  </a:cubicBezTo>
                  <a:cubicBezTo>
                    <a:pt x="14713" y="9658"/>
                    <a:pt x="14633" y="9828"/>
                    <a:pt x="14554" y="9997"/>
                  </a:cubicBezTo>
                  <a:cubicBezTo>
                    <a:pt x="14554" y="9837"/>
                    <a:pt x="14554" y="9678"/>
                    <a:pt x="14543" y="9529"/>
                  </a:cubicBezTo>
                  <a:lnTo>
                    <a:pt x="14543" y="9330"/>
                  </a:lnTo>
                  <a:cubicBezTo>
                    <a:pt x="14543" y="9251"/>
                    <a:pt x="14534" y="9171"/>
                    <a:pt x="14534" y="9092"/>
                  </a:cubicBezTo>
                  <a:cubicBezTo>
                    <a:pt x="14382" y="9092"/>
                    <a:pt x="14237" y="9041"/>
                    <a:pt x="14084" y="9041"/>
                  </a:cubicBezTo>
                  <a:cubicBezTo>
                    <a:pt x="14045" y="9041"/>
                    <a:pt x="14006" y="9044"/>
                    <a:pt x="13966" y="9052"/>
                  </a:cubicBezTo>
                  <a:cubicBezTo>
                    <a:pt x="13817" y="9092"/>
                    <a:pt x="13658" y="9191"/>
                    <a:pt x="13519" y="9260"/>
                  </a:cubicBezTo>
                  <a:cubicBezTo>
                    <a:pt x="13509" y="9271"/>
                    <a:pt x="13489" y="9271"/>
                    <a:pt x="13479" y="9280"/>
                  </a:cubicBezTo>
                  <a:cubicBezTo>
                    <a:pt x="13479" y="9340"/>
                    <a:pt x="13489" y="9400"/>
                    <a:pt x="13489" y="9450"/>
                  </a:cubicBezTo>
                  <a:cubicBezTo>
                    <a:pt x="13529" y="9907"/>
                    <a:pt x="13529" y="10374"/>
                    <a:pt x="13499" y="10823"/>
                  </a:cubicBezTo>
                  <a:cubicBezTo>
                    <a:pt x="13479" y="11130"/>
                    <a:pt x="13449" y="11439"/>
                    <a:pt x="13409" y="11738"/>
                  </a:cubicBezTo>
                  <a:cubicBezTo>
                    <a:pt x="13350" y="12145"/>
                    <a:pt x="13270" y="12553"/>
                    <a:pt x="13151" y="12941"/>
                  </a:cubicBezTo>
                  <a:cubicBezTo>
                    <a:pt x="13101" y="13120"/>
                    <a:pt x="13042" y="13299"/>
                    <a:pt x="12952" y="13458"/>
                  </a:cubicBezTo>
                  <a:cubicBezTo>
                    <a:pt x="12894" y="13554"/>
                    <a:pt x="12661" y="13734"/>
                    <a:pt x="12635" y="13835"/>
                  </a:cubicBezTo>
                  <a:lnTo>
                    <a:pt x="12635" y="13835"/>
                  </a:lnTo>
                  <a:cubicBezTo>
                    <a:pt x="12714" y="13401"/>
                    <a:pt x="12774" y="12957"/>
                    <a:pt x="12892" y="12543"/>
                  </a:cubicBezTo>
                  <a:cubicBezTo>
                    <a:pt x="12922" y="12434"/>
                    <a:pt x="12952" y="12324"/>
                    <a:pt x="12992" y="12225"/>
                  </a:cubicBezTo>
                  <a:cubicBezTo>
                    <a:pt x="13022" y="12135"/>
                    <a:pt x="13051" y="12046"/>
                    <a:pt x="13091" y="11966"/>
                  </a:cubicBezTo>
                  <a:cubicBezTo>
                    <a:pt x="13101" y="11956"/>
                    <a:pt x="13101" y="11946"/>
                    <a:pt x="13101" y="11937"/>
                  </a:cubicBezTo>
                  <a:cubicBezTo>
                    <a:pt x="12945" y="11764"/>
                    <a:pt x="12627" y="11585"/>
                    <a:pt x="12261" y="11585"/>
                  </a:cubicBezTo>
                  <a:cubicBezTo>
                    <a:pt x="12163" y="11585"/>
                    <a:pt x="12060" y="11598"/>
                    <a:pt x="11957" y="11628"/>
                  </a:cubicBezTo>
                  <a:cubicBezTo>
                    <a:pt x="11928" y="11707"/>
                    <a:pt x="11908" y="11777"/>
                    <a:pt x="11877" y="11857"/>
                  </a:cubicBezTo>
                  <a:cubicBezTo>
                    <a:pt x="11758" y="12175"/>
                    <a:pt x="11639" y="12503"/>
                    <a:pt x="11530" y="12841"/>
                  </a:cubicBezTo>
                  <a:cubicBezTo>
                    <a:pt x="11331" y="13468"/>
                    <a:pt x="11161" y="14125"/>
                    <a:pt x="11072" y="14771"/>
                  </a:cubicBezTo>
                  <a:cubicBezTo>
                    <a:pt x="11072" y="14691"/>
                    <a:pt x="11062" y="14612"/>
                    <a:pt x="11062" y="14532"/>
                  </a:cubicBezTo>
                  <a:cubicBezTo>
                    <a:pt x="11072" y="13776"/>
                    <a:pt x="11132" y="13031"/>
                    <a:pt x="11311" y="12284"/>
                  </a:cubicBezTo>
                  <a:cubicBezTo>
                    <a:pt x="11390" y="11926"/>
                    <a:pt x="11709" y="11360"/>
                    <a:pt x="12076" y="10693"/>
                  </a:cubicBezTo>
                  <a:cubicBezTo>
                    <a:pt x="12633" y="9669"/>
                    <a:pt x="13300" y="8395"/>
                    <a:pt x="13400" y="7162"/>
                  </a:cubicBezTo>
                  <a:cubicBezTo>
                    <a:pt x="13409" y="7092"/>
                    <a:pt x="13409" y="7012"/>
                    <a:pt x="13409" y="6943"/>
                  </a:cubicBezTo>
                  <a:cubicBezTo>
                    <a:pt x="13420" y="6893"/>
                    <a:pt x="13429" y="6844"/>
                    <a:pt x="13429" y="6794"/>
                  </a:cubicBezTo>
                  <a:cubicBezTo>
                    <a:pt x="13400" y="6784"/>
                    <a:pt x="13380" y="6764"/>
                    <a:pt x="13350" y="6754"/>
                  </a:cubicBezTo>
                  <a:cubicBezTo>
                    <a:pt x="13171" y="6654"/>
                    <a:pt x="12962" y="6595"/>
                    <a:pt x="12763" y="6555"/>
                  </a:cubicBezTo>
                  <a:cubicBezTo>
                    <a:pt x="12591" y="6519"/>
                    <a:pt x="12430" y="6504"/>
                    <a:pt x="12270" y="6504"/>
                  </a:cubicBezTo>
                  <a:cubicBezTo>
                    <a:pt x="12124" y="6504"/>
                    <a:pt x="11980" y="6516"/>
                    <a:pt x="11828" y="6535"/>
                  </a:cubicBezTo>
                  <a:cubicBezTo>
                    <a:pt x="11808" y="6605"/>
                    <a:pt x="11788" y="6674"/>
                    <a:pt x="11778" y="6754"/>
                  </a:cubicBezTo>
                  <a:lnTo>
                    <a:pt x="11778" y="6764"/>
                  </a:lnTo>
                  <a:cubicBezTo>
                    <a:pt x="11689" y="7868"/>
                    <a:pt x="11221" y="8873"/>
                    <a:pt x="10803" y="9877"/>
                  </a:cubicBezTo>
                  <a:lnTo>
                    <a:pt x="10794" y="9887"/>
                  </a:lnTo>
                  <a:lnTo>
                    <a:pt x="10525" y="10573"/>
                  </a:lnTo>
                  <a:lnTo>
                    <a:pt x="10525" y="10573"/>
                  </a:lnTo>
                  <a:cubicBezTo>
                    <a:pt x="10525" y="10455"/>
                    <a:pt x="10525" y="10345"/>
                    <a:pt x="10535" y="10226"/>
                  </a:cubicBezTo>
                  <a:cubicBezTo>
                    <a:pt x="10545" y="9689"/>
                    <a:pt x="10564" y="9161"/>
                    <a:pt x="10604" y="8624"/>
                  </a:cubicBezTo>
                  <a:cubicBezTo>
                    <a:pt x="10644" y="8166"/>
                    <a:pt x="10674" y="7719"/>
                    <a:pt x="10704" y="7262"/>
                  </a:cubicBezTo>
                  <a:cubicBezTo>
                    <a:pt x="10724" y="6714"/>
                    <a:pt x="10744" y="6167"/>
                    <a:pt x="10744" y="5620"/>
                  </a:cubicBezTo>
                  <a:cubicBezTo>
                    <a:pt x="10744" y="5352"/>
                    <a:pt x="10734" y="5083"/>
                    <a:pt x="10724" y="4804"/>
                  </a:cubicBezTo>
                  <a:lnTo>
                    <a:pt x="10724" y="4616"/>
                  </a:lnTo>
                  <a:cubicBezTo>
                    <a:pt x="10724" y="4546"/>
                    <a:pt x="10714" y="4486"/>
                    <a:pt x="10714" y="4417"/>
                  </a:cubicBezTo>
                  <a:cubicBezTo>
                    <a:pt x="10704" y="4317"/>
                    <a:pt x="10555" y="4247"/>
                    <a:pt x="10475" y="4227"/>
                  </a:cubicBezTo>
                  <a:cubicBezTo>
                    <a:pt x="10385" y="4200"/>
                    <a:pt x="10291" y="4188"/>
                    <a:pt x="10196" y="4188"/>
                  </a:cubicBezTo>
                  <a:cubicBezTo>
                    <a:pt x="10020" y="4188"/>
                    <a:pt x="9841" y="4229"/>
                    <a:pt x="9680" y="4287"/>
                  </a:cubicBezTo>
                  <a:cubicBezTo>
                    <a:pt x="9570" y="4317"/>
                    <a:pt x="9481" y="4367"/>
                    <a:pt x="9381" y="4417"/>
                  </a:cubicBezTo>
                  <a:lnTo>
                    <a:pt x="9232" y="4506"/>
                  </a:lnTo>
                  <a:cubicBezTo>
                    <a:pt x="9212" y="4516"/>
                    <a:pt x="9072" y="4576"/>
                    <a:pt x="9072" y="4585"/>
                  </a:cubicBezTo>
                  <a:cubicBezTo>
                    <a:pt x="9072" y="4655"/>
                    <a:pt x="9083" y="4735"/>
                    <a:pt x="9092" y="4815"/>
                  </a:cubicBezTo>
                  <a:cubicBezTo>
                    <a:pt x="9202" y="6137"/>
                    <a:pt x="9421" y="7470"/>
                    <a:pt x="9669" y="8783"/>
                  </a:cubicBezTo>
                  <a:cubicBezTo>
                    <a:pt x="9689" y="8922"/>
                    <a:pt x="9719" y="9072"/>
                    <a:pt x="9739" y="9231"/>
                  </a:cubicBezTo>
                  <a:cubicBezTo>
                    <a:pt x="9291" y="8544"/>
                    <a:pt x="8764" y="7898"/>
                    <a:pt x="8625" y="7082"/>
                  </a:cubicBezTo>
                  <a:cubicBezTo>
                    <a:pt x="8506" y="6386"/>
                    <a:pt x="8436" y="5640"/>
                    <a:pt x="8446" y="4934"/>
                  </a:cubicBezTo>
                  <a:cubicBezTo>
                    <a:pt x="8456" y="4267"/>
                    <a:pt x="8566" y="3611"/>
                    <a:pt x="8635" y="2945"/>
                  </a:cubicBezTo>
                  <a:cubicBezTo>
                    <a:pt x="8635" y="2875"/>
                    <a:pt x="8645" y="2805"/>
                    <a:pt x="8655" y="2735"/>
                  </a:cubicBezTo>
                  <a:cubicBezTo>
                    <a:pt x="8457" y="2596"/>
                    <a:pt x="8198" y="2551"/>
                    <a:pt x="7946" y="2551"/>
                  </a:cubicBezTo>
                  <a:cubicBezTo>
                    <a:pt x="7893" y="2551"/>
                    <a:pt x="7841" y="2553"/>
                    <a:pt x="7790" y="2556"/>
                  </a:cubicBezTo>
                  <a:cubicBezTo>
                    <a:pt x="7441" y="2576"/>
                    <a:pt x="7143" y="2715"/>
                    <a:pt x="6824" y="2785"/>
                  </a:cubicBezTo>
                  <a:cubicBezTo>
                    <a:pt x="6805" y="2865"/>
                    <a:pt x="6785" y="2934"/>
                    <a:pt x="6775" y="3014"/>
                  </a:cubicBezTo>
                  <a:cubicBezTo>
                    <a:pt x="6676" y="3491"/>
                    <a:pt x="6606" y="3989"/>
                    <a:pt x="6586" y="4486"/>
                  </a:cubicBezTo>
                  <a:cubicBezTo>
                    <a:pt x="6417" y="4158"/>
                    <a:pt x="6258" y="3820"/>
                    <a:pt x="6148" y="3462"/>
                  </a:cubicBezTo>
                  <a:cubicBezTo>
                    <a:pt x="5889" y="2686"/>
                    <a:pt x="5522" y="1234"/>
                    <a:pt x="5293" y="288"/>
                  </a:cubicBezTo>
                  <a:cubicBezTo>
                    <a:pt x="5263" y="189"/>
                    <a:pt x="5243" y="89"/>
                    <a:pt x="5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3" name="Google Shape;5066;p65">
              <a:extLst>
                <a:ext uri="{FF2B5EF4-FFF2-40B4-BE49-F238E27FC236}">
                  <a16:creationId xmlns:a16="http://schemas.microsoft.com/office/drawing/2014/main" id="{AEC71DD4-DD7F-5DE1-DD19-B8E9E7178C11}"/>
                </a:ext>
              </a:extLst>
            </p:cNvPr>
            <p:cNvSpPr/>
            <p:nvPr/>
          </p:nvSpPr>
          <p:spPr>
            <a:xfrm>
              <a:off x="7798281" y="2314392"/>
              <a:ext cx="64019" cy="46860"/>
            </a:xfrm>
            <a:custGeom>
              <a:avLst/>
              <a:gdLst/>
              <a:ahLst/>
              <a:cxnLst/>
              <a:rect l="l" t="t" r="r" b="b"/>
              <a:pathLst>
                <a:path w="1414" h="1035" extrusionOk="0">
                  <a:moveTo>
                    <a:pt x="1214" y="0"/>
                  </a:moveTo>
                  <a:cubicBezTo>
                    <a:pt x="767" y="209"/>
                    <a:pt x="339" y="478"/>
                    <a:pt x="1" y="836"/>
                  </a:cubicBezTo>
                  <a:cubicBezTo>
                    <a:pt x="20" y="876"/>
                    <a:pt x="40" y="916"/>
                    <a:pt x="71" y="945"/>
                  </a:cubicBezTo>
                  <a:cubicBezTo>
                    <a:pt x="80" y="975"/>
                    <a:pt x="100" y="1005"/>
                    <a:pt x="120" y="1035"/>
                  </a:cubicBezTo>
                  <a:cubicBezTo>
                    <a:pt x="319" y="876"/>
                    <a:pt x="508" y="686"/>
                    <a:pt x="727" y="557"/>
                  </a:cubicBezTo>
                  <a:cubicBezTo>
                    <a:pt x="946" y="428"/>
                    <a:pt x="1185" y="368"/>
                    <a:pt x="1413" y="279"/>
                  </a:cubicBezTo>
                  <a:cubicBezTo>
                    <a:pt x="1353" y="189"/>
                    <a:pt x="1294" y="90"/>
                    <a:pt x="1214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4" name="Google Shape;5067;p65">
              <a:extLst>
                <a:ext uri="{FF2B5EF4-FFF2-40B4-BE49-F238E27FC236}">
                  <a16:creationId xmlns:a16="http://schemas.microsoft.com/office/drawing/2014/main" id="{D61144DA-E97A-3495-47CC-7815F0D9607C}"/>
                </a:ext>
              </a:extLst>
            </p:cNvPr>
            <p:cNvSpPr/>
            <p:nvPr/>
          </p:nvSpPr>
          <p:spPr>
            <a:xfrm>
              <a:off x="7744721" y="2512968"/>
              <a:ext cx="47312" cy="10866"/>
            </a:xfrm>
            <a:custGeom>
              <a:avLst/>
              <a:gdLst/>
              <a:ahLst/>
              <a:cxnLst/>
              <a:rect l="l" t="t" r="r" b="b"/>
              <a:pathLst>
                <a:path w="1045" h="240" extrusionOk="0">
                  <a:moveTo>
                    <a:pt x="1024" y="51"/>
                  </a:moveTo>
                  <a:lnTo>
                    <a:pt x="1044" y="51"/>
                  </a:lnTo>
                  <a:lnTo>
                    <a:pt x="1024" y="51"/>
                  </a:lnTo>
                  <a:close/>
                  <a:moveTo>
                    <a:pt x="1005" y="51"/>
                  </a:moveTo>
                  <a:lnTo>
                    <a:pt x="1015" y="51"/>
                  </a:lnTo>
                  <a:lnTo>
                    <a:pt x="1005" y="51"/>
                  </a:lnTo>
                  <a:close/>
                  <a:moveTo>
                    <a:pt x="498" y="11"/>
                  </a:moveTo>
                  <a:lnTo>
                    <a:pt x="487" y="11"/>
                  </a:lnTo>
                  <a:cubicBezTo>
                    <a:pt x="338" y="51"/>
                    <a:pt x="179" y="150"/>
                    <a:pt x="40" y="219"/>
                  </a:cubicBezTo>
                  <a:cubicBezTo>
                    <a:pt x="30" y="230"/>
                    <a:pt x="10" y="230"/>
                    <a:pt x="0" y="239"/>
                  </a:cubicBezTo>
                  <a:lnTo>
                    <a:pt x="0" y="239"/>
                  </a:lnTo>
                  <a:cubicBezTo>
                    <a:pt x="10" y="230"/>
                    <a:pt x="30" y="230"/>
                    <a:pt x="40" y="219"/>
                  </a:cubicBezTo>
                  <a:cubicBezTo>
                    <a:pt x="179" y="150"/>
                    <a:pt x="338" y="51"/>
                    <a:pt x="487" y="11"/>
                  </a:cubicBezTo>
                  <a:lnTo>
                    <a:pt x="498" y="11"/>
                  </a:lnTo>
                  <a:close/>
                  <a:moveTo>
                    <a:pt x="617" y="1"/>
                  </a:moveTo>
                  <a:cubicBezTo>
                    <a:pt x="697" y="1"/>
                    <a:pt x="786" y="21"/>
                    <a:pt x="876" y="31"/>
                  </a:cubicBezTo>
                  <a:cubicBezTo>
                    <a:pt x="786" y="21"/>
                    <a:pt x="697" y="1"/>
                    <a:pt x="617" y="1"/>
                  </a:cubicBezTo>
                  <a:close/>
                  <a:moveTo>
                    <a:pt x="607" y="1"/>
                  </a:moveTo>
                  <a:lnTo>
                    <a:pt x="607" y="1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5" name="Google Shape;5068;p65">
              <a:extLst>
                <a:ext uri="{FF2B5EF4-FFF2-40B4-BE49-F238E27FC236}">
                  <a16:creationId xmlns:a16="http://schemas.microsoft.com/office/drawing/2014/main" id="{AB48B1FC-0C1C-840E-5E17-C37BC309124F}"/>
                </a:ext>
              </a:extLst>
            </p:cNvPr>
            <p:cNvSpPr/>
            <p:nvPr/>
          </p:nvSpPr>
          <p:spPr>
            <a:xfrm>
              <a:off x="7744721" y="2512968"/>
              <a:ext cx="48218" cy="18517"/>
            </a:xfrm>
            <a:custGeom>
              <a:avLst/>
              <a:gdLst/>
              <a:ahLst/>
              <a:cxnLst/>
              <a:rect l="l" t="t" r="r" b="b"/>
              <a:pathLst>
                <a:path w="1065" h="409" extrusionOk="0">
                  <a:moveTo>
                    <a:pt x="607" y="1"/>
                  </a:moveTo>
                  <a:cubicBezTo>
                    <a:pt x="577" y="1"/>
                    <a:pt x="537" y="11"/>
                    <a:pt x="498" y="11"/>
                  </a:cubicBezTo>
                  <a:lnTo>
                    <a:pt x="487" y="11"/>
                  </a:lnTo>
                  <a:cubicBezTo>
                    <a:pt x="338" y="51"/>
                    <a:pt x="179" y="150"/>
                    <a:pt x="40" y="219"/>
                  </a:cubicBezTo>
                  <a:cubicBezTo>
                    <a:pt x="30" y="230"/>
                    <a:pt x="10" y="230"/>
                    <a:pt x="0" y="239"/>
                  </a:cubicBezTo>
                  <a:cubicBezTo>
                    <a:pt x="0" y="299"/>
                    <a:pt x="10" y="359"/>
                    <a:pt x="10" y="409"/>
                  </a:cubicBezTo>
                  <a:cubicBezTo>
                    <a:pt x="89" y="379"/>
                    <a:pt x="169" y="349"/>
                    <a:pt x="249" y="329"/>
                  </a:cubicBezTo>
                  <a:cubicBezTo>
                    <a:pt x="418" y="279"/>
                    <a:pt x="577" y="270"/>
                    <a:pt x="736" y="270"/>
                  </a:cubicBezTo>
                  <a:cubicBezTo>
                    <a:pt x="845" y="270"/>
                    <a:pt x="955" y="279"/>
                    <a:pt x="1064" y="289"/>
                  </a:cubicBezTo>
                  <a:cubicBezTo>
                    <a:pt x="1064" y="210"/>
                    <a:pt x="1055" y="130"/>
                    <a:pt x="1055" y="51"/>
                  </a:cubicBezTo>
                  <a:lnTo>
                    <a:pt x="1005" y="51"/>
                  </a:lnTo>
                  <a:cubicBezTo>
                    <a:pt x="955" y="51"/>
                    <a:pt x="915" y="40"/>
                    <a:pt x="876" y="31"/>
                  </a:cubicBezTo>
                  <a:cubicBezTo>
                    <a:pt x="786" y="21"/>
                    <a:pt x="697" y="1"/>
                    <a:pt x="617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6" name="Google Shape;5069;p65">
              <a:extLst>
                <a:ext uri="{FF2B5EF4-FFF2-40B4-BE49-F238E27FC236}">
                  <a16:creationId xmlns:a16="http://schemas.microsoft.com/office/drawing/2014/main" id="{7483513B-C0F8-3E86-5821-4DE351C77234}"/>
                </a:ext>
              </a:extLst>
            </p:cNvPr>
            <p:cNvSpPr/>
            <p:nvPr/>
          </p:nvSpPr>
          <p:spPr>
            <a:xfrm>
              <a:off x="7672190" y="2628283"/>
              <a:ext cx="55462" cy="15801"/>
            </a:xfrm>
            <a:custGeom>
              <a:avLst/>
              <a:gdLst/>
              <a:ahLst/>
              <a:cxnLst/>
              <a:rect l="l" t="t" r="r" b="b"/>
              <a:pathLst>
                <a:path w="1225" h="349" extrusionOk="0">
                  <a:moveTo>
                    <a:pt x="1224" y="338"/>
                  </a:moveTo>
                  <a:lnTo>
                    <a:pt x="1224" y="349"/>
                  </a:lnTo>
                  <a:lnTo>
                    <a:pt x="1224" y="338"/>
                  </a:lnTo>
                  <a:close/>
                  <a:moveTo>
                    <a:pt x="90" y="40"/>
                  </a:moveTo>
                  <a:lnTo>
                    <a:pt x="80" y="40"/>
                  </a:lnTo>
                  <a:cubicBezTo>
                    <a:pt x="51" y="119"/>
                    <a:pt x="31" y="189"/>
                    <a:pt x="0" y="269"/>
                  </a:cubicBezTo>
                  <a:lnTo>
                    <a:pt x="0" y="269"/>
                  </a:lnTo>
                  <a:cubicBezTo>
                    <a:pt x="31" y="189"/>
                    <a:pt x="51" y="119"/>
                    <a:pt x="80" y="40"/>
                  </a:cubicBezTo>
                  <a:lnTo>
                    <a:pt x="90" y="40"/>
                  </a:lnTo>
                  <a:close/>
                  <a:moveTo>
                    <a:pt x="389" y="0"/>
                  </a:moveTo>
                  <a:cubicBezTo>
                    <a:pt x="747" y="0"/>
                    <a:pt x="1065" y="170"/>
                    <a:pt x="1224" y="338"/>
                  </a:cubicBezTo>
                  <a:cubicBezTo>
                    <a:pt x="1065" y="170"/>
                    <a:pt x="747" y="0"/>
                    <a:pt x="389" y="0"/>
                  </a:cubicBezTo>
                  <a:close/>
                  <a:moveTo>
                    <a:pt x="389" y="0"/>
                  </a:moveTo>
                  <a:lnTo>
                    <a:pt x="389" y="0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7" name="Google Shape;5070;p65">
              <a:extLst>
                <a:ext uri="{FF2B5EF4-FFF2-40B4-BE49-F238E27FC236}">
                  <a16:creationId xmlns:a16="http://schemas.microsoft.com/office/drawing/2014/main" id="{686BCA74-26E1-DBAD-DD10-43591D3A8C97}"/>
                </a:ext>
              </a:extLst>
            </p:cNvPr>
            <p:cNvSpPr/>
            <p:nvPr/>
          </p:nvSpPr>
          <p:spPr>
            <a:xfrm>
              <a:off x="7672190" y="2628283"/>
              <a:ext cx="55462" cy="28840"/>
            </a:xfrm>
            <a:custGeom>
              <a:avLst/>
              <a:gdLst/>
              <a:ahLst/>
              <a:cxnLst/>
              <a:rect l="l" t="t" r="r" b="b"/>
              <a:pathLst>
                <a:path w="1225" h="637" extrusionOk="0">
                  <a:moveTo>
                    <a:pt x="389" y="0"/>
                  </a:moveTo>
                  <a:cubicBezTo>
                    <a:pt x="289" y="0"/>
                    <a:pt x="190" y="10"/>
                    <a:pt x="90" y="40"/>
                  </a:cubicBezTo>
                  <a:lnTo>
                    <a:pt x="80" y="40"/>
                  </a:lnTo>
                  <a:cubicBezTo>
                    <a:pt x="51" y="119"/>
                    <a:pt x="31" y="189"/>
                    <a:pt x="0" y="269"/>
                  </a:cubicBezTo>
                  <a:cubicBezTo>
                    <a:pt x="359" y="289"/>
                    <a:pt x="677" y="388"/>
                    <a:pt x="986" y="597"/>
                  </a:cubicBezTo>
                  <a:cubicBezTo>
                    <a:pt x="1025" y="627"/>
                    <a:pt x="1065" y="637"/>
                    <a:pt x="1105" y="637"/>
                  </a:cubicBezTo>
                  <a:lnTo>
                    <a:pt x="1115" y="637"/>
                  </a:lnTo>
                  <a:cubicBezTo>
                    <a:pt x="1145" y="547"/>
                    <a:pt x="1174" y="458"/>
                    <a:pt x="1214" y="378"/>
                  </a:cubicBezTo>
                  <a:cubicBezTo>
                    <a:pt x="1224" y="368"/>
                    <a:pt x="1224" y="358"/>
                    <a:pt x="1224" y="349"/>
                  </a:cubicBezTo>
                  <a:lnTo>
                    <a:pt x="1224" y="338"/>
                  </a:lnTo>
                  <a:cubicBezTo>
                    <a:pt x="1065" y="170"/>
                    <a:pt x="747" y="0"/>
                    <a:pt x="389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8" name="Google Shape;5071;p65">
              <a:extLst>
                <a:ext uri="{FF2B5EF4-FFF2-40B4-BE49-F238E27FC236}">
                  <a16:creationId xmlns:a16="http://schemas.microsoft.com/office/drawing/2014/main" id="{42D46295-96C4-7BC0-16BB-3E4B1AC26116}"/>
                </a:ext>
              </a:extLst>
            </p:cNvPr>
            <p:cNvSpPr/>
            <p:nvPr/>
          </p:nvSpPr>
          <p:spPr>
            <a:xfrm>
              <a:off x="7690210" y="2398150"/>
              <a:ext cx="52293" cy="13084"/>
            </a:xfrm>
            <a:custGeom>
              <a:avLst/>
              <a:gdLst/>
              <a:ahLst/>
              <a:cxnLst/>
              <a:rect l="l" t="t" r="r" b="b"/>
              <a:pathLst>
                <a:path w="1155" h="289" extrusionOk="0">
                  <a:moveTo>
                    <a:pt x="0" y="1"/>
                  </a:moveTo>
                  <a:cubicBezTo>
                    <a:pt x="159" y="1"/>
                    <a:pt x="319" y="10"/>
                    <a:pt x="488" y="50"/>
                  </a:cubicBezTo>
                  <a:cubicBezTo>
                    <a:pt x="687" y="90"/>
                    <a:pt x="896" y="149"/>
                    <a:pt x="1075" y="249"/>
                  </a:cubicBezTo>
                  <a:cubicBezTo>
                    <a:pt x="1105" y="259"/>
                    <a:pt x="1125" y="279"/>
                    <a:pt x="1154" y="289"/>
                  </a:cubicBezTo>
                  <a:lnTo>
                    <a:pt x="1154" y="289"/>
                  </a:lnTo>
                  <a:lnTo>
                    <a:pt x="1154" y="289"/>
                  </a:lnTo>
                  <a:cubicBezTo>
                    <a:pt x="1125" y="279"/>
                    <a:pt x="1105" y="259"/>
                    <a:pt x="1075" y="249"/>
                  </a:cubicBezTo>
                  <a:cubicBezTo>
                    <a:pt x="896" y="149"/>
                    <a:pt x="687" y="90"/>
                    <a:pt x="488" y="50"/>
                  </a:cubicBezTo>
                  <a:cubicBezTo>
                    <a:pt x="319" y="10"/>
                    <a:pt x="159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69" name="Google Shape;5072;p65">
              <a:extLst>
                <a:ext uri="{FF2B5EF4-FFF2-40B4-BE49-F238E27FC236}">
                  <a16:creationId xmlns:a16="http://schemas.microsoft.com/office/drawing/2014/main" id="{B1935939-7BF6-87AD-40B2-646CCC8C8E62}"/>
                </a:ext>
              </a:extLst>
            </p:cNvPr>
            <p:cNvSpPr/>
            <p:nvPr/>
          </p:nvSpPr>
          <p:spPr>
            <a:xfrm>
              <a:off x="7667663" y="2398150"/>
              <a:ext cx="74840" cy="29791"/>
            </a:xfrm>
            <a:custGeom>
              <a:avLst/>
              <a:gdLst/>
              <a:ahLst/>
              <a:cxnLst/>
              <a:rect l="l" t="t" r="r" b="b"/>
              <a:pathLst>
                <a:path w="1653" h="658" extrusionOk="0">
                  <a:moveTo>
                    <a:pt x="498" y="1"/>
                  </a:moveTo>
                  <a:cubicBezTo>
                    <a:pt x="350" y="1"/>
                    <a:pt x="200" y="10"/>
                    <a:pt x="51" y="30"/>
                  </a:cubicBezTo>
                  <a:cubicBezTo>
                    <a:pt x="31" y="100"/>
                    <a:pt x="11" y="169"/>
                    <a:pt x="1" y="249"/>
                  </a:cubicBezTo>
                  <a:lnTo>
                    <a:pt x="1" y="259"/>
                  </a:lnTo>
                  <a:lnTo>
                    <a:pt x="61" y="259"/>
                  </a:lnTo>
                  <a:cubicBezTo>
                    <a:pt x="618" y="259"/>
                    <a:pt x="1145" y="348"/>
                    <a:pt x="1623" y="657"/>
                  </a:cubicBezTo>
                  <a:cubicBezTo>
                    <a:pt x="1632" y="587"/>
                    <a:pt x="1632" y="507"/>
                    <a:pt x="1632" y="438"/>
                  </a:cubicBezTo>
                  <a:cubicBezTo>
                    <a:pt x="1643" y="388"/>
                    <a:pt x="1652" y="339"/>
                    <a:pt x="1652" y="289"/>
                  </a:cubicBezTo>
                  <a:cubicBezTo>
                    <a:pt x="1623" y="279"/>
                    <a:pt x="1603" y="259"/>
                    <a:pt x="1573" y="249"/>
                  </a:cubicBezTo>
                  <a:cubicBezTo>
                    <a:pt x="1394" y="149"/>
                    <a:pt x="1185" y="90"/>
                    <a:pt x="986" y="50"/>
                  </a:cubicBezTo>
                  <a:cubicBezTo>
                    <a:pt x="817" y="10"/>
                    <a:pt x="657" y="1"/>
                    <a:pt x="498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70" name="Google Shape;5073;p65">
              <a:extLst>
                <a:ext uri="{FF2B5EF4-FFF2-40B4-BE49-F238E27FC236}">
                  <a16:creationId xmlns:a16="http://schemas.microsoft.com/office/drawing/2014/main" id="{5F6B7FFF-231A-FE4B-5E93-F9CB9B30AEC4}"/>
                </a:ext>
              </a:extLst>
            </p:cNvPr>
            <p:cNvSpPr/>
            <p:nvPr/>
          </p:nvSpPr>
          <p:spPr>
            <a:xfrm>
              <a:off x="7579422" y="2310770"/>
              <a:ext cx="7697" cy="3667"/>
            </a:xfrm>
            <a:custGeom>
              <a:avLst/>
              <a:gdLst/>
              <a:ahLst/>
              <a:cxnLst/>
              <a:rect l="l" t="t" r="r" b="b"/>
              <a:pathLst>
                <a:path w="170" h="81" extrusionOk="0">
                  <a:moveTo>
                    <a:pt x="51" y="1"/>
                  </a:moveTo>
                  <a:cubicBezTo>
                    <a:pt x="20" y="21"/>
                    <a:pt x="11" y="41"/>
                    <a:pt x="0" y="70"/>
                  </a:cubicBezTo>
                  <a:lnTo>
                    <a:pt x="0" y="80"/>
                  </a:lnTo>
                  <a:cubicBezTo>
                    <a:pt x="60" y="70"/>
                    <a:pt x="110" y="61"/>
                    <a:pt x="170" y="61"/>
                  </a:cubicBezTo>
                  <a:cubicBezTo>
                    <a:pt x="160" y="30"/>
                    <a:pt x="150" y="10"/>
                    <a:pt x="12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71" name="Google Shape;5074;p65">
              <a:extLst>
                <a:ext uri="{FF2B5EF4-FFF2-40B4-BE49-F238E27FC236}">
                  <a16:creationId xmlns:a16="http://schemas.microsoft.com/office/drawing/2014/main" id="{EE9727B5-E68F-A0DB-E357-903E9AF0B99F}"/>
                </a:ext>
              </a:extLst>
            </p:cNvPr>
            <p:cNvSpPr/>
            <p:nvPr/>
          </p:nvSpPr>
          <p:spPr>
            <a:xfrm>
              <a:off x="7545194" y="2293203"/>
              <a:ext cx="74794" cy="28433"/>
            </a:xfrm>
            <a:custGeom>
              <a:avLst/>
              <a:gdLst/>
              <a:ahLst/>
              <a:cxnLst/>
              <a:rect l="l" t="t" r="r" b="b"/>
              <a:pathLst>
                <a:path w="1652" h="628" extrusionOk="0">
                  <a:moveTo>
                    <a:pt x="1125" y="1"/>
                  </a:moveTo>
                  <a:cubicBezTo>
                    <a:pt x="955" y="1"/>
                    <a:pt x="776" y="40"/>
                    <a:pt x="617" y="90"/>
                  </a:cubicBezTo>
                  <a:cubicBezTo>
                    <a:pt x="617" y="90"/>
                    <a:pt x="608" y="90"/>
                    <a:pt x="608" y="100"/>
                  </a:cubicBezTo>
                  <a:cubicBezTo>
                    <a:pt x="498" y="130"/>
                    <a:pt x="409" y="180"/>
                    <a:pt x="309" y="230"/>
                  </a:cubicBezTo>
                  <a:lnTo>
                    <a:pt x="160" y="319"/>
                  </a:lnTo>
                  <a:cubicBezTo>
                    <a:pt x="140" y="329"/>
                    <a:pt x="0" y="389"/>
                    <a:pt x="0" y="398"/>
                  </a:cubicBezTo>
                  <a:cubicBezTo>
                    <a:pt x="0" y="468"/>
                    <a:pt x="11" y="548"/>
                    <a:pt x="20" y="628"/>
                  </a:cubicBezTo>
                  <a:cubicBezTo>
                    <a:pt x="120" y="597"/>
                    <a:pt x="230" y="568"/>
                    <a:pt x="309" y="548"/>
                  </a:cubicBezTo>
                  <a:cubicBezTo>
                    <a:pt x="458" y="508"/>
                    <a:pt x="608" y="478"/>
                    <a:pt x="756" y="468"/>
                  </a:cubicBezTo>
                  <a:lnTo>
                    <a:pt x="756" y="458"/>
                  </a:lnTo>
                  <a:cubicBezTo>
                    <a:pt x="767" y="429"/>
                    <a:pt x="776" y="409"/>
                    <a:pt x="807" y="389"/>
                  </a:cubicBezTo>
                  <a:lnTo>
                    <a:pt x="876" y="389"/>
                  </a:lnTo>
                  <a:cubicBezTo>
                    <a:pt x="906" y="398"/>
                    <a:pt x="916" y="418"/>
                    <a:pt x="926" y="449"/>
                  </a:cubicBezTo>
                  <a:cubicBezTo>
                    <a:pt x="1025" y="438"/>
                    <a:pt x="1134" y="429"/>
                    <a:pt x="1234" y="429"/>
                  </a:cubicBezTo>
                  <a:cubicBezTo>
                    <a:pt x="1333" y="429"/>
                    <a:pt x="1433" y="438"/>
                    <a:pt x="1532" y="449"/>
                  </a:cubicBezTo>
                  <a:lnTo>
                    <a:pt x="1562" y="449"/>
                  </a:lnTo>
                  <a:cubicBezTo>
                    <a:pt x="1592" y="449"/>
                    <a:pt x="1622" y="438"/>
                    <a:pt x="1652" y="429"/>
                  </a:cubicBezTo>
                  <a:cubicBezTo>
                    <a:pt x="1652" y="359"/>
                    <a:pt x="1642" y="299"/>
                    <a:pt x="1642" y="230"/>
                  </a:cubicBezTo>
                  <a:cubicBezTo>
                    <a:pt x="1632" y="130"/>
                    <a:pt x="1483" y="60"/>
                    <a:pt x="1403" y="40"/>
                  </a:cubicBezTo>
                  <a:lnTo>
                    <a:pt x="1393" y="40"/>
                  </a:lnTo>
                  <a:cubicBezTo>
                    <a:pt x="1313" y="11"/>
                    <a:pt x="1214" y="1"/>
                    <a:pt x="1125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72" name="Google Shape;5075;p65">
              <a:extLst>
                <a:ext uri="{FF2B5EF4-FFF2-40B4-BE49-F238E27FC236}">
                  <a16:creationId xmlns:a16="http://schemas.microsoft.com/office/drawing/2014/main" id="{14E6535C-2B7B-A07A-07C3-D8475AE49963}"/>
                </a:ext>
              </a:extLst>
            </p:cNvPr>
            <p:cNvSpPr/>
            <p:nvPr/>
          </p:nvSpPr>
          <p:spPr>
            <a:xfrm>
              <a:off x="7487106" y="2219359"/>
              <a:ext cx="38801" cy="7697"/>
            </a:xfrm>
            <a:custGeom>
              <a:avLst/>
              <a:gdLst/>
              <a:ahLst/>
              <a:cxnLst/>
              <a:rect l="l" t="t" r="r" b="b"/>
              <a:pathLst>
                <a:path w="857" h="170" extrusionOk="0">
                  <a:moveTo>
                    <a:pt x="856" y="170"/>
                  </a:moveTo>
                  <a:lnTo>
                    <a:pt x="856" y="170"/>
                  </a:lnTo>
                  <a:lnTo>
                    <a:pt x="856" y="170"/>
                  </a:lnTo>
                  <a:close/>
                  <a:moveTo>
                    <a:pt x="836" y="159"/>
                  </a:moveTo>
                  <a:lnTo>
                    <a:pt x="836" y="159"/>
                  </a:lnTo>
                  <a:lnTo>
                    <a:pt x="836" y="159"/>
                  </a:lnTo>
                  <a:close/>
                  <a:moveTo>
                    <a:pt x="10" y="0"/>
                  </a:moveTo>
                  <a:lnTo>
                    <a:pt x="1" y="0"/>
                  </a:lnTo>
                  <a:lnTo>
                    <a:pt x="10" y="0"/>
                  </a:lnTo>
                  <a:close/>
                  <a:moveTo>
                    <a:pt x="169" y="0"/>
                  </a:moveTo>
                  <a:cubicBezTo>
                    <a:pt x="408" y="0"/>
                    <a:pt x="647" y="30"/>
                    <a:pt x="836" y="159"/>
                  </a:cubicBezTo>
                  <a:cubicBezTo>
                    <a:pt x="647" y="30"/>
                    <a:pt x="408" y="0"/>
                    <a:pt x="169" y="0"/>
                  </a:cubicBezTo>
                  <a:close/>
                  <a:moveTo>
                    <a:pt x="169" y="0"/>
                  </a:moveTo>
                  <a:lnTo>
                    <a:pt x="169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73" name="Google Shape;5076;p65">
              <a:extLst>
                <a:ext uri="{FF2B5EF4-FFF2-40B4-BE49-F238E27FC236}">
                  <a16:creationId xmlns:a16="http://schemas.microsoft.com/office/drawing/2014/main" id="{7D9E4E72-63FD-299F-A797-6934792B1892}"/>
                </a:ext>
              </a:extLst>
            </p:cNvPr>
            <p:cNvSpPr/>
            <p:nvPr/>
          </p:nvSpPr>
          <p:spPr>
            <a:xfrm>
              <a:off x="7441197" y="2219359"/>
              <a:ext cx="85117" cy="20736"/>
            </a:xfrm>
            <a:custGeom>
              <a:avLst/>
              <a:gdLst/>
              <a:ahLst/>
              <a:cxnLst/>
              <a:rect l="l" t="t" r="r" b="b"/>
              <a:pathLst>
                <a:path w="1880" h="458" extrusionOk="0">
                  <a:moveTo>
                    <a:pt x="1015" y="0"/>
                  </a:moveTo>
                  <a:cubicBezTo>
                    <a:pt x="666" y="20"/>
                    <a:pt x="368" y="159"/>
                    <a:pt x="49" y="229"/>
                  </a:cubicBezTo>
                  <a:cubicBezTo>
                    <a:pt x="30" y="309"/>
                    <a:pt x="10" y="378"/>
                    <a:pt x="0" y="458"/>
                  </a:cubicBezTo>
                  <a:lnTo>
                    <a:pt x="10" y="458"/>
                  </a:lnTo>
                  <a:cubicBezTo>
                    <a:pt x="259" y="458"/>
                    <a:pt x="527" y="349"/>
                    <a:pt x="746" y="299"/>
                  </a:cubicBezTo>
                  <a:cubicBezTo>
                    <a:pt x="895" y="269"/>
                    <a:pt x="1054" y="259"/>
                    <a:pt x="1214" y="259"/>
                  </a:cubicBezTo>
                  <a:cubicBezTo>
                    <a:pt x="1432" y="259"/>
                    <a:pt x="1651" y="289"/>
                    <a:pt x="1860" y="389"/>
                  </a:cubicBezTo>
                  <a:cubicBezTo>
                    <a:pt x="1860" y="319"/>
                    <a:pt x="1870" y="249"/>
                    <a:pt x="1880" y="179"/>
                  </a:cubicBezTo>
                  <a:lnTo>
                    <a:pt x="1870" y="170"/>
                  </a:lnTo>
                  <a:cubicBezTo>
                    <a:pt x="1870" y="170"/>
                    <a:pt x="1860" y="170"/>
                    <a:pt x="1850" y="159"/>
                  </a:cubicBezTo>
                  <a:cubicBezTo>
                    <a:pt x="1661" y="30"/>
                    <a:pt x="1422" y="0"/>
                    <a:pt x="1183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74" name="Google Shape;5077;p65">
              <a:extLst>
                <a:ext uri="{FF2B5EF4-FFF2-40B4-BE49-F238E27FC236}">
                  <a16:creationId xmlns:a16="http://schemas.microsoft.com/office/drawing/2014/main" id="{C9D4DE29-9522-60A9-0FE7-38DD3F74685E}"/>
                </a:ext>
              </a:extLst>
            </p:cNvPr>
            <p:cNvSpPr/>
            <p:nvPr/>
          </p:nvSpPr>
          <p:spPr>
            <a:xfrm>
              <a:off x="7391621" y="2414811"/>
              <a:ext cx="45999" cy="73436"/>
            </a:xfrm>
            <a:custGeom>
              <a:avLst/>
              <a:gdLst/>
              <a:ahLst/>
              <a:cxnLst/>
              <a:rect l="l" t="t" r="r" b="b"/>
              <a:pathLst>
                <a:path w="1016" h="1622" extrusionOk="0">
                  <a:moveTo>
                    <a:pt x="757" y="0"/>
                  </a:moveTo>
                  <a:cubicBezTo>
                    <a:pt x="687" y="80"/>
                    <a:pt x="598" y="159"/>
                    <a:pt x="528" y="249"/>
                  </a:cubicBezTo>
                  <a:cubicBezTo>
                    <a:pt x="349" y="458"/>
                    <a:pt x="229" y="657"/>
                    <a:pt x="170" y="955"/>
                  </a:cubicBezTo>
                  <a:cubicBezTo>
                    <a:pt x="140" y="1094"/>
                    <a:pt x="90" y="1234"/>
                    <a:pt x="41" y="1373"/>
                  </a:cubicBezTo>
                  <a:cubicBezTo>
                    <a:pt x="21" y="1403"/>
                    <a:pt x="11" y="1452"/>
                    <a:pt x="1" y="1492"/>
                  </a:cubicBezTo>
                  <a:cubicBezTo>
                    <a:pt x="81" y="1532"/>
                    <a:pt x="160" y="1582"/>
                    <a:pt x="240" y="1622"/>
                  </a:cubicBezTo>
                  <a:cubicBezTo>
                    <a:pt x="279" y="1503"/>
                    <a:pt x="299" y="1373"/>
                    <a:pt x="339" y="1264"/>
                  </a:cubicBezTo>
                  <a:cubicBezTo>
                    <a:pt x="468" y="906"/>
                    <a:pt x="687" y="568"/>
                    <a:pt x="946" y="279"/>
                  </a:cubicBezTo>
                  <a:cubicBezTo>
                    <a:pt x="976" y="249"/>
                    <a:pt x="1005" y="209"/>
                    <a:pt x="1016" y="159"/>
                  </a:cubicBezTo>
                  <a:cubicBezTo>
                    <a:pt x="936" y="110"/>
                    <a:pt x="846" y="50"/>
                    <a:pt x="757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75" name="Google Shape;5078;p65">
              <a:extLst>
                <a:ext uri="{FF2B5EF4-FFF2-40B4-BE49-F238E27FC236}">
                  <a16:creationId xmlns:a16="http://schemas.microsoft.com/office/drawing/2014/main" id="{5E67B4FE-364F-B177-F327-A66CCD42590F}"/>
                </a:ext>
              </a:extLst>
            </p:cNvPr>
            <p:cNvSpPr/>
            <p:nvPr/>
          </p:nvSpPr>
          <p:spPr>
            <a:xfrm>
              <a:off x="7304286" y="2103636"/>
              <a:ext cx="69814" cy="32462"/>
            </a:xfrm>
            <a:custGeom>
              <a:avLst/>
              <a:gdLst/>
              <a:ahLst/>
              <a:cxnLst/>
              <a:rect l="l" t="t" r="r" b="b"/>
              <a:pathLst>
                <a:path w="1542" h="717" extrusionOk="0">
                  <a:moveTo>
                    <a:pt x="1472" y="0"/>
                  </a:moveTo>
                  <a:cubicBezTo>
                    <a:pt x="1283" y="0"/>
                    <a:pt x="1094" y="20"/>
                    <a:pt x="895" y="80"/>
                  </a:cubicBezTo>
                  <a:cubicBezTo>
                    <a:pt x="587" y="179"/>
                    <a:pt x="288" y="328"/>
                    <a:pt x="0" y="487"/>
                  </a:cubicBezTo>
                  <a:cubicBezTo>
                    <a:pt x="20" y="537"/>
                    <a:pt x="40" y="617"/>
                    <a:pt x="69" y="716"/>
                  </a:cubicBezTo>
                  <a:cubicBezTo>
                    <a:pt x="209" y="637"/>
                    <a:pt x="348" y="537"/>
                    <a:pt x="507" y="478"/>
                  </a:cubicBezTo>
                  <a:cubicBezTo>
                    <a:pt x="786" y="358"/>
                    <a:pt x="1075" y="288"/>
                    <a:pt x="1382" y="288"/>
                  </a:cubicBezTo>
                  <a:cubicBezTo>
                    <a:pt x="1422" y="288"/>
                    <a:pt x="1472" y="288"/>
                    <a:pt x="1512" y="299"/>
                  </a:cubicBezTo>
                  <a:lnTo>
                    <a:pt x="1522" y="299"/>
                  </a:lnTo>
                  <a:cubicBezTo>
                    <a:pt x="1532" y="299"/>
                    <a:pt x="1532" y="299"/>
                    <a:pt x="1542" y="288"/>
                  </a:cubicBezTo>
                  <a:cubicBezTo>
                    <a:pt x="1512" y="189"/>
                    <a:pt x="1492" y="89"/>
                    <a:pt x="1472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76" name="Google Shape;5079;p65">
              <a:extLst>
                <a:ext uri="{FF2B5EF4-FFF2-40B4-BE49-F238E27FC236}">
                  <a16:creationId xmlns:a16="http://schemas.microsoft.com/office/drawing/2014/main" id="{A973E31A-91F0-4DB4-169B-41DCCAF0E015}"/>
                </a:ext>
              </a:extLst>
            </p:cNvPr>
            <p:cNvSpPr/>
            <p:nvPr/>
          </p:nvSpPr>
          <p:spPr>
            <a:xfrm>
              <a:off x="7255162" y="2168923"/>
              <a:ext cx="50482" cy="54556"/>
            </a:xfrm>
            <a:custGeom>
              <a:avLst/>
              <a:gdLst/>
              <a:ahLst/>
              <a:cxnLst/>
              <a:rect l="l" t="t" r="r" b="b"/>
              <a:pathLst>
                <a:path w="1115" h="1205" extrusionOk="0">
                  <a:moveTo>
                    <a:pt x="995" y="0"/>
                  </a:moveTo>
                  <a:cubicBezTo>
                    <a:pt x="558" y="289"/>
                    <a:pt x="270" y="637"/>
                    <a:pt x="1" y="1035"/>
                  </a:cubicBezTo>
                  <a:lnTo>
                    <a:pt x="11" y="1035"/>
                  </a:lnTo>
                  <a:cubicBezTo>
                    <a:pt x="51" y="1094"/>
                    <a:pt x="91" y="1144"/>
                    <a:pt x="130" y="1204"/>
                  </a:cubicBezTo>
                  <a:cubicBezTo>
                    <a:pt x="239" y="1085"/>
                    <a:pt x="339" y="946"/>
                    <a:pt x="449" y="836"/>
                  </a:cubicBezTo>
                  <a:cubicBezTo>
                    <a:pt x="648" y="627"/>
                    <a:pt x="876" y="438"/>
                    <a:pt x="1115" y="259"/>
                  </a:cubicBezTo>
                  <a:cubicBezTo>
                    <a:pt x="1105" y="229"/>
                    <a:pt x="1085" y="199"/>
                    <a:pt x="1075" y="170"/>
                  </a:cubicBezTo>
                  <a:cubicBezTo>
                    <a:pt x="1045" y="120"/>
                    <a:pt x="1026" y="60"/>
                    <a:pt x="995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77" name="Google Shape;5080;p65">
              <a:extLst>
                <a:ext uri="{FF2B5EF4-FFF2-40B4-BE49-F238E27FC236}">
                  <a16:creationId xmlns:a16="http://schemas.microsoft.com/office/drawing/2014/main" id="{D271A2BD-853C-1DC2-E753-EB79BA8D2151}"/>
                </a:ext>
              </a:extLst>
            </p:cNvPr>
            <p:cNvSpPr/>
            <p:nvPr/>
          </p:nvSpPr>
          <p:spPr>
            <a:xfrm>
              <a:off x="7147544" y="2549007"/>
              <a:ext cx="4573" cy="11726"/>
            </a:xfrm>
            <a:custGeom>
              <a:avLst/>
              <a:gdLst/>
              <a:ahLst/>
              <a:cxnLst/>
              <a:rect l="l" t="t" r="r" b="b"/>
              <a:pathLst>
                <a:path w="101" h="259" extrusionOk="0">
                  <a:moveTo>
                    <a:pt x="1" y="144"/>
                  </a:moveTo>
                  <a:cubicBezTo>
                    <a:pt x="1" y="146"/>
                    <a:pt x="1" y="148"/>
                    <a:pt x="1" y="150"/>
                  </a:cubicBezTo>
                  <a:cubicBezTo>
                    <a:pt x="1" y="148"/>
                    <a:pt x="1" y="146"/>
                    <a:pt x="1" y="144"/>
                  </a:cubicBezTo>
                  <a:close/>
                  <a:moveTo>
                    <a:pt x="100" y="0"/>
                  </a:moveTo>
                  <a:lnTo>
                    <a:pt x="100" y="0"/>
                  </a:lnTo>
                  <a:cubicBezTo>
                    <a:pt x="80" y="11"/>
                    <a:pt x="70" y="11"/>
                    <a:pt x="60" y="20"/>
                  </a:cubicBezTo>
                  <a:cubicBezTo>
                    <a:pt x="31" y="49"/>
                    <a:pt x="3" y="96"/>
                    <a:pt x="1" y="144"/>
                  </a:cubicBezTo>
                  <a:lnTo>
                    <a:pt x="1" y="144"/>
                  </a:lnTo>
                  <a:cubicBezTo>
                    <a:pt x="1" y="140"/>
                    <a:pt x="3" y="140"/>
                    <a:pt x="10" y="140"/>
                  </a:cubicBezTo>
                  <a:cubicBezTo>
                    <a:pt x="1" y="150"/>
                    <a:pt x="1" y="160"/>
                    <a:pt x="1" y="170"/>
                  </a:cubicBezTo>
                  <a:cubicBezTo>
                    <a:pt x="10" y="210"/>
                    <a:pt x="41" y="249"/>
                    <a:pt x="80" y="259"/>
                  </a:cubicBezTo>
                  <a:cubicBezTo>
                    <a:pt x="80" y="170"/>
                    <a:pt x="90" y="90"/>
                    <a:pt x="10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78" name="Google Shape;5081;p65">
              <a:extLst>
                <a:ext uri="{FF2B5EF4-FFF2-40B4-BE49-F238E27FC236}">
                  <a16:creationId xmlns:a16="http://schemas.microsoft.com/office/drawing/2014/main" id="{2C348DE4-FDF4-2387-DB3D-23FACAC91683}"/>
                </a:ext>
              </a:extLst>
            </p:cNvPr>
            <p:cNvSpPr/>
            <p:nvPr/>
          </p:nvSpPr>
          <p:spPr>
            <a:xfrm>
              <a:off x="7134459" y="2518355"/>
              <a:ext cx="22139" cy="68999"/>
            </a:xfrm>
            <a:custGeom>
              <a:avLst/>
              <a:gdLst/>
              <a:ahLst/>
              <a:cxnLst/>
              <a:rect l="l" t="t" r="r" b="b"/>
              <a:pathLst>
                <a:path w="489" h="1524" extrusionOk="0">
                  <a:moveTo>
                    <a:pt x="80" y="1"/>
                  </a:moveTo>
                  <a:cubicBezTo>
                    <a:pt x="31" y="220"/>
                    <a:pt x="1" y="449"/>
                    <a:pt x="1" y="677"/>
                  </a:cubicBezTo>
                  <a:lnTo>
                    <a:pt x="1" y="767"/>
                  </a:lnTo>
                  <a:cubicBezTo>
                    <a:pt x="11" y="1026"/>
                    <a:pt x="80" y="1274"/>
                    <a:pt x="91" y="1523"/>
                  </a:cubicBezTo>
                  <a:cubicBezTo>
                    <a:pt x="190" y="1523"/>
                    <a:pt x="290" y="1513"/>
                    <a:pt x="389" y="1503"/>
                  </a:cubicBezTo>
                  <a:cubicBezTo>
                    <a:pt x="379" y="1374"/>
                    <a:pt x="369" y="1254"/>
                    <a:pt x="359" y="1125"/>
                  </a:cubicBezTo>
                  <a:cubicBezTo>
                    <a:pt x="359" y="1055"/>
                    <a:pt x="359" y="996"/>
                    <a:pt x="369" y="936"/>
                  </a:cubicBezTo>
                  <a:cubicBezTo>
                    <a:pt x="330" y="926"/>
                    <a:pt x="299" y="887"/>
                    <a:pt x="290" y="847"/>
                  </a:cubicBezTo>
                  <a:cubicBezTo>
                    <a:pt x="290" y="837"/>
                    <a:pt x="290" y="827"/>
                    <a:pt x="299" y="817"/>
                  </a:cubicBezTo>
                  <a:cubicBezTo>
                    <a:pt x="292" y="817"/>
                    <a:pt x="290" y="817"/>
                    <a:pt x="290" y="821"/>
                  </a:cubicBezTo>
                  <a:lnTo>
                    <a:pt x="290" y="821"/>
                  </a:lnTo>
                  <a:cubicBezTo>
                    <a:pt x="292" y="773"/>
                    <a:pt x="320" y="726"/>
                    <a:pt x="349" y="697"/>
                  </a:cubicBezTo>
                  <a:cubicBezTo>
                    <a:pt x="359" y="688"/>
                    <a:pt x="369" y="688"/>
                    <a:pt x="389" y="677"/>
                  </a:cubicBezTo>
                  <a:cubicBezTo>
                    <a:pt x="409" y="469"/>
                    <a:pt x="439" y="250"/>
                    <a:pt x="489" y="41"/>
                  </a:cubicBezTo>
                  <a:cubicBezTo>
                    <a:pt x="349" y="21"/>
                    <a:pt x="220" y="1"/>
                    <a:pt x="8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79" name="Google Shape;5082;p65">
              <a:extLst>
                <a:ext uri="{FF2B5EF4-FFF2-40B4-BE49-F238E27FC236}">
                  <a16:creationId xmlns:a16="http://schemas.microsoft.com/office/drawing/2014/main" id="{17387AD9-F07F-784D-3CBA-C5A336266BE7}"/>
                </a:ext>
              </a:extLst>
            </p:cNvPr>
            <p:cNvSpPr/>
            <p:nvPr/>
          </p:nvSpPr>
          <p:spPr>
            <a:xfrm>
              <a:off x="7250680" y="2466153"/>
              <a:ext cx="53153" cy="33820"/>
            </a:xfrm>
            <a:custGeom>
              <a:avLst/>
              <a:gdLst/>
              <a:ahLst/>
              <a:cxnLst/>
              <a:rect l="l" t="t" r="r" b="b"/>
              <a:pathLst>
                <a:path w="1174" h="747" extrusionOk="0">
                  <a:moveTo>
                    <a:pt x="1105" y="0"/>
                  </a:moveTo>
                  <a:cubicBezTo>
                    <a:pt x="707" y="130"/>
                    <a:pt x="389" y="398"/>
                    <a:pt x="0" y="557"/>
                  </a:cubicBezTo>
                  <a:cubicBezTo>
                    <a:pt x="30" y="627"/>
                    <a:pt x="60" y="687"/>
                    <a:pt x="90" y="747"/>
                  </a:cubicBezTo>
                  <a:cubicBezTo>
                    <a:pt x="239" y="647"/>
                    <a:pt x="378" y="528"/>
                    <a:pt x="537" y="448"/>
                  </a:cubicBezTo>
                  <a:cubicBezTo>
                    <a:pt x="736" y="329"/>
                    <a:pt x="946" y="259"/>
                    <a:pt x="1174" y="209"/>
                  </a:cubicBezTo>
                  <a:cubicBezTo>
                    <a:pt x="1144" y="139"/>
                    <a:pt x="1125" y="70"/>
                    <a:pt x="1105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80" name="Google Shape;5083;p65">
              <a:extLst>
                <a:ext uri="{FF2B5EF4-FFF2-40B4-BE49-F238E27FC236}">
                  <a16:creationId xmlns:a16="http://schemas.microsoft.com/office/drawing/2014/main" id="{A61DFE0B-EECA-4873-19AA-1A44D8D2ECA3}"/>
                </a:ext>
              </a:extLst>
            </p:cNvPr>
            <p:cNvSpPr/>
            <p:nvPr/>
          </p:nvSpPr>
          <p:spPr>
            <a:xfrm>
              <a:off x="7379442" y="2553987"/>
              <a:ext cx="51885" cy="19830"/>
            </a:xfrm>
            <a:custGeom>
              <a:avLst/>
              <a:gdLst/>
              <a:ahLst/>
              <a:cxnLst/>
              <a:rect l="l" t="t" r="r" b="b"/>
              <a:pathLst>
                <a:path w="1146" h="438" extrusionOk="0">
                  <a:moveTo>
                    <a:pt x="996" y="0"/>
                  </a:moveTo>
                  <a:cubicBezTo>
                    <a:pt x="976" y="0"/>
                    <a:pt x="946" y="10"/>
                    <a:pt x="926" y="20"/>
                  </a:cubicBezTo>
                  <a:cubicBezTo>
                    <a:pt x="867" y="30"/>
                    <a:pt x="817" y="30"/>
                    <a:pt x="757" y="30"/>
                  </a:cubicBezTo>
                  <a:cubicBezTo>
                    <a:pt x="608" y="50"/>
                    <a:pt x="469" y="89"/>
                    <a:pt x="330" y="149"/>
                  </a:cubicBezTo>
                  <a:cubicBezTo>
                    <a:pt x="210" y="189"/>
                    <a:pt x="111" y="248"/>
                    <a:pt x="1" y="299"/>
                  </a:cubicBezTo>
                  <a:cubicBezTo>
                    <a:pt x="21" y="348"/>
                    <a:pt x="41" y="398"/>
                    <a:pt x="61" y="438"/>
                  </a:cubicBezTo>
                  <a:cubicBezTo>
                    <a:pt x="310" y="378"/>
                    <a:pt x="558" y="338"/>
                    <a:pt x="817" y="338"/>
                  </a:cubicBezTo>
                  <a:cubicBezTo>
                    <a:pt x="896" y="338"/>
                    <a:pt x="976" y="338"/>
                    <a:pt x="1055" y="348"/>
                  </a:cubicBezTo>
                  <a:lnTo>
                    <a:pt x="1075" y="348"/>
                  </a:lnTo>
                  <a:cubicBezTo>
                    <a:pt x="1105" y="348"/>
                    <a:pt x="1125" y="348"/>
                    <a:pt x="1145" y="338"/>
                  </a:cubicBezTo>
                  <a:cubicBezTo>
                    <a:pt x="1095" y="229"/>
                    <a:pt x="1046" y="109"/>
                    <a:pt x="996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81" name="Google Shape;5084;p65">
              <a:extLst>
                <a:ext uri="{FF2B5EF4-FFF2-40B4-BE49-F238E27FC236}">
                  <a16:creationId xmlns:a16="http://schemas.microsoft.com/office/drawing/2014/main" id="{8854A693-A7AB-F9F4-C22A-D74E9B33A31A}"/>
                </a:ext>
              </a:extLst>
            </p:cNvPr>
            <p:cNvSpPr/>
            <p:nvPr/>
          </p:nvSpPr>
          <p:spPr>
            <a:xfrm>
              <a:off x="7497474" y="2604831"/>
              <a:ext cx="39661" cy="6837"/>
            </a:xfrm>
            <a:custGeom>
              <a:avLst/>
              <a:gdLst/>
              <a:ahLst/>
              <a:cxnLst/>
              <a:rect l="l" t="t" r="r" b="b"/>
              <a:pathLst>
                <a:path w="876" h="151" extrusionOk="0">
                  <a:moveTo>
                    <a:pt x="796" y="140"/>
                  </a:moveTo>
                  <a:lnTo>
                    <a:pt x="796" y="140"/>
                  </a:lnTo>
                  <a:lnTo>
                    <a:pt x="796" y="140"/>
                  </a:lnTo>
                  <a:lnTo>
                    <a:pt x="796" y="140"/>
                  </a:lnTo>
                  <a:close/>
                  <a:moveTo>
                    <a:pt x="855" y="130"/>
                  </a:moveTo>
                  <a:lnTo>
                    <a:pt x="846" y="130"/>
                  </a:lnTo>
                  <a:lnTo>
                    <a:pt x="855" y="130"/>
                  </a:lnTo>
                  <a:lnTo>
                    <a:pt x="875" y="150"/>
                  </a:lnTo>
                  <a:lnTo>
                    <a:pt x="875" y="150"/>
                  </a:lnTo>
                  <a:lnTo>
                    <a:pt x="855" y="130"/>
                  </a:lnTo>
                  <a:close/>
                  <a:moveTo>
                    <a:pt x="667" y="100"/>
                  </a:moveTo>
                  <a:cubicBezTo>
                    <a:pt x="707" y="130"/>
                    <a:pt x="756" y="140"/>
                    <a:pt x="796" y="140"/>
                  </a:cubicBezTo>
                  <a:cubicBezTo>
                    <a:pt x="756" y="140"/>
                    <a:pt x="707" y="130"/>
                    <a:pt x="667" y="100"/>
                  </a:cubicBezTo>
                  <a:close/>
                  <a:moveTo>
                    <a:pt x="10" y="21"/>
                  </a:moveTo>
                  <a:lnTo>
                    <a:pt x="0" y="21"/>
                  </a:lnTo>
                  <a:lnTo>
                    <a:pt x="10" y="21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40" y="21"/>
                  </a:moveTo>
                  <a:lnTo>
                    <a:pt x="30" y="21"/>
                  </a:lnTo>
                  <a:lnTo>
                    <a:pt x="40" y="21"/>
                  </a:lnTo>
                  <a:close/>
                  <a:moveTo>
                    <a:pt x="309" y="1"/>
                  </a:moveTo>
                  <a:cubicBezTo>
                    <a:pt x="428" y="1"/>
                    <a:pt x="548" y="21"/>
                    <a:pt x="657" y="91"/>
                  </a:cubicBezTo>
                  <a:cubicBezTo>
                    <a:pt x="657" y="100"/>
                    <a:pt x="667" y="100"/>
                    <a:pt x="667" y="100"/>
                  </a:cubicBezTo>
                  <a:cubicBezTo>
                    <a:pt x="667" y="100"/>
                    <a:pt x="657" y="100"/>
                    <a:pt x="657" y="91"/>
                  </a:cubicBezTo>
                  <a:cubicBezTo>
                    <a:pt x="548" y="21"/>
                    <a:pt x="428" y="1"/>
                    <a:pt x="309" y="1"/>
                  </a:cubicBezTo>
                  <a:close/>
                  <a:moveTo>
                    <a:pt x="309" y="1"/>
                  </a:moveTo>
                  <a:lnTo>
                    <a:pt x="298" y="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82" name="Google Shape;5085;p65">
              <a:extLst>
                <a:ext uri="{FF2B5EF4-FFF2-40B4-BE49-F238E27FC236}">
                  <a16:creationId xmlns:a16="http://schemas.microsoft.com/office/drawing/2014/main" id="{DBBB9230-64C8-85B7-4368-CC8BE37AD9AD}"/>
                </a:ext>
              </a:extLst>
            </p:cNvPr>
            <p:cNvSpPr/>
            <p:nvPr/>
          </p:nvSpPr>
          <p:spPr>
            <a:xfrm>
              <a:off x="7469992" y="2604831"/>
              <a:ext cx="67143" cy="21687"/>
            </a:xfrm>
            <a:custGeom>
              <a:avLst/>
              <a:gdLst/>
              <a:ahLst/>
              <a:cxnLst/>
              <a:rect l="l" t="t" r="r" b="b"/>
              <a:pathLst>
                <a:path w="1483" h="479" extrusionOk="0">
                  <a:moveTo>
                    <a:pt x="905" y="1"/>
                  </a:moveTo>
                  <a:cubicBezTo>
                    <a:pt x="826" y="1"/>
                    <a:pt x="737" y="11"/>
                    <a:pt x="647" y="21"/>
                  </a:cubicBezTo>
                  <a:lnTo>
                    <a:pt x="607" y="21"/>
                  </a:lnTo>
                  <a:cubicBezTo>
                    <a:pt x="399" y="41"/>
                    <a:pt x="200" y="71"/>
                    <a:pt x="1" y="130"/>
                  </a:cubicBezTo>
                  <a:lnTo>
                    <a:pt x="1" y="270"/>
                  </a:lnTo>
                  <a:cubicBezTo>
                    <a:pt x="1" y="290"/>
                    <a:pt x="10" y="299"/>
                    <a:pt x="10" y="310"/>
                  </a:cubicBezTo>
                  <a:lnTo>
                    <a:pt x="21" y="310"/>
                  </a:lnTo>
                  <a:cubicBezTo>
                    <a:pt x="100" y="310"/>
                    <a:pt x="189" y="299"/>
                    <a:pt x="269" y="299"/>
                  </a:cubicBezTo>
                  <a:cubicBezTo>
                    <a:pt x="348" y="290"/>
                    <a:pt x="438" y="279"/>
                    <a:pt x="518" y="279"/>
                  </a:cubicBezTo>
                  <a:lnTo>
                    <a:pt x="578" y="279"/>
                  </a:lnTo>
                  <a:cubicBezTo>
                    <a:pt x="796" y="290"/>
                    <a:pt x="1005" y="339"/>
                    <a:pt x="1204" y="438"/>
                  </a:cubicBezTo>
                  <a:cubicBezTo>
                    <a:pt x="1254" y="469"/>
                    <a:pt x="1294" y="478"/>
                    <a:pt x="1343" y="478"/>
                  </a:cubicBezTo>
                  <a:cubicBezTo>
                    <a:pt x="1383" y="478"/>
                    <a:pt x="1413" y="469"/>
                    <a:pt x="1443" y="458"/>
                  </a:cubicBezTo>
                  <a:cubicBezTo>
                    <a:pt x="1453" y="349"/>
                    <a:pt x="1473" y="250"/>
                    <a:pt x="1482" y="150"/>
                  </a:cubicBezTo>
                  <a:lnTo>
                    <a:pt x="1462" y="130"/>
                  </a:lnTo>
                  <a:lnTo>
                    <a:pt x="1453" y="130"/>
                  </a:lnTo>
                  <a:cubicBezTo>
                    <a:pt x="1433" y="140"/>
                    <a:pt x="1423" y="140"/>
                    <a:pt x="1403" y="140"/>
                  </a:cubicBezTo>
                  <a:cubicBezTo>
                    <a:pt x="1363" y="140"/>
                    <a:pt x="1314" y="130"/>
                    <a:pt x="1274" y="100"/>
                  </a:cubicBezTo>
                  <a:cubicBezTo>
                    <a:pt x="1274" y="100"/>
                    <a:pt x="1264" y="100"/>
                    <a:pt x="1264" y="91"/>
                  </a:cubicBezTo>
                  <a:cubicBezTo>
                    <a:pt x="1155" y="21"/>
                    <a:pt x="1035" y="1"/>
                    <a:pt x="916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83" name="Google Shape;5086;p65">
              <a:extLst>
                <a:ext uri="{FF2B5EF4-FFF2-40B4-BE49-F238E27FC236}">
                  <a16:creationId xmlns:a16="http://schemas.microsoft.com/office/drawing/2014/main" id="{D1818C2F-A6A5-3E0C-B5D0-C984D80BEF82}"/>
                </a:ext>
              </a:extLst>
            </p:cNvPr>
            <p:cNvSpPr/>
            <p:nvPr/>
          </p:nvSpPr>
          <p:spPr>
            <a:xfrm>
              <a:off x="7194811" y="2623756"/>
              <a:ext cx="55462" cy="65377"/>
            </a:xfrm>
            <a:custGeom>
              <a:avLst/>
              <a:gdLst/>
              <a:ahLst/>
              <a:cxnLst/>
              <a:rect l="l" t="t" r="r" b="b"/>
              <a:pathLst>
                <a:path w="1225" h="1444" extrusionOk="0">
                  <a:moveTo>
                    <a:pt x="329" y="1"/>
                  </a:moveTo>
                  <a:cubicBezTo>
                    <a:pt x="329" y="1"/>
                    <a:pt x="319" y="1"/>
                    <a:pt x="310" y="11"/>
                  </a:cubicBezTo>
                  <a:lnTo>
                    <a:pt x="299" y="11"/>
                  </a:lnTo>
                  <a:lnTo>
                    <a:pt x="1" y="190"/>
                  </a:lnTo>
                  <a:cubicBezTo>
                    <a:pt x="111" y="418"/>
                    <a:pt x="220" y="667"/>
                    <a:pt x="369" y="876"/>
                  </a:cubicBezTo>
                  <a:cubicBezTo>
                    <a:pt x="538" y="1115"/>
                    <a:pt x="747" y="1274"/>
                    <a:pt x="966" y="1443"/>
                  </a:cubicBezTo>
                  <a:cubicBezTo>
                    <a:pt x="1046" y="1384"/>
                    <a:pt x="1135" y="1324"/>
                    <a:pt x="1225" y="1264"/>
                  </a:cubicBezTo>
                  <a:cubicBezTo>
                    <a:pt x="1145" y="995"/>
                    <a:pt x="836" y="776"/>
                    <a:pt x="688" y="558"/>
                  </a:cubicBezTo>
                  <a:cubicBezTo>
                    <a:pt x="568" y="379"/>
                    <a:pt x="469" y="170"/>
                    <a:pt x="32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84" name="Google Shape;5087;p65">
              <a:extLst>
                <a:ext uri="{FF2B5EF4-FFF2-40B4-BE49-F238E27FC236}">
                  <a16:creationId xmlns:a16="http://schemas.microsoft.com/office/drawing/2014/main" id="{EBFB506C-3664-8B3F-8478-80C13A85BA9D}"/>
                </a:ext>
              </a:extLst>
            </p:cNvPr>
            <p:cNvSpPr/>
            <p:nvPr/>
          </p:nvSpPr>
          <p:spPr>
            <a:xfrm>
              <a:off x="7342543" y="2703485"/>
              <a:ext cx="25716" cy="78416"/>
            </a:xfrm>
            <a:custGeom>
              <a:avLst/>
              <a:gdLst/>
              <a:ahLst/>
              <a:cxnLst/>
              <a:rect l="l" t="t" r="r" b="b"/>
              <a:pathLst>
                <a:path w="568" h="1732" extrusionOk="0">
                  <a:moveTo>
                    <a:pt x="309" y="1"/>
                  </a:moveTo>
                  <a:cubicBezTo>
                    <a:pt x="249" y="309"/>
                    <a:pt x="110" y="597"/>
                    <a:pt x="60" y="916"/>
                  </a:cubicBezTo>
                  <a:cubicBezTo>
                    <a:pt x="20" y="1194"/>
                    <a:pt x="60" y="1462"/>
                    <a:pt x="0" y="1731"/>
                  </a:cubicBezTo>
                  <a:cubicBezTo>
                    <a:pt x="70" y="1721"/>
                    <a:pt x="130" y="1711"/>
                    <a:pt x="190" y="1701"/>
                  </a:cubicBezTo>
                  <a:cubicBezTo>
                    <a:pt x="230" y="1572"/>
                    <a:pt x="249" y="1423"/>
                    <a:pt x="269" y="1303"/>
                  </a:cubicBezTo>
                  <a:cubicBezTo>
                    <a:pt x="339" y="925"/>
                    <a:pt x="428" y="538"/>
                    <a:pt x="557" y="169"/>
                  </a:cubicBezTo>
                  <a:cubicBezTo>
                    <a:pt x="568" y="129"/>
                    <a:pt x="568" y="90"/>
                    <a:pt x="568" y="50"/>
                  </a:cubicBezTo>
                  <a:cubicBezTo>
                    <a:pt x="478" y="30"/>
                    <a:pt x="398" y="10"/>
                    <a:pt x="30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85" name="Google Shape;5088;p65">
              <a:extLst>
                <a:ext uri="{FF2B5EF4-FFF2-40B4-BE49-F238E27FC236}">
                  <a16:creationId xmlns:a16="http://schemas.microsoft.com/office/drawing/2014/main" id="{FCCC100F-682C-DA64-140B-2A3874200DD2}"/>
                </a:ext>
              </a:extLst>
            </p:cNvPr>
            <p:cNvSpPr/>
            <p:nvPr/>
          </p:nvSpPr>
          <p:spPr>
            <a:xfrm>
              <a:off x="7347931" y="2825501"/>
              <a:ext cx="1404" cy="3215"/>
            </a:xfrm>
            <a:custGeom>
              <a:avLst/>
              <a:gdLst/>
              <a:ahLst/>
              <a:cxnLst/>
              <a:rect l="l" t="t" r="r" b="b"/>
              <a:pathLst>
                <a:path w="31" h="7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1"/>
                    <a:pt x="11" y="51"/>
                    <a:pt x="31" y="71"/>
                  </a:cubicBezTo>
                  <a:cubicBezTo>
                    <a:pt x="21" y="51"/>
                    <a:pt x="11" y="21"/>
                    <a:pt x="1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86" name="Google Shape;5089;p65">
              <a:extLst>
                <a:ext uri="{FF2B5EF4-FFF2-40B4-BE49-F238E27FC236}">
                  <a16:creationId xmlns:a16="http://schemas.microsoft.com/office/drawing/2014/main" id="{6E1D78F6-2E06-891E-3FC7-9AECE072AC0C}"/>
                </a:ext>
              </a:extLst>
            </p:cNvPr>
            <p:cNvSpPr/>
            <p:nvPr/>
          </p:nvSpPr>
          <p:spPr>
            <a:xfrm>
              <a:off x="7324976" y="2801641"/>
              <a:ext cx="43283" cy="67143"/>
            </a:xfrm>
            <a:custGeom>
              <a:avLst/>
              <a:gdLst/>
              <a:ahLst/>
              <a:cxnLst/>
              <a:rect l="l" t="t" r="r" b="b"/>
              <a:pathLst>
                <a:path w="956" h="1483" extrusionOk="0">
                  <a:moveTo>
                    <a:pt x="289" y="1"/>
                  </a:moveTo>
                  <a:cubicBezTo>
                    <a:pt x="279" y="1"/>
                    <a:pt x="279" y="11"/>
                    <a:pt x="269" y="11"/>
                  </a:cubicBezTo>
                  <a:cubicBezTo>
                    <a:pt x="170" y="41"/>
                    <a:pt x="80" y="81"/>
                    <a:pt x="1" y="130"/>
                  </a:cubicBezTo>
                  <a:cubicBezTo>
                    <a:pt x="10" y="240"/>
                    <a:pt x="21" y="349"/>
                    <a:pt x="41" y="408"/>
                  </a:cubicBezTo>
                  <a:cubicBezTo>
                    <a:pt x="130" y="786"/>
                    <a:pt x="299" y="1144"/>
                    <a:pt x="468" y="1483"/>
                  </a:cubicBezTo>
                  <a:cubicBezTo>
                    <a:pt x="637" y="1443"/>
                    <a:pt x="797" y="1383"/>
                    <a:pt x="956" y="1334"/>
                  </a:cubicBezTo>
                  <a:cubicBezTo>
                    <a:pt x="766" y="1105"/>
                    <a:pt x="647" y="856"/>
                    <a:pt x="538" y="598"/>
                  </a:cubicBezTo>
                  <a:cubicBezTo>
                    <a:pt x="518" y="578"/>
                    <a:pt x="508" y="548"/>
                    <a:pt x="508" y="528"/>
                  </a:cubicBezTo>
                  <a:lnTo>
                    <a:pt x="508" y="518"/>
                  </a:lnTo>
                  <a:cubicBezTo>
                    <a:pt x="438" y="349"/>
                    <a:pt x="368" y="180"/>
                    <a:pt x="28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87" name="Google Shape;5090;p65">
              <a:extLst>
                <a:ext uri="{FF2B5EF4-FFF2-40B4-BE49-F238E27FC236}">
                  <a16:creationId xmlns:a16="http://schemas.microsoft.com/office/drawing/2014/main" id="{70CEE14A-9B48-538D-C2C9-3ADC1DF5BAFA}"/>
                </a:ext>
              </a:extLst>
            </p:cNvPr>
            <p:cNvSpPr/>
            <p:nvPr/>
          </p:nvSpPr>
          <p:spPr>
            <a:xfrm>
              <a:off x="7596083" y="2551270"/>
              <a:ext cx="27074" cy="85615"/>
            </a:xfrm>
            <a:custGeom>
              <a:avLst/>
              <a:gdLst/>
              <a:ahLst/>
              <a:cxnLst/>
              <a:rect l="l" t="t" r="r" b="b"/>
              <a:pathLst>
                <a:path w="598" h="1891" extrusionOk="0">
                  <a:moveTo>
                    <a:pt x="598" y="0"/>
                  </a:moveTo>
                  <a:lnTo>
                    <a:pt x="329" y="686"/>
                  </a:lnTo>
                  <a:lnTo>
                    <a:pt x="329" y="686"/>
                  </a:lnTo>
                  <a:cubicBezTo>
                    <a:pt x="329" y="568"/>
                    <a:pt x="329" y="458"/>
                    <a:pt x="339" y="339"/>
                  </a:cubicBezTo>
                  <a:lnTo>
                    <a:pt x="339" y="339"/>
                  </a:lnTo>
                  <a:cubicBezTo>
                    <a:pt x="329" y="359"/>
                    <a:pt x="319" y="388"/>
                    <a:pt x="319" y="408"/>
                  </a:cubicBezTo>
                  <a:cubicBezTo>
                    <a:pt x="189" y="896"/>
                    <a:pt x="80" y="1393"/>
                    <a:pt x="1" y="1890"/>
                  </a:cubicBezTo>
                  <a:cubicBezTo>
                    <a:pt x="50" y="1880"/>
                    <a:pt x="100" y="1860"/>
                    <a:pt x="150" y="1831"/>
                  </a:cubicBezTo>
                  <a:cubicBezTo>
                    <a:pt x="249" y="1373"/>
                    <a:pt x="339" y="916"/>
                    <a:pt x="468" y="458"/>
                  </a:cubicBezTo>
                  <a:cubicBezTo>
                    <a:pt x="508" y="299"/>
                    <a:pt x="548" y="149"/>
                    <a:pt x="598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88" name="Google Shape;5091;p65">
              <a:extLst>
                <a:ext uri="{FF2B5EF4-FFF2-40B4-BE49-F238E27FC236}">
                  <a16:creationId xmlns:a16="http://schemas.microsoft.com/office/drawing/2014/main" id="{4C5A03EA-1E2D-C160-8D77-933102E6B85D}"/>
                </a:ext>
              </a:extLst>
            </p:cNvPr>
            <p:cNvSpPr/>
            <p:nvPr/>
          </p:nvSpPr>
          <p:spPr>
            <a:xfrm>
              <a:off x="7461435" y="2617010"/>
              <a:ext cx="44641" cy="106758"/>
            </a:xfrm>
            <a:custGeom>
              <a:avLst/>
              <a:gdLst/>
              <a:ahLst/>
              <a:cxnLst/>
              <a:rect l="l" t="t" r="r" b="b"/>
              <a:pathLst>
                <a:path w="986" h="2358" extrusionOk="0">
                  <a:moveTo>
                    <a:pt x="190" y="1"/>
                  </a:moveTo>
                  <a:lnTo>
                    <a:pt x="190" y="21"/>
                  </a:lnTo>
                  <a:lnTo>
                    <a:pt x="190" y="41"/>
                  </a:lnTo>
                  <a:cubicBezTo>
                    <a:pt x="199" y="309"/>
                    <a:pt x="229" y="578"/>
                    <a:pt x="269" y="856"/>
                  </a:cubicBezTo>
                  <a:lnTo>
                    <a:pt x="0" y="319"/>
                  </a:lnTo>
                  <a:lnTo>
                    <a:pt x="0" y="319"/>
                  </a:lnTo>
                  <a:cubicBezTo>
                    <a:pt x="199" y="1065"/>
                    <a:pt x="588" y="1791"/>
                    <a:pt x="975" y="2348"/>
                  </a:cubicBezTo>
                  <a:lnTo>
                    <a:pt x="975" y="2358"/>
                  </a:lnTo>
                  <a:lnTo>
                    <a:pt x="985" y="2348"/>
                  </a:lnTo>
                  <a:cubicBezTo>
                    <a:pt x="697" y="1771"/>
                    <a:pt x="458" y="1155"/>
                    <a:pt x="299" y="528"/>
                  </a:cubicBezTo>
                  <a:cubicBezTo>
                    <a:pt x="259" y="368"/>
                    <a:pt x="229" y="209"/>
                    <a:pt x="199" y="41"/>
                  </a:cubicBezTo>
                  <a:cubicBezTo>
                    <a:pt x="199" y="30"/>
                    <a:pt x="190" y="21"/>
                    <a:pt x="19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89" name="Google Shape;5092;p65">
              <a:extLst>
                <a:ext uri="{FF2B5EF4-FFF2-40B4-BE49-F238E27FC236}">
                  <a16:creationId xmlns:a16="http://schemas.microsoft.com/office/drawing/2014/main" id="{32E86F1D-FF2B-6BAF-717B-1CCB48FD35A1}"/>
                </a:ext>
              </a:extLst>
            </p:cNvPr>
            <p:cNvSpPr/>
            <p:nvPr/>
          </p:nvSpPr>
          <p:spPr>
            <a:xfrm>
              <a:off x="7244840" y="2587717"/>
              <a:ext cx="73436" cy="13583"/>
            </a:xfrm>
            <a:custGeom>
              <a:avLst/>
              <a:gdLst/>
              <a:ahLst/>
              <a:cxnLst/>
              <a:rect l="l" t="t" r="r" b="b"/>
              <a:pathLst>
                <a:path w="1622" h="300" extrusionOk="0">
                  <a:moveTo>
                    <a:pt x="1323" y="1"/>
                  </a:moveTo>
                  <a:cubicBezTo>
                    <a:pt x="915" y="1"/>
                    <a:pt x="447" y="51"/>
                    <a:pt x="0" y="150"/>
                  </a:cubicBezTo>
                  <a:cubicBezTo>
                    <a:pt x="89" y="170"/>
                    <a:pt x="169" y="190"/>
                    <a:pt x="259" y="210"/>
                  </a:cubicBezTo>
                  <a:cubicBezTo>
                    <a:pt x="358" y="240"/>
                    <a:pt x="458" y="270"/>
                    <a:pt x="547" y="299"/>
                  </a:cubicBezTo>
                  <a:cubicBezTo>
                    <a:pt x="905" y="200"/>
                    <a:pt x="1254" y="131"/>
                    <a:pt x="1612" y="41"/>
                  </a:cubicBezTo>
                  <a:cubicBezTo>
                    <a:pt x="1621" y="31"/>
                    <a:pt x="1621" y="11"/>
                    <a:pt x="1601" y="11"/>
                  </a:cubicBezTo>
                  <a:cubicBezTo>
                    <a:pt x="1512" y="1"/>
                    <a:pt x="1422" y="1"/>
                    <a:pt x="1323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90" name="Google Shape;5093;p65">
              <a:extLst>
                <a:ext uri="{FF2B5EF4-FFF2-40B4-BE49-F238E27FC236}">
                  <a16:creationId xmlns:a16="http://schemas.microsoft.com/office/drawing/2014/main" id="{E0012827-57BC-C10F-A587-1D0CC3A44636}"/>
                </a:ext>
              </a:extLst>
            </p:cNvPr>
            <p:cNvSpPr/>
            <p:nvPr/>
          </p:nvSpPr>
          <p:spPr>
            <a:xfrm>
              <a:off x="7312797" y="2174311"/>
              <a:ext cx="3667" cy="6338"/>
            </a:xfrm>
            <a:custGeom>
              <a:avLst/>
              <a:gdLst/>
              <a:ahLst/>
              <a:cxnLst/>
              <a:rect l="l" t="t" r="r" b="b"/>
              <a:pathLst>
                <a:path w="81" h="140" extrusionOk="0">
                  <a:moveTo>
                    <a:pt x="31" y="1"/>
                  </a:moveTo>
                  <a:cubicBezTo>
                    <a:pt x="21" y="11"/>
                    <a:pt x="11" y="11"/>
                    <a:pt x="1" y="20"/>
                  </a:cubicBezTo>
                  <a:cubicBezTo>
                    <a:pt x="31" y="60"/>
                    <a:pt x="61" y="100"/>
                    <a:pt x="80" y="140"/>
                  </a:cubicBezTo>
                  <a:lnTo>
                    <a:pt x="51" y="51"/>
                  </a:lnTo>
                  <a:cubicBezTo>
                    <a:pt x="41" y="40"/>
                    <a:pt x="31" y="20"/>
                    <a:pt x="31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91" name="Google Shape;5094;p65">
              <a:extLst>
                <a:ext uri="{FF2B5EF4-FFF2-40B4-BE49-F238E27FC236}">
                  <a16:creationId xmlns:a16="http://schemas.microsoft.com/office/drawing/2014/main" id="{ADF2365C-122B-347A-D2A3-52FDA963BE16}"/>
                </a:ext>
              </a:extLst>
            </p:cNvPr>
            <p:cNvSpPr/>
            <p:nvPr/>
          </p:nvSpPr>
          <p:spPr>
            <a:xfrm>
              <a:off x="7300211" y="2166659"/>
              <a:ext cx="56775" cy="89237"/>
            </a:xfrm>
            <a:custGeom>
              <a:avLst/>
              <a:gdLst/>
              <a:ahLst/>
              <a:cxnLst/>
              <a:rect l="l" t="t" r="r" b="b"/>
              <a:pathLst>
                <a:path w="1254" h="1971" extrusionOk="0">
                  <a:moveTo>
                    <a:pt x="70" y="1"/>
                  </a:moveTo>
                  <a:cubicBezTo>
                    <a:pt x="50" y="21"/>
                    <a:pt x="20" y="30"/>
                    <a:pt x="0" y="50"/>
                  </a:cubicBezTo>
                  <a:cubicBezTo>
                    <a:pt x="31" y="110"/>
                    <a:pt x="50" y="170"/>
                    <a:pt x="80" y="220"/>
                  </a:cubicBezTo>
                  <a:cubicBezTo>
                    <a:pt x="90" y="249"/>
                    <a:pt x="110" y="279"/>
                    <a:pt x="120" y="309"/>
                  </a:cubicBezTo>
                  <a:cubicBezTo>
                    <a:pt x="398" y="926"/>
                    <a:pt x="756" y="1473"/>
                    <a:pt x="1214" y="1970"/>
                  </a:cubicBezTo>
                  <a:lnTo>
                    <a:pt x="1224" y="1970"/>
                  </a:lnTo>
                  <a:cubicBezTo>
                    <a:pt x="1234" y="1970"/>
                    <a:pt x="1254" y="1960"/>
                    <a:pt x="1244" y="1940"/>
                  </a:cubicBezTo>
                  <a:cubicBezTo>
                    <a:pt x="915" y="1423"/>
                    <a:pt x="607" y="876"/>
                    <a:pt x="358" y="309"/>
                  </a:cubicBezTo>
                  <a:cubicBezTo>
                    <a:pt x="339" y="269"/>
                    <a:pt x="309" y="229"/>
                    <a:pt x="279" y="189"/>
                  </a:cubicBezTo>
                  <a:cubicBezTo>
                    <a:pt x="219" y="110"/>
                    <a:pt x="150" y="50"/>
                    <a:pt x="7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92" name="Google Shape;5095;p65">
              <a:extLst>
                <a:ext uri="{FF2B5EF4-FFF2-40B4-BE49-F238E27FC236}">
                  <a16:creationId xmlns:a16="http://schemas.microsoft.com/office/drawing/2014/main" id="{03F37986-AD10-2915-608A-5AF84249C649}"/>
                </a:ext>
              </a:extLst>
            </p:cNvPr>
            <p:cNvSpPr/>
            <p:nvPr/>
          </p:nvSpPr>
          <p:spPr>
            <a:xfrm>
              <a:off x="7337110" y="2795348"/>
              <a:ext cx="23950" cy="6791"/>
            </a:xfrm>
            <a:custGeom>
              <a:avLst/>
              <a:gdLst/>
              <a:ahLst/>
              <a:cxnLst/>
              <a:rect l="l" t="t" r="r" b="b"/>
              <a:pathLst>
                <a:path w="529" h="150" extrusionOk="0">
                  <a:moveTo>
                    <a:pt x="529" y="1"/>
                  </a:moveTo>
                  <a:lnTo>
                    <a:pt x="529" y="1"/>
                  </a:lnTo>
                  <a:cubicBezTo>
                    <a:pt x="350" y="30"/>
                    <a:pt x="180" y="80"/>
                    <a:pt x="21" y="140"/>
                  </a:cubicBezTo>
                  <a:cubicBezTo>
                    <a:pt x="190" y="110"/>
                    <a:pt x="359" y="50"/>
                    <a:pt x="529" y="1"/>
                  </a:cubicBezTo>
                  <a:close/>
                  <a:moveTo>
                    <a:pt x="21" y="140"/>
                  </a:moveTo>
                  <a:cubicBezTo>
                    <a:pt x="11" y="140"/>
                    <a:pt x="11" y="140"/>
                    <a:pt x="1" y="150"/>
                  </a:cubicBezTo>
                  <a:cubicBezTo>
                    <a:pt x="11" y="150"/>
                    <a:pt x="11" y="140"/>
                    <a:pt x="21" y="14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93" name="Google Shape;5096;p65">
              <a:extLst>
                <a:ext uri="{FF2B5EF4-FFF2-40B4-BE49-F238E27FC236}">
                  <a16:creationId xmlns:a16="http://schemas.microsoft.com/office/drawing/2014/main" id="{A0635DDD-F777-37BF-74C9-D61F68091BF5}"/>
                </a:ext>
              </a:extLst>
            </p:cNvPr>
            <p:cNvSpPr/>
            <p:nvPr/>
          </p:nvSpPr>
          <p:spPr>
            <a:xfrm>
              <a:off x="7341638" y="2778234"/>
              <a:ext cx="122514" cy="12179"/>
            </a:xfrm>
            <a:custGeom>
              <a:avLst/>
              <a:gdLst/>
              <a:ahLst/>
              <a:cxnLst/>
              <a:rect l="l" t="t" r="r" b="b"/>
              <a:pathLst>
                <a:path w="2706" h="269" extrusionOk="0">
                  <a:moveTo>
                    <a:pt x="1264" y="1"/>
                  </a:moveTo>
                  <a:cubicBezTo>
                    <a:pt x="1134" y="1"/>
                    <a:pt x="1005" y="1"/>
                    <a:pt x="876" y="10"/>
                  </a:cubicBezTo>
                  <a:cubicBezTo>
                    <a:pt x="687" y="21"/>
                    <a:pt x="448" y="21"/>
                    <a:pt x="210" y="50"/>
                  </a:cubicBezTo>
                  <a:cubicBezTo>
                    <a:pt x="150" y="60"/>
                    <a:pt x="90" y="70"/>
                    <a:pt x="20" y="80"/>
                  </a:cubicBezTo>
                  <a:cubicBezTo>
                    <a:pt x="20" y="120"/>
                    <a:pt x="11" y="150"/>
                    <a:pt x="0" y="189"/>
                  </a:cubicBezTo>
                  <a:lnTo>
                    <a:pt x="160" y="189"/>
                  </a:lnTo>
                  <a:cubicBezTo>
                    <a:pt x="398" y="209"/>
                    <a:pt x="628" y="229"/>
                    <a:pt x="866" y="269"/>
                  </a:cubicBezTo>
                  <a:cubicBezTo>
                    <a:pt x="1204" y="220"/>
                    <a:pt x="1532" y="209"/>
                    <a:pt x="1870" y="209"/>
                  </a:cubicBezTo>
                  <a:cubicBezTo>
                    <a:pt x="2149" y="209"/>
                    <a:pt x="2427" y="220"/>
                    <a:pt x="2706" y="220"/>
                  </a:cubicBezTo>
                  <a:cubicBezTo>
                    <a:pt x="2239" y="60"/>
                    <a:pt x="1751" y="1"/>
                    <a:pt x="1264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94" name="Google Shape;5097;p65">
              <a:extLst>
                <a:ext uri="{FF2B5EF4-FFF2-40B4-BE49-F238E27FC236}">
                  <a16:creationId xmlns:a16="http://schemas.microsoft.com/office/drawing/2014/main" id="{F60409C6-7955-E22A-E40E-8F02606BC96E}"/>
                </a:ext>
              </a:extLst>
            </p:cNvPr>
            <p:cNvSpPr/>
            <p:nvPr/>
          </p:nvSpPr>
          <p:spPr>
            <a:xfrm>
              <a:off x="7323618" y="2135601"/>
              <a:ext cx="24856" cy="27935"/>
            </a:xfrm>
            <a:custGeom>
              <a:avLst/>
              <a:gdLst/>
              <a:ahLst/>
              <a:cxnLst/>
              <a:rect l="l" t="t" r="r" b="b"/>
              <a:pathLst>
                <a:path w="549" h="617" extrusionOk="0">
                  <a:moveTo>
                    <a:pt x="250" y="0"/>
                  </a:moveTo>
                  <a:cubicBezTo>
                    <a:pt x="200" y="0"/>
                    <a:pt x="160" y="20"/>
                    <a:pt x="120" y="70"/>
                  </a:cubicBezTo>
                  <a:cubicBezTo>
                    <a:pt x="1" y="239"/>
                    <a:pt x="51" y="468"/>
                    <a:pt x="210" y="587"/>
                  </a:cubicBezTo>
                  <a:cubicBezTo>
                    <a:pt x="230" y="607"/>
                    <a:pt x="259" y="617"/>
                    <a:pt x="289" y="617"/>
                  </a:cubicBezTo>
                  <a:cubicBezTo>
                    <a:pt x="319" y="617"/>
                    <a:pt x="359" y="597"/>
                    <a:pt x="379" y="577"/>
                  </a:cubicBezTo>
                  <a:cubicBezTo>
                    <a:pt x="409" y="567"/>
                    <a:pt x="438" y="548"/>
                    <a:pt x="449" y="517"/>
                  </a:cubicBezTo>
                  <a:cubicBezTo>
                    <a:pt x="548" y="358"/>
                    <a:pt x="508" y="119"/>
                    <a:pt x="329" y="20"/>
                  </a:cubicBezTo>
                  <a:cubicBezTo>
                    <a:pt x="299" y="10"/>
                    <a:pt x="279" y="0"/>
                    <a:pt x="25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95" name="Google Shape;5098;p65">
              <a:extLst>
                <a:ext uri="{FF2B5EF4-FFF2-40B4-BE49-F238E27FC236}">
                  <a16:creationId xmlns:a16="http://schemas.microsoft.com/office/drawing/2014/main" id="{87A69794-544D-3649-8F4E-EDDE405AE346}"/>
                </a:ext>
              </a:extLst>
            </p:cNvPr>
            <p:cNvSpPr/>
            <p:nvPr/>
          </p:nvSpPr>
          <p:spPr>
            <a:xfrm>
              <a:off x="7300664" y="2239642"/>
              <a:ext cx="24358" cy="21189"/>
            </a:xfrm>
            <a:custGeom>
              <a:avLst/>
              <a:gdLst/>
              <a:ahLst/>
              <a:cxnLst/>
              <a:rect l="l" t="t" r="r" b="b"/>
              <a:pathLst>
                <a:path w="538" h="468" extrusionOk="0">
                  <a:moveTo>
                    <a:pt x="220" y="0"/>
                  </a:moveTo>
                  <a:cubicBezTo>
                    <a:pt x="140" y="0"/>
                    <a:pt x="60" y="30"/>
                    <a:pt x="30" y="109"/>
                  </a:cubicBezTo>
                  <a:cubicBezTo>
                    <a:pt x="1" y="189"/>
                    <a:pt x="21" y="288"/>
                    <a:pt x="80" y="348"/>
                  </a:cubicBezTo>
                  <a:cubicBezTo>
                    <a:pt x="130" y="388"/>
                    <a:pt x="180" y="408"/>
                    <a:pt x="229" y="408"/>
                  </a:cubicBezTo>
                  <a:cubicBezTo>
                    <a:pt x="249" y="428"/>
                    <a:pt x="269" y="447"/>
                    <a:pt x="299" y="458"/>
                  </a:cubicBezTo>
                  <a:cubicBezTo>
                    <a:pt x="319" y="467"/>
                    <a:pt x="329" y="467"/>
                    <a:pt x="348" y="467"/>
                  </a:cubicBezTo>
                  <a:cubicBezTo>
                    <a:pt x="408" y="467"/>
                    <a:pt x="478" y="428"/>
                    <a:pt x="488" y="368"/>
                  </a:cubicBezTo>
                  <a:cubicBezTo>
                    <a:pt x="538" y="209"/>
                    <a:pt x="448" y="40"/>
                    <a:pt x="28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96" name="Google Shape;5099;p65">
              <a:extLst>
                <a:ext uri="{FF2B5EF4-FFF2-40B4-BE49-F238E27FC236}">
                  <a16:creationId xmlns:a16="http://schemas.microsoft.com/office/drawing/2014/main" id="{B74A179E-0E81-02DD-5D92-50641E372673}"/>
                </a:ext>
              </a:extLst>
            </p:cNvPr>
            <p:cNvSpPr/>
            <p:nvPr/>
          </p:nvSpPr>
          <p:spPr>
            <a:xfrm>
              <a:off x="7455595" y="2245030"/>
              <a:ext cx="13537" cy="18065"/>
            </a:xfrm>
            <a:custGeom>
              <a:avLst/>
              <a:gdLst/>
              <a:ahLst/>
              <a:cxnLst/>
              <a:rect l="l" t="t" r="r" b="b"/>
              <a:pathLst>
                <a:path w="299" h="399" extrusionOk="0">
                  <a:moveTo>
                    <a:pt x="149" y="1"/>
                  </a:moveTo>
                  <a:cubicBezTo>
                    <a:pt x="129" y="1"/>
                    <a:pt x="100" y="1"/>
                    <a:pt x="90" y="21"/>
                  </a:cubicBezTo>
                  <a:cubicBezTo>
                    <a:pt x="40" y="70"/>
                    <a:pt x="20" y="149"/>
                    <a:pt x="10" y="209"/>
                  </a:cubicBezTo>
                  <a:cubicBezTo>
                    <a:pt x="0" y="269"/>
                    <a:pt x="10" y="348"/>
                    <a:pt x="70" y="379"/>
                  </a:cubicBezTo>
                  <a:cubicBezTo>
                    <a:pt x="90" y="388"/>
                    <a:pt x="100" y="398"/>
                    <a:pt x="120" y="398"/>
                  </a:cubicBezTo>
                  <a:cubicBezTo>
                    <a:pt x="129" y="398"/>
                    <a:pt x="140" y="398"/>
                    <a:pt x="140" y="388"/>
                  </a:cubicBezTo>
                  <a:cubicBezTo>
                    <a:pt x="189" y="388"/>
                    <a:pt x="239" y="359"/>
                    <a:pt x="259" y="319"/>
                  </a:cubicBezTo>
                  <a:cubicBezTo>
                    <a:pt x="299" y="249"/>
                    <a:pt x="288" y="180"/>
                    <a:pt x="249" y="120"/>
                  </a:cubicBezTo>
                  <a:lnTo>
                    <a:pt x="249" y="80"/>
                  </a:lnTo>
                  <a:cubicBezTo>
                    <a:pt x="229" y="30"/>
                    <a:pt x="189" y="1"/>
                    <a:pt x="14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97" name="Google Shape;5100;p65">
              <a:extLst>
                <a:ext uri="{FF2B5EF4-FFF2-40B4-BE49-F238E27FC236}">
                  <a16:creationId xmlns:a16="http://schemas.microsoft.com/office/drawing/2014/main" id="{0EFD96FA-E118-CB84-85AA-D9F381FC166F}"/>
                </a:ext>
              </a:extLst>
            </p:cNvPr>
            <p:cNvSpPr/>
            <p:nvPr/>
          </p:nvSpPr>
          <p:spPr>
            <a:xfrm>
              <a:off x="7470445" y="2312581"/>
              <a:ext cx="30244" cy="38801"/>
            </a:xfrm>
            <a:custGeom>
              <a:avLst/>
              <a:gdLst/>
              <a:ahLst/>
              <a:cxnLst/>
              <a:rect l="l" t="t" r="r" b="b"/>
              <a:pathLst>
                <a:path w="668" h="857" extrusionOk="0">
                  <a:moveTo>
                    <a:pt x="299" y="1"/>
                  </a:moveTo>
                  <a:cubicBezTo>
                    <a:pt x="259" y="1"/>
                    <a:pt x="210" y="10"/>
                    <a:pt x="170" y="40"/>
                  </a:cubicBezTo>
                  <a:cubicBezTo>
                    <a:pt x="30" y="100"/>
                    <a:pt x="0" y="279"/>
                    <a:pt x="0" y="428"/>
                  </a:cubicBezTo>
                  <a:cubicBezTo>
                    <a:pt x="11" y="578"/>
                    <a:pt x="50" y="766"/>
                    <a:pt x="210" y="836"/>
                  </a:cubicBezTo>
                  <a:cubicBezTo>
                    <a:pt x="249" y="856"/>
                    <a:pt x="279" y="856"/>
                    <a:pt x="319" y="856"/>
                  </a:cubicBezTo>
                  <a:cubicBezTo>
                    <a:pt x="607" y="856"/>
                    <a:pt x="667" y="269"/>
                    <a:pt x="498" y="80"/>
                  </a:cubicBezTo>
                  <a:cubicBezTo>
                    <a:pt x="438" y="30"/>
                    <a:pt x="369" y="1"/>
                    <a:pt x="29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98" name="Google Shape;5101;p65">
              <a:extLst>
                <a:ext uri="{FF2B5EF4-FFF2-40B4-BE49-F238E27FC236}">
                  <a16:creationId xmlns:a16="http://schemas.microsoft.com/office/drawing/2014/main" id="{6C676BA7-0606-A98B-91D3-6A374912FB44}"/>
                </a:ext>
              </a:extLst>
            </p:cNvPr>
            <p:cNvSpPr/>
            <p:nvPr/>
          </p:nvSpPr>
          <p:spPr>
            <a:xfrm>
              <a:off x="7420009" y="2467512"/>
              <a:ext cx="28840" cy="23905"/>
            </a:xfrm>
            <a:custGeom>
              <a:avLst/>
              <a:gdLst/>
              <a:ahLst/>
              <a:cxnLst/>
              <a:rect l="l" t="t" r="r" b="b"/>
              <a:pathLst>
                <a:path w="637" h="528" extrusionOk="0">
                  <a:moveTo>
                    <a:pt x="259" y="0"/>
                  </a:moveTo>
                  <a:cubicBezTo>
                    <a:pt x="239" y="0"/>
                    <a:pt x="209" y="0"/>
                    <a:pt x="190" y="10"/>
                  </a:cubicBezTo>
                  <a:cubicBezTo>
                    <a:pt x="170" y="20"/>
                    <a:pt x="159" y="20"/>
                    <a:pt x="150" y="30"/>
                  </a:cubicBezTo>
                  <a:cubicBezTo>
                    <a:pt x="80" y="50"/>
                    <a:pt x="30" y="100"/>
                    <a:pt x="20" y="179"/>
                  </a:cubicBezTo>
                  <a:cubicBezTo>
                    <a:pt x="0" y="348"/>
                    <a:pt x="199" y="527"/>
                    <a:pt x="378" y="527"/>
                  </a:cubicBezTo>
                  <a:cubicBezTo>
                    <a:pt x="438" y="527"/>
                    <a:pt x="488" y="518"/>
                    <a:pt x="537" y="478"/>
                  </a:cubicBezTo>
                  <a:cubicBezTo>
                    <a:pt x="637" y="368"/>
                    <a:pt x="617" y="209"/>
                    <a:pt x="517" y="109"/>
                  </a:cubicBezTo>
                  <a:cubicBezTo>
                    <a:pt x="458" y="50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99" name="Google Shape;5102;p65">
              <a:extLst>
                <a:ext uri="{FF2B5EF4-FFF2-40B4-BE49-F238E27FC236}">
                  <a16:creationId xmlns:a16="http://schemas.microsoft.com/office/drawing/2014/main" id="{4BC52A46-18F6-7521-DA1E-7D1DFFD960CF}"/>
                </a:ext>
              </a:extLst>
            </p:cNvPr>
            <p:cNvSpPr/>
            <p:nvPr/>
          </p:nvSpPr>
          <p:spPr>
            <a:xfrm>
              <a:off x="7458311" y="2453114"/>
              <a:ext cx="18472" cy="16254"/>
            </a:xfrm>
            <a:custGeom>
              <a:avLst/>
              <a:gdLst/>
              <a:ahLst/>
              <a:cxnLst/>
              <a:rect l="l" t="t" r="r" b="b"/>
              <a:pathLst>
                <a:path w="408" h="359" extrusionOk="0">
                  <a:moveTo>
                    <a:pt x="149" y="0"/>
                  </a:moveTo>
                  <a:cubicBezTo>
                    <a:pt x="69" y="20"/>
                    <a:pt x="0" y="109"/>
                    <a:pt x="20" y="199"/>
                  </a:cubicBezTo>
                  <a:cubicBezTo>
                    <a:pt x="40" y="298"/>
                    <a:pt x="129" y="358"/>
                    <a:pt x="219" y="358"/>
                  </a:cubicBezTo>
                  <a:cubicBezTo>
                    <a:pt x="239" y="358"/>
                    <a:pt x="268" y="358"/>
                    <a:pt x="288" y="348"/>
                  </a:cubicBezTo>
                  <a:cubicBezTo>
                    <a:pt x="358" y="328"/>
                    <a:pt x="408" y="259"/>
                    <a:pt x="368" y="179"/>
                  </a:cubicBezTo>
                  <a:cubicBezTo>
                    <a:pt x="368" y="169"/>
                    <a:pt x="358" y="159"/>
                    <a:pt x="358" y="149"/>
                  </a:cubicBezTo>
                  <a:cubicBezTo>
                    <a:pt x="358" y="119"/>
                    <a:pt x="338" y="89"/>
                    <a:pt x="318" y="60"/>
                  </a:cubicBezTo>
                  <a:cubicBezTo>
                    <a:pt x="288" y="20"/>
                    <a:pt x="239" y="0"/>
                    <a:pt x="18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0" name="Google Shape;5103;p65">
              <a:extLst>
                <a:ext uri="{FF2B5EF4-FFF2-40B4-BE49-F238E27FC236}">
                  <a16:creationId xmlns:a16="http://schemas.microsoft.com/office/drawing/2014/main" id="{79657E85-4815-5431-F02E-8ACDF6225BF0}"/>
                </a:ext>
              </a:extLst>
            </p:cNvPr>
            <p:cNvSpPr/>
            <p:nvPr/>
          </p:nvSpPr>
          <p:spPr>
            <a:xfrm>
              <a:off x="7668161" y="2460720"/>
              <a:ext cx="23905" cy="26169"/>
            </a:xfrm>
            <a:custGeom>
              <a:avLst/>
              <a:gdLst/>
              <a:ahLst/>
              <a:cxnLst/>
              <a:rect l="l" t="t" r="r" b="b"/>
              <a:pathLst>
                <a:path w="528" h="578" extrusionOk="0">
                  <a:moveTo>
                    <a:pt x="268" y="1"/>
                  </a:moveTo>
                  <a:cubicBezTo>
                    <a:pt x="249" y="1"/>
                    <a:pt x="229" y="11"/>
                    <a:pt x="209" y="11"/>
                  </a:cubicBezTo>
                  <a:cubicBezTo>
                    <a:pt x="120" y="60"/>
                    <a:pt x="80" y="140"/>
                    <a:pt x="40" y="230"/>
                  </a:cubicBezTo>
                  <a:cubicBezTo>
                    <a:pt x="10" y="310"/>
                    <a:pt x="0" y="399"/>
                    <a:pt x="40" y="478"/>
                  </a:cubicBezTo>
                  <a:cubicBezTo>
                    <a:pt x="70" y="538"/>
                    <a:pt x="140" y="578"/>
                    <a:pt x="219" y="578"/>
                  </a:cubicBezTo>
                  <a:cubicBezTo>
                    <a:pt x="249" y="578"/>
                    <a:pt x="279" y="568"/>
                    <a:pt x="308" y="558"/>
                  </a:cubicBezTo>
                  <a:cubicBezTo>
                    <a:pt x="388" y="518"/>
                    <a:pt x="438" y="438"/>
                    <a:pt x="478" y="359"/>
                  </a:cubicBezTo>
                  <a:cubicBezTo>
                    <a:pt x="527" y="239"/>
                    <a:pt x="478" y="80"/>
                    <a:pt x="368" y="41"/>
                  </a:cubicBezTo>
                  <a:cubicBezTo>
                    <a:pt x="339" y="11"/>
                    <a:pt x="299" y="1"/>
                    <a:pt x="268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1" name="Google Shape;5104;p65">
              <a:extLst>
                <a:ext uri="{FF2B5EF4-FFF2-40B4-BE49-F238E27FC236}">
                  <a16:creationId xmlns:a16="http://schemas.microsoft.com/office/drawing/2014/main" id="{1D4AEAF1-4B1D-1FF6-8D0D-2E2AAF1C7766}"/>
                </a:ext>
              </a:extLst>
            </p:cNvPr>
            <p:cNvSpPr/>
            <p:nvPr/>
          </p:nvSpPr>
          <p:spPr>
            <a:xfrm>
              <a:off x="7507344" y="2641775"/>
              <a:ext cx="13582" cy="19423"/>
            </a:xfrm>
            <a:custGeom>
              <a:avLst/>
              <a:gdLst/>
              <a:ahLst/>
              <a:cxnLst/>
              <a:rect l="l" t="t" r="r" b="b"/>
              <a:pathLst>
                <a:path w="300" h="429" extrusionOk="0">
                  <a:moveTo>
                    <a:pt x="151" y="0"/>
                  </a:moveTo>
                  <a:cubicBezTo>
                    <a:pt x="111" y="0"/>
                    <a:pt x="71" y="20"/>
                    <a:pt x="51" y="60"/>
                  </a:cubicBezTo>
                  <a:cubicBezTo>
                    <a:pt x="21" y="100"/>
                    <a:pt x="1" y="160"/>
                    <a:pt x="1" y="219"/>
                  </a:cubicBezTo>
                  <a:cubicBezTo>
                    <a:pt x="1" y="289"/>
                    <a:pt x="21" y="339"/>
                    <a:pt x="61" y="398"/>
                  </a:cubicBezTo>
                  <a:cubicBezTo>
                    <a:pt x="80" y="418"/>
                    <a:pt x="120" y="429"/>
                    <a:pt x="151" y="429"/>
                  </a:cubicBezTo>
                  <a:cubicBezTo>
                    <a:pt x="180" y="429"/>
                    <a:pt x="200" y="429"/>
                    <a:pt x="220" y="409"/>
                  </a:cubicBezTo>
                  <a:cubicBezTo>
                    <a:pt x="279" y="349"/>
                    <a:pt x="299" y="279"/>
                    <a:pt x="290" y="199"/>
                  </a:cubicBezTo>
                  <a:cubicBezTo>
                    <a:pt x="290" y="170"/>
                    <a:pt x="279" y="140"/>
                    <a:pt x="260" y="110"/>
                  </a:cubicBezTo>
                  <a:cubicBezTo>
                    <a:pt x="260" y="80"/>
                    <a:pt x="240" y="40"/>
                    <a:pt x="210" y="20"/>
                  </a:cubicBezTo>
                  <a:cubicBezTo>
                    <a:pt x="190" y="11"/>
                    <a:pt x="170" y="0"/>
                    <a:pt x="151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2" name="Google Shape;5105;p65">
              <a:extLst>
                <a:ext uri="{FF2B5EF4-FFF2-40B4-BE49-F238E27FC236}">
                  <a16:creationId xmlns:a16="http://schemas.microsoft.com/office/drawing/2014/main" id="{DA46BB3B-1D97-7025-A722-48B7EC11D3F6}"/>
                </a:ext>
              </a:extLst>
            </p:cNvPr>
            <p:cNvSpPr/>
            <p:nvPr/>
          </p:nvSpPr>
          <p:spPr>
            <a:xfrm>
              <a:off x="7301116" y="2513873"/>
              <a:ext cx="17159" cy="16706"/>
            </a:xfrm>
            <a:custGeom>
              <a:avLst/>
              <a:gdLst/>
              <a:ahLst/>
              <a:cxnLst/>
              <a:rect l="l" t="t" r="r" b="b"/>
              <a:pathLst>
                <a:path w="379" h="369" extrusionOk="0">
                  <a:moveTo>
                    <a:pt x="130" y="1"/>
                  </a:moveTo>
                  <a:cubicBezTo>
                    <a:pt x="90" y="1"/>
                    <a:pt x="50" y="31"/>
                    <a:pt x="40" y="71"/>
                  </a:cubicBezTo>
                  <a:cubicBezTo>
                    <a:pt x="11" y="130"/>
                    <a:pt x="0" y="190"/>
                    <a:pt x="30" y="250"/>
                  </a:cubicBezTo>
                  <a:cubicBezTo>
                    <a:pt x="40" y="279"/>
                    <a:pt x="80" y="309"/>
                    <a:pt x="120" y="319"/>
                  </a:cubicBezTo>
                  <a:lnTo>
                    <a:pt x="120" y="329"/>
                  </a:lnTo>
                  <a:cubicBezTo>
                    <a:pt x="139" y="359"/>
                    <a:pt x="170" y="369"/>
                    <a:pt x="190" y="369"/>
                  </a:cubicBezTo>
                  <a:cubicBezTo>
                    <a:pt x="219" y="369"/>
                    <a:pt x="249" y="359"/>
                    <a:pt x="269" y="339"/>
                  </a:cubicBezTo>
                  <a:cubicBezTo>
                    <a:pt x="378" y="259"/>
                    <a:pt x="279" y="71"/>
                    <a:pt x="179" y="20"/>
                  </a:cubicBezTo>
                  <a:cubicBezTo>
                    <a:pt x="159" y="11"/>
                    <a:pt x="150" y="1"/>
                    <a:pt x="13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3" name="Google Shape;5106;p65">
              <a:extLst>
                <a:ext uri="{FF2B5EF4-FFF2-40B4-BE49-F238E27FC236}">
                  <a16:creationId xmlns:a16="http://schemas.microsoft.com/office/drawing/2014/main" id="{8FA50F6E-0E4D-E495-3873-9ABA1920B747}"/>
                </a:ext>
              </a:extLst>
            </p:cNvPr>
            <p:cNvSpPr/>
            <p:nvPr/>
          </p:nvSpPr>
          <p:spPr>
            <a:xfrm>
              <a:off x="7178195" y="2535967"/>
              <a:ext cx="22094" cy="16661"/>
            </a:xfrm>
            <a:custGeom>
              <a:avLst/>
              <a:gdLst/>
              <a:ahLst/>
              <a:cxnLst/>
              <a:rect l="l" t="t" r="r" b="b"/>
              <a:pathLst>
                <a:path w="488" h="368" extrusionOk="0">
                  <a:moveTo>
                    <a:pt x="239" y="0"/>
                  </a:moveTo>
                  <a:cubicBezTo>
                    <a:pt x="169" y="10"/>
                    <a:pt x="119" y="30"/>
                    <a:pt x="60" y="70"/>
                  </a:cubicBezTo>
                  <a:cubicBezTo>
                    <a:pt x="0" y="109"/>
                    <a:pt x="10" y="199"/>
                    <a:pt x="49" y="259"/>
                  </a:cubicBezTo>
                  <a:cubicBezTo>
                    <a:pt x="100" y="328"/>
                    <a:pt x="179" y="368"/>
                    <a:pt x="259" y="368"/>
                  </a:cubicBezTo>
                  <a:cubicBezTo>
                    <a:pt x="308" y="368"/>
                    <a:pt x="358" y="358"/>
                    <a:pt x="398" y="319"/>
                  </a:cubicBezTo>
                  <a:cubicBezTo>
                    <a:pt x="408" y="308"/>
                    <a:pt x="418" y="288"/>
                    <a:pt x="427" y="279"/>
                  </a:cubicBezTo>
                  <a:cubicBezTo>
                    <a:pt x="438" y="279"/>
                    <a:pt x="438" y="279"/>
                    <a:pt x="438" y="268"/>
                  </a:cubicBezTo>
                  <a:cubicBezTo>
                    <a:pt x="467" y="239"/>
                    <a:pt x="487" y="199"/>
                    <a:pt x="487" y="159"/>
                  </a:cubicBezTo>
                  <a:cubicBezTo>
                    <a:pt x="478" y="80"/>
                    <a:pt x="427" y="40"/>
                    <a:pt x="358" y="20"/>
                  </a:cubicBezTo>
                  <a:cubicBezTo>
                    <a:pt x="348" y="10"/>
                    <a:pt x="338" y="0"/>
                    <a:pt x="318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4" name="Google Shape;5107;p65">
              <a:extLst>
                <a:ext uri="{FF2B5EF4-FFF2-40B4-BE49-F238E27FC236}">
                  <a16:creationId xmlns:a16="http://schemas.microsoft.com/office/drawing/2014/main" id="{5E991D27-4161-5D5C-5F2F-0DAE41D028F1}"/>
                </a:ext>
              </a:extLst>
            </p:cNvPr>
            <p:cNvSpPr/>
            <p:nvPr/>
          </p:nvSpPr>
          <p:spPr>
            <a:xfrm>
              <a:off x="7261456" y="2637746"/>
              <a:ext cx="26667" cy="22094"/>
            </a:xfrm>
            <a:custGeom>
              <a:avLst/>
              <a:gdLst/>
              <a:ahLst/>
              <a:cxnLst/>
              <a:rect l="l" t="t" r="r" b="b"/>
              <a:pathLst>
                <a:path w="589" h="488" extrusionOk="0">
                  <a:moveTo>
                    <a:pt x="299" y="0"/>
                  </a:moveTo>
                  <a:cubicBezTo>
                    <a:pt x="240" y="20"/>
                    <a:pt x="170" y="60"/>
                    <a:pt x="131" y="120"/>
                  </a:cubicBezTo>
                  <a:cubicBezTo>
                    <a:pt x="80" y="159"/>
                    <a:pt x="51" y="219"/>
                    <a:pt x="31" y="279"/>
                  </a:cubicBezTo>
                  <a:cubicBezTo>
                    <a:pt x="1" y="378"/>
                    <a:pt x="71" y="487"/>
                    <a:pt x="170" y="487"/>
                  </a:cubicBezTo>
                  <a:lnTo>
                    <a:pt x="210" y="487"/>
                  </a:lnTo>
                  <a:cubicBezTo>
                    <a:pt x="330" y="458"/>
                    <a:pt x="489" y="388"/>
                    <a:pt x="538" y="259"/>
                  </a:cubicBezTo>
                  <a:cubicBezTo>
                    <a:pt x="588" y="120"/>
                    <a:pt x="478" y="0"/>
                    <a:pt x="34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5" name="Google Shape;5108;p65">
              <a:extLst>
                <a:ext uri="{FF2B5EF4-FFF2-40B4-BE49-F238E27FC236}">
                  <a16:creationId xmlns:a16="http://schemas.microsoft.com/office/drawing/2014/main" id="{523DB203-39CE-F665-3A7C-AD91F1A1A083}"/>
                </a:ext>
              </a:extLst>
            </p:cNvPr>
            <p:cNvSpPr/>
            <p:nvPr/>
          </p:nvSpPr>
          <p:spPr>
            <a:xfrm>
              <a:off x="7816301" y="2357629"/>
              <a:ext cx="15348" cy="18472"/>
            </a:xfrm>
            <a:custGeom>
              <a:avLst/>
              <a:gdLst/>
              <a:ahLst/>
              <a:cxnLst/>
              <a:rect l="l" t="t" r="r" b="b"/>
              <a:pathLst>
                <a:path w="339" h="408" extrusionOk="0">
                  <a:moveTo>
                    <a:pt x="160" y="0"/>
                  </a:moveTo>
                  <a:cubicBezTo>
                    <a:pt x="110" y="0"/>
                    <a:pt x="60" y="20"/>
                    <a:pt x="51" y="70"/>
                  </a:cubicBezTo>
                  <a:cubicBezTo>
                    <a:pt x="0" y="189"/>
                    <a:pt x="100" y="319"/>
                    <a:pt x="179" y="398"/>
                  </a:cubicBezTo>
                  <a:cubicBezTo>
                    <a:pt x="199" y="408"/>
                    <a:pt x="210" y="408"/>
                    <a:pt x="230" y="408"/>
                  </a:cubicBezTo>
                  <a:cubicBezTo>
                    <a:pt x="250" y="408"/>
                    <a:pt x="259" y="408"/>
                    <a:pt x="279" y="398"/>
                  </a:cubicBezTo>
                  <a:cubicBezTo>
                    <a:pt x="309" y="388"/>
                    <a:pt x="319" y="358"/>
                    <a:pt x="329" y="328"/>
                  </a:cubicBezTo>
                  <a:cubicBezTo>
                    <a:pt x="339" y="259"/>
                    <a:pt x="319" y="189"/>
                    <a:pt x="269" y="140"/>
                  </a:cubicBezTo>
                  <a:cubicBezTo>
                    <a:pt x="269" y="109"/>
                    <a:pt x="259" y="89"/>
                    <a:pt x="250" y="60"/>
                  </a:cubicBezTo>
                  <a:cubicBezTo>
                    <a:pt x="230" y="10"/>
                    <a:pt x="199" y="0"/>
                    <a:pt x="16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6" name="Google Shape;5109;p65">
              <a:extLst>
                <a:ext uri="{FF2B5EF4-FFF2-40B4-BE49-F238E27FC236}">
                  <a16:creationId xmlns:a16="http://schemas.microsoft.com/office/drawing/2014/main" id="{53647E70-389E-658C-EA6F-2C74D6DE828B}"/>
                </a:ext>
              </a:extLst>
            </p:cNvPr>
            <p:cNvSpPr/>
            <p:nvPr/>
          </p:nvSpPr>
          <p:spPr>
            <a:xfrm>
              <a:off x="7837037" y="2388235"/>
              <a:ext cx="13537" cy="19423"/>
            </a:xfrm>
            <a:custGeom>
              <a:avLst/>
              <a:gdLst/>
              <a:ahLst/>
              <a:cxnLst/>
              <a:rect l="l" t="t" r="r" b="b"/>
              <a:pathLst>
                <a:path w="299" h="429" extrusionOk="0">
                  <a:moveTo>
                    <a:pt x="170" y="1"/>
                  </a:moveTo>
                  <a:cubicBezTo>
                    <a:pt x="150" y="1"/>
                    <a:pt x="119" y="10"/>
                    <a:pt x="99" y="30"/>
                  </a:cubicBezTo>
                  <a:cubicBezTo>
                    <a:pt x="0" y="110"/>
                    <a:pt x="10" y="269"/>
                    <a:pt x="60" y="379"/>
                  </a:cubicBezTo>
                  <a:cubicBezTo>
                    <a:pt x="80" y="408"/>
                    <a:pt x="110" y="428"/>
                    <a:pt x="150" y="428"/>
                  </a:cubicBezTo>
                  <a:cubicBezTo>
                    <a:pt x="189" y="428"/>
                    <a:pt x="229" y="408"/>
                    <a:pt x="249" y="359"/>
                  </a:cubicBezTo>
                  <a:cubicBezTo>
                    <a:pt x="269" y="309"/>
                    <a:pt x="269" y="249"/>
                    <a:pt x="259" y="200"/>
                  </a:cubicBezTo>
                  <a:cubicBezTo>
                    <a:pt x="269" y="180"/>
                    <a:pt x="279" y="160"/>
                    <a:pt x="279" y="150"/>
                  </a:cubicBezTo>
                  <a:cubicBezTo>
                    <a:pt x="298" y="70"/>
                    <a:pt x="239" y="1"/>
                    <a:pt x="17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7" name="Google Shape;5110;p65">
              <a:extLst>
                <a:ext uri="{FF2B5EF4-FFF2-40B4-BE49-F238E27FC236}">
                  <a16:creationId xmlns:a16="http://schemas.microsoft.com/office/drawing/2014/main" id="{D34A9F7F-9EFA-5830-43C2-59D74841764B}"/>
                </a:ext>
              </a:extLst>
            </p:cNvPr>
            <p:cNvSpPr/>
            <p:nvPr/>
          </p:nvSpPr>
          <p:spPr>
            <a:xfrm>
              <a:off x="7763148" y="2560688"/>
              <a:ext cx="19876" cy="23045"/>
            </a:xfrm>
            <a:custGeom>
              <a:avLst/>
              <a:gdLst/>
              <a:ahLst/>
              <a:cxnLst/>
              <a:rect l="l" t="t" r="r" b="b"/>
              <a:pathLst>
                <a:path w="439" h="509" extrusionOk="0">
                  <a:moveTo>
                    <a:pt x="290" y="1"/>
                  </a:moveTo>
                  <a:cubicBezTo>
                    <a:pt x="250" y="1"/>
                    <a:pt x="220" y="11"/>
                    <a:pt x="190" y="41"/>
                  </a:cubicBezTo>
                  <a:cubicBezTo>
                    <a:pt x="160" y="71"/>
                    <a:pt x="130" y="120"/>
                    <a:pt x="100" y="160"/>
                  </a:cubicBezTo>
                  <a:cubicBezTo>
                    <a:pt x="71" y="190"/>
                    <a:pt x="41" y="220"/>
                    <a:pt x="31" y="270"/>
                  </a:cubicBezTo>
                  <a:cubicBezTo>
                    <a:pt x="31" y="279"/>
                    <a:pt x="31" y="299"/>
                    <a:pt x="41" y="319"/>
                  </a:cubicBezTo>
                  <a:cubicBezTo>
                    <a:pt x="31" y="330"/>
                    <a:pt x="31" y="339"/>
                    <a:pt x="21" y="350"/>
                  </a:cubicBezTo>
                  <a:cubicBezTo>
                    <a:pt x="1" y="419"/>
                    <a:pt x="41" y="489"/>
                    <a:pt x="111" y="509"/>
                  </a:cubicBezTo>
                  <a:cubicBezTo>
                    <a:pt x="200" y="469"/>
                    <a:pt x="279" y="429"/>
                    <a:pt x="359" y="379"/>
                  </a:cubicBezTo>
                  <a:cubicBezTo>
                    <a:pt x="369" y="369"/>
                    <a:pt x="369" y="350"/>
                    <a:pt x="369" y="339"/>
                  </a:cubicBezTo>
                  <a:lnTo>
                    <a:pt x="369" y="319"/>
                  </a:lnTo>
                  <a:cubicBezTo>
                    <a:pt x="389" y="290"/>
                    <a:pt x="399" y="260"/>
                    <a:pt x="409" y="230"/>
                  </a:cubicBezTo>
                  <a:lnTo>
                    <a:pt x="418" y="230"/>
                  </a:lnTo>
                  <a:lnTo>
                    <a:pt x="418" y="220"/>
                  </a:lnTo>
                  <a:cubicBezTo>
                    <a:pt x="418" y="200"/>
                    <a:pt x="429" y="190"/>
                    <a:pt x="429" y="170"/>
                  </a:cubicBezTo>
                  <a:cubicBezTo>
                    <a:pt x="438" y="120"/>
                    <a:pt x="418" y="61"/>
                    <a:pt x="369" y="21"/>
                  </a:cubicBezTo>
                  <a:cubicBezTo>
                    <a:pt x="349" y="11"/>
                    <a:pt x="319" y="1"/>
                    <a:pt x="29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8" name="Google Shape;5111;p65">
              <a:extLst>
                <a:ext uri="{FF2B5EF4-FFF2-40B4-BE49-F238E27FC236}">
                  <a16:creationId xmlns:a16="http://schemas.microsoft.com/office/drawing/2014/main" id="{63E63BD5-A335-8BC3-236B-169E43081A8B}"/>
                </a:ext>
              </a:extLst>
            </p:cNvPr>
            <p:cNvSpPr/>
            <p:nvPr/>
          </p:nvSpPr>
          <p:spPr>
            <a:xfrm>
              <a:off x="7686588" y="2680983"/>
              <a:ext cx="17657" cy="13084"/>
            </a:xfrm>
            <a:custGeom>
              <a:avLst/>
              <a:gdLst/>
              <a:ahLst/>
              <a:cxnLst/>
              <a:rect l="l" t="t" r="r" b="b"/>
              <a:pathLst>
                <a:path w="390" h="289" extrusionOk="0">
                  <a:moveTo>
                    <a:pt x="239" y="0"/>
                  </a:moveTo>
                  <a:cubicBezTo>
                    <a:pt x="200" y="0"/>
                    <a:pt x="160" y="10"/>
                    <a:pt x="140" y="40"/>
                  </a:cubicBezTo>
                  <a:cubicBezTo>
                    <a:pt x="71" y="109"/>
                    <a:pt x="21" y="189"/>
                    <a:pt x="1" y="288"/>
                  </a:cubicBezTo>
                  <a:cubicBezTo>
                    <a:pt x="71" y="268"/>
                    <a:pt x="130" y="239"/>
                    <a:pt x="200" y="209"/>
                  </a:cubicBezTo>
                  <a:cubicBezTo>
                    <a:pt x="259" y="179"/>
                    <a:pt x="329" y="139"/>
                    <a:pt x="389" y="100"/>
                  </a:cubicBezTo>
                  <a:cubicBezTo>
                    <a:pt x="379" y="80"/>
                    <a:pt x="369" y="60"/>
                    <a:pt x="359" y="50"/>
                  </a:cubicBezTo>
                  <a:cubicBezTo>
                    <a:pt x="329" y="20"/>
                    <a:pt x="279" y="0"/>
                    <a:pt x="23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09" name="Google Shape;5112;p65">
              <a:extLst>
                <a:ext uri="{FF2B5EF4-FFF2-40B4-BE49-F238E27FC236}">
                  <a16:creationId xmlns:a16="http://schemas.microsoft.com/office/drawing/2014/main" id="{2A755B1A-06B6-716A-7173-EA3038D9DC3D}"/>
                </a:ext>
              </a:extLst>
            </p:cNvPr>
            <p:cNvSpPr/>
            <p:nvPr/>
          </p:nvSpPr>
          <p:spPr>
            <a:xfrm>
              <a:off x="7386686" y="2821472"/>
              <a:ext cx="30651" cy="22547"/>
            </a:xfrm>
            <a:custGeom>
              <a:avLst/>
              <a:gdLst/>
              <a:ahLst/>
              <a:cxnLst/>
              <a:rect l="l" t="t" r="r" b="b"/>
              <a:pathLst>
                <a:path w="677" h="498" extrusionOk="0">
                  <a:moveTo>
                    <a:pt x="378" y="1"/>
                  </a:moveTo>
                  <a:cubicBezTo>
                    <a:pt x="229" y="1"/>
                    <a:pt x="90" y="70"/>
                    <a:pt x="20" y="200"/>
                  </a:cubicBezTo>
                  <a:cubicBezTo>
                    <a:pt x="0" y="249"/>
                    <a:pt x="0" y="309"/>
                    <a:pt x="30" y="348"/>
                  </a:cubicBezTo>
                  <a:cubicBezTo>
                    <a:pt x="70" y="448"/>
                    <a:pt x="190" y="498"/>
                    <a:pt x="299" y="498"/>
                  </a:cubicBezTo>
                  <a:cubicBezTo>
                    <a:pt x="329" y="498"/>
                    <a:pt x="349" y="498"/>
                    <a:pt x="369" y="488"/>
                  </a:cubicBezTo>
                  <a:cubicBezTo>
                    <a:pt x="497" y="468"/>
                    <a:pt x="617" y="368"/>
                    <a:pt x="657" y="239"/>
                  </a:cubicBezTo>
                  <a:cubicBezTo>
                    <a:pt x="677" y="169"/>
                    <a:pt x="657" y="90"/>
                    <a:pt x="587" y="60"/>
                  </a:cubicBezTo>
                  <a:cubicBezTo>
                    <a:pt x="528" y="21"/>
                    <a:pt x="448" y="1"/>
                    <a:pt x="378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0" name="Google Shape;5113;p65">
              <a:extLst>
                <a:ext uri="{FF2B5EF4-FFF2-40B4-BE49-F238E27FC236}">
                  <a16:creationId xmlns:a16="http://schemas.microsoft.com/office/drawing/2014/main" id="{0BE68B45-97DE-4914-E604-4636DAD0ABD1}"/>
                </a:ext>
              </a:extLst>
            </p:cNvPr>
            <p:cNvSpPr/>
            <p:nvPr/>
          </p:nvSpPr>
          <p:spPr>
            <a:xfrm>
              <a:off x="7397462" y="2794895"/>
              <a:ext cx="24856" cy="16254"/>
            </a:xfrm>
            <a:custGeom>
              <a:avLst/>
              <a:gdLst/>
              <a:ahLst/>
              <a:cxnLst/>
              <a:rect l="l" t="t" r="r" b="b"/>
              <a:pathLst>
                <a:path w="549" h="359" extrusionOk="0">
                  <a:moveTo>
                    <a:pt x="359" y="0"/>
                  </a:moveTo>
                  <a:cubicBezTo>
                    <a:pt x="299" y="0"/>
                    <a:pt x="250" y="20"/>
                    <a:pt x="200" y="50"/>
                  </a:cubicBezTo>
                  <a:cubicBezTo>
                    <a:pt x="200" y="50"/>
                    <a:pt x="190" y="50"/>
                    <a:pt x="190" y="40"/>
                  </a:cubicBezTo>
                  <a:lnTo>
                    <a:pt x="150" y="40"/>
                  </a:lnTo>
                  <a:cubicBezTo>
                    <a:pt x="111" y="40"/>
                    <a:pt x="71" y="50"/>
                    <a:pt x="41" y="90"/>
                  </a:cubicBezTo>
                  <a:cubicBezTo>
                    <a:pt x="11" y="130"/>
                    <a:pt x="1" y="190"/>
                    <a:pt x="21" y="239"/>
                  </a:cubicBezTo>
                  <a:cubicBezTo>
                    <a:pt x="71" y="319"/>
                    <a:pt x="150" y="358"/>
                    <a:pt x="240" y="358"/>
                  </a:cubicBezTo>
                  <a:cubicBezTo>
                    <a:pt x="259" y="358"/>
                    <a:pt x="290" y="358"/>
                    <a:pt x="310" y="349"/>
                  </a:cubicBezTo>
                  <a:cubicBezTo>
                    <a:pt x="409" y="329"/>
                    <a:pt x="478" y="259"/>
                    <a:pt x="518" y="170"/>
                  </a:cubicBezTo>
                  <a:cubicBezTo>
                    <a:pt x="548" y="110"/>
                    <a:pt x="498" y="40"/>
                    <a:pt x="449" y="20"/>
                  </a:cubicBezTo>
                  <a:cubicBezTo>
                    <a:pt x="419" y="11"/>
                    <a:pt x="389" y="0"/>
                    <a:pt x="35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1" name="Google Shape;5114;p65">
              <a:extLst>
                <a:ext uri="{FF2B5EF4-FFF2-40B4-BE49-F238E27FC236}">
                  <a16:creationId xmlns:a16="http://schemas.microsoft.com/office/drawing/2014/main" id="{19218D05-DD5C-59A2-2F1D-058016A4B23C}"/>
                </a:ext>
              </a:extLst>
            </p:cNvPr>
            <p:cNvSpPr/>
            <p:nvPr/>
          </p:nvSpPr>
          <p:spPr>
            <a:xfrm>
              <a:off x="7405566" y="2796706"/>
              <a:ext cx="543" cy="498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" y="0"/>
                  </a:moveTo>
                  <a:cubicBezTo>
                    <a:pt x="11" y="0"/>
                    <a:pt x="11" y="0"/>
                    <a:pt x="11" y="1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2" name="Google Shape;5115;p65">
              <a:extLst>
                <a:ext uri="{FF2B5EF4-FFF2-40B4-BE49-F238E27FC236}">
                  <a16:creationId xmlns:a16="http://schemas.microsoft.com/office/drawing/2014/main" id="{91F1585F-5630-6E07-7C0D-B7B30C49F123}"/>
                </a:ext>
              </a:extLst>
            </p:cNvPr>
            <p:cNvSpPr/>
            <p:nvPr/>
          </p:nvSpPr>
          <p:spPr>
            <a:xfrm>
              <a:off x="7370478" y="2719693"/>
              <a:ext cx="20328" cy="14443"/>
            </a:xfrm>
            <a:custGeom>
              <a:avLst/>
              <a:gdLst/>
              <a:ahLst/>
              <a:cxnLst/>
              <a:rect l="l" t="t" r="r" b="b"/>
              <a:pathLst>
                <a:path w="449" h="319" extrusionOk="0">
                  <a:moveTo>
                    <a:pt x="219" y="1"/>
                  </a:moveTo>
                  <a:cubicBezTo>
                    <a:pt x="170" y="1"/>
                    <a:pt x="130" y="10"/>
                    <a:pt x="80" y="30"/>
                  </a:cubicBezTo>
                  <a:cubicBezTo>
                    <a:pt x="40" y="50"/>
                    <a:pt x="0" y="110"/>
                    <a:pt x="20" y="160"/>
                  </a:cubicBezTo>
                  <a:cubicBezTo>
                    <a:pt x="30" y="209"/>
                    <a:pt x="50" y="249"/>
                    <a:pt x="90" y="279"/>
                  </a:cubicBezTo>
                  <a:cubicBezTo>
                    <a:pt x="119" y="299"/>
                    <a:pt x="159" y="309"/>
                    <a:pt x="199" y="319"/>
                  </a:cubicBezTo>
                  <a:lnTo>
                    <a:pt x="209" y="319"/>
                  </a:lnTo>
                  <a:cubicBezTo>
                    <a:pt x="239" y="319"/>
                    <a:pt x="269" y="309"/>
                    <a:pt x="289" y="299"/>
                  </a:cubicBezTo>
                  <a:lnTo>
                    <a:pt x="309" y="299"/>
                  </a:lnTo>
                  <a:cubicBezTo>
                    <a:pt x="349" y="299"/>
                    <a:pt x="398" y="269"/>
                    <a:pt x="418" y="239"/>
                  </a:cubicBezTo>
                  <a:cubicBezTo>
                    <a:pt x="438" y="200"/>
                    <a:pt x="448" y="149"/>
                    <a:pt x="428" y="110"/>
                  </a:cubicBezTo>
                  <a:cubicBezTo>
                    <a:pt x="398" y="60"/>
                    <a:pt x="368" y="30"/>
                    <a:pt x="318" y="10"/>
                  </a:cubicBezTo>
                  <a:cubicBezTo>
                    <a:pt x="298" y="1"/>
                    <a:pt x="269" y="1"/>
                    <a:pt x="23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3" name="Google Shape;5116;p65">
              <a:extLst>
                <a:ext uri="{FF2B5EF4-FFF2-40B4-BE49-F238E27FC236}">
                  <a16:creationId xmlns:a16="http://schemas.microsoft.com/office/drawing/2014/main" id="{049BEC71-7CBF-480F-73FC-E27F38B1151E}"/>
                </a:ext>
              </a:extLst>
            </p:cNvPr>
            <p:cNvSpPr/>
            <p:nvPr/>
          </p:nvSpPr>
          <p:spPr>
            <a:xfrm>
              <a:off x="7423178" y="2746722"/>
              <a:ext cx="20283" cy="18472"/>
            </a:xfrm>
            <a:custGeom>
              <a:avLst/>
              <a:gdLst/>
              <a:ahLst/>
              <a:cxnLst/>
              <a:rect l="l" t="t" r="r" b="b"/>
              <a:pathLst>
                <a:path w="448" h="408" extrusionOk="0">
                  <a:moveTo>
                    <a:pt x="89" y="0"/>
                  </a:moveTo>
                  <a:cubicBezTo>
                    <a:pt x="0" y="10"/>
                    <a:pt x="0" y="129"/>
                    <a:pt x="60" y="169"/>
                  </a:cubicBezTo>
                  <a:cubicBezTo>
                    <a:pt x="60" y="179"/>
                    <a:pt x="69" y="179"/>
                    <a:pt x="80" y="189"/>
                  </a:cubicBezTo>
                  <a:cubicBezTo>
                    <a:pt x="69" y="209"/>
                    <a:pt x="60" y="239"/>
                    <a:pt x="69" y="259"/>
                  </a:cubicBezTo>
                  <a:cubicBezTo>
                    <a:pt x="89" y="359"/>
                    <a:pt x="169" y="408"/>
                    <a:pt x="259" y="408"/>
                  </a:cubicBezTo>
                  <a:cubicBezTo>
                    <a:pt x="338" y="408"/>
                    <a:pt x="418" y="368"/>
                    <a:pt x="428" y="269"/>
                  </a:cubicBezTo>
                  <a:cubicBezTo>
                    <a:pt x="447" y="189"/>
                    <a:pt x="408" y="90"/>
                    <a:pt x="338" y="50"/>
                  </a:cubicBezTo>
                  <a:cubicBezTo>
                    <a:pt x="288" y="10"/>
                    <a:pt x="219" y="0"/>
                    <a:pt x="15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4" name="Google Shape;5117;p65">
              <a:extLst>
                <a:ext uri="{FF2B5EF4-FFF2-40B4-BE49-F238E27FC236}">
                  <a16:creationId xmlns:a16="http://schemas.microsoft.com/office/drawing/2014/main" id="{F1D91B3F-D01E-5582-AD6D-B53C1D00493F}"/>
                </a:ext>
              </a:extLst>
            </p:cNvPr>
            <p:cNvSpPr/>
            <p:nvPr/>
          </p:nvSpPr>
          <p:spPr>
            <a:xfrm>
              <a:off x="7347931" y="2602159"/>
              <a:ext cx="28885" cy="20328"/>
            </a:xfrm>
            <a:custGeom>
              <a:avLst/>
              <a:gdLst/>
              <a:ahLst/>
              <a:cxnLst/>
              <a:rect l="l" t="t" r="r" b="b"/>
              <a:pathLst>
                <a:path w="638" h="449" extrusionOk="0">
                  <a:moveTo>
                    <a:pt x="180" y="0"/>
                  </a:moveTo>
                  <a:cubicBezTo>
                    <a:pt x="160" y="0"/>
                    <a:pt x="140" y="0"/>
                    <a:pt x="120" y="10"/>
                  </a:cubicBezTo>
                  <a:cubicBezTo>
                    <a:pt x="51" y="50"/>
                    <a:pt x="1" y="159"/>
                    <a:pt x="51" y="229"/>
                  </a:cubicBezTo>
                  <a:cubicBezTo>
                    <a:pt x="140" y="369"/>
                    <a:pt x="279" y="448"/>
                    <a:pt x="449" y="448"/>
                  </a:cubicBezTo>
                  <a:lnTo>
                    <a:pt x="498" y="448"/>
                  </a:lnTo>
                  <a:cubicBezTo>
                    <a:pt x="608" y="438"/>
                    <a:pt x="637" y="318"/>
                    <a:pt x="608" y="239"/>
                  </a:cubicBezTo>
                  <a:cubicBezTo>
                    <a:pt x="558" y="100"/>
                    <a:pt x="418" y="20"/>
                    <a:pt x="279" y="20"/>
                  </a:cubicBezTo>
                  <a:lnTo>
                    <a:pt x="270" y="20"/>
                  </a:lnTo>
                  <a:cubicBezTo>
                    <a:pt x="239" y="10"/>
                    <a:pt x="220" y="0"/>
                    <a:pt x="18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5" name="Google Shape;5118;p65">
              <a:extLst>
                <a:ext uri="{FF2B5EF4-FFF2-40B4-BE49-F238E27FC236}">
                  <a16:creationId xmlns:a16="http://schemas.microsoft.com/office/drawing/2014/main" id="{6D7A1145-B687-359C-987B-80183FC51CC6}"/>
                </a:ext>
              </a:extLst>
            </p:cNvPr>
            <p:cNvSpPr/>
            <p:nvPr/>
          </p:nvSpPr>
          <p:spPr>
            <a:xfrm>
              <a:off x="7512777" y="2488655"/>
              <a:ext cx="23452" cy="25263"/>
            </a:xfrm>
            <a:custGeom>
              <a:avLst/>
              <a:gdLst/>
              <a:ahLst/>
              <a:cxnLst/>
              <a:rect l="l" t="t" r="r" b="b"/>
              <a:pathLst>
                <a:path w="518" h="558" extrusionOk="0">
                  <a:moveTo>
                    <a:pt x="239" y="0"/>
                  </a:moveTo>
                  <a:cubicBezTo>
                    <a:pt x="190" y="0"/>
                    <a:pt x="140" y="20"/>
                    <a:pt x="100" y="60"/>
                  </a:cubicBezTo>
                  <a:cubicBezTo>
                    <a:pt x="50" y="100"/>
                    <a:pt x="31" y="160"/>
                    <a:pt x="31" y="219"/>
                  </a:cubicBezTo>
                  <a:cubicBezTo>
                    <a:pt x="0" y="378"/>
                    <a:pt x="179" y="518"/>
                    <a:pt x="329" y="548"/>
                  </a:cubicBezTo>
                  <a:cubicBezTo>
                    <a:pt x="338" y="558"/>
                    <a:pt x="349" y="558"/>
                    <a:pt x="369" y="558"/>
                  </a:cubicBezTo>
                  <a:cubicBezTo>
                    <a:pt x="438" y="558"/>
                    <a:pt x="508" y="508"/>
                    <a:pt x="517" y="418"/>
                  </a:cubicBezTo>
                  <a:cubicBezTo>
                    <a:pt x="517" y="299"/>
                    <a:pt x="517" y="170"/>
                    <a:pt x="418" y="80"/>
                  </a:cubicBezTo>
                  <a:cubicBezTo>
                    <a:pt x="378" y="31"/>
                    <a:pt x="309" y="0"/>
                    <a:pt x="23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6" name="Google Shape;5119;p65">
              <a:extLst>
                <a:ext uri="{FF2B5EF4-FFF2-40B4-BE49-F238E27FC236}">
                  <a16:creationId xmlns:a16="http://schemas.microsoft.com/office/drawing/2014/main" id="{B267C156-928F-8320-7389-869D745B73BA}"/>
                </a:ext>
              </a:extLst>
            </p:cNvPr>
            <p:cNvSpPr/>
            <p:nvPr/>
          </p:nvSpPr>
          <p:spPr>
            <a:xfrm>
              <a:off x="7588432" y="2350430"/>
              <a:ext cx="20736" cy="31104"/>
            </a:xfrm>
            <a:custGeom>
              <a:avLst/>
              <a:gdLst/>
              <a:ahLst/>
              <a:cxnLst/>
              <a:rect l="l" t="t" r="r" b="b"/>
              <a:pathLst>
                <a:path w="458" h="687" extrusionOk="0">
                  <a:moveTo>
                    <a:pt x="230" y="0"/>
                  </a:moveTo>
                  <a:cubicBezTo>
                    <a:pt x="210" y="0"/>
                    <a:pt x="190" y="0"/>
                    <a:pt x="159" y="10"/>
                  </a:cubicBezTo>
                  <a:cubicBezTo>
                    <a:pt x="50" y="69"/>
                    <a:pt x="0" y="209"/>
                    <a:pt x="0" y="328"/>
                  </a:cubicBezTo>
                  <a:cubicBezTo>
                    <a:pt x="0" y="447"/>
                    <a:pt x="40" y="557"/>
                    <a:pt x="120" y="637"/>
                  </a:cubicBezTo>
                  <a:cubicBezTo>
                    <a:pt x="150" y="666"/>
                    <a:pt x="199" y="686"/>
                    <a:pt x="239" y="686"/>
                  </a:cubicBezTo>
                  <a:cubicBezTo>
                    <a:pt x="279" y="686"/>
                    <a:pt x="329" y="666"/>
                    <a:pt x="358" y="617"/>
                  </a:cubicBezTo>
                  <a:cubicBezTo>
                    <a:pt x="438" y="498"/>
                    <a:pt x="458" y="338"/>
                    <a:pt x="398" y="209"/>
                  </a:cubicBezTo>
                  <a:cubicBezTo>
                    <a:pt x="409" y="159"/>
                    <a:pt x="409" y="100"/>
                    <a:pt x="369" y="50"/>
                  </a:cubicBezTo>
                  <a:cubicBezTo>
                    <a:pt x="329" y="20"/>
                    <a:pt x="279" y="0"/>
                    <a:pt x="23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7" name="Google Shape;5120;p65">
              <a:extLst>
                <a:ext uri="{FF2B5EF4-FFF2-40B4-BE49-F238E27FC236}">
                  <a16:creationId xmlns:a16="http://schemas.microsoft.com/office/drawing/2014/main" id="{4A4EDB29-CE1B-7912-DC4A-259F7DDAD70F}"/>
                </a:ext>
              </a:extLst>
            </p:cNvPr>
            <p:cNvSpPr/>
            <p:nvPr/>
          </p:nvSpPr>
          <p:spPr>
            <a:xfrm>
              <a:off x="7570412" y="2401772"/>
              <a:ext cx="16254" cy="23452"/>
            </a:xfrm>
            <a:custGeom>
              <a:avLst/>
              <a:gdLst/>
              <a:ahLst/>
              <a:cxnLst/>
              <a:rect l="l" t="t" r="r" b="b"/>
              <a:pathLst>
                <a:path w="359" h="518" extrusionOk="0">
                  <a:moveTo>
                    <a:pt x="190" y="0"/>
                  </a:moveTo>
                  <a:cubicBezTo>
                    <a:pt x="130" y="0"/>
                    <a:pt x="90" y="30"/>
                    <a:pt x="51" y="69"/>
                  </a:cubicBezTo>
                  <a:cubicBezTo>
                    <a:pt x="11" y="119"/>
                    <a:pt x="0" y="199"/>
                    <a:pt x="0" y="259"/>
                  </a:cubicBezTo>
                  <a:cubicBezTo>
                    <a:pt x="0" y="308"/>
                    <a:pt x="0" y="358"/>
                    <a:pt x="20" y="418"/>
                  </a:cubicBezTo>
                  <a:cubicBezTo>
                    <a:pt x="40" y="478"/>
                    <a:pt x="100" y="517"/>
                    <a:pt x="150" y="517"/>
                  </a:cubicBezTo>
                  <a:cubicBezTo>
                    <a:pt x="180" y="517"/>
                    <a:pt x="210" y="507"/>
                    <a:pt x="239" y="487"/>
                  </a:cubicBezTo>
                  <a:cubicBezTo>
                    <a:pt x="329" y="418"/>
                    <a:pt x="359" y="299"/>
                    <a:pt x="339" y="189"/>
                  </a:cubicBezTo>
                  <a:lnTo>
                    <a:pt x="339" y="169"/>
                  </a:lnTo>
                  <a:cubicBezTo>
                    <a:pt x="349" y="100"/>
                    <a:pt x="299" y="30"/>
                    <a:pt x="230" y="10"/>
                  </a:cubicBezTo>
                  <a:cubicBezTo>
                    <a:pt x="219" y="0"/>
                    <a:pt x="199" y="0"/>
                    <a:pt x="19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8" name="Google Shape;5121;p65">
              <a:extLst>
                <a:ext uri="{FF2B5EF4-FFF2-40B4-BE49-F238E27FC236}">
                  <a16:creationId xmlns:a16="http://schemas.microsoft.com/office/drawing/2014/main" id="{565474AD-28A1-DC84-9BE9-738409623725}"/>
                </a:ext>
              </a:extLst>
            </p:cNvPr>
            <p:cNvSpPr/>
            <p:nvPr/>
          </p:nvSpPr>
          <p:spPr>
            <a:xfrm>
              <a:off x="7818112" y="2614338"/>
              <a:ext cx="17612" cy="17567"/>
            </a:xfrm>
            <a:custGeom>
              <a:avLst/>
              <a:gdLst/>
              <a:ahLst/>
              <a:cxnLst/>
              <a:rect l="l" t="t" r="r" b="b"/>
              <a:pathLst>
                <a:path w="389" h="388" extrusionOk="0">
                  <a:moveTo>
                    <a:pt x="210" y="0"/>
                  </a:moveTo>
                  <a:cubicBezTo>
                    <a:pt x="90" y="20"/>
                    <a:pt x="30" y="159"/>
                    <a:pt x="11" y="259"/>
                  </a:cubicBezTo>
                  <a:cubicBezTo>
                    <a:pt x="0" y="308"/>
                    <a:pt x="30" y="348"/>
                    <a:pt x="70" y="368"/>
                  </a:cubicBezTo>
                  <a:cubicBezTo>
                    <a:pt x="80" y="378"/>
                    <a:pt x="100" y="388"/>
                    <a:pt x="120" y="388"/>
                  </a:cubicBezTo>
                  <a:cubicBezTo>
                    <a:pt x="150" y="388"/>
                    <a:pt x="170" y="378"/>
                    <a:pt x="190" y="358"/>
                  </a:cubicBezTo>
                  <a:cubicBezTo>
                    <a:pt x="219" y="338"/>
                    <a:pt x="249" y="308"/>
                    <a:pt x="269" y="268"/>
                  </a:cubicBezTo>
                  <a:lnTo>
                    <a:pt x="279" y="268"/>
                  </a:lnTo>
                  <a:cubicBezTo>
                    <a:pt x="279" y="268"/>
                    <a:pt x="289" y="268"/>
                    <a:pt x="289" y="259"/>
                  </a:cubicBezTo>
                  <a:cubicBezTo>
                    <a:pt x="299" y="259"/>
                    <a:pt x="299" y="259"/>
                    <a:pt x="309" y="248"/>
                  </a:cubicBezTo>
                  <a:cubicBezTo>
                    <a:pt x="329" y="239"/>
                    <a:pt x="338" y="209"/>
                    <a:pt x="349" y="189"/>
                  </a:cubicBezTo>
                  <a:cubicBezTo>
                    <a:pt x="389" y="100"/>
                    <a:pt x="319" y="0"/>
                    <a:pt x="229" y="0"/>
                  </a:cubicBezTo>
                  <a:close/>
                </a:path>
              </a:pathLst>
            </a:custGeom>
            <a:solidFill>
              <a:srgbClr val="D7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19" name="Google Shape;5122;p65">
              <a:extLst>
                <a:ext uri="{FF2B5EF4-FFF2-40B4-BE49-F238E27FC236}">
                  <a16:creationId xmlns:a16="http://schemas.microsoft.com/office/drawing/2014/main" id="{E5EF4E1D-2121-2F92-1226-7577A7D4932C}"/>
                </a:ext>
              </a:extLst>
            </p:cNvPr>
            <p:cNvSpPr/>
            <p:nvPr/>
          </p:nvSpPr>
          <p:spPr>
            <a:xfrm>
              <a:off x="7472256" y="2508033"/>
              <a:ext cx="386422" cy="367044"/>
            </a:xfrm>
            <a:custGeom>
              <a:avLst/>
              <a:gdLst/>
              <a:ahLst/>
              <a:cxnLst/>
              <a:rect l="l" t="t" r="r" b="b"/>
              <a:pathLst>
                <a:path w="8535" h="8107" extrusionOk="0">
                  <a:moveTo>
                    <a:pt x="7868" y="2348"/>
                  </a:moveTo>
                  <a:cubicBezTo>
                    <a:pt x="7958" y="2348"/>
                    <a:pt x="8028" y="2448"/>
                    <a:pt x="7988" y="2537"/>
                  </a:cubicBezTo>
                  <a:cubicBezTo>
                    <a:pt x="7977" y="2557"/>
                    <a:pt x="7968" y="2587"/>
                    <a:pt x="7948" y="2596"/>
                  </a:cubicBezTo>
                  <a:cubicBezTo>
                    <a:pt x="7938" y="2607"/>
                    <a:pt x="7938" y="2607"/>
                    <a:pt x="7928" y="2607"/>
                  </a:cubicBezTo>
                  <a:cubicBezTo>
                    <a:pt x="7928" y="2616"/>
                    <a:pt x="7918" y="2616"/>
                    <a:pt x="7918" y="2616"/>
                  </a:cubicBezTo>
                  <a:lnTo>
                    <a:pt x="7908" y="2616"/>
                  </a:lnTo>
                  <a:cubicBezTo>
                    <a:pt x="7888" y="2656"/>
                    <a:pt x="7858" y="2686"/>
                    <a:pt x="7829" y="2706"/>
                  </a:cubicBezTo>
                  <a:cubicBezTo>
                    <a:pt x="7809" y="2726"/>
                    <a:pt x="7789" y="2736"/>
                    <a:pt x="7759" y="2736"/>
                  </a:cubicBezTo>
                  <a:cubicBezTo>
                    <a:pt x="7739" y="2736"/>
                    <a:pt x="7719" y="2726"/>
                    <a:pt x="7709" y="2716"/>
                  </a:cubicBezTo>
                  <a:cubicBezTo>
                    <a:pt x="7669" y="2696"/>
                    <a:pt x="7639" y="2656"/>
                    <a:pt x="7650" y="2607"/>
                  </a:cubicBezTo>
                  <a:cubicBezTo>
                    <a:pt x="7669" y="2507"/>
                    <a:pt x="7729" y="2368"/>
                    <a:pt x="7849" y="2348"/>
                  </a:cubicBezTo>
                  <a:close/>
                  <a:moveTo>
                    <a:pt x="8534" y="1"/>
                  </a:moveTo>
                  <a:cubicBezTo>
                    <a:pt x="8127" y="547"/>
                    <a:pt x="7630" y="1015"/>
                    <a:pt x="7062" y="1373"/>
                  </a:cubicBezTo>
                  <a:cubicBezTo>
                    <a:pt x="6903" y="1831"/>
                    <a:pt x="6715" y="2288"/>
                    <a:pt x="6536" y="2706"/>
                  </a:cubicBezTo>
                  <a:lnTo>
                    <a:pt x="6536" y="2716"/>
                  </a:lnTo>
                  <a:cubicBezTo>
                    <a:pt x="6525" y="2716"/>
                    <a:pt x="6516" y="2706"/>
                    <a:pt x="6525" y="2696"/>
                  </a:cubicBezTo>
                  <a:cubicBezTo>
                    <a:pt x="6605" y="2328"/>
                    <a:pt x="6695" y="1930"/>
                    <a:pt x="6804" y="1532"/>
                  </a:cubicBezTo>
                  <a:lnTo>
                    <a:pt x="6804" y="1532"/>
                  </a:lnTo>
                  <a:cubicBezTo>
                    <a:pt x="6794" y="1542"/>
                    <a:pt x="6794" y="1542"/>
                    <a:pt x="6784" y="1542"/>
                  </a:cubicBezTo>
                  <a:cubicBezTo>
                    <a:pt x="6704" y="1592"/>
                    <a:pt x="6625" y="1632"/>
                    <a:pt x="6536" y="1672"/>
                  </a:cubicBezTo>
                  <a:cubicBezTo>
                    <a:pt x="6376" y="1761"/>
                    <a:pt x="6207" y="1831"/>
                    <a:pt x="6038" y="1891"/>
                  </a:cubicBezTo>
                  <a:cubicBezTo>
                    <a:pt x="6018" y="2198"/>
                    <a:pt x="5988" y="2507"/>
                    <a:pt x="5948" y="2806"/>
                  </a:cubicBezTo>
                  <a:cubicBezTo>
                    <a:pt x="5889" y="3213"/>
                    <a:pt x="5809" y="3621"/>
                    <a:pt x="5690" y="4009"/>
                  </a:cubicBezTo>
                  <a:cubicBezTo>
                    <a:pt x="5640" y="4188"/>
                    <a:pt x="5581" y="4367"/>
                    <a:pt x="5491" y="4526"/>
                  </a:cubicBezTo>
                  <a:cubicBezTo>
                    <a:pt x="5433" y="4622"/>
                    <a:pt x="5200" y="4802"/>
                    <a:pt x="5174" y="4903"/>
                  </a:cubicBezTo>
                  <a:lnTo>
                    <a:pt x="5174" y="4903"/>
                  </a:lnTo>
                  <a:cubicBezTo>
                    <a:pt x="5253" y="4469"/>
                    <a:pt x="5313" y="4025"/>
                    <a:pt x="5431" y="3611"/>
                  </a:cubicBezTo>
                  <a:lnTo>
                    <a:pt x="5431" y="3611"/>
                  </a:lnTo>
                  <a:cubicBezTo>
                    <a:pt x="5342" y="3721"/>
                    <a:pt x="5242" y="3830"/>
                    <a:pt x="5123" y="3920"/>
                  </a:cubicBezTo>
                  <a:cubicBezTo>
                    <a:pt x="5063" y="3959"/>
                    <a:pt x="4993" y="3999"/>
                    <a:pt x="4934" y="4029"/>
                  </a:cubicBezTo>
                  <a:cubicBezTo>
                    <a:pt x="4864" y="4059"/>
                    <a:pt x="4805" y="4088"/>
                    <a:pt x="4735" y="4108"/>
                  </a:cubicBezTo>
                  <a:cubicBezTo>
                    <a:pt x="4666" y="4128"/>
                    <a:pt x="4595" y="4139"/>
                    <a:pt x="4526" y="4139"/>
                  </a:cubicBezTo>
                  <a:lnTo>
                    <a:pt x="4467" y="4139"/>
                  </a:lnTo>
                  <a:cubicBezTo>
                    <a:pt x="4307" y="4119"/>
                    <a:pt x="4158" y="4049"/>
                    <a:pt x="4069" y="3909"/>
                  </a:cubicBezTo>
                  <a:cubicBezTo>
                    <a:pt x="3870" y="4536"/>
                    <a:pt x="3700" y="5193"/>
                    <a:pt x="3611" y="5839"/>
                  </a:cubicBezTo>
                  <a:cubicBezTo>
                    <a:pt x="3611" y="5770"/>
                    <a:pt x="3601" y="5690"/>
                    <a:pt x="3601" y="5620"/>
                  </a:cubicBezTo>
                  <a:lnTo>
                    <a:pt x="3601" y="5600"/>
                  </a:lnTo>
                  <a:cubicBezTo>
                    <a:pt x="3611" y="4844"/>
                    <a:pt x="3671" y="4099"/>
                    <a:pt x="3850" y="3352"/>
                  </a:cubicBezTo>
                  <a:cubicBezTo>
                    <a:pt x="3929" y="2994"/>
                    <a:pt x="4248" y="2428"/>
                    <a:pt x="4615" y="1761"/>
                  </a:cubicBezTo>
                  <a:lnTo>
                    <a:pt x="4615" y="1761"/>
                  </a:lnTo>
                  <a:cubicBezTo>
                    <a:pt x="4347" y="1960"/>
                    <a:pt x="4069" y="2149"/>
                    <a:pt x="3780" y="2318"/>
                  </a:cubicBezTo>
                  <a:cubicBezTo>
                    <a:pt x="3770" y="2397"/>
                    <a:pt x="3740" y="2467"/>
                    <a:pt x="3691" y="2537"/>
                  </a:cubicBezTo>
                  <a:cubicBezTo>
                    <a:pt x="3671" y="2576"/>
                    <a:pt x="3631" y="2587"/>
                    <a:pt x="3591" y="2587"/>
                  </a:cubicBezTo>
                  <a:cubicBezTo>
                    <a:pt x="3541" y="2587"/>
                    <a:pt x="3492" y="2557"/>
                    <a:pt x="3462" y="2507"/>
                  </a:cubicBezTo>
                  <a:cubicBezTo>
                    <a:pt x="3372" y="2547"/>
                    <a:pt x="3293" y="2587"/>
                    <a:pt x="3213" y="2636"/>
                  </a:cubicBezTo>
                  <a:cubicBezTo>
                    <a:pt x="3103" y="2686"/>
                    <a:pt x="3004" y="2746"/>
                    <a:pt x="2895" y="2786"/>
                  </a:cubicBezTo>
                  <a:lnTo>
                    <a:pt x="2885" y="2786"/>
                  </a:lnTo>
                  <a:cubicBezTo>
                    <a:pt x="2805" y="3203"/>
                    <a:pt x="2736" y="3611"/>
                    <a:pt x="2646" y="4029"/>
                  </a:cubicBezTo>
                  <a:cubicBezTo>
                    <a:pt x="2646" y="4039"/>
                    <a:pt x="2636" y="4039"/>
                    <a:pt x="2636" y="4039"/>
                  </a:cubicBezTo>
                  <a:cubicBezTo>
                    <a:pt x="2626" y="4039"/>
                    <a:pt x="2616" y="4029"/>
                    <a:pt x="2616" y="4019"/>
                  </a:cubicBezTo>
                  <a:cubicBezTo>
                    <a:pt x="2626" y="3631"/>
                    <a:pt x="2676" y="3233"/>
                    <a:pt x="2736" y="2845"/>
                  </a:cubicBezTo>
                  <a:lnTo>
                    <a:pt x="2736" y="2845"/>
                  </a:lnTo>
                  <a:cubicBezTo>
                    <a:pt x="2656" y="2875"/>
                    <a:pt x="2577" y="2905"/>
                    <a:pt x="2497" y="2915"/>
                  </a:cubicBezTo>
                  <a:cubicBezTo>
                    <a:pt x="2407" y="2935"/>
                    <a:pt x="2258" y="2954"/>
                    <a:pt x="2109" y="2954"/>
                  </a:cubicBezTo>
                  <a:lnTo>
                    <a:pt x="2029" y="2954"/>
                  </a:lnTo>
                  <a:cubicBezTo>
                    <a:pt x="2029" y="3024"/>
                    <a:pt x="2040" y="3084"/>
                    <a:pt x="2040" y="3153"/>
                  </a:cubicBezTo>
                  <a:cubicBezTo>
                    <a:pt x="2049" y="3213"/>
                    <a:pt x="2049" y="3283"/>
                    <a:pt x="2049" y="3352"/>
                  </a:cubicBezTo>
                  <a:lnTo>
                    <a:pt x="2049" y="3383"/>
                  </a:lnTo>
                  <a:lnTo>
                    <a:pt x="2049" y="3452"/>
                  </a:lnTo>
                  <a:cubicBezTo>
                    <a:pt x="2049" y="3551"/>
                    <a:pt x="2049" y="3651"/>
                    <a:pt x="2040" y="3741"/>
                  </a:cubicBezTo>
                  <a:cubicBezTo>
                    <a:pt x="2040" y="3800"/>
                    <a:pt x="2029" y="3860"/>
                    <a:pt x="2029" y="3920"/>
                  </a:cubicBezTo>
                  <a:cubicBezTo>
                    <a:pt x="2020" y="3959"/>
                    <a:pt x="2020" y="4009"/>
                    <a:pt x="2009" y="4049"/>
                  </a:cubicBezTo>
                  <a:cubicBezTo>
                    <a:pt x="2000" y="4208"/>
                    <a:pt x="1980" y="4357"/>
                    <a:pt x="1950" y="4516"/>
                  </a:cubicBezTo>
                  <a:cubicBezTo>
                    <a:pt x="1920" y="4725"/>
                    <a:pt x="1880" y="4924"/>
                    <a:pt x="1850" y="5133"/>
                  </a:cubicBezTo>
                  <a:cubicBezTo>
                    <a:pt x="1830" y="5670"/>
                    <a:pt x="1900" y="6217"/>
                    <a:pt x="2029" y="6745"/>
                  </a:cubicBezTo>
                  <a:lnTo>
                    <a:pt x="2020" y="6745"/>
                  </a:lnTo>
                  <a:cubicBezTo>
                    <a:pt x="1890" y="6476"/>
                    <a:pt x="1810" y="6168"/>
                    <a:pt x="1761" y="5859"/>
                  </a:cubicBezTo>
                  <a:lnTo>
                    <a:pt x="1761" y="5849"/>
                  </a:lnTo>
                  <a:cubicBezTo>
                    <a:pt x="1681" y="5700"/>
                    <a:pt x="1611" y="5541"/>
                    <a:pt x="1532" y="5392"/>
                  </a:cubicBezTo>
                  <a:cubicBezTo>
                    <a:pt x="1463" y="5083"/>
                    <a:pt x="1393" y="4765"/>
                    <a:pt x="1353" y="4437"/>
                  </a:cubicBezTo>
                  <a:lnTo>
                    <a:pt x="1353" y="4397"/>
                  </a:lnTo>
                  <a:cubicBezTo>
                    <a:pt x="1353" y="4407"/>
                    <a:pt x="1343" y="4407"/>
                    <a:pt x="1343" y="4417"/>
                  </a:cubicBezTo>
                  <a:cubicBezTo>
                    <a:pt x="1114" y="4775"/>
                    <a:pt x="776" y="5054"/>
                    <a:pt x="378" y="5222"/>
                  </a:cubicBezTo>
                  <a:cubicBezTo>
                    <a:pt x="557" y="5421"/>
                    <a:pt x="727" y="5631"/>
                    <a:pt x="895" y="5839"/>
                  </a:cubicBezTo>
                  <a:cubicBezTo>
                    <a:pt x="935" y="5889"/>
                    <a:pt x="975" y="5949"/>
                    <a:pt x="1015" y="5998"/>
                  </a:cubicBezTo>
                  <a:cubicBezTo>
                    <a:pt x="746" y="5810"/>
                    <a:pt x="477" y="5620"/>
                    <a:pt x="209" y="5451"/>
                  </a:cubicBezTo>
                  <a:cubicBezTo>
                    <a:pt x="139" y="5412"/>
                    <a:pt x="80" y="5372"/>
                    <a:pt x="10" y="5332"/>
                  </a:cubicBezTo>
                  <a:cubicBezTo>
                    <a:pt x="10" y="5342"/>
                    <a:pt x="0" y="5342"/>
                    <a:pt x="0" y="5342"/>
                  </a:cubicBezTo>
                  <a:cubicBezTo>
                    <a:pt x="368" y="5779"/>
                    <a:pt x="508" y="6406"/>
                    <a:pt x="349" y="6963"/>
                  </a:cubicBezTo>
                  <a:cubicBezTo>
                    <a:pt x="298" y="7132"/>
                    <a:pt x="219" y="7302"/>
                    <a:pt x="110" y="7450"/>
                  </a:cubicBezTo>
                  <a:cubicBezTo>
                    <a:pt x="318" y="7441"/>
                    <a:pt x="528" y="7431"/>
                    <a:pt x="736" y="7431"/>
                  </a:cubicBezTo>
                  <a:cubicBezTo>
                    <a:pt x="1284" y="7431"/>
                    <a:pt x="1810" y="7501"/>
                    <a:pt x="2358" y="7729"/>
                  </a:cubicBezTo>
                  <a:cubicBezTo>
                    <a:pt x="2358" y="7739"/>
                    <a:pt x="2367" y="7739"/>
                    <a:pt x="2378" y="7739"/>
                  </a:cubicBezTo>
                  <a:cubicBezTo>
                    <a:pt x="2736" y="7898"/>
                    <a:pt x="3094" y="8077"/>
                    <a:pt x="3481" y="8107"/>
                  </a:cubicBezTo>
                  <a:lnTo>
                    <a:pt x="3571" y="8107"/>
                  </a:lnTo>
                  <a:cubicBezTo>
                    <a:pt x="4128" y="8107"/>
                    <a:pt x="4526" y="7699"/>
                    <a:pt x="4864" y="7291"/>
                  </a:cubicBezTo>
                  <a:lnTo>
                    <a:pt x="4864" y="7282"/>
                  </a:lnTo>
                  <a:cubicBezTo>
                    <a:pt x="4874" y="7282"/>
                    <a:pt x="4874" y="7271"/>
                    <a:pt x="4884" y="7271"/>
                  </a:cubicBezTo>
                  <a:cubicBezTo>
                    <a:pt x="5322" y="6734"/>
                    <a:pt x="5660" y="6128"/>
                    <a:pt x="5968" y="5511"/>
                  </a:cubicBezTo>
                  <a:cubicBezTo>
                    <a:pt x="6167" y="5272"/>
                    <a:pt x="6356" y="5043"/>
                    <a:pt x="6565" y="4805"/>
                  </a:cubicBezTo>
                  <a:cubicBezTo>
                    <a:pt x="7132" y="4139"/>
                    <a:pt x="7759" y="3412"/>
                    <a:pt x="8435" y="2786"/>
                  </a:cubicBezTo>
                  <a:cubicBezTo>
                    <a:pt x="8395" y="2706"/>
                    <a:pt x="8355" y="2616"/>
                    <a:pt x="8296" y="2547"/>
                  </a:cubicBezTo>
                  <a:cubicBezTo>
                    <a:pt x="8176" y="2368"/>
                    <a:pt x="8037" y="2229"/>
                    <a:pt x="7858" y="2109"/>
                  </a:cubicBezTo>
                  <a:cubicBezTo>
                    <a:pt x="7510" y="2517"/>
                    <a:pt x="7162" y="2925"/>
                    <a:pt x="6814" y="3343"/>
                  </a:cubicBezTo>
                  <a:cubicBezTo>
                    <a:pt x="6834" y="3243"/>
                    <a:pt x="6863" y="3144"/>
                    <a:pt x="6883" y="3044"/>
                  </a:cubicBezTo>
                  <a:cubicBezTo>
                    <a:pt x="7023" y="2736"/>
                    <a:pt x="7182" y="2437"/>
                    <a:pt x="7351" y="2139"/>
                  </a:cubicBezTo>
                  <a:cubicBezTo>
                    <a:pt x="7739" y="1482"/>
                    <a:pt x="8147" y="846"/>
                    <a:pt x="8465" y="160"/>
                  </a:cubicBezTo>
                  <a:cubicBezTo>
                    <a:pt x="8485" y="110"/>
                    <a:pt x="8515" y="60"/>
                    <a:pt x="85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20" name="Google Shape;5123;p65">
              <a:extLst>
                <a:ext uri="{FF2B5EF4-FFF2-40B4-BE49-F238E27FC236}">
                  <a16:creationId xmlns:a16="http://schemas.microsoft.com/office/drawing/2014/main" id="{2B98BD54-21DF-8B08-1891-5EE609ACF8E7}"/>
                </a:ext>
              </a:extLst>
            </p:cNvPr>
            <p:cNvSpPr/>
            <p:nvPr/>
          </p:nvSpPr>
          <p:spPr>
            <a:xfrm>
              <a:off x="7828027" y="2596319"/>
              <a:ext cx="31557" cy="37850"/>
            </a:xfrm>
            <a:custGeom>
              <a:avLst/>
              <a:gdLst/>
              <a:ahLst/>
              <a:cxnLst/>
              <a:rect l="l" t="t" r="r" b="b"/>
              <a:pathLst>
                <a:path w="697" h="836" extrusionOk="0">
                  <a:moveTo>
                    <a:pt x="139" y="0"/>
                  </a:moveTo>
                  <a:cubicBezTo>
                    <a:pt x="90" y="50"/>
                    <a:pt x="50" y="109"/>
                    <a:pt x="0" y="159"/>
                  </a:cubicBezTo>
                  <a:cubicBezTo>
                    <a:pt x="179" y="279"/>
                    <a:pt x="318" y="418"/>
                    <a:pt x="438" y="597"/>
                  </a:cubicBezTo>
                  <a:cubicBezTo>
                    <a:pt x="497" y="666"/>
                    <a:pt x="537" y="756"/>
                    <a:pt x="577" y="836"/>
                  </a:cubicBezTo>
                  <a:cubicBezTo>
                    <a:pt x="617" y="805"/>
                    <a:pt x="657" y="766"/>
                    <a:pt x="696" y="726"/>
                  </a:cubicBezTo>
                  <a:cubicBezTo>
                    <a:pt x="696" y="686"/>
                    <a:pt x="687" y="646"/>
                    <a:pt x="676" y="607"/>
                  </a:cubicBezTo>
                  <a:cubicBezTo>
                    <a:pt x="637" y="487"/>
                    <a:pt x="577" y="368"/>
                    <a:pt x="508" y="259"/>
                  </a:cubicBezTo>
                  <a:cubicBezTo>
                    <a:pt x="428" y="149"/>
                    <a:pt x="338" y="69"/>
                    <a:pt x="219" y="20"/>
                  </a:cubicBezTo>
                  <a:cubicBezTo>
                    <a:pt x="189" y="10"/>
                    <a:pt x="159" y="0"/>
                    <a:pt x="139" y="0"/>
                  </a:cubicBezTo>
                  <a:close/>
                </a:path>
              </a:pathLst>
            </a:custGeom>
            <a:solidFill>
              <a:srgbClr val="6AA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21" name="Google Shape;5124;p65">
              <a:extLst>
                <a:ext uri="{FF2B5EF4-FFF2-40B4-BE49-F238E27FC236}">
                  <a16:creationId xmlns:a16="http://schemas.microsoft.com/office/drawing/2014/main" id="{F268A11D-1D72-046C-235E-80D6C97EEE79}"/>
                </a:ext>
              </a:extLst>
            </p:cNvPr>
            <p:cNvSpPr/>
            <p:nvPr/>
          </p:nvSpPr>
          <p:spPr>
            <a:xfrm>
              <a:off x="7590695" y="2634124"/>
              <a:ext cx="12179" cy="56820"/>
            </a:xfrm>
            <a:custGeom>
              <a:avLst/>
              <a:gdLst/>
              <a:ahLst/>
              <a:cxnLst/>
              <a:rect l="l" t="t" r="r" b="b"/>
              <a:pathLst>
                <a:path w="269" h="1255" extrusionOk="0">
                  <a:moveTo>
                    <a:pt x="269" y="1"/>
                  </a:moveTo>
                  <a:lnTo>
                    <a:pt x="269" y="1"/>
                  </a:lnTo>
                  <a:cubicBezTo>
                    <a:pt x="219" y="30"/>
                    <a:pt x="169" y="50"/>
                    <a:pt x="120" y="60"/>
                  </a:cubicBezTo>
                  <a:cubicBezTo>
                    <a:pt x="60" y="448"/>
                    <a:pt x="10" y="846"/>
                    <a:pt x="0" y="1234"/>
                  </a:cubicBezTo>
                  <a:cubicBezTo>
                    <a:pt x="0" y="1244"/>
                    <a:pt x="10" y="1254"/>
                    <a:pt x="20" y="1254"/>
                  </a:cubicBezTo>
                  <a:cubicBezTo>
                    <a:pt x="20" y="1254"/>
                    <a:pt x="30" y="1254"/>
                    <a:pt x="30" y="1244"/>
                  </a:cubicBezTo>
                  <a:cubicBezTo>
                    <a:pt x="120" y="826"/>
                    <a:pt x="189" y="418"/>
                    <a:pt x="269" y="1"/>
                  </a:cubicBezTo>
                  <a:close/>
                </a:path>
              </a:pathLst>
            </a:custGeom>
            <a:solidFill>
              <a:srgbClr val="6AA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22" name="Google Shape;5125;p65">
              <a:extLst>
                <a:ext uri="{FF2B5EF4-FFF2-40B4-BE49-F238E27FC236}">
                  <a16:creationId xmlns:a16="http://schemas.microsoft.com/office/drawing/2014/main" id="{DB42C7D4-CFFA-ED29-06EC-7520E7D1B115}"/>
                </a:ext>
              </a:extLst>
            </p:cNvPr>
            <p:cNvSpPr/>
            <p:nvPr/>
          </p:nvSpPr>
          <p:spPr>
            <a:xfrm>
              <a:off x="7551985" y="2740429"/>
              <a:ext cx="12179" cy="72983"/>
            </a:xfrm>
            <a:custGeom>
              <a:avLst/>
              <a:gdLst/>
              <a:ahLst/>
              <a:cxnLst/>
              <a:rect l="l" t="t" r="r" b="b"/>
              <a:pathLst>
                <a:path w="269" h="1612" extrusionOk="0">
                  <a:moveTo>
                    <a:pt x="0" y="726"/>
                  </a:moveTo>
                  <a:cubicBezTo>
                    <a:pt x="0" y="728"/>
                    <a:pt x="0" y="730"/>
                    <a:pt x="1" y="732"/>
                  </a:cubicBezTo>
                  <a:lnTo>
                    <a:pt x="1" y="732"/>
                  </a:lnTo>
                  <a:cubicBezTo>
                    <a:pt x="1" y="730"/>
                    <a:pt x="0" y="728"/>
                    <a:pt x="0" y="726"/>
                  </a:cubicBezTo>
                  <a:close/>
                  <a:moveTo>
                    <a:pt x="89" y="0"/>
                  </a:moveTo>
                  <a:cubicBezTo>
                    <a:pt x="69" y="80"/>
                    <a:pt x="60" y="169"/>
                    <a:pt x="49" y="248"/>
                  </a:cubicBezTo>
                  <a:cubicBezTo>
                    <a:pt x="40" y="308"/>
                    <a:pt x="40" y="358"/>
                    <a:pt x="29" y="408"/>
                  </a:cubicBezTo>
                  <a:lnTo>
                    <a:pt x="29" y="418"/>
                  </a:lnTo>
                  <a:lnTo>
                    <a:pt x="29" y="438"/>
                  </a:lnTo>
                  <a:cubicBezTo>
                    <a:pt x="20" y="487"/>
                    <a:pt x="20" y="537"/>
                    <a:pt x="20" y="587"/>
                  </a:cubicBezTo>
                  <a:cubicBezTo>
                    <a:pt x="20" y="646"/>
                    <a:pt x="10" y="696"/>
                    <a:pt x="10" y="756"/>
                  </a:cubicBezTo>
                  <a:cubicBezTo>
                    <a:pt x="10" y="748"/>
                    <a:pt x="3" y="740"/>
                    <a:pt x="1" y="732"/>
                  </a:cubicBezTo>
                  <a:lnTo>
                    <a:pt x="1" y="732"/>
                  </a:lnTo>
                  <a:cubicBezTo>
                    <a:pt x="50" y="1039"/>
                    <a:pt x="130" y="1344"/>
                    <a:pt x="259" y="1612"/>
                  </a:cubicBezTo>
                  <a:lnTo>
                    <a:pt x="268" y="1612"/>
                  </a:lnTo>
                  <a:cubicBezTo>
                    <a:pt x="139" y="1084"/>
                    <a:pt x="69" y="537"/>
                    <a:pt x="8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23" name="Google Shape;5126;p65">
              <a:extLst>
                <a:ext uri="{FF2B5EF4-FFF2-40B4-BE49-F238E27FC236}">
                  <a16:creationId xmlns:a16="http://schemas.microsoft.com/office/drawing/2014/main" id="{6AB7B51D-2EBE-CB78-EFDC-219FCEB0DAE3}"/>
                </a:ext>
              </a:extLst>
            </p:cNvPr>
            <p:cNvSpPr/>
            <p:nvPr/>
          </p:nvSpPr>
          <p:spPr>
            <a:xfrm>
              <a:off x="7565024" y="2659794"/>
              <a:ext cx="45" cy="1404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0" y="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  <p:sp>
          <p:nvSpPr>
            <p:cNvPr id="124" name="Google Shape;5127;p65">
              <a:extLst>
                <a:ext uri="{FF2B5EF4-FFF2-40B4-BE49-F238E27FC236}">
                  <a16:creationId xmlns:a16="http://schemas.microsoft.com/office/drawing/2014/main" id="{D525B90C-50BF-47CF-AD9A-C8ED881E13A0}"/>
                </a:ext>
              </a:extLst>
            </p:cNvPr>
            <p:cNvSpPr/>
            <p:nvPr/>
          </p:nvSpPr>
          <p:spPr>
            <a:xfrm>
              <a:off x="7767223" y="2532798"/>
              <a:ext cx="36492" cy="98201"/>
            </a:xfrm>
            <a:custGeom>
              <a:avLst/>
              <a:gdLst/>
              <a:ahLst/>
              <a:cxnLst/>
              <a:rect l="l" t="t" r="r" b="b"/>
              <a:pathLst>
                <a:path w="806" h="2169" extrusionOk="0">
                  <a:moveTo>
                    <a:pt x="806" y="0"/>
                  </a:moveTo>
                  <a:cubicBezTo>
                    <a:pt x="737" y="179"/>
                    <a:pt x="657" y="349"/>
                    <a:pt x="578" y="518"/>
                  </a:cubicBezTo>
                  <a:lnTo>
                    <a:pt x="578" y="428"/>
                  </a:lnTo>
                  <a:cubicBezTo>
                    <a:pt x="578" y="299"/>
                    <a:pt x="578" y="170"/>
                    <a:pt x="567" y="50"/>
                  </a:cubicBezTo>
                  <a:cubicBezTo>
                    <a:pt x="488" y="289"/>
                    <a:pt x="408" y="537"/>
                    <a:pt x="339" y="786"/>
                  </a:cubicBezTo>
                  <a:cubicBezTo>
                    <a:pt x="339" y="806"/>
                    <a:pt x="328" y="816"/>
                    <a:pt x="328" y="836"/>
                  </a:cubicBezTo>
                  <a:lnTo>
                    <a:pt x="328" y="846"/>
                  </a:lnTo>
                  <a:lnTo>
                    <a:pt x="319" y="846"/>
                  </a:lnTo>
                  <a:cubicBezTo>
                    <a:pt x="309" y="895"/>
                    <a:pt x="299" y="946"/>
                    <a:pt x="289" y="985"/>
                  </a:cubicBezTo>
                  <a:cubicBezTo>
                    <a:pt x="180" y="1383"/>
                    <a:pt x="90" y="1781"/>
                    <a:pt x="10" y="2149"/>
                  </a:cubicBezTo>
                  <a:cubicBezTo>
                    <a:pt x="1" y="2159"/>
                    <a:pt x="10" y="2169"/>
                    <a:pt x="21" y="2169"/>
                  </a:cubicBezTo>
                  <a:lnTo>
                    <a:pt x="21" y="2159"/>
                  </a:lnTo>
                  <a:cubicBezTo>
                    <a:pt x="200" y="1741"/>
                    <a:pt x="388" y="1284"/>
                    <a:pt x="547" y="826"/>
                  </a:cubicBezTo>
                  <a:cubicBezTo>
                    <a:pt x="647" y="557"/>
                    <a:pt x="737" y="279"/>
                    <a:pt x="806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latin typeface="UTM Avo" panose="02040603050506020204" pitchFamily="18" charset="0"/>
              </a:endParaRPr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8BCD097A-ECE3-DCDE-CAE6-2310C88F4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7" y="3386068"/>
            <a:ext cx="1720400" cy="1720400"/>
          </a:xfrm>
          <a:prstGeom prst="rect">
            <a:avLst/>
          </a:prstGeom>
        </p:spPr>
      </p:pic>
      <p:sp>
        <p:nvSpPr>
          <p:cNvPr id="126" name="Google Shape;878;p36">
            <a:extLst>
              <a:ext uri="{FF2B5EF4-FFF2-40B4-BE49-F238E27FC236}">
                <a16:creationId xmlns:a16="http://schemas.microsoft.com/office/drawing/2014/main" id="{9AF6B1BC-C323-C269-F0AD-8D7FA9A614B5}"/>
              </a:ext>
            </a:extLst>
          </p:cNvPr>
          <p:cNvSpPr txBox="1">
            <a:spLocks/>
          </p:cNvSpPr>
          <p:nvPr/>
        </p:nvSpPr>
        <p:spPr>
          <a:xfrm>
            <a:off x="2999385" y="63311"/>
            <a:ext cx="2832048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Thực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hành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2" name="Text Box 5">
            <a:extLst>
              <a:ext uri="{FF2B5EF4-FFF2-40B4-BE49-F238E27FC236}">
                <a16:creationId xmlns:a16="http://schemas.microsoft.com/office/drawing/2014/main" id="{EA5E20B4-62CA-C380-C2C9-64136C1E1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670" y="711303"/>
            <a:ext cx="7552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bắng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altLang="en-US" sz="2400" b="1" dirty="0">
              <a:ln w="0"/>
              <a:solidFill>
                <a:srgbClr val="581E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26" grpId="0"/>
      <p:bldP spid="1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Callout 1 (Border and Accent Bar) 2">
            <a:extLst>
              <a:ext uri="{FF2B5EF4-FFF2-40B4-BE49-F238E27FC236}">
                <a16:creationId xmlns:a16="http://schemas.microsoft.com/office/drawing/2014/main" id="{01520871-2BBB-46A4-FA96-D8A040264DA8}"/>
              </a:ext>
            </a:extLst>
          </p:cNvPr>
          <p:cNvSpPr/>
          <p:nvPr/>
        </p:nvSpPr>
        <p:spPr>
          <a:xfrm>
            <a:off x="821869" y="396173"/>
            <a:ext cx="2408511" cy="441788"/>
          </a:xfrm>
          <a:prstGeom prst="accentBorderCallout1">
            <a:avLst>
              <a:gd name="adj1" fmla="val 18750"/>
              <a:gd name="adj2" fmla="val -8333"/>
              <a:gd name="adj3" fmla="val 19397"/>
              <a:gd name="adj4" fmla="val -3490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3DEEFA-DEAC-933A-38E8-44ACC0314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5569" r="23815" b="6094"/>
          <a:stretch/>
        </p:blipFill>
        <p:spPr>
          <a:xfrm>
            <a:off x="6739025" y="1197885"/>
            <a:ext cx="2016003" cy="1572483"/>
          </a:xfrm>
          <a:prstGeom prst="rect">
            <a:avLst/>
          </a:prstGeom>
        </p:spPr>
      </p:pic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6D0E3746-7E18-D6A0-EB3C-E0F941ABE2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6" t="5245" r="27765" b="6094"/>
          <a:stretch/>
        </p:blipFill>
        <p:spPr>
          <a:xfrm>
            <a:off x="4433435" y="1190105"/>
            <a:ext cx="1807782" cy="1572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5EF54-635E-09AB-C188-A7F0B6746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5245" r="27911" b="6418"/>
          <a:stretch/>
        </p:blipFill>
        <p:spPr>
          <a:xfrm>
            <a:off x="2255748" y="3116900"/>
            <a:ext cx="1832321" cy="16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D6EAF3-7B61-318E-DFEA-E62D2114C1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3" t="9775" r="28643" b="8573"/>
          <a:stretch/>
        </p:blipFill>
        <p:spPr>
          <a:xfrm>
            <a:off x="4515226" y="3120000"/>
            <a:ext cx="2005151" cy="1669889"/>
          </a:xfrm>
          <a:prstGeom prst="rect">
            <a:avLst/>
          </a:prstGeom>
        </p:spPr>
      </p:pic>
      <p:pic>
        <p:nvPicPr>
          <p:cNvPr id="7" name="Picture 6">
            <a:hlinkClick r:id="rId7"/>
            <a:extLst>
              <a:ext uri="{FF2B5EF4-FFF2-40B4-BE49-F238E27FC236}">
                <a16:creationId xmlns:a16="http://schemas.microsoft.com/office/drawing/2014/main" id="{4947CE08-17F1-875A-285F-B67E5C7B2A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6539" r="26221" b="466"/>
          <a:stretch/>
        </p:blipFill>
        <p:spPr>
          <a:xfrm>
            <a:off x="6947535" y="3098938"/>
            <a:ext cx="1807493" cy="1669887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ECEF6098-DCC7-9803-82ED-EA240A6145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5286" r="24859" b="1550"/>
          <a:stretch/>
        </p:blipFill>
        <p:spPr>
          <a:xfrm>
            <a:off x="2230306" y="1190105"/>
            <a:ext cx="1793849" cy="15746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B235BE-71F1-3CAF-4DC8-773BC641B1A0}"/>
              </a:ext>
            </a:extLst>
          </p:cNvPr>
          <p:cNvGrpSpPr/>
          <p:nvPr/>
        </p:nvGrpSpPr>
        <p:grpSpPr>
          <a:xfrm>
            <a:off x="452897" y="3098938"/>
            <a:ext cx="1539215" cy="1549300"/>
            <a:chOff x="6734456" y="1026165"/>
            <a:chExt cx="2052286" cy="1905000"/>
          </a:xfrm>
        </p:grpSpPr>
        <p:pic>
          <p:nvPicPr>
            <p:cNvPr id="10" name="Picture 9" descr="Youtube PNG Free Images with Transparent Background - (410 Free Downloads)">
              <a:hlinkClick r:id="rId10"/>
              <a:extLst>
                <a:ext uri="{FF2B5EF4-FFF2-40B4-BE49-F238E27FC236}">
                  <a16:creationId xmlns:a16="http://schemas.microsoft.com/office/drawing/2014/main" id="{40B7008B-C644-5999-4817-F0C037A41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0C3381-A1BF-FF01-883E-D497F2624524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40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38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53;p50">
            <a:extLst>
              <a:ext uri="{FF2B5EF4-FFF2-40B4-BE49-F238E27FC236}">
                <a16:creationId xmlns:a16="http://schemas.microsoft.com/office/drawing/2014/main" id="{33A3B667-97EA-1080-9CB7-4A11398D5AB8}"/>
              </a:ext>
            </a:extLst>
          </p:cNvPr>
          <p:cNvSpPr txBox="1"/>
          <p:nvPr/>
        </p:nvSpPr>
        <p:spPr>
          <a:xfrm>
            <a:off x="805179" y="1617701"/>
            <a:ext cx="47475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Bubblegum Sans"/>
                <a:cs typeface="Times New Roman" panose="02020603050405020304" pitchFamily="18" charset="0"/>
                <a:sym typeface="Bubblegum Sans"/>
              </a:rPr>
              <a:t>01</a:t>
            </a:r>
            <a:endParaRPr sz="2000" b="1" dirty="0">
              <a:solidFill>
                <a:srgbClr val="FF0000"/>
              </a:solidFill>
              <a:latin typeface="Times New Roman" panose="02020603050405020304" pitchFamily="18" charset="0"/>
              <a:ea typeface="Bubblegum Sans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3" name="Google Shape;1855;p50">
            <a:extLst>
              <a:ext uri="{FF2B5EF4-FFF2-40B4-BE49-F238E27FC236}">
                <a16:creationId xmlns:a16="http://schemas.microsoft.com/office/drawing/2014/main" id="{3D8EE318-FB86-B56D-5200-28EF3A2DDBB7}"/>
              </a:ext>
            </a:extLst>
          </p:cNvPr>
          <p:cNvSpPr txBox="1"/>
          <p:nvPr/>
        </p:nvSpPr>
        <p:spPr>
          <a:xfrm>
            <a:off x="4790592" y="1598037"/>
            <a:ext cx="639045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000" b="1" dirty="0">
                <a:solidFill>
                  <a:srgbClr val="0ED020"/>
                </a:solidFill>
                <a:latin typeface="Times New Roman" panose="02020603050405020304" pitchFamily="18" charset="0"/>
                <a:ea typeface="Bubblegum Sans"/>
                <a:cs typeface="Times New Roman" panose="02020603050405020304" pitchFamily="18" charset="0"/>
                <a:sym typeface="Bubblegum Sans"/>
              </a:rPr>
              <a:t>02</a:t>
            </a:r>
            <a:endParaRPr sz="2000" b="1" dirty="0">
              <a:solidFill>
                <a:srgbClr val="0ED020"/>
              </a:solidFill>
              <a:latin typeface="Times New Roman" panose="02020603050405020304" pitchFamily="18" charset="0"/>
              <a:ea typeface="Bubblegum Sans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4" name="Google Shape;1857;p50">
            <a:extLst>
              <a:ext uri="{FF2B5EF4-FFF2-40B4-BE49-F238E27FC236}">
                <a16:creationId xmlns:a16="http://schemas.microsoft.com/office/drawing/2014/main" id="{9ECE28A5-2523-2F6A-092E-D3CE23AA4AFA}"/>
              </a:ext>
            </a:extLst>
          </p:cNvPr>
          <p:cNvSpPr txBox="1"/>
          <p:nvPr/>
        </p:nvSpPr>
        <p:spPr>
          <a:xfrm>
            <a:off x="3188679" y="2985059"/>
            <a:ext cx="601646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000" b="1" dirty="0">
                <a:solidFill>
                  <a:srgbClr val="581EFC"/>
                </a:solidFill>
                <a:latin typeface="Times New Roman" panose="02020603050405020304" pitchFamily="18" charset="0"/>
                <a:ea typeface="Bubblegum Sans"/>
                <a:cs typeface="Times New Roman" panose="02020603050405020304" pitchFamily="18" charset="0"/>
                <a:sym typeface="Bubblegum Sans"/>
              </a:rPr>
              <a:t>03</a:t>
            </a:r>
            <a:endParaRPr sz="2000" b="1" dirty="0">
              <a:solidFill>
                <a:srgbClr val="581EFC"/>
              </a:solidFill>
              <a:latin typeface="Times New Roman" panose="02020603050405020304" pitchFamily="18" charset="0"/>
              <a:ea typeface="Bubblegum Sans"/>
              <a:cs typeface="Times New Roman" panose="02020603050405020304" pitchFamily="18" charset="0"/>
              <a:sym typeface="Bubblegum Sans"/>
            </a:endParaRPr>
          </a:p>
        </p:txBody>
      </p:sp>
      <p:cxnSp>
        <p:nvCxnSpPr>
          <p:cNvPr id="5" name="Google Shape;1858;p50">
            <a:extLst>
              <a:ext uri="{FF2B5EF4-FFF2-40B4-BE49-F238E27FC236}">
                <a16:creationId xmlns:a16="http://schemas.microsoft.com/office/drawing/2014/main" id="{665AD8FA-C906-8AB6-BA76-947A152DAC76}"/>
              </a:ext>
            </a:extLst>
          </p:cNvPr>
          <p:cNvCxnSpPr/>
          <p:nvPr/>
        </p:nvCxnSpPr>
        <p:spPr>
          <a:xfrm>
            <a:off x="2962756" y="2662698"/>
            <a:ext cx="726000" cy="0"/>
          </a:xfrm>
          <a:prstGeom prst="straightConnector1">
            <a:avLst/>
          </a:prstGeom>
          <a:noFill/>
          <a:ln w="19050" cap="flat" cmpd="sng">
            <a:solidFill>
              <a:srgbClr val="357887"/>
            </a:solidFill>
            <a:prstDash val="dot"/>
            <a:round/>
            <a:headEnd type="none" w="med" len="med"/>
            <a:tailEnd type="oval" w="med" len="med"/>
          </a:ln>
        </p:spPr>
      </p:cxnSp>
      <p:cxnSp>
        <p:nvCxnSpPr>
          <p:cNvPr id="6" name="Google Shape;1871;p50">
            <a:extLst>
              <a:ext uri="{FF2B5EF4-FFF2-40B4-BE49-F238E27FC236}">
                <a16:creationId xmlns:a16="http://schemas.microsoft.com/office/drawing/2014/main" id="{9D81EA01-406A-33DE-2F46-E0151AD2BB7F}"/>
              </a:ext>
            </a:extLst>
          </p:cNvPr>
          <p:cNvCxnSpPr/>
          <p:nvPr/>
        </p:nvCxnSpPr>
        <p:spPr>
          <a:xfrm>
            <a:off x="5429637" y="2724097"/>
            <a:ext cx="726000" cy="0"/>
          </a:xfrm>
          <a:prstGeom prst="straightConnector1">
            <a:avLst/>
          </a:prstGeom>
          <a:noFill/>
          <a:ln w="19050" cap="flat" cmpd="sng">
            <a:solidFill>
              <a:srgbClr val="357887"/>
            </a:solidFill>
            <a:prstDash val="dot"/>
            <a:round/>
            <a:headEnd type="none" w="med" len="med"/>
            <a:tailEnd type="oval" w="med" len="med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BB9EEBE-6675-694B-0ECC-0B6F898CD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7" y="2055541"/>
            <a:ext cx="848557" cy="1305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48737-2661-D71F-C439-87666A7AB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91" y="3646281"/>
            <a:ext cx="1365045" cy="1367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BC2AA5-0A8A-D04A-D162-1A0E1BC48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35" y="1885500"/>
            <a:ext cx="1191284" cy="896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ABC221-1F4F-FF65-06D7-03B4347EECBB}"/>
              </a:ext>
            </a:extLst>
          </p:cNvPr>
          <p:cNvSpPr/>
          <p:nvPr/>
        </p:nvSpPr>
        <p:spPr>
          <a:xfrm>
            <a:off x="5331114" y="1647909"/>
            <a:ext cx="30051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800" b="1" dirty="0">
                <a:solidFill>
                  <a:srgbClr val="0ED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lá cây phù hợp và vẽ màu lên lá (có thể vẽ lưng cá đậm hơn).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F1AA5F-A7BF-1A03-2B51-BFF2DB532EF4}"/>
              </a:ext>
            </a:extLst>
          </p:cNvPr>
          <p:cNvSpPr/>
          <p:nvPr/>
        </p:nvSpPr>
        <p:spPr>
          <a:xfrm>
            <a:off x="1302209" y="1639358"/>
            <a:ext cx="2789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 lá cây đã được vẽ màu lên giấy để in.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FBF12-F605-6A39-4A01-FA6F46C67E32}"/>
              </a:ext>
            </a:extLst>
          </p:cNvPr>
          <p:cNvSpPr/>
          <p:nvPr/>
        </p:nvSpPr>
        <p:spPr>
          <a:xfrm>
            <a:off x="3790325" y="3136329"/>
            <a:ext cx="27682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5A5014-CDBA-BD37-3253-29BBEF8F7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019" y="966866"/>
            <a:ext cx="1716892" cy="2504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Google Shape;878;p36">
            <a:extLst>
              <a:ext uri="{FF2B5EF4-FFF2-40B4-BE49-F238E27FC236}">
                <a16:creationId xmlns:a16="http://schemas.microsoft.com/office/drawing/2014/main" id="{596A8572-69CB-B18D-286F-F6628F07076F}"/>
              </a:ext>
            </a:extLst>
          </p:cNvPr>
          <p:cNvSpPr txBox="1">
            <a:spLocks/>
          </p:cNvSpPr>
          <p:nvPr/>
        </p:nvSpPr>
        <p:spPr>
          <a:xfrm>
            <a:off x="3004076" y="219115"/>
            <a:ext cx="2832048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Thực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hành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954A7A88-86AC-8FCD-8855-85E91A762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669" y="842017"/>
            <a:ext cx="62097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In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goat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2400" b="1" dirty="0">
              <a:ln w="0"/>
              <a:solidFill>
                <a:srgbClr val="581E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1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1" grpId="0"/>
      <p:bldP spid="12" grpId="0"/>
      <p:bldP spid="13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7A188-3CD6-35EA-C22A-8DB5E7C2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39" y="207342"/>
            <a:ext cx="2598655" cy="665905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B235BE-71F1-3CAF-4DC8-773BC641B1A0}"/>
              </a:ext>
            </a:extLst>
          </p:cNvPr>
          <p:cNvGrpSpPr/>
          <p:nvPr/>
        </p:nvGrpSpPr>
        <p:grpSpPr>
          <a:xfrm>
            <a:off x="251729" y="3766450"/>
            <a:ext cx="1539215" cy="1549300"/>
            <a:chOff x="6734456" y="1026165"/>
            <a:chExt cx="2052286" cy="1905000"/>
          </a:xfrm>
        </p:grpSpPr>
        <p:pic>
          <p:nvPicPr>
            <p:cNvPr id="9" name="Picture 8" descr="Youtube PNG Free Images with Transparent Background - (410 Free Downloads)">
              <a:hlinkClick r:id="rId2"/>
              <a:extLst>
                <a:ext uri="{FF2B5EF4-FFF2-40B4-BE49-F238E27FC236}">
                  <a16:creationId xmlns:a16="http://schemas.microsoft.com/office/drawing/2014/main" id="{40B7008B-C644-5999-4817-F0C037A411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456" y="1026165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0C3381-A1BF-FF01-883E-D497F2624524}"/>
                </a:ext>
              </a:extLst>
            </p:cNvPr>
            <p:cNvSpPr txBox="1"/>
            <p:nvPr/>
          </p:nvSpPr>
          <p:spPr>
            <a:xfrm>
              <a:off x="6753755" y="1217416"/>
              <a:ext cx="2032987" cy="340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latin typeface="UTM Avo" panose="02040603050506020204" pitchFamily="18" charset="0"/>
                </a:rPr>
                <a:t>Ấn để xem video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1CEF20F-8578-FC8B-42CA-512C088E9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5" t="26650" r="55319" b="45422"/>
          <a:stretch/>
        </p:blipFill>
        <p:spPr>
          <a:xfrm>
            <a:off x="3661968" y="1119153"/>
            <a:ext cx="2101379" cy="17282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392A29-2951-C76F-F58D-769B93521F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6" t="60238" r="1536" b="3627"/>
          <a:stretch/>
        </p:blipFill>
        <p:spPr>
          <a:xfrm>
            <a:off x="1750435" y="3131170"/>
            <a:ext cx="5643129" cy="185863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6C22B7C-DF50-19D9-9CEB-133C0E546A39}"/>
              </a:ext>
            </a:extLst>
          </p:cNvPr>
          <p:cNvGrpSpPr/>
          <p:nvPr/>
        </p:nvGrpSpPr>
        <p:grpSpPr>
          <a:xfrm>
            <a:off x="694905" y="1119153"/>
            <a:ext cx="2414016" cy="1728217"/>
            <a:chOff x="1497583" y="2010215"/>
            <a:chExt cx="3218688" cy="23042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5FA6A5-A1AE-B857-C5A5-F957D6AC8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816" t="415" r="25061" b="65985"/>
            <a:stretch/>
          </p:blipFill>
          <p:spPr>
            <a:xfrm>
              <a:off x="1497583" y="2010215"/>
              <a:ext cx="3218688" cy="230428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19975E-46D6-7735-54B9-0C5773C8D5C7}"/>
                </a:ext>
              </a:extLst>
            </p:cNvPr>
            <p:cNvSpPr/>
            <p:nvPr/>
          </p:nvSpPr>
          <p:spPr>
            <a:xfrm>
              <a:off x="1497583" y="3841750"/>
              <a:ext cx="629667" cy="4727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649F53-9B53-29E1-B3DF-BBD9F691AB75}"/>
              </a:ext>
            </a:extLst>
          </p:cNvPr>
          <p:cNvGrpSpPr/>
          <p:nvPr/>
        </p:nvGrpSpPr>
        <p:grpSpPr>
          <a:xfrm>
            <a:off x="6427836" y="1119153"/>
            <a:ext cx="2101379" cy="1728216"/>
            <a:chOff x="8530371" y="2008282"/>
            <a:chExt cx="2801838" cy="211173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4FD428-E13D-1064-C4DE-95DD5046B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040" t="26650" r="7164" b="42587"/>
            <a:stretch/>
          </p:blipFill>
          <p:spPr>
            <a:xfrm>
              <a:off x="8530371" y="2010215"/>
              <a:ext cx="2801838" cy="2109802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58804F-E065-11B3-24EC-AF1EBAF4F049}"/>
                </a:ext>
              </a:extLst>
            </p:cNvPr>
            <p:cNvSpPr/>
            <p:nvPr/>
          </p:nvSpPr>
          <p:spPr>
            <a:xfrm>
              <a:off x="8530371" y="2008282"/>
              <a:ext cx="1299429" cy="4727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86746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919334" y="476250"/>
            <a:ext cx="23646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3688" y="1061025"/>
            <a:ext cx="899035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b="1" dirty="0">
                <a:ln w="0"/>
                <a:solidFill>
                  <a:srgbClr val="581E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995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893"/>
            <a:ext cx="3657607" cy="3657607"/>
          </a:xfrm>
          <a:prstGeom prst="rect">
            <a:avLst/>
          </a:prstGeom>
        </p:spPr>
      </p:pic>
      <p:grpSp>
        <p:nvGrpSpPr>
          <p:cNvPr id="8" name="Google Shape;1830;p48"/>
          <p:cNvGrpSpPr/>
          <p:nvPr/>
        </p:nvGrpSpPr>
        <p:grpSpPr>
          <a:xfrm rot="474269">
            <a:off x="3752573" y="3426542"/>
            <a:ext cx="1730271" cy="1500656"/>
            <a:chOff x="2013550" y="4533625"/>
            <a:chExt cx="1012125" cy="841850"/>
          </a:xfrm>
        </p:grpSpPr>
        <p:sp>
          <p:nvSpPr>
            <p:cNvPr id="9" name="Google Shape;1831;p48"/>
            <p:cNvSpPr/>
            <p:nvPr/>
          </p:nvSpPr>
          <p:spPr>
            <a:xfrm>
              <a:off x="2013550" y="4592300"/>
              <a:ext cx="1012125" cy="783175"/>
            </a:xfrm>
            <a:custGeom>
              <a:avLst/>
              <a:gdLst/>
              <a:ahLst/>
              <a:cxnLst/>
              <a:rect l="l" t="t" r="r" b="b"/>
              <a:pathLst>
                <a:path w="40485" h="31327" extrusionOk="0">
                  <a:moveTo>
                    <a:pt x="20507" y="1"/>
                  </a:moveTo>
                  <a:cubicBezTo>
                    <a:pt x="20072" y="1"/>
                    <a:pt x="19636" y="177"/>
                    <a:pt x="19348" y="531"/>
                  </a:cubicBezTo>
                  <a:cubicBezTo>
                    <a:pt x="14623" y="6320"/>
                    <a:pt x="1" y="31326"/>
                    <a:pt x="20511" y="31326"/>
                  </a:cubicBezTo>
                  <a:cubicBezTo>
                    <a:pt x="40485" y="31326"/>
                    <a:pt x="26390" y="6320"/>
                    <a:pt x="21665" y="531"/>
                  </a:cubicBezTo>
                  <a:cubicBezTo>
                    <a:pt x="21377" y="177"/>
                    <a:pt x="20942" y="1"/>
                    <a:pt x="20507" y="1"/>
                  </a:cubicBezTo>
                  <a:close/>
                </a:path>
              </a:pathLst>
            </a:custGeom>
            <a:solidFill>
              <a:srgbClr val="ACE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32;p48"/>
            <p:cNvSpPr/>
            <p:nvPr/>
          </p:nvSpPr>
          <p:spPr>
            <a:xfrm>
              <a:off x="2263975" y="4632900"/>
              <a:ext cx="734850" cy="742575"/>
            </a:xfrm>
            <a:custGeom>
              <a:avLst/>
              <a:gdLst/>
              <a:ahLst/>
              <a:cxnLst/>
              <a:rect l="l" t="t" r="r" b="b"/>
              <a:pathLst>
                <a:path w="29394" h="29703" extrusionOk="0">
                  <a:moveTo>
                    <a:pt x="12484" y="1"/>
                  </a:moveTo>
                  <a:cubicBezTo>
                    <a:pt x="12633" y="319"/>
                    <a:pt x="12762" y="647"/>
                    <a:pt x="12892" y="965"/>
                  </a:cubicBezTo>
                  <a:cubicBezTo>
                    <a:pt x="13608" y="2846"/>
                    <a:pt x="14364" y="4765"/>
                    <a:pt x="14802" y="6734"/>
                  </a:cubicBezTo>
                  <a:cubicBezTo>
                    <a:pt x="15249" y="8744"/>
                    <a:pt x="15707" y="10743"/>
                    <a:pt x="15806" y="12812"/>
                  </a:cubicBezTo>
                  <a:cubicBezTo>
                    <a:pt x="15905" y="14752"/>
                    <a:pt x="15677" y="16562"/>
                    <a:pt x="15220" y="18432"/>
                  </a:cubicBezTo>
                  <a:cubicBezTo>
                    <a:pt x="14722" y="20432"/>
                    <a:pt x="13767" y="21874"/>
                    <a:pt x="12136" y="23127"/>
                  </a:cubicBezTo>
                  <a:cubicBezTo>
                    <a:pt x="10420" y="24447"/>
                    <a:pt x="8094" y="25042"/>
                    <a:pt x="5886" y="25042"/>
                  </a:cubicBezTo>
                  <a:cubicBezTo>
                    <a:pt x="5433" y="25042"/>
                    <a:pt x="4984" y="25017"/>
                    <a:pt x="4546" y="24968"/>
                  </a:cubicBezTo>
                  <a:cubicBezTo>
                    <a:pt x="2846" y="24778"/>
                    <a:pt x="1264" y="23943"/>
                    <a:pt x="1" y="22809"/>
                  </a:cubicBezTo>
                  <a:lnTo>
                    <a:pt x="1" y="22809"/>
                  </a:lnTo>
                  <a:cubicBezTo>
                    <a:pt x="627" y="26827"/>
                    <a:pt x="3542" y="29702"/>
                    <a:pt x="10494" y="29702"/>
                  </a:cubicBezTo>
                  <a:cubicBezTo>
                    <a:pt x="29393" y="29702"/>
                    <a:pt x="17795" y="7311"/>
                    <a:pt x="12484" y="1"/>
                  </a:cubicBezTo>
                  <a:close/>
                </a:path>
              </a:pathLst>
            </a:custGeom>
            <a:solidFill>
              <a:srgbClr val="9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33;p48"/>
            <p:cNvSpPr/>
            <p:nvPr/>
          </p:nvSpPr>
          <p:spPr>
            <a:xfrm>
              <a:off x="2385325" y="4883800"/>
              <a:ext cx="466775" cy="491675"/>
            </a:xfrm>
            <a:custGeom>
              <a:avLst/>
              <a:gdLst/>
              <a:ahLst/>
              <a:cxnLst/>
              <a:rect l="l" t="t" r="r" b="b"/>
              <a:pathLst>
                <a:path w="18671" h="19667" extrusionOk="0">
                  <a:moveTo>
                    <a:pt x="13290" y="1"/>
                  </a:moveTo>
                  <a:lnTo>
                    <a:pt x="13290" y="1"/>
                  </a:lnTo>
                  <a:cubicBezTo>
                    <a:pt x="13558" y="1155"/>
                    <a:pt x="13787" y="2319"/>
                    <a:pt x="13927" y="3522"/>
                  </a:cubicBezTo>
                  <a:cubicBezTo>
                    <a:pt x="14234" y="6119"/>
                    <a:pt x="14314" y="8585"/>
                    <a:pt x="13708" y="11132"/>
                  </a:cubicBezTo>
                  <a:cubicBezTo>
                    <a:pt x="13419" y="12365"/>
                    <a:pt x="13091" y="13250"/>
                    <a:pt x="12364" y="14315"/>
                  </a:cubicBezTo>
                  <a:cubicBezTo>
                    <a:pt x="11429" y="15677"/>
                    <a:pt x="10455" y="16682"/>
                    <a:pt x="8933" y="17388"/>
                  </a:cubicBezTo>
                  <a:cubicBezTo>
                    <a:pt x="7561" y="18025"/>
                    <a:pt x="6058" y="18274"/>
                    <a:pt x="4576" y="18433"/>
                  </a:cubicBezTo>
                  <a:cubicBezTo>
                    <a:pt x="3065" y="18602"/>
                    <a:pt x="1533" y="18711"/>
                    <a:pt x="1" y="18791"/>
                  </a:cubicBezTo>
                  <a:cubicBezTo>
                    <a:pt x="1483" y="19358"/>
                    <a:pt x="3343" y="19666"/>
                    <a:pt x="5640" y="19666"/>
                  </a:cubicBezTo>
                  <a:cubicBezTo>
                    <a:pt x="18671" y="19666"/>
                    <a:pt x="17199" y="9013"/>
                    <a:pt x="1329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34;p48"/>
            <p:cNvSpPr/>
            <p:nvPr/>
          </p:nvSpPr>
          <p:spPr>
            <a:xfrm>
              <a:off x="2405225" y="4659500"/>
              <a:ext cx="111425" cy="153750"/>
            </a:xfrm>
            <a:custGeom>
              <a:avLst/>
              <a:gdLst/>
              <a:ahLst/>
              <a:cxnLst/>
              <a:rect l="l" t="t" r="r" b="b"/>
              <a:pathLst>
                <a:path w="4457" h="6150" extrusionOk="0">
                  <a:moveTo>
                    <a:pt x="3494" y="1"/>
                  </a:moveTo>
                  <a:cubicBezTo>
                    <a:pt x="3348" y="1"/>
                    <a:pt x="3198" y="41"/>
                    <a:pt x="3054" y="130"/>
                  </a:cubicBezTo>
                  <a:cubicBezTo>
                    <a:pt x="2238" y="657"/>
                    <a:pt x="1811" y="1642"/>
                    <a:pt x="1334" y="2458"/>
                  </a:cubicBezTo>
                  <a:cubicBezTo>
                    <a:pt x="876" y="3243"/>
                    <a:pt x="1" y="4428"/>
                    <a:pt x="319" y="5352"/>
                  </a:cubicBezTo>
                  <a:cubicBezTo>
                    <a:pt x="485" y="5810"/>
                    <a:pt x="888" y="6149"/>
                    <a:pt x="1364" y="6149"/>
                  </a:cubicBezTo>
                  <a:cubicBezTo>
                    <a:pt x="1458" y="6149"/>
                    <a:pt x="1554" y="6136"/>
                    <a:pt x="1652" y="6108"/>
                  </a:cubicBezTo>
                  <a:cubicBezTo>
                    <a:pt x="2647" y="5820"/>
                    <a:pt x="3054" y="4556"/>
                    <a:pt x="3452" y="3691"/>
                  </a:cubicBezTo>
                  <a:cubicBezTo>
                    <a:pt x="3830" y="2846"/>
                    <a:pt x="4457" y="1871"/>
                    <a:pt x="4407" y="906"/>
                  </a:cubicBezTo>
                  <a:cubicBezTo>
                    <a:pt x="4384" y="413"/>
                    <a:pt x="3962" y="1"/>
                    <a:pt x="3494" y="1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35;p48"/>
            <p:cNvSpPr/>
            <p:nvPr/>
          </p:nvSpPr>
          <p:spPr>
            <a:xfrm>
              <a:off x="2362450" y="4829950"/>
              <a:ext cx="75375" cy="92725"/>
            </a:xfrm>
            <a:custGeom>
              <a:avLst/>
              <a:gdLst/>
              <a:ahLst/>
              <a:cxnLst/>
              <a:rect l="l" t="t" r="r" b="b"/>
              <a:pathLst>
                <a:path w="3015" h="3709" extrusionOk="0">
                  <a:moveTo>
                    <a:pt x="1860" y="0"/>
                  </a:moveTo>
                  <a:cubicBezTo>
                    <a:pt x="1777" y="0"/>
                    <a:pt x="1691" y="12"/>
                    <a:pt x="1602" y="37"/>
                  </a:cubicBezTo>
                  <a:cubicBezTo>
                    <a:pt x="1085" y="176"/>
                    <a:pt x="777" y="563"/>
                    <a:pt x="547" y="1021"/>
                  </a:cubicBezTo>
                  <a:cubicBezTo>
                    <a:pt x="368" y="1409"/>
                    <a:pt x="140" y="1827"/>
                    <a:pt x="70" y="2245"/>
                  </a:cubicBezTo>
                  <a:cubicBezTo>
                    <a:pt x="1" y="2632"/>
                    <a:pt x="30" y="3100"/>
                    <a:pt x="359" y="3368"/>
                  </a:cubicBezTo>
                  <a:cubicBezTo>
                    <a:pt x="609" y="3573"/>
                    <a:pt x="882" y="3708"/>
                    <a:pt x="1187" y="3708"/>
                  </a:cubicBezTo>
                  <a:cubicBezTo>
                    <a:pt x="1282" y="3708"/>
                    <a:pt x="1381" y="3695"/>
                    <a:pt x="1482" y="3667"/>
                  </a:cubicBezTo>
                  <a:cubicBezTo>
                    <a:pt x="2010" y="3518"/>
                    <a:pt x="2229" y="3060"/>
                    <a:pt x="2398" y="2593"/>
                  </a:cubicBezTo>
                  <a:cubicBezTo>
                    <a:pt x="2607" y="2016"/>
                    <a:pt x="3014" y="1310"/>
                    <a:pt x="2766" y="693"/>
                  </a:cubicBezTo>
                  <a:cubicBezTo>
                    <a:pt x="2608" y="295"/>
                    <a:pt x="2277" y="0"/>
                    <a:pt x="1860" y="0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36;p48"/>
            <p:cNvSpPr/>
            <p:nvPr/>
          </p:nvSpPr>
          <p:spPr>
            <a:xfrm>
              <a:off x="2372150" y="4601550"/>
              <a:ext cx="59475" cy="58800"/>
            </a:xfrm>
            <a:custGeom>
              <a:avLst/>
              <a:gdLst/>
              <a:ahLst/>
              <a:cxnLst/>
              <a:rect l="l" t="t" r="r" b="b"/>
              <a:pathLst>
                <a:path w="2379" h="2352" extrusionOk="0">
                  <a:moveTo>
                    <a:pt x="1149" y="1"/>
                  </a:moveTo>
                  <a:cubicBezTo>
                    <a:pt x="1064" y="1"/>
                    <a:pt x="980" y="13"/>
                    <a:pt x="896" y="41"/>
                  </a:cubicBezTo>
                  <a:cubicBezTo>
                    <a:pt x="886" y="41"/>
                    <a:pt x="886" y="51"/>
                    <a:pt x="876" y="51"/>
                  </a:cubicBezTo>
                  <a:cubicBezTo>
                    <a:pt x="787" y="91"/>
                    <a:pt x="697" y="130"/>
                    <a:pt x="597" y="170"/>
                  </a:cubicBezTo>
                  <a:cubicBezTo>
                    <a:pt x="458" y="240"/>
                    <a:pt x="349" y="340"/>
                    <a:pt x="269" y="469"/>
                  </a:cubicBezTo>
                  <a:cubicBezTo>
                    <a:pt x="199" y="539"/>
                    <a:pt x="150" y="628"/>
                    <a:pt x="120" y="727"/>
                  </a:cubicBezTo>
                  <a:cubicBezTo>
                    <a:pt x="70" y="817"/>
                    <a:pt x="40" y="917"/>
                    <a:pt x="40" y="1026"/>
                  </a:cubicBezTo>
                  <a:cubicBezTo>
                    <a:pt x="0" y="1185"/>
                    <a:pt x="11" y="1334"/>
                    <a:pt x="60" y="1494"/>
                  </a:cubicBezTo>
                  <a:cubicBezTo>
                    <a:pt x="100" y="1583"/>
                    <a:pt x="140" y="1682"/>
                    <a:pt x="179" y="1772"/>
                  </a:cubicBezTo>
                  <a:lnTo>
                    <a:pt x="358" y="2011"/>
                  </a:lnTo>
                  <a:cubicBezTo>
                    <a:pt x="468" y="2120"/>
                    <a:pt x="597" y="2210"/>
                    <a:pt x="736" y="2250"/>
                  </a:cubicBezTo>
                  <a:cubicBezTo>
                    <a:pt x="826" y="2309"/>
                    <a:pt x="926" y="2329"/>
                    <a:pt x="1035" y="2329"/>
                  </a:cubicBezTo>
                  <a:cubicBezTo>
                    <a:pt x="1090" y="2344"/>
                    <a:pt x="1142" y="2351"/>
                    <a:pt x="1193" y="2351"/>
                  </a:cubicBezTo>
                  <a:cubicBezTo>
                    <a:pt x="1244" y="2351"/>
                    <a:pt x="1294" y="2344"/>
                    <a:pt x="1344" y="2329"/>
                  </a:cubicBezTo>
                  <a:cubicBezTo>
                    <a:pt x="1503" y="2329"/>
                    <a:pt x="1651" y="2279"/>
                    <a:pt x="1781" y="2190"/>
                  </a:cubicBezTo>
                  <a:lnTo>
                    <a:pt x="2020" y="2011"/>
                  </a:lnTo>
                  <a:cubicBezTo>
                    <a:pt x="2080" y="1931"/>
                    <a:pt x="2149" y="1852"/>
                    <a:pt x="2209" y="1772"/>
                  </a:cubicBezTo>
                  <a:cubicBezTo>
                    <a:pt x="2248" y="1682"/>
                    <a:pt x="2288" y="1583"/>
                    <a:pt x="2328" y="1494"/>
                  </a:cubicBezTo>
                  <a:cubicBezTo>
                    <a:pt x="2368" y="1334"/>
                    <a:pt x="2378" y="1185"/>
                    <a:pt x="2348" y="1026"/>
                  </a:cubicBezTo>
                  <a:cubicBezTo>
                    <a:pt x="2338" y="867"/>
                    <a:pt x="2288" y="718"/>
                    <a:pt x="2209" y="588"/>
                  </a:cubicBezTo>
                  <a:lnTo>
                    <a:pt x="2199" y="578"/>
                  </a:lnTo>
                  <a:lnTo>
                    <a:pt x="2020" y="340"/>
                  </a:lnTo>
                  <a:cubicBezTo>
                    <a:pt x="1910" y="230"/>
                    <a:pt x="1791" y="150"/>
                    <a:pt x="1642" y="101"/>
                  </a:cubicBezTo>
                  <a:cubicBezTo>
                    <a:pt x="1552" y="51"/>
                    <a:pt x="1453" y="21"/>
                    <a:pt x="1353" y="21"/>
                  </a:cubicBezTo>
                  <a:cubicBezTo>
                    <a:pt x="1284" y="8"/>
                    <a:pt x="1216" y="1"/>
                    <a:pt x="1149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37;p48"/>
            <p:cNvSpPr/>
            <p:nvPr/>
          </p:nvSpPr>
          <p:spPr>
            <a:xfrm>
              <a:off x="2445525" y="4533625"/>
              <a:ext cx="34075" cy="33675"/>
            </a:xfrm>
            <a:custGeom>
              <a:avLst/>
              <a:gdLst/>
              <a:ahLst/>
              <a:cxnLst/>
              <a:rect l="l" t="t" r="r" b="b"/>
              <a:pathLst>
                <a:path w="1363" h="1347" extrusionOk="0">
                  <a:moveTo>
                    <a:pt x="691" y="0"/>
                  </a:moveTo>
                  <a:cubicBezTo>
                    <a:pt x="634" y="0"/>
                    <a:pt x="577" y="8"/>
                    <a:pt x="517" y="23"/>
                  </a:cubicBezTo>
                  <a:cubicBezTo>
                    <a:pt x="407" y="53"/>
                    <a:pt x="308" y="112"/>
                    <a:pt x="228" y="192"/>
                  </a:cubicBezTo>
                  <a:cubicBezTo>
                    <a:pt x="219" y="202"/>
                    <a:pt x="209" y="221"/>
                    <a:pt x="199" y="232"/>
                  </a:cubicBezTo>
                  <a:cubicBezTo>
                    <a:pt x="129" y="291"/>
                    <a:pt x="89" y="361"/>
                    <a:pt x="60" y="440"/>
                  </a:cubicBezTo>
                  <a:cubicBezTo>
                    <a:pt x="20" y="520"/>
                    <a:pt x="0" y="599"/>
                    <a:pt x="0" y="689"/>
                  </a:cubicBezTo>
                  <a:cubicBezTo>
                    <a:pt x="0" y="789"/>
                    <a:pt x="20" y="868"/>
                    <a:pt x="60" y="948"/>
                  </a:cubicBezTo>
                  <a:cubicBezTo>
                    <a:pt x="89" y="1028"/>
                    <a:pt x="129" y="1097"/>
                    <a:pt x="199" y="1156"/>
                  </a:cubicBezTo>
                  <a:cubicBezTo>
                    <a:pt x="312" y="1269"/>
                    <a:pt x="469" y="1347"/>
                    <a:pt x="629" y="1347"/>
                  </a:cubicBezTo>
                  <a:cubicBezTo>
                    <a:pt x="638" y="1347"/>
                    <a:pt x="647" y="1346"/>
                    <a:pt x="657" y="1346"/>
                  </a:cubicBezTo>
                  <a:cubicBezTo>
                    <a:pt x="716" y="1346"/>
                    <a:pt x="776" y="1336"/>
                    <a:pt x="836" y="1326"/>
                  </a:cubicBezTo>
                  <a:cubicBezTo>
                    <a:pt x="945" y="1296"/>
                    <a:pt x="1044" y="1236"/>
                    <a:pt x="1124" y="1156"/>
                  </a:cubicBezTo>
                  <a:cubicBezTo>
                    <a:pt x="1134" y="1147"/>
                    <a:pt x="1144" y="1137"/>
                    <a:pt x="1163" y="1127"/>
                  </a:cubicBezTo>
                  <a:cubicBezTo>
                    <a:pt x="1243" y="1047"/>
                    <a:pt x="1293" y="948"/>
                    <a:pt x="1333" y="838"/>
                  </a:cubicBezTo>
                  <a:cubicBezTo>
                    <a:pt x="1362" y="719"/>
                    <a:pt x="1362" y="599"/>
                    <a:pt x="1333" y="480"/>
                  </a:cubicBezTo>
                  <a:lnTo>
                    <a:pt x="1323" y="480"/>
                  </a:lnTo>
                  <a:cubicBezTo>
                    <a:pt x="1283" y="272"/>
                    <a:pt x="1084" y="62"/>
                    <a:pt x="875" y="23"/>
                  </a:cubicBezTo>
                  <a:lnTo>
                    <a:pt x="865" y="23"/>
                  </a:lnTo>
                  <a:cubicBezTo>
                    <a:pt x="805" y="8"/>
                    <a:pt x="748" y="0"/>
                    <a:pt x="691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38;p48"/>
            <p:cNvSpPr/>
            <p:nvPr/>
          </p:nvSpPr>
          <p:spPr>
            <a:xfrm>
              <a:off x="2714325" y="4808475"/>
              <a:ext cx="57975" cy="58950"/>
            </a:xfrm>
            <a:custGeom>
              <a:avLst/>
              <a:gdLst/>
              <a:ahLst/>
              <a:cxnLst/>
              <a:rect l="l" t="t" r="r" b="b"/>
              <a:pathLst>
                <a:path w="2319" h="2358" extrusionOk="0">
                  <a:moveTo>
                    <a:pt x="1134" y="0"/>
                  </a:moveTo>
                  <a:cubicBezTo>
                    <a:pt x="846" y="20"/>
                    <a:pt x="548" y="109"/>
                    <a:pt x="349" y="328"/>
                  </a:cubicBezTo>
                  <a:lnTo>
                    <a:pt x="170" y="557"/>
                  </a:lnTo>
                  <a:cubicBezTo>
                    <a:pt x="70" y="736"/>
                    <a:pt x="20" y="925"/>
                    <a:pt x="20" y="1124"/>
                  </a:cubicBezTo>
                  <a:cubicBezTo>
                    <a:pt x="0" y="1343"/>
                    <a:pt x="80" y="1601"/>
                    <a:pt x="190" y="1780"/>
                  </a:cubicBezTo>
                  <a:cubicBezTo>
                    <a:pt x="338" y="2039"/>
                    <a:pt x="577" y="2238"/>
                    <a:pt x="866" y="2318"/>
                  </a:cubicBezTo>
                  <a:cubicBezTo>
                    <a:pt x="985" y="2348"/>
                    <a:pt x="1065" y="2357"/>
                    <a:pt x="1144" y="2357"/>
                  </a:cubicBezTo>
                  <a:lnTo>
                    <a:pt x="1234" y="2357"/>
                  </a:lnTo>
                  <a:cubicBezTo>
                    <a:pt x="1333" y="2348"/>
                    <a:pt x="1433" y="2337"/>
                    <a:pt x="1522" y="2318"/>
                  </a:cubicBezTo>
                  <a:cubicBezTo>
                    <a:pt x="1612" y="2288"/>
                    <a:pt x="1691" y="2248"/>
                    <a:pt x="1781" y="2209"/>
                  </a:cubicBezTo>
                  <a:cubicBezTo>
                    <a:pt x="1850" y="2158"/>
                    <a:pt x="1930" y="2099"/>
                    <a:pt x="2000" y="2049"/>
                  </a:cubicBezTo>
                  <a:cubicBezTo>
                    <a:pt x="2099" y="1950"/>
                    <a:pt x="2179" y="1831"/>
                    <a:pt x="2219" y="1701"/>
                  </a:cubicBezTo>
                  <a:cubicBezTo>
                    <a:pt x="2268" y="1612"/>
                    <a:pt x="2298" y="1522"/>
                    <a:pt x="2298" y="1422"/>
                  </a:cubicBezTo>
                  <a:cubicBezTo>
                    <a:pt x="2318" y="1333"/>
                    <a:pt x="2318" y="1234"/>
                    <a:pt x="2298" y="1144"/>
                  </a:cubicBezTo>
                  <a:cubicBezTo>
                    <a:pt x="2298" y="1064"/>
                    <a:pt x="2278" y="985"/>
                    <a:pt x="2239" y="915"/>
                  </a:cubicBezTo>
                  <a:cubicBezTo>
                    <a:pt x="2239" y="896"/>
                    <a:pt x="2228" y="865"/>
                    <a:pt x="2219" y="845"/>
                  </a:cubicBezTo>
                  <a:cubicBezTo>
                    <a:pt x="2169" y="657"/>
                    <a:pt x="2069" y="478"/>
                    <a:pt x="1930" y="328"/>
                  </a:cubicBezTo>
                  <a:cubicBezTo>
                    <a:pt x="1830" y="219"/>
                    <a:pt x="1711" y="149"/>
                    <a:pt x="1572" y="100"/>
                  </a:cubicBezTo>
                  <a:cubicBezTo>
                    <a:pt x="1433" y="30"/>
                    <a:pt x="1293" y="0"/>
                    <a:pt x="1134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39;p48"/>
            <p:cNvSpPr/>
            <p:nvPr/>
          </p:nvSpPr>
          <p:spPr>
            <a:xfrm>
              <a:off x="2787675" y="4952700"/>
              <a:ext cx="26900" cy="25900"/>
            </a:xfrm>
            <a:custGeom>
              <a:avLst/>
              <a:gdLst/>
              <a:ahLst/>
              <a:cxnLst/>
              <a:rect l="l" t="t" r="r" b="b"/>
              <a:pathLst>
                <a:path w="1076" h="1036" extrusionOk="0">
                  <a:moveTo>
                    <a:pt x="548" y="1"/>
                  </a:moveTo>
                  <a:cubicBezTo>
                    <a:pt x="498" y="10"/>
                    <a:pt x="458" y="10"/>
                    <a:pt x="408" y="20"/>
                  </a:cubicBezTo>
                  <a:cubicBezTo>
                    <a:pt x="319" y="40"/>
                    <a:pt x="249" y="90"/>
                    <a:pt x="180" y="149"/>
                  </a:cubicBezTo>
                  <a:cubicBezTo>
                    <a:pt x="150" y="189"/>
                    <a:pt x="130" y="219"/>
                    <a:pt x="100" y="259"/>
                  </a:cubicBezTo>
                  <a:cubicBezTo>
                    <a:pt x="1" y="408"/>
                    <a:pt x="1" y="627"/>
                    <a:pt x="100" y="776"/>
                  </a:cubicBezTo>
                  <a:cubicBezTo>
                    <a:pt x="150" y="866"/>
                    <a:pt x="200" y="916"/>
                    <a:pt x="289" y="965"/>
                  </a:cubicBezTo>
                  <a:cubicBezTo>
                    <a:pt x="319" y="985"/>
                    <a:pt x="369" y="1005"/>
                    <a:pt x="408" y="1015"/>
                  </a:cubicBezTo>
                  <a:cubicBezTo>
                    <a:pt x="451" y="1027"/>
                    <a:pt x="494" y="1036"/>
                    <a:pt x="537" y="1036"/>
                  </a:cubicBezTo>
                  <a:cubicBezTo>
                    <a:pt x="564" y="1036"/>
                    <a:pt x="591" y="1032"/>
                    <a:pt x="618" y="1025"/>
                  </a:cubicBezTo>
                  <a:cubicBezTo>
                    <a:pt x="687" y="1025"/>
                    <a:pt x="747" y="1005"/>
                    <a:pt x="806" y="965"/>
                  </a:cubicBezTo>
                  <a:cubicBezTo>
                    <a:pt x="886" y="916"/>
                    <a:pt x="945" y="856"/>
                    <a:pt x="996" y="776"/>
                  </a:cubicBezTo>
                  <a:lnTo>
                    <a:pt x="1045" y="657"/>
                  </a:lnTo>
                  <a:cubicBezTo>
                    <a:pt x="1075" y="567"/>
                    <a:pt x="1075" y="468"/>
                    <a:pt x="1045" y="379"/>
                  </a:cubicBezTo>
                  <a:cubicBezTo>
                    <a:pt x="1035" y="309"/>
                    <a:pt x="1005" y="259"/>
                    <a:pt x="956" y="209"/>
                  </a:cubicBezTo>
                  <a:cubicBezTo>
                    <a:pt x="916" y="149"/>
                    <a:pt x="866" y="100"/>
                    <a:pt x="806" y="70"/>
                  </a:cubicBezTo>
                  <a:cubicBezTo>
                    <a:pt x="727" y="20"/>
                    <a:pt x="638" y="1"/>
                    <a:pt x="54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40;p48"/>
            <p:cNvSpPr/>
            <p:nvPr/>
          </p:nvSpPr>
          <p:spPr>
            <a:xfrm>
              <a:off x="2214975" y="5243150"/>
              <a:ext cx="39575" cy="39550"/>
            </a:xfrm>
            <a:custGeom>
              <a:avLst/>
              <a:gdLst/>
              <a:ahLst/>
              <a:cxnLst/>
              <a:rect l="l" t="t" r="r" b="b"/>
              <a:pathLst>
                <a:path w="1583" h="1582" extrusionOk="0">
                  <a:moveTo>
                    <a:pt x="787" y="1"/>
                  </a:moveTo>
                  <a:cubicBezTo>
                    <a:pt x="677" y="1"/>
                    <a:pt x="578" y="20"/>
                    <a:pt x="489" y="70"/>
                  </a:cubicBezTo>
                  <a:cubicBezTo>
                    <a:pt x="389" y="100"/>
                    <a:pt x="299" y="160"/>
                    <a:pt x="230" y="239"/>
                  </a:cubicBezTo>
                  <a:cubicBezTo>
                    <a:pt x="160" y="308"/>
                    <a:pt x="100" y="388"/>
                    <a:pt x="71" y="488"/>
                  </a:cubicBezTo>
                  <a:cubicBezTo>
                    <a:pt x="21" y="587"/>
                    <a:pt x="1" y="686"/>
                    <a:pt x="1" y="796"/>
                  </a:cubicBezTo>
                  <a:lnTo>
                    <a:pt x="31" y="1005"/>
                  </a:lnTo>
                  <a:cubicBezTo>
                    <a:pt x="71" y="1134"/>
                    <a:pt x="131" y="1254"/>
                    <a:pt x="230" y="1353"/>
                  </a:cubicBezTo>
                  <a:cubicBezTo>
                    <a:pt x="290" y="1393"/>
                    <a:pt x="339" y="1433"/>
                    <a:pt x="389" y="1473"/>
                  </a:cubicBezTo>
                  <a:cubicBezTo>
                    <a:pt x="518" y="1542"/>
                    <a:pt x="648" y="1582"/>
                    <a:pt x="787" y="1582"/>
                  </a:cubicBezTo>
                  <a:cubicBezTo>
                    <a:pt x="896" y="1582"/>
                    <a:pt x="996" y="1562"/>
                    <a:pt x="1095" y="1512"/>
                  </a:cubicBezTo>
                  <a:cubicBezTo>
                    <a:pt x="1195" y="1482"/>
                    <a:pt x="1274" y="1423"/>
                    <a:pt x="1344" y="1353"/>
                  </a:cubicBezTo>
                  <a:cubicBezTo>
                    <a:pt x="1424" y="1274"/>
                    <a:pt x="1483" y="1194"/>
                    <a:pt x="1513" y="1095"/>
                  </a:cubicBezTo>
                  <a:cubicBezTo>
                    <a:pt x="1563" y="1005"/>
                    <a:pt x="1583" y="905"/>
                    <a:pt x="1583" y="796"/>
                  </a:cubicBezTo>
                  <a:lnTo>
                    <a:pt x="1553" y="587"/>
                  </a:lnTo>
                  <a:cubicBezTo>
                    <a:pt x="1513" y="448"/>
                    <a:pt x="1444" y="339"/>
                    <a:pt x="1344" y="239"/>
                  </a:cubicBezTo>
                  <a:cubicBezTo>
                    <a:pt x="1294" y="189"/>
                    <a:pt x="1245" y="149"/>
                    <a:pt x="1185" y="110"/>
                  </a:cubicBezTo>
                  <a:cubicBezTo>
                    <a:pt x="1066" y="40"/>
                    <a:pt x="936" y="1"/>
                    <a:pt x="78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11" y="2965938"/>
            <a:ext cx="2270849" cy="22708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939" y="431848"/>
            <a:ext cx="8005153" cy="2149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581EFC"/>
                </a:solidFill>
                <a:latin typeface="+mj-lt"/>
              </a:rPr>
              <a:t>Em hãy tưởng tượng về một đàn cá, sau đó kết hợp in và vẽ cá bằng lá cây để có một bức tranh hoàn chỉnh</a:t>
            </a:r>
            <a:r>
              <a:rPr lang="en-US" sz="2400" b="1" dirty="0">
                <a:solidFill>
                  <a:srgbClr val="581EFC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p:transition spd="slow">
    <p:comb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0862" y="287677"/>
            <a:ext cx="455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bức</a:t>
            </a:r>
            <a:r>
              <a:rPr lang="en-US" sz="2000" b="1" dirty="0"/>
              <a:t> </a:t>
            </a:r>
            <a:r>
              <a:rPr lang="en-US" sz="2000" b="1" dirty="0" err="1"/>
              <a:t>tranh</a:t>
            </a:r>
            <a:r>
              <a:rPr lang="en-US" sz="2000" b="1" dirty="0"/>
              <a:t> </a:t>
            </a:r>
            <a:r>
              <a:rPr lang="en-US" sz="2000" b="1" dirty="0" err="1"/>
              <a:t>tham</a:t>
            </a:r>
            <a:r>
              <a:rPr lang="en-US" sz="2000" b="1" dirty="0"/>
              <a:t> </a:t>
            </a:r>
            <a:r>
              <a:rPr lang="en-US" sz="2000" b="1" dirty="0" err="1"/>
              <a:t>khảo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-15412" y="914400"/>
            <a:ext cx="9144000" cy="4229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6" r="18855"/>
          <a:stretch/>
        </p:blipFill>
        <p:spPr>
          <a:xfrm>
            <a:off x="190291" y="1232548"/>
            <a:ext cx="4473821" cy="3221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r="20437"/>
          <a:stretch/>
        </p:blipFill>
        <p:spPr>
          <a:xfrm>
            <a:off x="4572000" y="1232548"/>
            <a:ext cx="4256274" cy="3221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86" y="0"/>
            <a:ext cx="970775" cy="970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15" y="0"/>
            <a:ext cx="970775" cy="9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445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44558" y="215758"/>
            <a:ext cx="4900773" cy="647272"/>
          </a:xfrm>
          <a:prstGeom prst="wedgeRoundRectCallout">
            <a:avLst>
              <a:gd name="adj1" fmla="val -56682"/>
              <a:gd name="adj2" fmla="val 32341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Tạo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hình</a:t>
            </a:r>
            <a:r>
              <a:rPr lang="en-US" sz="2000" b="1" dirty="0">
                <a:solidFill>
                  <a:srgbClr val="002060"/>
                </a:solidFill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</a:rPr>
              <a:t>vật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lá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cây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3" y="1167126"/>
            <a:ext cx="4378461" cy="3127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r="2967"/>
          <a:stretch/>
        </p:blipFill>
        <p:spPr>
          <a:xfrm>
            <a:off x="4821968" y="1167126"/>
            <a:ext cx="4137975" cy="3127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27" y="1047963"/>
            <a:ext cx="488132" cy="476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210" y="1047962"/>
            <a:ext cx="488132" cy="4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65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44558" y="215758"/>
            <a:ext cx="4900773" cy="647272"/>
          </a:xfrm>
          <a:prstGeom prst="wedgeRoundRectCallout">
            <a:avLst>
              <a:gd name="adj1" fmla="val -56682"/>
              <a:gd name="adj2" fmla="val 32341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Tạo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hình</a:t>
            </a:r>
            <a:r>
              <a:rPr lang="en-US" sz="2000" b="1" dirty="0">
                <a:solidFill>
                  <a:srgbClr val="002060"/>
                </a:solidFill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</a:rPr>
              <a:t>vật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lá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cây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02" y="1150705"/>
            <a:ext cx="4017242" cy="3326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662" y="1150705"/>
            <a:ext cx="3286857" cy="3326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74" y="951566"/>
            <a:ext cx="691570" cy="630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49" y="863030"/>
            <a:ext cx="691570" cy="63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/>
          <p:nvPr/>
        </p:nvSpPr>
        <p:spPr>
          <a:xfrm>
            <a:off x="5936582" y="1236960"/>
            <a:ext cx="1252846" cy="1459223"/>
          </a:xfrm>
          <a:custGeom>
            <a:avLst/>
            <a:gdLst/>
            <a:ahLst/>
            <a:cxnLst/>
            <a:rect l="l" t="t" r="r" b="b"/>
            <a:pathLst>
              <a:path w="11624" h="13538" extrusionOk="0">
                <a:moveTo>
                  <a:pt x="4896" y="1"/>
                </a:moveTo>
                <a:cubicBezTo>
                  <a:pt x="4896" y="1"/>
                  <a:pt x="4494" y="5285"/>
                  <a:pt x="161" y="9137"/>
                </a:cubicBezTo>
                <a:cubicBezTo>
                  <a:pt x="161" y="9137"/>
                  <a:pt x="0" y="10662"/>
                  <a:pt x="321" y="11825"/>
                </a:cubicBezTo>
                <a:cubicBezTo>
                  <a:pt x="642" y="12949"/>
                  <a:pt x="1231" y="13537"/>
                  <a:pt x="1231" y="13537"/>
                </a:cubicBezTo>
                <a:cubicBezTo>
                  <a:pt x="1859" y="13257"/>
                  <a:pt x="2515" y="13029"/>
                  <a:pt x="3170" y="12882"/>
                </a:cubicBezTo>
                <a:cubicBezTo>
                  <a:pt x="4053" y="12654"/>
                  <a:pt x="4949" y="12561"/>
                  <a:pt x="5805" y="12561"/>
                </a:cubicBezTo>
                <a:cubicBezTo>
                  <a:pt x="7584" y="12561"/>
                  <a:pt x="9123" y="12829"/>
                  <a:pt x="10460" y="13297"/>
                </a:cubicBezTo>
                <a:cubicBezTo>
                  <a:pt x="11624" y="11973"/>
                  <a:pt x="11142" y="10475"/>
                  <a:pt x="10995" y="10059"/>
                </a:cubicBezTo>
                <a:cubicBezTo>
                  <a:pt x="10848" y="9658"/>
                  <a:pt x="10995" y="7585"/>
                  <a:pt x="10995" y="7585"/>
                </a:cubicBezTo>
                <a:cubicBezTo>
                  <a:pt x="10246" y="7264"/>
                  <a:pt x="9444" y="6769"/>
                  <a:pt x="8641" y="6061"/>
                </a:cubicBezTo>
                <a:cubicBezTo>
                  <a:pt x="6621" y="4227"/>
                  <a:pt x="4896" y="1"/>
                  <a:pt x="4896" y="1"/>
                </a:cubicBezTo>
                <a:close/>
              </a:path>
            </a:pathLst>
          </a:custGeom>
          <a:solidFill>
            <a:srgbClr val="ADD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2"/>
          <p:cNvSpPr/>
          <p:nvPr/>
        </p:nvSpPr>
        <p:spPr>
          <a:xfrm>
            <a:off x="6244674" y="1701400"/>
            <a:ext cx="348994" cy="182591"/>
          </a:xfrm>
          <a:custGeom>
            <a:avLst/>
            <a:gdLst/>
            <a:ahLst/>
            <a:cxnLst/>
            <a:rect l="l" t="t" r="r" b="b"/>
            <a:pathLst>
              <a:path w="3238" h="1694" extrusionOk="0">
                <a:moveTo>
                  <a:pt x="2486" y="0"/>
                </a:moveTo>
                <a:cubicBezTo>
                  <a:pt x="1883" y="0"/>
                  <a:pt x="1046" y="210"/>
                  <a:pt x="696" y="494"/>
                </a:cubicBezTo>
                <a:cubicBezTo>
                  <a:pt x="202" y="882"/>
                  <a:pt x="1" y="1604"/>
                  <a:pt x="54" y="1685"/>
                </a:cubicBezTo>
                <a:cubicBezTo>
                  <a:pt x="59" y="1691"/>
                  <a:pt x="67" y="1693"/>
                  <a:pt x="77" y="1693"/>
                </a:cubicBezTo>
                <a:cubicBezTo>
                  <a:pt x="200" y="1693"/>
                  <a:pt x="680" y="1263"/>
                  <a:pt x="964" y="1189"/>
                </a:cubicBezTo>
                <a:cubicBezTo>
                  <a:pt x="1861" y="962"/>
                  <a:pt x="2730" y="1055"/>
                  <a:pt x="3038" y="882"/>
                </a:cubicBezTo>
                <a:cubicBezTo>
                  <a:pt x="3198" y="775"/>
                  <a:pt x="3238" y="253"/>
                  <a:pt x="3065" y="119"/>
                </a:cubicBezTo>
                <a:cubicBezTo>
                  <a:pt x="2947" y="37"/>
                  <a:pt x="2736" y="0"/>
                  <a:pt x="2486" y="0"/>
                </a:cubicBezTo>
                <a:close/>
              </a:path>
            </a:pathLst>
          </a:custGeom>
          <a:solidFill>
            <a:srgbClr val="073E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2"/>
          <p:cNvSpPr/>
          <p:nvPr/>
        </p:nvSpPr>
        <p:spPr>
          <a:xfrm>
            <a:off x="6508458" y="1710098"/>
            <a:ext cx="45719" cy="172677"/>
          </a:xfrm>
          <a:custGeom>
            <a:avLst/>
            <a:gdLst/>
            <a:ahLst/>
            <a:cxnLst/>
            <a:rect l="l" t="t" r="r" b="b"/>
            <a:pathLst>
              <a:path w="215" h="812" extrusionOk="0">
                <a:moveTo>
                  <a:pt x="16" y="0"/>
                </a:moveTo>
                <a:cubicBezTo>
                  <a:pt x="7" y="0"/>
                  <a:pt x="0" y="10"/>
                  <a:pt x="0" y="19"/>
                </a:cubicBezTo>
                <a:cubicBezTo>
                  <a:pt x="14" y="86"/>
                  <a:pt x="41" y="140"/>
                  <a:pt x="67" y="193"/>
                </a:cubicBezTo>
                <a:cubicBezTo>
                  <a:pt x="80" y="260"/>
                  <a:pt x="94" y="327"/>
                  <a:pt x="107" y="381"/>
                </a:cubicBezTo>
                <a:cubicBezTo>
                  <a:pt x="134" y="515"/>
                  <a:pt x="134" y="648"/>
                  <a:pt x="148" y="782"/>
                </a:cubicBezTo>
                <a:cubicBezTo>
                  <a:pt x="148" y="802"/>
                  <a:pt x="161" y="812"/>
                  <a:pt x="174" y="812"/>
                </a:cubicBezTo>
                <a:cubicBezTo>
                  <a:pt x="188" y="812"/>
                  <a:pt x="201" y="802"/>
                  <a:pt x="201" y="782"/>
                </a:cubicBezTo>
                <a:cubicBezTo>
                  <a:pt x="214" y="648"/>
                  <a:pt x="201" y="501"/>
                  <a:pt x="174" y="367"/>
                </a:cubicBezTo>
                <a:cubicBezTo>
                  <a:pt x="161" y="247"/>
                  <a:pt x="121" y="86"/>
                  <a:pt x="27" y="6"/>
                </a:cubicBezTo>
                <a:cubicBezTo>
                  <a:pt x="23" y="2"/>
                  <a:pt x="19" y="0"/>
                  <a:pt x="16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2"/>
          <p:cNvSpPr/>
          <p:nvPr/>
        </p:nvSpPr>
        <p:spPr>
          <a:xfrm>
            <a:off x="6521245" y="1713578"/>
            <a:ext cx="45719" cy="409226"/>
          </a:xfrm>
          <a:custGeom>
            <a:avLst/>
            <a:gdLst/>
            <a:ahLst/>
            <a:cxnLst/>
            <a:rect l="l" t="t" r="r" b="b"/>
            <a:pathLst>
              <a:path w="81" h="725" extrusionOk="0">
                <a:moveTo>
                  <a:pt x="5" y="1"/>
                </a:moveTo>
                <a:cubicBezTo>
                  <a:pt x="0" y="1"/>
                  <a:pt x="0" y="10"/>
                  <a:pt x="0" y="20"/>
                </a:cubicBezTo>
                <a:cubicBezTo>
                  <a:pt x="0" y="73"/>
                  <a:pt x="27" y="127"/>
                  <a:pt x="27" y="180"/>
                </a:cubicBezTo>
                <a:lnTo>
                  <a:pt x="27" y="341"/>
                </a:lnTo>
                <a:cubicBezTo>
                  <a:pt x="27" y="475"/>
                  <a:pt x="27" y="594"/>
                  <a:pt x="13" y="715"/>
                </a:cubicBezTo>
                <a:cubicBezTo>
                  <a:pt x="13" y="722"/>
                  <a:pt x="20" y="725"/>
                  <a:pt x="27" y="725"/>
                </a:cubicBezTo>
                <a:cubicBezTo>
                  <a:pt x="33" y="725"/>
                  <a:pt x="40" y="722"/>
                  <a:pt x="40" y="715"/>
                </a:cubicBezTo>
                <a:cubicBezTo>
                  <a:pt x="67" y="582"/>
                  <a:pt x="81" y="448"/>
                  <a:pt x="81" y="314"/>
                </a:cubicBezTo>
                <a:lnTo>
                  <a:pt x="81" y="127"/>
                </a:lnTo>
                <a:cubicBezTo>
                  <a:pt x="67" y="86"/>
                  <a:pt x="54" y="33"/>
                  <a:pt x="13" y="6"/>
                </a:cubicBezTo>
                <a:cubicBezTo>
                  <a:pt x="10" y="2"/>
                  <a:pt x="7" y="1"/>
                  <a:pt x="5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2"/>
          <p:cNvSpPr/>
          <p:nvPr/>
        </p:nvSpPr>
        <p:spPr>
          <a:xfrm>
            <a:off x="6488712" y="1708620"/>
            <a:ext cx="45719" cy="120817"/>
          </a:xfrm>
          <a:custGeom>
            <a:avLst/>
            <a:gdLst/>
            <a:ahLst/>
            <a:cxnLst/>
            <a:rect l="l" t="t" r="r" b="b"/>
            <a:pathLst>
              <a:path w="316" h="835" extrusionOk="0">
                <a:moveTo>
                  <a:pt x="54" y="1"/>
                </a:moveTo>
                <a:cubicBezTo>
                  <a:pt x="28" y="1"/>
                  <a:pt x="0" y="32"/>
                  <a:pt x="21" y="63"/>
                </a:cubicBezTo>
                <a:cubicBezTo>
                  <a:pt x="48" y="116"/>
                  <a:pt x="101" y="170"/>
                  <a:pt x="128" y="223"/>
                </a:cubicBezTo>
                <a:cubicBezTo>
                  <a:pt x="155" y="291"/>
                  <a:pt x="181" y="357"/>
                  <a:pt x="194" y="424"/>
                </a:cubicBezTo>
                <a:cubicBezTo>
                  <a:pt x="235" y="558"/>
                  <a:pt x="248" y="692"/>
                  <a:pt x="275" y="826"/>
                </a:cubicBezTo>
                <a:cubicBezTo>
                  <a:pt x="275" y="831"/>
                  <a:pt x="281" y="834"/>
                  <a:pt x="289" y="834"/>
                </a:cubicBezTo>
                <a:cubicBezTo>
                  <a:pt x="301" y="834"/>
                  <a:pt x="315" y="828"/>
                  <a:pt x="315" y="812"/>
                </a:cubicBezTo>
                <a:cubicBezTo>
                  <a:pt x="301" y="678"/>
                  <a:pt x="288" y="532"/>
                  <a:pt x="248" y="398"/>
                </a:cubicBezTo>
                <a:cubicBezTo>
                  <a:pt x="235" y="330"/>
                  <a:pt x="208" y="264"/>
                  <a:pt x="181" y="197"/>
                </a:cubicBezTo>
                <a:cubicBezTo>
                  <a:pt x="155" y="130"/>
                  <a:pt x="128" y="63"/>
                  <a:pt x="74" y="9"/>
                </a:cubicBezTo>
                <a:cubicBezTo>
                  <a:pt x="68" y="3"/>
                  <a:pt x="61" y="1"/>
                  <a:pt x="54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2"/>
          <p:cNvSpPr/>
          <p:nvPr/>
        </p:nvSpPr>
        <p:spPr>
          <a:xfrm>
            <a:off x="6463051" y="1715231"/>
            <a:ext cx="45719" cy="106819"/>
          </a:xfrm>
          <a:custGeom>
            <a:avLst/>
            <a:gdLst/>
            <a:ahLst/>
            <a:cxnLst/>
            <a:rect l="l" t="t" r="r" b="b"/>
            <a:pathLst>
              <a:path w="336" h="785" extrusionOk="0">
                <a:moveTo>
                  <a:pt x="42" y="1"/>
                </a:moveTo>
                <a:cubicBezTo>
                  <a:pt x="15" y="1"/>
                  <a:pt x="15" y="14"/>
                  <a:pt x="15" y="27"/>
                </a:cubicBezTo>
                <a:cubicBezTo>
                  <a:pt x="1" y="67"/>
                  <a:pt x="28" y="81"/>
                  <a:pt x="54" y="108"/>
                </a:cubicBezTo>
                <a:cubicBezTo>
                  <a:pt x="68" y="121"/>
                  <a:pt x="95" y="147"/>
                  <a:pt x="108" y="188"/>
                </a:cubicBezTo>
                <a:cubicBezTo>
                  <a:pt x="149" y="241"/>
                  <a:pt x="175" y="295"/>
                  <a:pt x="202" y="348"/>
                </a:cubicBezTo>
                <a:cubicBezTo>
                  <a:pt x="256" y="482"/>
                  <a:pt x="282" y="629"/>
                  <a:pt x="309" y="777"/>
                </a:cubicBezTo>
                <a:cubicBezTo>
                  <a:pt x="309" y="782"/>
                  <a:pt x="314" y="785"/>
                  <a:pt x="319" y="785"/>
                </a:cubicBezTo>
                <a:cubicBezTo>
                  <a:pt x="327" y="785"/>
                  <a:pt x="336" y="778"/>
                  <a:pt x="336" y="763"/>
                </a:cubicBezTo>
                <a:cubicBezTo>
                  <a:pt x="322" y="616"/>
                  <a:pt x="309" y="468"/>
                  <a:pt x="256" y="322"/>
                </a:cubicBezTo>
                <a:cubicBezTo>
                  <a:pt x="229" y="254"/>
                  <a:pt x="202" y="201"/>
                  <a:pt x="175" y="147"/>
                </a:cubicBezTo>
                <a:cubicBezTo>
                  <a:pt x="149" y="108"/>
                  <a:pt x="135" y="81"/>
                  <a:pt x="108" y="54"/>
                </a:cubicBezTo>
                <a:cubicBezTo>
                  <a:pt x="95" y="40"/>
                  <a:pt x="68" y="1"/>
                  <a:pt x="42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2"/>
          <p:cNvSpPr/>
          <p:nvPr/>
        </p:nvSpPr>
        <p:spPr>
          <a:xfrm>
            <a:off x="6430519" y="1717232"/>
            <a:ext cx="45719" cy="85928"/>
          </a:xfrm>
          <a:custGeom>
            <a:avLst/>
            <a:gdLst/>
            <a:ahLst/>
            <a:cxnLst/>
            <a:rect l="l" t="t" r="r" b="b"/>
            <a:pathLst>
              <a:path w="373" h="701" extrusionOk="0">
                <a:moveTo>
                  <a:pt x="68" y="1"/>
                </a:moveTo>
                <a:cubicBezTo>
                  <a:pt x="34" y="1"/>
                  <a:pt x="0" y="25"/>
                  <a:pt x="11" y="58"/>
                </a:cubicBezTo>
                <a:cubicBezTo>
                  <a:pt x="25" y="98"/>
                  <a:pt x="37" y="111"/>
                  <a:pt x="64" y="138"/>
                </a:cubicBezTo>
                <a:cubicBezTo>
                  <a:pt x="78" y="165"/>
                  <a:pt x="105" y="192"/>
                  <a:pt x="118" y="218"/>
                </a:cubicBezTo>
                <a:cubicBezTo>
                  <a:pt x="144" y="258"/>
                  <a:pt x="185" y="312"/>
                  <a:pt x="212" y="365"/>
                </a:cubicBezTo>
                <a:cubicBezTo>
                  <a:pt x="239" y="419"/>
                  <a:pt x="265" y="472"/>
                  <a:pt x="278" y="526"/>
                </a:cubicBezTo>
                <a:cubicBezTo>
                  <a:pt x="305" y="579"/>
                  <a:pt x="346" y="633"/>
                  <a:pt x="358" y="700"/>
                </a:cubicBezTo>
                <a:cubicBezTo>
                  <a:pt x="358" y="700"/>
                  <a:pt x="372" y="700"/>
                  <a:pt x="372" y="686"/>
                </a:cubicBezTo>
                <a:cubicBezTo>
                  <a:pt x="372" y="633"/>
                  <a:pt x="372" y="566"/>
                  <a:pt x="358" y="513"/>
                </a:cubicBezTo>
                <a:cubicBezTo>
                  <a:pt x="346" y="445"/>
                  <a:pt x="319" y="392"/>
                  <a:pt x="292" y="325"/>
                </a:cubicBezTo>
                <a:lnTo>
                  <a:pt x="212" y="165"/>
                </a:lnTo>
                <a:cubicBezTo>
                  <a:pt x="198" y="138"/>
                  <a:pt x="171" y="111"/>
                  <a:pt x="158" y="85"/>
                </a:cubicBezTo>
                <a:cubicBezTo>
                  <a:pt x="144" y="58"/>
                  <a:pt x="118" y="17"/>
                  <a:pt x="91" y="4"/>
                </a:cubicBezTo>
                <a:cubicBezTo>
                  <a:pt x="84" y="2"/>
                  <a:pt x="76" y="1"/>
                  <a:pt x="68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/>
          <p:cNvSpPr/>
          <p:nvPr/>
        </p:nvSpPr>
        <p:spPr>
          <a:xfrm>
            <a:off x="6401379" y="1727584"/>
            <a:ext cx="45719" cy="111930"/>
          </a:xfrm>
          <a:custGeom>
            <a:avLst/>
            <a:gdLst/>
            <a:ahLst/>
            <a:cxnLst/>
            <a:rect l="l" t="t" r="r" b="b"/>
            <a:pathLst>
              <a:path w="308" h="754" extrusionOk="0">
                <a:moveTo>
                  <a:pt x="21" y="0"/>
                </a:moveTo>
                <a:cubicBezTo>
                  <a:pt x="7" y="0"/>
                  <a:pt x="0" y="12"/>
                  <a:pt x="0" y="32"/>
                </a:cubicBezTo>
                <a:cubicBezTo>
                  <a:pt x="0" y="59"/>
                  <a:pt x="27" y="86"/>
                  <a:pt x="40" y="112"/>
                </a:cubicBezTo>
                <a:lnTo>
                  <a:pt x="81" y="193"/>
                </a:lnTo>
                <a:cubicBezTo>
                  <a:pt x="107" y="246"/>
                  <a:pt x="134" y="314"/>
                  <a:pt x="161" y="367"/>
                </a:cubicBezTo>
                <a:cubicBezTo>
                  <a:pt x="200" y="487"/>
                  <a:pt x="227" y="608"/>
                  <a:pt x="241" y="728"/>
                </a:cubicBezTo>
                <a:cubicBezTo>
                  <a:pt x="247" y="746"/>
                  <a:pt x="261" y="753"/>
                  <a:pt x="275" y="753"/>
                </a:cubicBezTo>
                <a:cubicBezTo>
                  <a:pt x="291" y="753"/>
                  <a:pt x="307" y="742"/>
                  <a:pt x="307" y="728"/>
                </a:cubicBezTo>
                <a:cubicBezTo>
                  <a:pt x="295" y="594"/>
                  <a:pt x="268" y="460"/>
                  <a:pt x="227" y="340"/>
                </a:cubicBezTo>
                <a:cubicBezTo>
                  <a:pt x="200" y="273"/>
                  <a:pt x="174" y="219"/>
                  <a:pt x="147" y="166"/>
                </a:cubicBezTo>
                <a:cubicBezTo>
                  <a:pt x="120" y="112"/>
                  <a:pt x="93" y="32"/>
                  <a:pt x="40" y="5"/>
                </a:cubicBezTo>
                <a:cubicBezTo>
                  <a:pt x="33" y="2"/>
                  <a:pt x="27" y="0"/>
                  <a:pt x="21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"/>
          <p:cNvSpPr/>
          <p:nvPr/>
        </p:nvSpPr>
        <p:spPr>
          <a:xfrm>
            <a:off x="6362997" y="1739328"/>
            <a:ext cx="55831" cy="70277"/>
          </a:xfrm>
          <a:custGeom>
            <a:avLst/>
            <a:gdLst/>
            <a:ahLst/>
            <a:cxnLst/>
            <a:rect l="l" t="t" r="r" b="b"/>
            <a:pathLst>
              <a:path w="518" h="652" extrusionOk="0">
                <a:moveTo>
                  <a:pt x="42" y="1"/>
                </a:moveTo>
                <a:cubicBezTo>
                  <a:pt x="37" y="1"/>
                  <a:pt x="32" y="2"/>
                  <a:pt x="27" y="4"/>
                </a:cubicBezTo>
                <a:cubicBezTo>
                  <a:pt x="13" y="4"/>
                  <a:pt x="0" y="18"/>
                  <a:pt x="13" y="31"/>
                </a:cubicBezTo>
                <a:cubicBezTo>
                  <a:pt x="13" y="58"/>
                  <a:pt x="40" y="71"/>
                  <a:pt x="67" y="98"/>
                </a:cubicBezTo>
                <a:cubicBezTo>
                  <a:pt x="147" y="165"/>
                  <a:pt x="214" y="245"/>
                  <a:pt x="281" y="339"/>
                </a:cubicBezTo>
                <a:cubicBezTo>
                  <a:pt x="307" y="379"/>
                  <a:pt x="348" y="432"/>
                  <a:pt x="375" y="486"/>
                </a:cubicBezTo>
                <a:cubicBezTo>
                  <a:pt x="402" y="539"/>
                  <a:pt x="441" y="593"/>
                  <a:pt x="482" y="646"/>
                </a:cubicBezTo>
                <a:cubicBezTo>
                  <a:pt x="485" y="650"/>
                  <a:pt x="490" y="652"/>
                  <a:pt x="494" y="652"/>
                </a:cubicBezTo>
                <a:cubicBezTo>
                  <a:pt x="506" y="652"/>
                  <a:pt x="518" y="639"/>
                  <a:pt x="509" y="619"/>
                </a:cubicBezTo>
                <a:cubicBezTo>
                  <a:pt x="428" y="432"/>
                  <a:pt x="307" y="232"/>
                  <a:pt x="161" y="84"/>
                </a:cubicBezTo>
                <a:cubicBezTo>
                  <a:pt x="134" y="71"/>
                  <a:pt x="120" y="45"/>
                  <a:pt x="93" y="31"/>
                </a:cubicBezTo>
                <a:cubicBezTo>
                  <a:pt x="83" y="20"/>
                  <a:pt x="63" y="1"/>
                  <a:pt x="42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2"/>
          <p:cNvSpPr/>
          <p:nvPr/>
        </p:nvSpPr>
        <p:spPr>
          <a:xfrm>
            <a:off x="6343841" y="1768469"/>
            <a:ext cx="53068" cy="45719"/>
          </a:xfrm>
          <a:custGeom>
            <a:avLst/>
            <a:gdLst/>
            <a:ahLst/>
            <a:cxnLst/>
            <a:rect l="l" t="t" r="r" b="b"/>
            <a:pathLst>
              <a:path w="397" h="342" extrusionOk="0">
                <a:moveTo>
                  <a:pt x="23" y="0"/>
                </a:moveTo>
                <a:cubicBezTo>
                  <a:pt x="6" y="0"/>
                  <a:pt x="0" y="20"/>
                  <a:pt x="10" y="31"/>
                </a:cubicBezTo>
                <a:lnTo>
                  <a:pt x="91" y="111"/>
                </a:lnTo>
                <a:cubicBezTo>
                  <a:pt x="117" y="138"/>
                  <a:pt x="144" y="165"/>
                  <a:pt x="185" y="191"/>
                </a:cubicBezTo>
                <a:cubicBezTo>
                  <a:pt x="212" y="204"/>
                  <a:pt x="238" y="231"/>
                  <a:pt x="265" y="258"/>
                </a:cubicBezTo>
                <a:cubicBezTo>
                  <a:pt x="292" y="284"/>
                  <a:pt x="319" y="311"/>
                  <a:pt x="358" y="338"/>
                </a:cubicBezTo>
                <a:cubicBezTo>
                  <a:pt x="361" y="341"/>
                  <a:pt x="364" y="342"/>
                  <a:pt x="367" y="342"/>
                </a:cubicBezTo>
                <a:cubicBezTo>
                  <a:pt x="381" y="342"/>
                  <a:pt x="396" y="322"/>
                  <a:pt x="385" y="311"/>
                </a:cubicBezTo>
                <a:cubicBezTo>
                  <a:pt x="358" y="284"/>
                  <a:pt x="345" y="245"/>
                  <a:pt x="319" y="218"/>
                </a:cubicBezTo>
                <a:cubicBezTo>
                  <a:pt x="292" y="191"/>
                  <a:pt x="251" y="165"/>
                  <a:pt x="224" y="138"/>
                </a:cubicBezTo>
                <a:cubicBezTo>
                  <a:pt x="198" y="111"/>
                  <a:pt x="171" y="84"/>
                  <a:pt x="144" y="70"/>
                </a:cubicBezTo>
                <a:cubicBezTo>
                  <a:pt x="105" y="44"/>
                  <a:pt x="64" y="17"/>
                  <a:pt x="37" y="4"/>
                </a:cubicBezTo>
                <a:cubicBezTo>
                  <a:pt x="32" y="1"/>
                  <a:pt x="27" y="0"/>
                  <a:pt x="23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/>
          <p:cNvSpPr/>
          <p:nvPr/>
        </p:nvSpPr>
        <p:spPr>
          <a:xfrm>
            <a:off x="6298962" y="1782301"/>
            <a:ext cx="80462" cy="45719"/>
          </a:xfrm>
          <a:custGeom>
            <a:avLst/>
            <a:gdLst/>
            <a:ahLst/>
            <a:cxnLst/>
            <a:rect l="l" t="t" r="r" b="b"/>
            <a:pathLst>
              <a:path w="440" h="250" extrusionOk="0">
                <a:moveTo>
                  <a:pt x="46" y="0"/>
                </a:moveTo>
                <a:cubicBezTo>
                  <a:pt x="35" y="0"/>
                  <a:pt x="25" y="2"/>
                  <a:pt x="14" y="6"/>
                </a:cubicBezTo>
                <a:cubicBezTo>
                  <a:pt x="1" y="18"/>
                  <a:pt x="1" y="32"/>
                  <a:pt x="1" y="45"/>
                </a:cubicBezTo>
                <a:cubicBezTo>
                  <a:pt x="27" y="86"/>
                  <a:pt x="67" y="86"/>
                  <a:pt x="108" y="99"/>
                </a:cubicBezTo>
                <a:cubicBezTo>
                  <a:pt x="135" y="113"/>
                  <a:pt x="174" y="125"/>
                  <a:pt x="201" y="139"/>
                </a:cubicBezTo>
                <a:cubicBezTo>
                  <a:pt x="242" y="166"/>
                  <a:pt x="268" y="179"/>
                  <a:pt x="295" y="193"/>
                </a:cubicBezTo>
                <a:cubicBezTo>
                  <a:pt x="335" y="206"/>
                  <a:pt x="361" y="232"/>
                  <a:pt x="402" y="246"/>
                </a:cubicBezTo>
                <a:cubicBezTo>
                  <a:pt x="404" y="249"/>
                  <a:pt x="407" y="250"/>
                  <a:pt x="410" y="250"/>
                </a:cubicBezTo>
                <a:cubicBezTo>
                  <a:pt x="423" y="250"/>
                  <a:pt x="439" y="228"/>
                  <a:pt x="429" y="206"/>
                </a:cubicBezTo>
                <a:cubicBezTo>
                  <a:pt x="402" y="179"/>
                  <a:pt x="375" y="152"/>
                  <a:pt x="335" y="139"/>
                </a:cubicBezTo>
                <a:cubicBezTo>
                  <a:pt x="308" y="113"/>
                  <a:pt x="281" y="86"/>
                  <a:pt x="242" y="72"/>
                </a:cubicBezTo>
                <a:cubicBezTo>
                  <a:pt x="201" y="59"/>
                  <a:pt x="174" y="45"/>
                  <a:pt x="135" y="32"/>
                </a:cubicBezTo>
                <a:cubicBezTo>
                  <a:pt x="105" y="13"/>
                  <a:pt x="76" y="0"/>
                  <a:pt x="46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2"/>
          <p:cNvSpPr/>
          <p:nvPr/>
        </p:nvSpPr>
        <p:spPr>
          <a:xfrm>
            <a:off x="6274592" y="1803699"/>
            <a:ext cx="81782" cy="45719"/>
          </a:xfrm>
          <a:custGeom>
            <a:avLst/>
            <a:gdLst/>
            <a:ahLst/>
            <a:cxnLst/>
            <a:rect l="l" t="t" r="r" b="b"/>
            <a:pathLst>
              <a:path w="322" h="180" extrusionOk="0">
                <a:moveTo>
                  <a:pt x="54" y="0"/>
                </a:moveTo>
                <a:cubicBezTo>
                  <a:pt x="41" y="0"/>
                  <a:pt x="27" y="0"/>
                  <a:pt x="14" y="13"/>
                </a:cubicBezTo>
                <a:cubicBezTo>
                  <a:pt x="0" y="13"/>
                  <a:pt x="0" y="40"/>
                  <a:pt x="14" y="54"/>
                </a:cubicBezTo>
                <a:cubicBezTo>
                  <a:pt x="27" y="81"/>
                  <a:pt x="54" y="81"/>
                  <a:pt x="80" y="93"/>
                </a:cubicBezTo>
                <a:cubicBezTo>
                  <a:pt x="107" y="93"/>
                  <a:pt x="134" y="107"/>
                  <a:pt x="148" y="107"/>
                </a:cubicBezTo>
                <a:cubicBezTo>
                  <a:pt x="201" y="134"/>
                  <a:pt x="241" y="147"/>
                  <a:pt x="282" y="174"/>
                </a:cubicBezTo>
                <a:cubicBezTo>
                  <a:pt x="285" y="178"/>
                  <a:pt x="289" y="179"/>
                  <a:pt x="293" y="179"/>
                </a:cubicBezTo>
                <a:cubicBezTo>
                  <a:pt x="302" y="179"/>
                  <a:pt x="312" y="170"/>
                  <a:pt x="321" y="161"/>
                </a:cubicBezTo>
                <a:cubicBezTo>
                  <a:pt x="321" y="147"/>
                  <a:pt x="321" y="134"/>
                  <a:pt x="308" y="134"/>
                </a:cubicBezTo>
                <a:cubicBezTo>
                  <a:pt x="268" y="93"/>
                  <a:pt x="228" y="67"/>
                  <a:pt x="174" y="54"/>
                </a:cubicBezTo>
                <a:cubicBezTo>
                  <a:pt x="148" y="40"/>
                  <a:pt x="121" y="27"/>
                  <a:pt x="107" y="13"/>
                </a:cubicBezTo>
                <a:cubicBezTo>
                  <a:pt x="94" y="13"/>
                  <a:pt x="80" y="0"/>
                  <a:pt x="54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2"/>
          <p:cNvSpPr/>
          <p:nvPr/>
        </p:nvSpPr>
        <p:spPr>
          <a:xfrm>
            <a:off x="6296707" y="1797611"/>
            <a:ext cx="66277" cy="45719"/>
          </a:xfrm>
          <a:custGeom>
            <a:avLst/>
            <a:gdLst/>
            <a:ahLst/>
            <a:cxnLst/>
            <a:rect l="l" t="t" r="r" b="b"/>
            <a:pathLst>
              <a:path w="274" h="189" extrusionOk="0">
                <a:moveTo>
                  <a:pt x="26" y="0"/>
                </a:moveTo>
                <a:cubicBezTo>
                  <a:pt x="7" y="0"/>
                  <a:pt x="1" y="32"/>
                  <a:pt x="24" y="44"/>
                </a:cubicBezTo>
                <a:lnTo>
                  <a:pt x="63" y="83"/>
                </a:lnTo>
                <a:cubicBezTo>
                  <a:pt x="90" y="83"/>
                  <a:pt x="104" y="97"/>
                  <a:pt x="131" y="110"/>
                </a:cubicBezTo>
                <a:cubicBezTo>
                  <a:pt x="158" y="137"/>
                  <a:pt x="197" y="151"/>
                  <a:pt x="224" y="177"/>
                </a:cubicBezTo>
                <a:cubicBezTo>
                  <a:pt x="232" y="185"/>
                  <a:pt x="240" y="188"/>
                  <a:pt x="246" y="188"/>
                </a:cubicBezTo>
                <a:cubicBezTo>
                  <a:pt x="263" y="188"/>
                  <a:pt x="274" y="169"/>
                  <a:pt x="265" y="151"/>
                </a:cubicBezTo>
                <a:cubicBezTo>
                  <a:pt x="224" y="124"/>
                  <a:pt x="197" y="83"/>
                  <a:pt x="158" y="56"/>
                </a:cubicBezTo>
                <a:cubicBezTo>
                  <a:pt x="144" y="44"/>
                  <a:pt x="117" y="44"/>
                  <a:pt x="104" y="30"/>
                </a:cubicBezTo>
                <a:cubicBezTo>
                  <a:pt x="77" y="17"/>
                  <a:pt x="63" y="3"/>
                  <a:pt x="37" y="3"/>
                </a:cubicBezTo>
                <a:cubicBezTo>
                  <a:pt x="33" y="1"/>
                  <a:pt x="30" y="0"/>
                  <a:pt x="26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2"/>
          <p:cNvSpPr/>
          <p:nvPr/>
        </p:nvSpPr>
        <p:spPr>
          <a:xfrm>
            <a:off x="6243086" y="1817618"/>
            <a:ext cx="101632" cy="45719"/>
          </a:xfrm>
          <a:custGeom>
            <a:avLst/>
            <a:gdLst/>
            <a:ahLst/>
            <a:cxnLst/>
            <a:rect l="l" t="t" r="r" b="b"/>
            <a:pathLst>
              <a:path w="269" h="121" extrusionOk="0">
                <a:moveTo>
                  <a:pt x="41" y="1"/>
                </a:moveTo>
                <a:cubicBezTo>
                  <a:pt x="28" y="14"/>
                  <a:pt x="15" y="14"/>
                  <a:pt x="15" y="40"/>
                </a:cubicBezTo>
                <a:cubicBezTo>
                  <a:pt x="1" y="54"/>
                  <a:pt x="15" y="67"/>
                  <a:pt x="28" y="81"/>
                </a:cubicBezTo>
                <a:cubicBezTo>
                  <a:pt x="41" y="94"/>
                  <a:pt x="68" y="94"/>
                  <a:pt x="81" y="94"/>
                </a:cubicBezTo>
                <a:cubicBezTo>
                  <a:pt x="95" y="108"/>
                  <a:pt x="122" y="108"/>
                  <a:pt x="135" y="108"/>
                </a:cubicBezTo>
                <a:cubicBezTo>
                  <a:pt x="161" y="108"/>
                  <a:pt x="202" y="121"/>
                  <a:pt x="229" y="121"/>
                </a:cubicBezTo>
                <a:cubicBezTo>
                  <a:pt x="242" y="121"/>
                  <a:pt x="255" y="108"/>
                  <a:pt x="268" y="94"/>
                </a:cubicBezTo>
                <a:cubicBezTo>
                  <a:pt x="268" y="81"/>
                  <a:pt x="255" y="67"/>
                  <a:pt x="242" y="54"/>
                </a:cubicBezTo>
                <a:cubicBezTo>
                  <a:pt x="215" y="40"/>
                  <a:pt x="175" y="40"/>
                  <a:pt x="148" y="28"/>
                </a:cubicBezTo>
                <a:cubicBezTo>
                  <a:pt x="135" y="14"/>
                  <a:pt x="122" y="14"/>
                  <a:pt x="108" y="14"/>
                </a:cubicBezTo>
                <a:lnTo>
                  <a:pt x="81" y="14"/>
                </a:lnTo>
                <a:cubicBezTo>
                  <a:pt x="68" y="1"/>
                  <a:pt x="54" y="1"/>
                  <a:pt x="41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2"/>
          <p:cNvSpPr/>
          <p:nvPr/>
        </p:nvSpPr>
        <p:spPr>
          <a:xfrm>
            <a:off x="6744968" y="1691744"/>
            <a:ext cx="331642" cy="213095"/>
          </a:xfrm>
          <a:custGeom>
            <a:avLst/>
            <a:gdLst/>
            <a:ahLst/>
            <a:cxnLst/>
            <a:rect l="l" t="t" r="r" b="b"/>
            <a:pathLst>
              <a:path w="3077" h="1977" extrusionOk="0">
                <a:moveTo>
                  <a:pt x="573" y="0"/>
                </a:moveTo>
                <a:cubicBezTo>
                  <a:pt x="424" y="0"/>
                  <a:pt x="299" y="22"/>
                  <a:pt x="214" y="70"/>
                </a:cubicBezTo>
                <a:cubicBezTo>
                  <a:pt x="27" y="177"/>
                  <a:pt x="0" y="699"/>
                  <a:pt x="161" y="819"/>
                </a:cubicBezTo>
                <a:cubicBezTo>
                  <a:pt x="428" y="1033"/>
                  <a:pt x="1311" y="1047"/>
                  <a:pt x="2167" y="1368"/>
                </a:cubicBezTo>
                <a:cubicBezTo>
                  <a:pt x="2454" y="1479"/>
                  <a:pt x="2881" y="1977"/>
                  <a:pt x="2991" y="1977"/>
                </a:cubicBezTo>
                <a:cubicBezTo>
                  <a:pt x="2999" y="1977"/>
                  <a:pt x="3005" y="1974"/>
                  <a:pt x="3009" y="1969"/>
                </a:cubicBezTo>
                <a:cubicBezTo>
                  <a:pt x="3077" y="1903"/>
                  <a:pt x="2970" y="1154"/>
                  <a:pt x="2515" y="712"/>
                </a:cubicBezTo>
                <a:cubicBezTo>
                  <a:pt x="2161" y="347"/>
                  <a:pt x="1172" y="0"/>
                  <a:pt x="573" y="0"/>
                </a:cubicBezTo>
                <a:close/>
              </a:path>
            </a:pathLst>
          </a:custGeom>
          <a:solidFill>
            <a:srgbClr val="073E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2"/>
          <p:cNvSpPr/>
          <p:nvPr/>
        </p:nvSpPr>
        <p:spPr>
          <a:xfrm>
            <a:off x="6824561" y="1700791"/>
            <a:ext cx="45719" cy="123336"/>
          </a:xfrm>
          <a:custGeom>
            <a:avLst/>
            <a:gdLst/>
            <a:ahLst/>
            <a:cxnLst/>
            <a:rect l="l" t="t" r="r" b="b"/>
            <a:pathLst>
              <a:path w="291" h="785" extrusionOk="0">
                <a:moveTo>
                  <a:pt x="279" y="0"/>
                </a:moveTo>
                <a:cubicBezTo>
                  <a:pt x="276" y="0"/>
                  <a:pt x="272" y="2"/>
                  <a:pt x="268" y="6"/>
                </a:cubicBezTo>
                <a:cubicBezTo>
                  <a:pt x="161" y="73"/>
                  <a:pt x="107" y="220"/>
                  <a:pt x="68" y="340"/>
                </a:cubicBezTo>
                <a:cubicBezTo>
                  <a:pt x="27" y="474"/>
                  <a:pt x="0" y="622"/>
                  <a:pt x="0" y="755"/>
                </a:cubicBezTo>
                <a:cubicBezTo>
                  <a:pt x="0" y="775"/>
                  <a:pt x="10" y="785"/>
                  <a:pt x="22" y="785"/>
                </a:cubicBezTo>
                <a:cubicBezTo>
                  <a:pt x="34" y="785"/>
                  <a:pt x="47" y="775"/>
                  <a:pt x="54" y="755"/>
                </a:cubicBezTo>
                <a:cubicBezTo>
                  <a:pt x="80" y="634"/>
                  <a:pt x="94" y="501"/>
                  <a:pt x="134" y="367"/>
                </a:cubicBezTo>
                <a:cubicBezTo>
                  <a:pt x="148" y="313"/>
                  <a:pt x="175" y="247"/>
                  <a:pt x="201" y="193"/>
                </a:cubicBezTo>
                <a:cubicBezTo>
                  <a:pt x="228" y="126"/>
                  <a:pt x="268" y="73"/>
                  <a:pt x="282" y="19"/>
                </a:cubicBezTo>
                <a:cubicBezTo>
                  <a:pt x="291" y="10"/>
                  <a:pt x="287" y="0"/>
                  <a:pt x="279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2"/>
          <p:cNvSpPr/>
          <p:nvPr/>
        </p:nvSpPr>
        <p:spPr>
          <a:xfrm>
            <a:off x="6800553" y="1701313"/>
            <a:ext cx="45719" cy="243849"/>
          </a:xfrm>
          <a:custGeom>
            <a:avLst/>
            <a:gdLst/>
            <a:ahLst/>
            <a:cxnLst/>
            <a:rect l="l" t="t" r="r" b="b"/>
            <a:pathLst>
              <a:path w="135" h="720" extrusionOk="0">
                <a:moveTo>
                  <a:pt x="107" y="0"/>
                </a:moveTo>
                <a:cubicBezTo>
                  <a:pt x="67" y="27"/>
                  <a:pt x="40" y="80"/>
                  <a:pt x="40" y="120"/>
                </a:cubicBezTo>
                <a:cubicBezTo>
                  <a:pt x="27" y="187"/>
                  <a:pt x="13" y="241"/>
                  <a:pt x="13" y="307"/>
                </a:cubicBezTo>
                <a:cubicBezTo>
                  <a:pt x="0" y="441"/>
                  <a:pt x="0" y="575"/>
                  <a:pt x="0" y="709"/>
                </a:cubicBezTo>
                <a:cubicBezTo>
                  <a:pt x="0" y="716"/>
                  <a:pt x="7" y="719"/>
                  <a:pt x="14" y="719"/>
                </a:cubicBezTo>
                <a:cubicBezTo>
                  <a:pt x="20" y="719"/>
                  <a:pt x="27" y="716"/>
                  <a:pt x="27" y="709"/>
                </a:cubicBezTo>
                <a:cubicBezTo>
                  <a:pt x="40" y="589"/>
                  <a:pt x="40" y="468"/>
                  <a:pt x="54" y="348"/>
                </a:cubicBezTo>
                <a:cubicBezTo>
                  <a:pt x="67" y="281"/>
                  <a:pt x="67" y="227"/>
                  <a:pt x="81" y="174"/>
                </a:cubicBezTo>
                <a:cubicBezTo>
                  <a:pt x="93" y="120"/>
                  <a:pt x="107" y="67"/>
                  <a:pt x="134" y="13"/>
                </a:cubicBezTo>
                <a:cubicBezTo>
                  <a:pt x="134" y="13"/>
                  <a:pt x="120" y="0"/>
                  <a:pt x="107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2"/>
          <p:cNvSpPr/>
          <p:nvPr/>
        </p:nvSpPr>
        <p:spPr>
          <a:xfrm>
            <a:off x="6852309" y="1702879"/>
            <a:ext cx="45719" cy="91674"/>
          </a:xfrm>
          <a:custGeom>
            <a:avLst/>
            <a:gdLst/>
            <a:ahLst/>
            <a:cxnLst/>
            <a:rect l="l" t="t" r="r" b="b"/>
            <a:pathLst>
              <a:path w="396" h="794" extrusionOk="0">
                <a:moveTo>
                  <a:pt x="355" y="0"/>
                </a:moveTo>
                <a:cubicBezTo>
                  <a:pt x="348" y="0"/>
                  <a:pt x="341" y="3"/>
                  <a:pt x="335" y="9"/>
                </a:cubicBezTo>
                <a:cubicBezTo>
                  <a:pt x="268" y="49"/>
                  <a:pt x="228" y="116"/>
                  <a:pt x="201" y="169"/>
                </a:cubicBezTo>
                <a:cubicBezTo>
                  <a:pt x="161" y="236"/>
                  <a:pt x="134" y="289"/>
                  <a:pt x="107" y="357"/>
                </a:cubicBezTo>
                <a:cubicBezTo>
                  <a:pt x="54" y="490"/>
                  <a:pt x="27" y="637"/>
                  <a:pt x="0" y="771"/>
                </a:cubicBezTo>
                <a:cubicBezTo>
                  <a:pt x="0" y="787"/>
                  <a:pt x="10" y="793"/>
                  <a:pt x="20" y="793"/>
                </a:cubicBezTo>
                <a:cubicBezTo>
                  <a:pt x="27" y="793"/>
                  <a:pt x="35" y="790"/>
                  <a:pt x="41" y="785"/>
                </a:cubicBezTo>
                <a:cubicBezTo>
                  <a:pt x="68" y="651"/>
                  <a:pt x="107" y="517"/>
                  <a:pt x="161" y="396"/>
                </a:cubicBezTo>
                <a:cubicBezTo>
                  <a:pt x="187" y="330"/>
                  <a:pt x="214" y="263"/>
                  <a:pt x="255" y="209"/>
                </a:cubicBezTo>
                <a:lnTo>
                  <a:pt x="375" y="49"/>
                </a:lnTo>
                <a:cubicBezTo>
                  <a:pt x="395" y="28"/>
                  <a:pt x="377" y="0"/>
                  <a:pt x="355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2"/>
          <p:cNvSpPr/>
          <p:nvPr/>
        </p:nvSpPr>
        <p:spPr>
          <a:xfrm>
            <a:off x="6878405" y="1712622"/>
            <a:ext cx="45719" cy="81087"/>
          </a:xfrm>
          <a:custGeom>
            <a:avLst/>
            <a:gdLst/>
            <a:ahLst/>
            <a:cxnLst/>
            <a:rect l="l" t="t" r="r" b="b"/>
            <a:pathLst>
              <a:path w="415" h="736" extrusionOk="0">
                <a:moveTo>
                  <a:pt x="373" y="0"/>
                </a:moveTo>
                <a:cubicBezTo>
                  <a:pt x="351" y="0"/>
                  <a:pt x="329" y="22"/>
                  <a:pt x="308" y="44"/>
                </a:cubicBezTo>
                <a:cubicBezTo>
                  <a:pt x="281" y="70"/>
                  <a:pt x="268" y="97"/>
                  <a:pt x="241" y="124"/>
                </a:cubicBezTo>
                <a:cubicBezTo>
                  <a:pt x="201" y="164"/>
                  <a:pt x="161" y="231"/>
                  <a:pt x="134" y="284"/>
                </a:cubicBezTo>
                <a:cubicBezTo>
                  <a:pt x="67" y="418"/>
                  <a:pt x="27" y="566"/>
                  <a:pt x="1" y="726"/>
                </a:cubicBezTo>
                <a:cubicBezTo>
                  <a:pt x="1" y="733"/>
                  <a:pt x="7" y="736"/>
                  <a:pt x="14" y="736"/>
                </a:cubicBezTo>
                <a:cubicBezTo>
                  <a:pt x="21" y="736"/>
                  <a:pt x="27" y="733"/>
                  <a:pt x="27" y="726"/>
                </a:cubicBezTo>
                <a:cubicBezTo>
                  <a:pt x="81" y="593"/>
                  <a:pt x="120" y="459"/>
                  <a:pt x="188" y="325"/>
                </a:cubicBezTo>
                <a:cubicBezTo>
                  <a:pt x="215" y="271"/>
                  <a:pt x="254" y="218"/>
                  <a:pt x="295" y="164"/>
                </a:cubicBezTo>
                <a:cubicBezTo>
                  <a:pt x="322" y="138"/>
                  <a:pt x="334" y="111"/>
                  <a:pt x="361" y="97"/>
                </a:cubicBezTo>
                <a:cubicBezTo>
                  <a:pt x="388" y="70"/>
                  <a:pt x="415" y="57"/>
                  <a:pt x="415" y="31"/>
                </a:cubicBezTo>
                <a:cubicBezTo>
                  <a:pt x="415" y="17"/>
                  <a:pt x="402" y="4"/>
                  <a:pt x="388" y="4"/>
                </a:cubicBezTo>
                <a:cubicBezTo>
                  <a:pt x="383" y="1"/>
                  <a:pt x="378" y="0"/>
                  <a:pt x="373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2"/>
          <p:cNvSpPr/>
          <p:nvPr/>
        </p:nvSpPr>
        <p:spPr>
          <a:xfrm>
            <a:off x="6911224" y="1717318"/>
            <a:ext cx="48824" cy="72109"/>
          </a:xfrm>
          <a:custGeom>
            <a:avLst/>
            <a:gdLst/>
            <a:ahLst/>
            <a:cxnLst/>
            <a:rect l="l" t="t" r="r" b="b"/>
            <a:pathLst>
              <a:path w="453" h="669" extrusionOk="0">
                <a:moveTo>
                  <a:pt x="391" y="1"/>
                </a:moveTo>
                <a:cubicBezTo>
                  <a:pt x="386" y="1"/>
                  <a:pt x="380" y="2"/>
                  <a:pt x="375" y="3"/>
                </a:cubicBezTo>
                <a:cubicBezTo>
                  <a:pt x="334" y="16"/>
                  <a:pt x="307" y="57"/>
                  <a:pt x="294" y="84"/>
                </a:cubicBezTo>
                <a:cubicBezTo>
                  <a:pt x="268" y="97"/>
                  <a:pt x="254" y="123"/>
                  <a:pt x="227" y="150"/>
                </a:cubicBezTo>
                <a:cubicBezTo>
                  <a:pt x="187" y="204"/>
                  <a:pt x="161" y="257"/>
                  <a:pt x="120" y="311"/>
                </a:cubicBezTo>
                <a:cubicBezTo>
                  <a:pt x="93" y="364"/>
                  <a:pt x="66" y="418"/>
                  <a:pt x="40" y="485"/>
                </a:cubicBezTo>
                <a:cubicBezTo>
                  <a:pt x="27" y="539"/>
                  <a:pt x="13" y="605"/>
                  <a:pt x="0" y="658"/>
                </a:cubicBezTo>
                <a:cubicBezTo>
                  <a:pt x="0" y="665"/>
                  <a:pt x="3" y="669"/>
                  <a:pt x="7" y="669"/>
                </a:cubicBezTo>
                <a:cubicBezTo>
                  <a:pt x="10" y="669"/>
                  <a:pt x="13" y="665"/>
                  <a:pt x="13" y="658"/>
                </a:cubicBezTo>
                <a:cubicBezTo>
                  <a:pt x="40" y="605"/>
                  <a:pt x="80" y="551"/>
                  <a:pt x="120" y="498"/>
                </a:cubicBezTo>
                <a:cubicBezTo>
                  <a:pt x="147" y="444"/>
                  <a:pt x="173" y="405"/>
                  <a:pt x="200" y="351"/>
                </a:cubicBezTo>
                <a:cubicBezTo>
                  <a:pt x="241" y="311"/>
                  <a:pt x="281" y="257"/>
                  <a:pt x="321" y="217"/>
                </a:cubicBezTo>
                <a:cubicBezTo>
                  <a:pt x="334" y="191"/>
                  <a:pt x="361" y="164"/>
                  <a:pt x="375" y="150"/>
                </a:cubicBezTo>
                <a:cubicBezTo>
                  <a:pt x="401" y="123"/>
                  <a:pt x="428" y="110"/>
                  <a:pt x="441" y="70"/>
                </a:cubicBezTo>
                <a:cubicBezTo>
                  <a:pt x="453" y="36"/>
                  <a:pt x="424" y="1"/>
                  <a:pt x="391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2"/>
          <p:cNvSpPr/>
          <p:nvPr/>
        </p:nvSpPr>
        <p:spPr>
          <a:xfrm>
            <a:off x="6936598" y="1731237"/>
            <a:ext cx="45719" cy="85316"/>
          </a:xfrm>
          <a:custGeom>
            <a:avLst/>
            <a:gdLst/>
            <a:ahLst/>
            <a:cxnLst/>
            <a:rect l="l" t="t" r="r" b="b"/>
            <a:pathLst>
              <a:path w="388" h="724" extrusionOk="0">
                <a:moveTo>
                  <a:pt x="362" y="0"/>
                </a:moveTo>
                <a:cubicBezTo>
                  <a:pt x="358" y="0"/>
                  <a:pt x="353" y="1"/>
                  <a:pt x="348" y="4"/>
                </a:cubicBezTo>
                <a:cubicBezTo>
                  <a:pt x="294" y="31"/>
                  <a:pt x="268" y="97"/>
                  <a:pt x="227" y="151"/>
                </a:cubicBezTo>
                <a:cubicBezTo>
                  <a:pt x="187" y="204"/>
                  <a:pt x="161" y="258"/>
                  <a:pt x="134" y="311"/>
                </a:cubicBezTo>
                <a:cubicBezTo>
                  <a:pt x="67" y="432"/>
                  <a:pt x="27" y="552"/>
                  <a:pt x="0" y="686"/>
                </a:cubicBezTo>
                <a:cubicBezTo>
                  <a:pt x="0" y="709"/>
                  <a:pt x="18" y="724"/>
                  <a:pt x="36" y="724"/>
                </a:cubicBezTo>
                <a:cubicBezTo>
                  <a:pt x="49" y="724"/>
                  <a:pt x="61" y="716"/>
                  <a:pt x="67" y="700"/>
                </a:cubicBezTo>
                <a:cubicBezTo>
                  <a:pt x="93" y="579"/>
                  <a:pt x="134" y="459"/>
                  <a:pt x="187" y="352"/>
                </a:cubicBezTo>
                <a:cubicBezTo>
                  <a:pt x="214" y="298"/>
                  <a:pt x="254" y="231"/>
                  <a:pt x="281" y="177"/>
                </a:cubicBezTo>
                <a:cubicBezTo>
                  <a:pt x="307" y="164"/>
                  <a:pt x="321" y="138"/>
                  <a:pt x="334" y="111"/>
                </a:cubicBezTo>
                <a:cubicBezTo>
                  <a:pt x="361" y="84"/>
                  <a:pt x="375" y="70"/>
                  <a:pt x="388" y="31"/>
                </a:cubicBezTo>
                <a:cubicBezTo>
                  <a:pt x="388" y="20"/>
                  <a:pt x="379" y="0"/>
                  <a:pt x="362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2"/>
          <p:cNvSpPr/>
          <p:nvPr/>
        </p:nvSpPr>
        <p:spPr>
          <a:xfrm>
            <a:off x="6964532" y="1747853"/>
            <a:ext cx="61973" cy="64780"/>
          </a:xfrm>
          <a:custGeom>
            <a:avLst/>
            <a:gdLst/>
            <a:ahLst/>
            <a:cxnLst/>
            <a:rect l="l" t="t" r="r" b="b"/>
            <a:pathLst>
              <a:path w="575" h="601" extrusionOk="0">
                <a:moveTo>
                  <a:pt x="548" y="0"/>
                </a:moveTo>
                <a:cubicBezTo>
                  <a:pt x="535" y="0"/>
                  <a:pt x="509" y="13"/>
                  <a:pt x="482" y="27"/>
                </a:cubicBezTo>
                <a:cubicBezTo>
                  <a:pt x="468" y="40"/>
                  <a:pt x="441" y="54"/>
                  <a:pt x="428" y="81"/>
                </a:cubicBezTo>
                <a:cubicBezTo>
                  <a:pt x="254" y="214"/>
                  <a:pt x="120" y="388"/>
                  <a:pt x="0" y="575"/>
                </a:cubicBezTo>
                <a:cubicBezTo>
                  <a:pt x="0" y="585"/>
                  <a:pt x="13" y="600"/>
                  <a:pt x="25" y="600"/>
                </a:cubicBezTo>
                <a:cubicBezTo>
                  <a:pt x="31" y="600"/>
                  <a:pt x="36" y="597"/>
                  <a:pt x="40" y="589"/>
                </a:cubicBezTo>
                <a:cubicBezTo>
                  <a:pt x="80" y="548"/>
                  <a:pt x="120" y="495"/>
                  <a:pt x="161" y="455"/>
                </a:cubicBezTo>
                <a:cubicBezTo>
                  <a:pt x="187" y="402"/>
                  <a:pt x="227" y="361"/>
                  <a:pt x="268" y="307"/>
                </a:cubicBezTo>
                <a:cubicBezTo>
                  <a:pt x="348" y="227"/>
                  <a:pt x="428" y="161"/>
                  <a:pt x="509" y="93"/>
                </a:cubicBezTo>
                <a:cubicBezTo>
                  <a:pt x="535" y="81"/>
                  <a:pt x="562" y="67"/>
                  <a:pt x="575" y="40"/>
                </a:cubicBezTo>
                <a:cubicBezTo>
                  <a:pt x="575" y="27"/>
                  <a:pt x="575" y="13"/>
                  <a:pt x="548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2"/>
          <p:cNvSpPr/>
          <p:nvPr/>
        </p:nvSpPr>
        <p:spPr>
          <a:xfrm>
            <a:off x="6968562" y="1778907"/>
            <a:ext cx="66815" cy="45719"/>
          </a:xfrm>
          <a:custGeom>
            <a:avLst/>
            <a:gdLst/>
            <a:ahLst/>
            <a:cxnLst/>
            <a:rect l="l" t="t" r="r" b="b"/>
            <a:pathLst>
              <a:path w="437" h="299" extrusionOk="0">
                <a:moveTo>
                  <a:pt x="410" y="0"/>
                </a:moveTo>
                <a:cubicBezTo>
                  <a:pt x="408" y="0"/>
                  <a:pt x="405" y="1"/>
                  <a:pt x="402" y="4"/>
                </a:cubicBezTo>
                <a:cubicBezTo>
                  <a:pt x="362" y="18"/>
                  <a:pt x="322" y="31"/>
                  <a:pt x="295" y="45"/>
                </a:cubicBezTo>
                <a:cubicBezTo>
                  <a:pt x="255" y="71"/>
                  <a:pt x="228" y="98"/>
                  <a:pt x="201" y="111"/>
                </a:cubicBezTo>
                <a:cubicBezTo>
                  <a:pt x="161" y="138"/>
                  <a:pt x="135" y="152"/>
                  <a:pt x="94" y="178"/>
                </a:cubicBezTo>
                <a:cubicBezTo>
                  <a:pt x="67" y="205"/>
                  <a:pt x="41" y="232"/>
                  <a:pt x="14" y="271"/>
                </a:cubicBezTo>
                <a:cubicBezTo>
                  <a:pt x="1" y="285"/>
                  <a:pt x="28" y="298"/>
                  <a:pt x="41" y="298"/>
                </a:cubicBezTo>
                <a:cubicBezTo>
                  <a:pt x="81" y="271"/>
                  <a:pt x="108" y="259"/>
                  <a:pt x="148" y="232"/>
                </a:cubicBezTo>
                <a:cubicBezTo>
                  <a:pt x="174" y="205"/>
                  <a:pt x="201" y="191"/>
                  <a:pt x="242" y="164"/>
                </a:cubicBezTo>
                <a:cubicBezTo>
                  <a:pt x="269" y="138"/>
                  <a:pt x="295" y="125"/>
                  <a:pt x="335" y="98"/>
                </a:cubicBezTo>
                <a:cubicBezTo>
                  <a:pt x="362" y="84"/>
                  <a:pt x="388" y="57"/>
                  <a:pt x="415" y="31"/>
                </a:cubicBezTo>
                <a:cubicBezTo>
                  <a:pt x="437" y="20"/>
                  <a:pt x="423" y="0"/>
                  <a:pt x="410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2"/>
          <p:cNvSpPr/>
          <p:nvPr/>
        </p:nvSpPr>
        <p:spPr>
          <a:xfrm>
            <a:off x="6950669" y="1794478"/>
            <a:ext cx="103758" cy="45719"/>
          </a:xfrm>
          <a:custGeom>
            <a:avLst/>
            <a:gdLst/>
            <a:ahLst/>
            <a:cxnLst/>
            <a:rect l="l" t="t" r="r" b="b"/>
            <a:pathLst>
              <a:path w="463" h="204" extrusionOk="0">
                <a:moveTo>
                  <a:pt x="410" y="0"/>
                </a:moveTo>
                <a:cubicBezTo>
                  <a:pt x="383" y="0"/>
                  <a:pt x="356" y="12"/>
                  <a:pt x="329" y="12"/>
                </a:cubicBezTo>
                <a:cubicBezTo>
                  <a:pt x="290" y="26"/>
                  <a:pt x="249" y="39"/>
                  <a:pt x="222" y="53"/>
                </a:cubicBezTo>
                <a:cubicBezTo>
                  <a:pt x="183" y="66"/>
                  <a:pt x="142" y="80"/>
                  <a:pt x="115" y="106"/>
                </a:cubicBezTo>
                <a:cubicBezTo>
                  <a:pt x="76" y="119"/>
                  <a:pt x="49" y="146"/>
                  <a:pt x="22" y="173"/>
                </a:cubicBezTo>
                <a:cubicBezTo>
                  <a:pt x="1" y="184"/>
                  <a:pt x="14" y="203"/>
                  <a:pt x="33" y="203"/>
                </a:cubicBezTo>
                <a:cubicBezTo>
                  <a:pt x="38" y="203"/>
                  <a:pt x="43" y="202"/>
                  <a:pt x="49" y="199"/>
                </a:cubicBezTo>
                <a:cubicBezTo>
                  <a:pt x="76" y="187"/>
                  <a:pt x="115" y="173"/>
                  <a:pt x="142" y="160"/>
                </a:cubicBezTo>
                <a:cubicBezTo>
                  <a:pt x="183" y="146"/>
                  <a:pt x="209" y="133"/>
                  <a:pt x="249" y="133"/>
                </a:cubicBezTo>
                <a:cubicBezTo>
                  <a:pt x="276" y="119"/>
                  <a:pt x="316" y="106"/>
                  <a:pt x="356" y="92"/>
                </a:cubicBezTo>
                <a:cubicBezTo>
                  <a:pt x="383" y="92"/>
                  <a:pt x="436" y="92"/>
                  <a:pt x="450" y="53"/>
                </a:cubicBezTo>
                <a:cubicBezTo>
                  <a:pt x="463" y="53"/>
                  <a:pt x="463" y="26"/>
                  <a:pt x="450" y="12"/>
                </a:cubicBezTo>
                <a:cubicBezTo>
                  <a:pt x="436" y="3"/>
                  <a:pt x="423" y="0"/>
                  <a:pt x="410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2"/>
          <p:cNvSpPr/>
          <p:nvPr/>
        </p:nvSpPr>
        <p:spPr>
          <a:xfrm>
            <a:off x="6961168" y="1817619"/>
            <a:ext cx="103785" cy="45719"/>
          </a:xfrm>
          <a:custGeom>
            <a:avLst/>
            <a:gdLst/>
            <a:ahLst/>
            <a:cxnLst/>
            <a:rect l="l" t="t" r="r" b="b"/>
            <a:pathLst>
              <a:path w="336" h="148" extrusionOk="0">
                <a:moveTo>
                  <a:pt x="229" y="1"/>
                </a:moveTo>
                <a:cubicBezTo>
                  <a:pt x="215" y="14"/>
                  <a:pt x="188" y="28"/>
                  <a:pt x="161" y="28"/>
                </a:cubicBezTo>
                <a:cubicBezTo>
                  <a:pt x="108" y="40"/>
                  <a:pt x="68" y="67"/>
                  <a:pt x="15" y="94"/>
                </a:cubicBezTo>
                <a:cubicBezTo>
                  <a:pt x="1" y="108"/>
                  <a:pt x="1" y="121"/>
                  <a:pt x="1" y="135"/>
                </a:cubicBezTo>
                <a:cubicBezTo>
                  <a:pt x="15" y="147"/>
                  <a:pt x="28" y="147"/>
                  <a:pt x="42" y="147"/>
                </a:cubicBezTo>
                <a:cubicBezTo>
                  <a:pt x="81" y="121"/>
                  <a:pt x="122" y="108"/>
                  <a:pt x="175" y="94"/>
                </a:cubicBezTo>
                <a:cubicBezTo>
                  <a:pt x="202" y="94"/>
                  <a:pt x="229" y="81"/>
                  <a:pt x="242" y="81"/>
                </a:cubicBezTo>
                <a:cubicBezTo>
                  <a:pt x="268" y="81"/>
                  <a:pt x="309" y="81"/>
                  <a:pt x="322" y="54"/>
                </a:cubicBezTo>
                <a:cubicBezTo>
                  <a:pt x="336" y="40"/>
                  <a:pt x="336" y="28"/>
                  <a:pt x="322" y="14"/>
                </a:cubicBezTo>
                <a:cubicBezTo>
                  <a:pt x="309" y="1"/>
                  <a:pt x="295" y="1"/>
                  <a:pt x="282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"/>
          <p:cNvSpPr/>
          <p:nvPr/>
        </p:nvSpPr>
        <p:spPr>
          <a:xfrm>
            <a:off x="6972898" y="1810398"/>
            <a:ext cx="82399" cy="45719"/>
          </a:xfrm>
          <a:custGeom>
            <a:avLst/>
            <a:gdLst/>
            <a:ahLst/>
            <a:cxnLst/>
            <a:rect l="l" t="t" r="r" b="b"/>
            <a:pathLst>
              <a:path w="301" h="167" extrusionOk="0">
                <a:moveTo>
                  <a:pt x="275" y="1"/>
                </a:moveTo>
                <a:cubicBezTo>
                  <a:pt x="272" y="1"/>
                  <a:pt x="268" y="2"/>
                  <a:pt x="264" y="4"/>
                </a:cubicBezTo>
                <a:cubicBezTo>
                  <a:pt x="237" y="4"/>
                  <a:pt x="211" y="4"/>
                  <a:pt x="198" y="16"/>
                </a:cubicBezTo>
                <a:cubicBezTo>
                  <a:pt x="171" y="30"/>
                  <a:pt x="157" y="30"/>
                  <a:pt x="130" y="43"/>
                </a:cubicBezTo>
                <a:cubicBezTo>
                  <a:pt x="91" y="70"/>
                  <a:pt x="64" y="97"/>
                  <a:pt x="23" y="123"/>
                </a:cubicBezTo>
                <a:cubicBezTo>
                  <a:pt x="0" y="135"/>
                  <a:pt x="17" y="167"/>
                  <a:pt x="39" y="167"/>
                </a:cubicBezTo>
                <a:cubicBezTo>
                  <a:pt x="43" y="167"/>
                  <a:pt x="46" y="166"/>
                  <a:pt x="50" y="164"/>
                </a:cubicBezTo>
                <a:cubicBezTo>
                  <a:pt x="91" y="137"/>
                  <a:pt x="118" y="111"/>
                  <a:pt x="157" y="97"/>
                </a:cubicBezTo>
                <a:cubicBezTo>
                  <a:pt x="184" y="84"/>
                  <a:pt x="198" y="84"/>
                  <a:pt x="225" y="70"/>
                </a:cubicBezTo>
                <a:cubicBezTo>
                  <a:pt x="237" y="70"/>
                  <a:pt x="251" y="57"/>
                  <a:pt x="278" y="43"/>
                </a:cubicBezTo>
                <a:cubicBezTo>
                  <a:pt x="301" y="32"/>
                  <a:pt x="294" y="1"/>
                  <a:pt x="275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2"/>
          <p:cNvSpPr/>
          <p:nvPr/>
        </p:nvSpPr>
        <p:spPr>
          <a:xfrm>
            <a:off x="6940201" y="1832754"/>
            <a:ext cx="129450" cy="45719"/>
          </a:xfrm>
          <a:custGeom>
            <a:avLst/>
            <a:gdLst/>
            <a:ahLst/>
            <a:cxnLst/>
            <a:rect l="l" t="t" r="r" b="b"/>
            <a:pathLst>
              <a:path w="269" h="95" extrusionOk="0">
                <a:moveTo>
                  <a:pt x="121" y="0"/>
                </a:moveTo>
                <a:cubicBezTo>
                  <a:pt x="94" y="14"/>
                  <a:pt x="67" y="14"/>
                  <a:pt x="28" y="27"/>
                </a:cubicBezTo>
                <a:cubicBezTo>
                  <a:pt x="14" y="27"/>
                  <a:pt x="1" y="41"/>
                  <a:pt x="1" y="54"/>
                </a:cubicBezTo>
                <a:cubicBezTo>
                  <a:pt x="1" y="68"/>
                  <a:pt x="14" y="94"/>
                  <a:pt x="28" y="94"/>
                </a:cubicBezTo>
                <a:lnTo>
                  <a:pt x="188" y="94"/>
                </a:lnTo>
                <a:cubicBezTo>
                  <a:pt x="201" y="80"/>
                  <a:pt x="228" y="80"/>
                  <a:pt x="242" y="68"/>
                </a:cubicBezTo>
                <a:cubicBezTo>
                  <a:pt x="254" y="68"/>
                  <a:pt x="268" y="54"/>
                  <a:pt x="268" y="27"/>
                </a:cubicBezTo>
                <a:cubicBezTo>
                  <a:pt x="268" y="14"/>
                  <a:pt x="242" y="0"/>
                  <a:pt x="228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5045248" y="1022350"/>
            <a:ext cx="3333036" cy="3516407"/>
          </a:xfrm>
          <a:custGeom>
            <a:avLst/>
            <a:gdLst/>
            <a:ahLst/>
            <a:cxnLst/>
            <a:rect l="l" t="t" r="r" b="b"/>
            <a:pathLst>
              <a:path w="39047" h="35021" extrusionOk="0">
                <a:moveTo>
                  <a:pt x="19616" y="0"/>
                </a:moveTo>
                <a:cubicBezTo>
                  <a:pt x="19587" y="0"/>
                  <a:pt x="19558" y="1"/>
                  <a:pt x="19530" y="2"/>
                </a:cubicBezTo>
                <a:cubicBezTo>
                  <a:pt x="17871" y="69"/>
                  <a:pt x="17912" y="925"/>
                  <a:pt x="17912" y="925"/>
                </a:cubicBezTo>
                <a:cubicBezTo>
                  <a:pt x="17912" y="925"/>
                  <a:pt x="17835" y="303"/>
                  <a:pt x="16791" y="303"/>
                </a:cubicBezTo>
                <a:cubicBezTo>
                  <a:pt x="16527" y="303"/>
                  <a:pt x="16201" y="343"/>
                  <a:pt x="15798" y="443"/>
                </a:cubicBezTo>
                <a:cubicBezTo>
                  <a:pt x="13805" y="951"/>
                  <a:pt x="9110" y="4215"/>
                  <a:pt x="8522" y="6931"/>
                </a:cubicBezTo>
                <a:cubicBezTo>
                  <a:pt x="7933" y="9633"/>
                  <a:pt x="8989" y="11626"/>
                  <a:pt x="7571" y="12883"/>
                </a:cubicBezTo>
                <a:cubicBezTo>
                  <a:pt x="6153" y="14140"/>
                  <a:pt x="3986" y="14729"/>
                  <a:pt x="2997" y="16842"/>
                </a:cubicBezTo>
                <a:cubicBezTo>
                  <a:pt x="1994" y="18956"/>
                  <a:pt x="3344" y="20923"/>
                  <a:pt x="2809" y="21899"/>
                </a:cubicBezTo>
                <a:cubicBezTo>
                  <a:pt x="2261" y="22862"/>
                  <a:pt x="0" y="24119"/>
                  <a:pt x="95" y="27424"/>
                </a:cubicBezTo>
                <a:cubicBezTo>
                  <a:pt x="190" y="30507"/>
                  <a:pt x="2454" y="33452"/>
                  <a:pt x="6456" y="33452"/>
                </a:cubicBezTo>
                <a:cubicBezTo>
                  <a:pt x="6933" y="33452"/>
                  <a:pt x="7435" y="33410"/>
                  <a:pt x="7960" y="33322"/>
                </a:cubicBezTo>
                <a:lnTo>
                  <a:pt x="8013" y="33282"/>
                </a:lnTo>
                <a:cubicBezTo>
                  <a:pt x="7010" y="32400"/>
                  <a:pt x="6234" y="31316"/>
                  <a:pt x="6007" y="30058"/>
                </a:cubicBezTo>
                <a:cubicBezTo>
                  <a:pt x="5217" y="25792"/>
                  <a:pt x="7999" y="23170"/>
                  <a:pt x="7999" y="23170"/>
                </a:cubicBezTo>
                <a:cubicBezTo>
                  <a:pt x="8976" y="19250"/>
                  <a:pt x="11557" y="16723"/>
                  <a:pt x="14461" y="15451"/>
                </a:cubicBezTo>
                <a:cubicBezTo>
                  <a:pt x="14461" y="15451"/>
                  <a:pt x="13872" y="14863"/>
                  <a:pt x="13551" y="13739"/>
                </a:cubicBezTo>
                <a:cubicBezTo>
                  <a:pt x="13230" y="12576"/>
                  <a:pt x="13391" y="11051"/>
                  <a:pt x="13391" y="11051"/>
                </a:cubicBezTo>
                <a:cubicBezTo>
                  <a:pt x="17724" y="7199"/>
                  <a:pt x="18126" y="1915"/>
                  <a:pt x="18126" y="1915"/>
                </a:cubicBezTo>
                <a:cubicBezTo>
                  <a:pt x="18126" y="1915"/>
                  <a:pt x="19851" y="6141"/>
                  <a:pt x="21871" y="7975"/>
                </a:cubicBezTo>
                <a:cubicBezTo>
                  <a:pt x="22674" y="8683"/>
                  <a:pt x="23476" y="9178"/>
                  <a:pt x="24225" y="9499"/>
                </a:cubicBezTo>
                <a:cubicBezTo>
                  <a:pt x="24225" y="9499"/>
                  <a:pt x="24078" y="11572"/>
                  <a:pt x="24225" y="11973"/>
                </a:cubicBezTo>
                <a:cubicBezTo>
                  <a:pt x="24372" y="12389"/>
                  <a:pt x="24854" y="13887"/>
                  <a:pt x="23690" y="15211"/>
                </a:cubicBezTo>
                <a:cubicBezTo>
                  <a:pt x="25028" y="15679"/>
                  <a:pt x="26164" y="16361"/>
                  <a:pt x="27101" y="17177"/>
                </a:cubicBezTo>
                <a:cubicBezTo>
                  <a:pt x="28626" y="18488"/>
                  <a:pt x="29656" y="20147"/>
                  <a:pt x="30258" y="21845"/>
                </a:cubicBezTo>
                <a:cubicBezTo>
                  <a:pt x="30258" y="21845"/>
                  <a:pt x="33027" y="25096"/>
                  <a:pt x="32665" y="29015"/>
                </a:cubicBezTo>
                <a:cubicBezTo>
                  <a:pt x="32438" y="31597"/>
                  <a:pt x="31033" y="33563"/>
                  <a:pt x="29362" y="34740"/>
                </a:cubicBezTo>
                <a:lnTo>
                  <a:pt x="29389" y="34767"/>
                </a:lnTo>
                <a:cubicBezTo>
                  <a:pt x="30158" y="34941"/>
                  <a:pt x="30878" y="35020"/>
                  <a:pt x="31552" y="35020"/>
                </a:cubicBezTo>
                <a:cubicBezTo>
                  <a:pt x="36675" y="35020"/>
                  <a:pt x="39047" y="30420"/>
                  <a:pt x="38952" y="27878"/>
                </a:cubicBezTo>
                <a:cubicBezTo>
                  <a:pt x="38845" y="24936"/>
                  <a:pt x="35822" y="23290"/>
                  <a:pt x="35007" y="22728"/>
                </a:cubicBezTo>
                <a:cubicBezTo>
                  <a:pt x="34190" y="22166"/>
                  <a:pt x="35394" y="20588"/>
                  <a:pt x="34472" y="18207"/>
                </a:cubicBezTo>
                <a:cubicBezTo>
                  <a:pt x="33548" y="15826"/>
                  <a:pt x="29776" y="14368"/>
                  <a:pt x="29348" y="13726"/>
                </a:cubicBezTo>
                <a:cubicBezTo>
                  <a:pt x="28920" y="13084"/>
                  <a:pt x="29496" y="12616"/>
                  <a:pt x="30352" y="9847"/>
                </a:cubicBezTo>
                <a:cubicBezTo>
                  <a:pt x="31194" y="7065"/>
                  <a:pt x="27823" y="4001"/>
                  <a:pt x="26111" y="3118"/>
                </a:cubicBezTo>
                <a:cubicBezTo>
                  <a:pt x="24428" y="2238"/>
                  <a:pt x="21298" y="0"/>
                  <a:pt x="196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             </a:t>
            </a:r>
            <a:endParaRPr dirty="0"/>
          </a:p>
        </p:txBody>
      </p:sp>
      <p:sp>
        <p:nvSpPr>
          <p:cNvPr id="240" name="Google Shape;240;p32"/>
          <p:cNvSpPr/>
          <p:nvPr/>
        </p:nvSpPr>
        <p:spPr>
          <a:xfrm>
            <a:off x="5481304" y="3085933"/>
            <a:ext cx="878549" cy="1084852"/>
          </a:xfrm>
          <a:custGeom>
            <a:avLst/>
            <a:gdLst/>
            <a:ahLst/>
            <a:cxnLst/>
            <a:rect l="l" t="t" r="r" b="b"/>
            <a:pathLst>
              <a:path w="10100" h="12471" extrusionOk="0">
                <a:moveTo>
                  <a:pt x="7839" y="10782"/>
                </a:moveTo>
                <a:cubicBezTo>
                  <a:pt x="7892" y="10795"/>
                  <a:pt x="8106" y="10809"/>
                  <a:pt x="8388" y="10849"/>
                </a:cubicBezTo>
                <a:cubicBezTo>
                  <a:pt x="8093" y="10822"/>
                  <a:pt x="7879" y="10795"/>
                  <a:pt x="7839" y="10782"/>
                </a:cubicBezTo>
                <a:close/>
                <a:moveTo>
                  <a:pt x="2782" y="1"/>
                </a:moveTo>
                <a:lnTo>
                  <a:pt x="2782" y="1"/>
                </a:lnTo>
                <a:cubicBezTo>
                  <a:pt x="2782" y="1"/>
                  <a:pt x="0" y="2623"/>
                  <a:pt x="790" y="6889"/>
                </a:cubicBezTo>
                <a:cubicBezTo>
                  <a:pt x="1017" y="8147"/>
                  <a:pt x="1793" y="9231"/>
                  <a:pt x="2796" y="10113"/>
                </a:cubicBezTo>
                <a:cubicBezTo>
                  <a:pt x="3906" y="11089"/>
                  <a:pt x="5311" y="11799"/>
                  <a:pt x="6515" y="12186"/>
                </a:cubicBezTo>
                <a:lnTo>
                  <a:pt x="6795" y="12266"/>
                </a:lnTo>
                <a:cubicBezTo>
                  <a:pt x="7330" y="12412"/>
                  <a:pt x="7790" y="12470"/>
                  <a:pt x="8160" y="12470"/>
                </a:cubicBezTo>
                <a:cubicBezTo>
                  <a:pt x="8846" y="12470"/>
                  <a:pt x="9220" y="12270"/>
                  <a:pt x="9176" y="12052"/>
                </a:cubicBezTo>
                <a:cubicBezTo>
                  <a:pt x="9137" y="11865"/>
                  <a:pt x="7906" y="11678"/>
                  <a:pt x="7651" y="11638"/>
                </a:cubicBezTo>
                <a:lnTo>
                  <a:pt x="7651" y="11638"/>
                </a:lnTo>
                <a:cubicBezTo>
                  <a:pt x="7816" y="11659"/>
                  <a:pt x="8383" y="11725"/>
                  <a:pt x="8911" y="11725"/>
                </a:cubicBezTo>
                <a:cubicBezTo>
                  <a:pt x="9410" y="11725"/>
                  <a:pt x="9873" y="11665"/>
                  <a:pt x="9925" y="11451"/>
                </a:cubicBezTo>
                <a:cubicBezTo>
                  <a:pt x="10006" y="11130"/>
                  <a:pt x="9030" y="10943"/>
                  <a:pt x="8388" y="10849"/>
                </a:cubicBezTo>
                <a:lnTo>
                  <a:pt x="8388" y="10849"/>
                </a:lnTo>
                <a:cubicBezTo>
                  <a:pt x="8605" y="10867"/>
                  <a:pt x="8863" y="10883"/>
                  <a:pt x="9110" y="10883"/>
                </a:cubicBezTo>
                <a:cubicBezTo>
                  <a:pt x="9592" y="10883"/>
                  <a:pt x="10033" y="10820"/>
                  <a:pt x="10059" y="10581"/>
                </a:cubicBezTo>
                <a:cubicBezTo>
                  <a:pt x="10100" y="10180"/>
                  <a:pt x="7960" y="9939"/>
                  <a:pt x="7505" y="9471"/>
                </a:cubicBezTo>
                <a:lnTo>
                  <a:pt x="7505" y="9471"/>
                </a:lnTo>
                <a:cubicBezTo>
                  <a:pt x="7505" y="9471"/>
                  <a:pt x="7851" y="9519"/>
                  <a:pt x="8235" y="9519"/>
                </a:cubicBezTo>
                <a:cubicBezTo>
                  <a:pt x="8666" y="9519"/>
                  <a:pt x="9145" y="9459"/>
                  <a:pt x="9230" y="9204"/>
                </a:cubicBezTo>
                <a:cubicBezTo>
                  <a:pt x="9390" y="8749"/>
                  <a:pt x="5672" y="8628"/>
                  <a:pt x="2475" y="5084"/>
                </a:cubicBezTo>
                <a:cubicBezTo>
                  <a:pt x="2381" y="4362"/>
                  <a:pt x="2354" y="3586"/>
                  <a:pt x="2395" y="2756"/>
                </a:cubicBezTo>
                <a:cubicBezTo>
                  <a:pt x="2435" y="1767"/>
                  <a:pt x="2568" y="843"/>
                  <a:pt x="2782" y="1"/>
                </a:cubicBezTo>
                <a:close/>
              </a:path>
            </a:pathLst>
          </a:custGeom>
          <a:solidFill>
            <a:srgbClr val="ADD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2"/>
          <p:cNvSpPr/>
          <p:nvPr/>
        </p:nvSpPr>
        <p:spPr>
          <a:xfrm>
            <a:off x="6961693" y="2970758"/>
            <a:ext cx="938663" cy="1519798"/>
          </a:xfrm>
          <a:custGeom>
            <a:avLst/>
            <a:gdLst/>
            <a:ahLst/>
            <a:cxnLst/>
            <a:rect l="l" t="t" r="r" b="b"/>
            <a:pathLst>
              <a:path w="8709" h="14100" extrusionOk="0">
                <a:moveTo>
                  <a:pt x="5940" y="0"/>
                </a:moveTo>
                <a:lnTo>
                  <a:pt x="5940" y="0"/>
                </a:lnTo>
                <a:cubicBezTo>
                  <a:pt x="6382" y="1231"/>
                  <a:pt x="6622" y="2475"/>
                  <a:pt x="6662" y="3626"/>
                </a:cubicBezTo>
                <a:cubicBezTo>
                  <a:pt x="6715" y="4749"/>
                  <a:pt x="6649" y="5886"/>
                  <a:pt x="6462" y="6996"/>
                </a:cubicBezTo>
                <a:cubicBezTo>
                  <a:pt x="4161" y="10781"/>
                  <a:pt x="536" y="10528"/>
                  <a:pt x="750" y="10969"/>
                </a:cubicBezTo>
                <a:cubicBezTo>
                  <a:pt x="827" y="11133"/>
                  <a:pt x="1078" y="11186"/>
                  <a:pt x="1366" y="11186"/>
                </a:cubicBezTo>
                <a:cubicBezTo>
                  <a:pt x="1875" y="11186"/>
                  <a:pt x="2502" y="11022"/>
                  <a:pt x="2502" y="11022"/>
                </a:cubicBezTo>
                <a:lnTo>
                  <a:pt x="2502" y="11022"/>
                </a:lnTo>
                <a:cubicBezTo>
                  <a:pt x="2101" y="11544"/>
                  <a:pt x="0" y="12039"/>
                  <a:pt x="95" y="12427"/>
                </a:cubicBezTo>
                <a:cubicBezTo>
                  <a:pt x="132" y="12589"/>
                  <a:pt x="360" y="12644"/>
                  <a:pt x="659" y="12644"/>
                </a:cubicBezTo>
                <a:cubicBezTo>
                  <a:pt x="1002" y="12644"/>
                  <a:pt x="1437" y="12572"/>
                  <a:pt x="1780" y="12507"/>
                </a:cubicBezTo>
                <a:lnTo>
                  <a:pt x="1780" y="12507"/>
                </a:lnTo>
                <a:cubicBezTo>
                  <a:pt x="1138" y="12668"/>
                  <a:pt x="202" y="12975"/>
                  <a:pt x="322" y="13283"/>
                </a:cubicBezTo>
                <a:cubicBezTo>
                  <a:pt x="373" y="13417"/>
                  <a:pt x="596" y="13465"/>
                  <a:pt x="885" y="13465"/>
                </a:cubicBezTo>
                <a:cubicBezTo>
                  <a:pt x="1489" y="13465"/>
                  <a:pt x="2383" y="13257"/>
                  <a:pt x="2609" y="13203"/>
                </a:cubicBezTo>
                <a:lnTo>
                  <a:pt x="2609" y="13203"/>
                </a:lnTo>
                <a:cubicBezTo>
                  <a:pt x="2342" y="13269"/>
                  <a:pt x="1151" y="13590"/>
                  <a:pt x="1138" y="13792"/>
                </a:cubicBezTo>
                <a:cubicBezTo>
                  <a:pt x="1125" y="13970"/>
                  <a:pt x="1379" y="14100"/>
                  <a:pt x="1830" y="14100"/>
                </a:cubicBezTo>
                <a:cubicBezTo>
                  <a:pt x="1853" y="14100"/>
                  <a:pt x="1876" y="14099"/>
                  <a:pt x="1900" y="14099"/>
                </a:cubicBezTo>
                <a:cubicBezTo>
                  <a:pt x="2369" y="14086"/>
                  <a:pt x="3024" y="13952"/>
                  <a:pt x="3813" y="13604"/>
                </a:cubicBezTo>
                <a:cubicBezTo>
                  <a:pt x="4227" y="13417"/>
                  <a:pt x="4643" y="13176"/>
                  <a:pt x="5044" y="12895"/>
                </a:cubicBezTo>
                <a:cubicBezTo>
                  <a:pt x="6715" y="11718"/>
                  <a:pt x="8120" y="9752"/>
                  <a:pt x="8347" y="7170"/>
                </a:cubicBezTo>
                <a:cubicBezTo>
                  <a:pt x="8709" y="3251"/>
                  <a:pt x="5940" y="1"/>
                  <a:pt x="5940" y="0"/>
                </a:cubicBezTo>
                <a:close/>
              </a:path>
            </a:pathLst>
          </a:custGeom>
          <a:solidFill>
            <a:srgbClr val="ADD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2"/>
          <p:cNvSpPr/>
          <p:nvPr/>
        </p:nvSpPr>
        <p:spPr>
          <a:xfrm>
            <a:off x="5686066" y="2357565"/>
            <a:ext cx="1114713" cy="1968932"/>
          </a:xfrm>
          <a:custGeom>
            <a:avLst/>
            <a:gdLst/>
            <a:ahLst/>
            <a:cxnLst/>
            <a:rect l="l" t="t" r="r" b="b"/>
            <a:pathLst>
              <a:path w="12815" h="22634" extrusionOk="0">
                <a:moveTo>
                  <a:pt x="8829" y="0"/>
                </a:moveTo>
                <a:cubicBezTo>
                  <a:pt x="8174" y="147"/>
                  <a:pt x="7518" y="375"/>
                  <a:pt x="6890" y="655"/>
                </a:cubicBezTo>
                <a:cubicBezTo>
                  <a:pt x="3986" y="1927"/>
                  <a:pt x="1405" y="4454"/>
                  <a:pt x="428" y="8374"/>
                </a:cubicBezTo>
                <a:cubicBezTo>
                  <a:pt x="214" y="9216"/>
                  <a:pt x="81" y="10140"/>
                  <a:pt x="41" y="11129"/>
                </a:cubicBezTo>
                <a:cubicBezTo>
                  <a:pt x="0" y="11959"/>
                  <a:pt x="27" y="12735"/>
                  <a:pt x="121" y="13457"/>
                </a:cubicBezTo>
                <a:cubicBezTo>
                  <a:pt x="3318" y="17001"/>
                  <a:pt x="7036" y="17122"/>
                  <a:pt x="6876" y="17577"/>
                </a:cubicBezTo>
                <a:cubicBezTo>
                  <a:pt x="6791" y="17832"/>
                  <a:pt x="6312" y="17892"/>
                  <a:pt x="5881" y="17892"/>
                </a:cubicBezTo>
                <a:cubicBezTo>
                  <a:pt x="5497" y="17892"/>
                  <a:pt x="5151" y="17844"/>
                  <a:pt x="5151" y="17844"/>
                </a:cubicBezTo>
                <a:lnTo>
                  <a:pt x="5151" y="17844"/>
                </a:lnTo>
                <a:cubicBezTo>
                  <a:pt x="5606" y="18312"/>
                  <a:pt x="7746" y="18553"/>
                  <a:pt x="7705" y="18954"/>
                </a:cubicBezTo>
                <a:cubicBezTo>
                  <a:pt x="7679" y="19193"/>
                  <a:pt x="7238" y="19256"/>
                  <a:pt x="6756" y="19256"/>
                </a:cubicBezTo>
                <a:cubicBezTo>
                  <a:pt x="6509" y="19256"/>
                  <a:pt x="6251" y="19240"/>
                  <a:pt x="6034" y="19222"/>
                </a:cubicBezTo>
                <a:lnTo>
                  <a:pt x="6034" y="19222"/>
                </a:lnTo>
                <a:cubicBezTo>
                  <a:pt x="6676" y="19316"/>
                  <a:pt x="7652" y="19503"/>
                  <a:pt x="7571" y="19824"/>
                </a:cubicBezTo>
                <a:cubicBezTo>
                  <a:pt x="7519" y="20038"/>
                  <a:pt x="7056" y="20098"/>
                  <a:pt x="6557" y="20098"/>
                </a:cubicBezTo>
                <a:cubicBezTo>
                  <a:pt x="6029" y="20098"/>
                  <a:pt x="5462" y="20032"/>
                  <a:pt x="5297" y="20011"/>
                </a:cubicBezTo>
                <a:lnTo>
                  <a:pt x="5297" y="20011"/>
                </a:lnTo>
                <a:cubicBezTo>
                  <a:pt x="5552" y="20051"/>
                  <a:pt x="6783" y="20238"/>
                  <a:pt x="6822" y="20425"/>
                </a:cubicBezTo>
                <a:cubicBezTo>
                  <a:pt x="6866" y="20643"/>
                  <a:pt x="6492" y="20843"/>
                  <a:pt x="5806" y="20843"/>
                </a:cubicBezTo>
                <a:cubicBezTo>
                  <a:pt x="5436" y="20843"/>
                  <a:pt x="4976" y="20785"/>
                  <a:pt x="4441" y="20639"/>
                </a:cubicBezTo>
                <a:lnTo>
                  <a:pt x="4441" y="20639"/>
                </a:lnTo>
                <a:cubicBezTo>
                  <a:pt x="6114" y="21750"/>
                  <a:pt x="8120" y="22392"/>
                  <a:pt x="10193" y="22633"/>
                </a:cubicBezTo>
                <a:cubicBezTo>
                  <a:pt x="10193" y="22633"/>
                  <a:pt x="11170" y="21055"/>
                  <a:pt x="11197" y="19958"/>
                </a:cubicBezTo>
                <a:cubicBezTo>
                  <a:pt x="11224" y="18847"/>
                  <a:pt x="9966" y="18888"/>
                  <a:pt x="9645" y="18499"/>
                </a:cubicBezTo>
                <a:cubicBezTo>
                  <a:pt x="9324" y="18112"/>
                  <a:pt x="9712" y="16747"/>
                  <a:pt x="9176" y="16252"/>
                </a:cubicBezTo>
                <a:cubicBezTo>
                  <a:pt x="9034" y="16123"/>
                  <a:pt x="8896" y="16073"/>
                  <a:pt x="8752" y="16073"/>
                </a:cubicBezTo>
                <a:cubicBezTo>
                  <a:pt x="8345" y="16073"/>
                  <a:pt x="7896" y="16475"/>
                  <a:pt x="7184" y="16614"/>
                </a:cubicBezTo>
                <a:cubicBezTo>
                  <a:pt x="7108" y="16628"/>
                  <a:pt x="7032" y="16634"/>
                  <a:pt x="6959" y="16634"/>
                </a:cubicBezTo>
                <a:cubicBezTo>
                  <a:pt x="6121" y="16634"/>
                  <a:pt x="5524" y="15751"/>
                  <a:pt x="5980" y="14607"/>
                </a:cubicBezTo>
                <a:cubicBezTo>
                  <a:pt x="6177" y="14118"/>
                  <a:pt x="6379" y="13978"/>
                  <a:pt x="6574" y="13978"/>
                </a:cubicBezTo>
                <a:cubicBezTo>
                  <a:pt x="6710" y="13978"/>
                  <a:pt x="6843" y="14046"/>
                  <a:pt x="6970" y="14112"/>
                </a:cubicBezTo>
                <a:cubicBezTo>
                  <a:pt x="7091" y="14187"/>
                  <a:pt x="7203" y="14259"/>
                  <a:pt x="7299" y="14259"/>
                </a:cubicBezTo>
                <a:cubicBezTo>
                  <a:pt x="7374" y="14259"/>
                  <a:pt x="7439" y="14216"/>
                  <a:pt x="7491" y="14099"/>
                </a:cubicBezTo>
                <a:cubicBezTo>
                  <a:pt x="7906" y="13243"/>
                  <a:pt x="7304" y="12159"/>
                  <a:pt x="7518" y="11129"/>
                </a:cubicBezTo>
                <a:cubicBezTo>
                  <a:pt x="7732" y="10099"/>
                  <a:pt x="9217" y="9070"/>
                  <a:pt x="10220" y="8788"/>
                </a:cubicBezTo>
                <a:cubicBezTo>
                  <a:pt x="11210" y="8494"/>
                  <a:pt x="11384" y="8173"/>
                  <a:pt x="11197" y="7049"/>
                </a:cubicBezTo>
                <a:cubicBezTo>
                  <a:pt x="11010" y="5926"/>
                  <a:pt x="11959" y="5899"/>
                  <a:pt x="12387" y="4441"/>
                </a:cubicBezTo>
                <a:cubicBezTo>
                  <a:pt x="12815" y="2983"/>
                  <a:pt x="11598" y="2729"/>
                  <a:pt x="11197" y="2381"/>
                </a:cubicBezTo>
                <a:cubicBezTo>
                  <a:pt x="10796" y="2020"/>
                  <a:pt x="11143" y="1913"/>
                  <a:pt x="10755" y="990"/>
                </a:cubicBezTo>
                <a:cubicBezTo>
                  <a:pt x="10380" y="67"/>
                  <a:pt x="8829" y="0"/>
                  <a:pt x="8829" y="0"/>
                </a:cubicBezTo>
                <a:close/>
              </a:path>
            </a:pathLst>
          </a:custGeom>
          <a:solidFill>
            <a:srgbClr val="4A9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2"/>
          <p:cNvSpPr/>
          <p:nvPr/>
        </p:nvSpPr>
        <p:spPr>
          <a:xfrm>
            <a:off x="6659964" y="2555207"/>
            <a:ext cx="1067031" cy="2122652"/>
          </a:xfrm>
          <a:custGeom>
            <a:avLst/>
            <a:gdLst/>
            <a:ahLst/>
            <a:cxnLst/>
            <a:rect l="l" t="t" r="r" b="b"/>
            <a:pathLst>
              <a:path w="9900" h="19693" extrusionOk="0">
                <a:moveTo>
                  <a:pt x="5040" y="1"/>
                </a:moveTo>
                <a:cubicBezTo>
                  <a:pt x="4297" y="1"/>
                  <a:pt x="3306" y="160"/>
                  <a:pt x="2690" y="751"/>
                </a:cubicBezTo>
                <a:cubicBezTo>
                  <a:pt x="1713" y="1674"/>
                  <a:pt x="2730" y="2904"/>
                  <a:pt x="2931" y="3400"/>
                </a:cubicBezTo>
                <a:cubicBezTo>
                  <a:pt x="3118" y="3894"/>
                  <a:pt x="2623" y="4215"/>
                  <a:pt x="2690" y="4777"/>
                </a:cubicBezTo>
                <a:cubicBezTo>
                  <a:pt x="2756" y="5353"/>
                  <a:pt x="3586" y="6249"/>
                  <a:pt x="2997" y="6771"/>
                </a:cubicBezTo>
                <a:cubicBezTo>
                  <a:pt x="2409" y="7292"/>
                  <a:pt x="1044" y="6917"/>
                  <a:pt x="523" y="8028"/>
                </a:cubicBezTo>
                <a:cubicBezTo>
                  <a:pt x="1" y="9138"/>
                  <a:pt x="723" y="10235"/>
                  <a:pt x="523" y="10663"/>
                </a:cubicBezTo>
                <a:cubicBezTo>
                  <a:pt x="336" y="11091"/>
                  <a:pt x="42" y="11265"/>
                  <a:pt x="336" y="11827"/>
                </a:cubicBezTo>
                <a:cubicBezTo>
                  <a:pt x="446" y="12038"/>
                  <a:pt x="693" y="12117"/>
                  <a:pt x="998" y="12117"/>
                </a:cubicBezTo>
                <a:cubicBezTo>
                  <a:pt x="1507" y="12117"/>
                  <a:pt x="2179" y="11899"/>
                  <a:pt x="2663" y="11706"/>
                </a:cubicBezTo>
                <a:cubicBezTo>
                  <a:pt x="2778" y="11661"/>
                  <a:pt x="2882" y="11641"/>
                  <a:pt x="2977" y="11641"/>
                </a:cubicBezTo>
                <a:cubicBezTo>
                  <a:pt x="3533" y="11641"/>
                  <a:pt x="3747" y="12337"/>
                  <a:pt x="3666" y="12817"/>
                </a:cubicBezTo>
                <a:cubicBezTo>
                  <a:pt x="3559" y="13391"/>
                  <a:pt x="3733" y="13766"/>
                  <a:pt x="4376" y="13820"/>
                </a:cubicBezTo>
                <a:cubicBezTo>
                  <a:pt x="5018" y="13860"/>
                  <a:pt x="5606" y="13887"/>
                  <a:pt x="5485" y="14261"/>
                </a:cubicBezTo>
                <a:cubicBezTo>
                  <a:pt x="5365" y="14649"/>
                  <a:pt x="3399" y="14408"/>
                  <a:pt x="2824" y="15385"/>
                </a:cubicBezTo>
                <a:cubicBezTo>
                  <a:pt x="2262" y="16361"/>
                  <a:pt x="2503" y="16669"/>
                  <a:pt x="2730" y="17070"/>
                </a:cubicBezTo>
                <a:cubicBezTo>
                  <a:pt x="2970" y="17472"/>
                  <a:pt x="2435" y="17993"/>
                  <a:pt x="2409" y="18367"/>
                </a:cubicBezTo>
                <a:cubicBezTo>
                  <a:pt x="2328" y="19104"/>
                  <a:pt x="2944" y="19478"/>
                  <a:pt x="3399" y="19692"/>
                </a:cubicBezTo>
                <a:cubicBezTo>
                  <a:pt x="4014" y="19464"/>
                  <a:pt x="4576" y="19197"/>
                  <a:pt x="5084" y="18876"/>
                </a:cubicBezTo>
                <a:lnTo>
                  <a:pt x="5084" y="18876"/>
                </a:lnTo>
                <a:cubicBezTo>
                  <a:pt x="5060" y="18876"/>
                  <a:pt x="5037" y="18877"/>
                  <a:pt x="5014" y="18877"/>
                </a:cubicBezTo>
                <a:cubicBezTo>
                  <a:pt x="4563" y="18877"/>
                  <a:pt x="4309" y="18747"/>
                  <a:pt x="4322" y="18569"/>
                </a:cubicBezTo>
                <a:cubicBezTo>
                  <a:pt x="4335" y="18367"/>
                  <a:pt x="5526" y="18046"/>
                  <a:pt x="5793" y="17980"/>
                </a:cubicBezTo>
                <a:lnTo>
                  <a:pt x="5793" y="17980"/>
                </a:lnTo>
                <a:cubicBezTo>
                  <a:pt x="5567" y="18034"/>
                  <a:pt x="4673" y="18242"/>
                  <a:pt x="4069" y="18242"/>
                </a:cubicBezTo>
                <a:cubicBezTo>
                  <a:pt x="3780" y="18242"/>
                  <a:pt x="3557" y="18194"/>
                  <a:pt x="3506" y="18060"/>
                </a:cubicBezTo>
                <a:cubicBezTo>
                  <a:pt x="3386" y="17752"/>
                  <a:pt x="4322" y="17445"/>
                  <a:pt x="4964" y="17284"/>
                </a:cubicBezTo>
                <a:lnTo>
                  <a:pt x="4964" y="17284"/>
                </a:lnTo>
                <a:cubicBezTo>
                  <a:pt x="4621" y="17349"/>
                  <a:pt x="4186" y="17421"/>
                  <a:pt x="3843" y="17421"/>
                </a:cubicBezTo>
                <a:cubicBezTo>
                  <a:pt x="3544" y="17421"/>
                  <a:pt x="3316" y="17366"/>
                  <a:pt x="3279" y="17204"/>
                </a:cubicBezTo>
                <a:cubicBezTo>
                  <a:pt x="3184" y="16816"/>
                  <a:pt x="5285" y="16321"/>
                  <a:pt x="5686" y="15799"/>
                </a:cubicBezTo>
                <a:lnTo>
                  <a:pt x="5686" y="15799"/>
                </a:lnTo>
                <a:cubicBezTo>
                  <a:pt x="5686" y="15799"/>
                  <a:pt x="5059" y="15963"/>
                  <a:pt x="4550" y="15963"/>
                </a:cubicBezTo>
                <a:cubicBezTo>
                  <a:pt x="4262" y="15963"/>
                  <a:pt x="4011" y="15910"/>
                  <a:pt x="3934" y="15746"/>
                </a:cubicBezTo>
                <a:cubicBezTo>
                  <a:pt x="3720" y="15305"/>
                  <a:pt x="7345" y="15558"/>
                  <a:pt x="9646" y="11773"/>
                </a:cubicBezTo>
                <a:cubicBezTo>
                  <a:pt x="9833" y="10663"/>
                  <a:pt x="9899" y="9526"/>
                  <a:pt x="9846" y="8403"/>
                </a:cubicBezTo>
                <a:cubicBezTo>
                  <a:pt x="9806" y="7252"/>
                  <a:pt x="9566" y="6008"/>
                  <a:pt x="9124" y="4777"/>
                </a:cubicBezTo>
                <a:cubicBezTo>
                  <a:pt x="8522" y="3079"/>
                  <a:pt x="7492" y="1420"/>
                  <a:pt x="5967" y="109"/>
                </a:cubicBezTo>
                <a:cubicBezTo>
                  <a:pt x="5824" y="55"/>
                  <a:pt x="5474" y="1"/>
                  <a:pt x="5040" y="1"/>
                </a:cubicBezTo>
                <a:close/>
              </a:path>
            </a:pathLst>
          </a:custGeom>
          <a:solidFill>
            <a:srgbClr val="4A9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2"/>
          <p:cNvSpPr/>
          <p:nvPr/>
        </p:nvSpPr>
        <p:spPr>
          <a:xfrm>
            <a:off x="5875303" y="2329642"/>
            <a:ext cx="1509580" cy="2486433"/>
          </a:xfrm>
          <a:custGeom>
            <a:avLst/>
            <a:gdLst/>
            <a:ahLst/>
            <a:cxnLst/>
            <a:rect l="l" t="t" r="r" b="b"/>
            <a:pathLst>
              <a:path w="14006" h="23068" extrusionOk="0">
                <a:moveTo>
                  <a:pt x="5940" y="0"/>
                </a:moveTo>
                <a:cubicBezTo>
                  <a:pt x="5084" y="0"/>
                  <a:pt x="4188" y="93"/>
                  <a:pt x="3305" y="321"/>
                </a:cubicBezTo>
                <a:cubicBezTo>
                  <a:pt x="3305" y="321"/>
                  <a:pt x="4856" y="388"/>
                  <a:pt x="5231" y="1311"/>
                </a:cubicBezTo>
                <a:cubicBezTo>
                  <a:pt x="5619" y="2234"/>
                  <a:pt x="5272" y="2341"/>
                  <a:pt x="5673" y="2702"/>
                </a:cubicBezTo>
                <a:cubicBezTo>
                  <a:pt x="6074" y="3050"/>
                  <a:pt x="7291" y="3304"/>
                  <a:pt x="6863" y="4762"/>
                </a:cubicBezTo>
                <a:cubicBezTo>
                  <a:pt x="6435" y="6220"/>
                  <a:pt x="5486" y="6247"/>
                  <a:pt x="5673" y="7370"/>
                </a:cubicBezTo>
                <a:cubicBezTo>
                  <a:pt x="5860" y="8494"/>
                  <a:pt x="5686" y="8815"/>
                  <a:pt x="4696" y="9109"/>
                </a:cubicBezTo>
                <a:cubicBezTo>
                  <a:pt x="3693" y="9391"/>
                  <a:pt x="2208" y="10420"/>
                  <a:pt x="1994" y="11450"/>
                </a:cubicBezTo>
                <a:cubicBezTo>
                  <a:pt x="1780" y="12480"/>
                  <a:pt x="2382" y="13564"/>
                  <a:pt x="1967" y="14420"/>
                </a:cubicBezTo>
                <a:cubicBezTo>
                  <a:pt x="1915" y="14537"/>
                  <a:pt x="1850" y="14580"/>
                  <a:pt x="1775" y="14580"/>
                </a:cubicBezTo>
                <a:cubicBezTo>
                  <a:pt x="1679" y="14580"/>
                  <a:pt x="1567" y="14508"/>
                  <a:pt x="1446" y="14433"/>
                </a:cubicBezTo>
                <a:cubicBezTo>
                  <a:pt x="1319" y="14367"/>
                  <a:pt x="1186" y="14299"/>
                  <a:pt x="1050" y="14299"/>
                </a:cubicBezTo>
                <a:cubicBezTo>
                  <a:pt x="855" y="14299"/>
                  <a:pt x="653" y="14439"/>
                  <a:pt x="456" y="14928"/>
                </a:cubicBezTo>
                <a:cubicBezTo>
                  <a:pt x="0" y="16072"/>
                  <a:pt x="597" y="16955"/>
                  <a:pt x="1435" y="16955"/>
                </a:cubicBezTo>
                <a:cubicBezTo>
                  <a:pt x="1508" y="16955"/>
                  <a:pt x="1584" y="16949"/>
                  <a:pt x="1660" y="16935"/>
                </a:cubicBezTo>
                <a:cubicBezTo>
                  <a:pt x="2372" y="16796"/>
                  <a:pt x="2821" y="16394"/>
                  <a:pt x="3228" y="16394"/>
                </a:cubicBezTo>
                <a:cubicBezTo>
                  <a:pt x="3372" y="16394"/>
                  <a:pt x="3510" y="16444"/>
                  <a:pt x="3652" y="16573"/>
                </a:cubicBezTo>
                <a:cubicBezTo>
                  <a:pt x="4188" y="17068"/>
                  <a:pt x="3800" y="18433"/>
                  <a:pt x="4121" y="18820"/>
                </a:cubicBezTo>
                <a:cubicBezTo>
                  <a:pt x="4442" y="19209"/>
                  <a:pt x="5700" y="19168"/>
                  <a:pt x="5673" y="20279"/>
                </a:cubicBezTo>
                <a:cubicBezTo>
                  <a:pt x="5646" y="21376"/>
                  <a:pt x="4669" y="22954"/>
                  <a:pt x="4669" y="22954"/>
                </a:cubicBezTo>
                <a:cubicBezTo>
                  <a:pt x="5309" y="23031"/>
                  <a:pt x="5955" y="23068"/>
                  <a:pt x="6602" y="23068"/>
                </a:cubicBezTo>
                <a:cubicBezTo>
                  <a:pt x="7186" y="23068"/>
                  <a:pt x="7770" y="23038"/>
                  <a:pt x="8348" y="22981"/>
                </a:cubicBezTo>
                <a:cubicBezTo>
                  <a:pt x="9498" y="22874"/>
                  <a:pt x="10515" y="22633"/>
                  <a:pt x="11438" y="22285"/>
                </a:cubicBezTo>
                <a:cubicBezTo>
                  <a:pt x="10983" y="22071"/>
                  <a:pt x="10367" y="21697"/>
                  <a:pt x="10448" y="20960"/>
                </a:cubicBezTo>
                <a:cubicBezTo>
                  <a:pt x="10474" y="20586"/>
                  <a:pt x="11009" y="20065"/>
                  <a:pt x="10769" y="19663"/>
                </a:cubicBezTo>
                <a:cubicBezTo>
                  <a:pt x="10542" y="19262"/>
                  <a:pt x="10301" y="18954"/>
                  <a:pt x="10863" y="17978"/>
                </a:cubicBezTo>
                <a:cubicBezTo>
                  <a:pt x="11438" y="17001"/>
                  <a:pt x="13404" y="17242"/>
                  <a:pt x="13524" y="16854"/>
                </a:cubicBezTo>
                <a:cubicBezTo>
                  <a:pt x="13645" y="16480"/>
                  <a:pt x="13057" y="16453"/>
                  <a:pt x="12415" y="16413"/>
                </a:cubicBezTo>
                <a:cubicBezTo>
                  <a:pt x="11772" y="16359"/>
                  <a:pt x="11598" y="15984"/>
                  <a:pt x="11705" y="15410"/>
                </a:cubicBezTo>
                <a:cubicBezTo>
                  <a:pt x="11786" y="14930"/>
                  <a:pt x="11572" y="14234"/>
                  <a:pt x="11016" y="14234"/>
                </a:cubicBezTo>
                <a:cubicBezTo>
                  <a:pt x="10921" y="14234"/>
                  <a:pt x="10817" y="14254"/>
                  <a:pt x="10702" y="14299"/>
                </a:cubicBezTo>
                <a:cubicBezTo>
                  <a:pt x="10218" y="14492"/>
                  <a:pt x="9546" y="14710"/>
                  <a:pt x="9037" y="14710"/>
                </a:cubicBezTo>
                <a:cubicBezTo>
                  <a:pt x="8732" y="14710"/>
                  <a:pt x="8485" y="14631"/>
                  <a:pt x="8375" y="14420"/>
                </a:cubicBezTo>
                <a:cubicBezTo>
                  <a:pt x="8081" y="13858"/>
                  <a:pt x="8375" y="13684"/>
                  <a:pt x="8562" y="13256"/>
                </a:cubicBezTo>
                <a:cubicBezTo>
                  <a:pt x="8762" y="12828"/>
                  <a:pt x="8040" y="11731"/>
                  <a:pt x="8562" y="10621"/>
                </a:cubicBezTo>
                <a:cubicBezTo>
                  <a:pt x="9083" y="9510"/>
                  <a:pt x="10448" y="9885"/>
                  <a:pt x="11036" y="9364"/>
                </a:cubicBezTo>
                <a:cubicBezTo>
                  <a:pt x="11625" y="8842"/>
                  <a:pt x="10795" y="7946"/>
                  <a:pt x="10729" y="7370"/>
                </a:cubicBezTo>
                <a:cubicBezTo>
                  <a:pt x="10662" y="6808"/>
                  <a:pt x="11157" y="6487"/>
                  <a:pt x="10970" y="5993"/>
                </a:cubicBezTo>
                <a:cubicBezTo>
                  <a:pt x="10769" y="5497"/>
                  <a:pt x="9752" y="4267"/>
                  <a:pt x="10729" y="3344"/>
                </a:cubicBezTo>
                <a:cubicBezTo>
                  <a:pt x="11345" y="2753"/>
                  <a:pt x="12336" y="2594"/>
                  <a:pt x="13079" y="2594"/>
                </a:cubicBezTo>
                <a:cubicBezTo>
                  <a:pt x="13513" y="2594"/>
                  <a:pt x="13863" y="2648"/>
                  <a:pt x="14006" y="2702"/>
                </a:cubicBezTo>
                <a:cubicBezTo>
                  <a:pt x="13069" y="1886"/>
                  <a:pt x="11933" y="1204"/>
                  <a:pt x="10595" y="736"/>
                </a:cubicBezTo>
                <a:cubicBezTo>
                  <a:pt x="9258" y="268"/>
                  <a:pt x="7719" y="0"/>
                  <a:pt x="59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2"/>
          <p:cNvSpPr/>
          <p:nvPr/>
        </p:nvSpPr>
        <p:spPr>
          <a:xfrm>
            <a:off x="6000157" y="3998196"/>
            <a:ext cx="356216" cy="48827"/>
          </a:xfrm>
          <a:custGeom>
            <a:avLst/>
            <a:gdLst/>
            <a:ahLst/>
            <a:cxnLst/>
            <a:rect l="l" t="t" r="r" b="b"/>
            <a:pathLst>
              <a:path w="3305" h="453" extrusionOk="0">
                <a:moveTo>
                  <a:pt x="14" y="1"/>
                </a:moveTo>
                <a:lnTo>
                  <a:pt x="1" y="14"/>
                </a:lnTo>
                <a:cubicBezTo>
                  <a:pt x="1" y="14"/>
                  <a:pt x="1" y="28"/>
                  <a:pt x="14" y="28"/>
                </a:cubicBezTo>
                <a:cubicBezTo>
                  <a:pt x="281" y="135"/>
                  <a:pt x="562" y="215"/>
                  <a:pt x="843" y="281"/>
                </a:cubicBezTo>
                <a:cubicBezTo>
                  <a:pt x="1124" y="349"/>
                  <a:pt x="1405" y="388"/>
                  <a:pt x="1699" y="415"/>
                </a:cubicBezTo>
                <a:cubicBezTo>
                  <a:pt x="1898" y="434"/>
                  <a:pt x="2103" y="453"/>
                  <a:pt x="2311" y="453"/>
                </a:cubicBezTo>
                <a:cubicBezTo>
                  <a:pt x="2397" y="453"/>
                  <a:pt x="2483" y="450"/>
                  <a:pt x="2569" y="442"/>
                </a:cubicBezTo>
                <a:cubicBezTo>
                  <a:pt x="2716" y="429"/>
                  <a:pt x="2849" y="415"/>
                  <a:pt x="2997" y="362"/>
                </a:cubicBezTo>
                <a:cubicBezTo>
                  <a:pt x="3063" y="349"/>
                  <a:pt x="3131" y="322"/>
                  <a:pt x="3197" y="268"/>
                </a:cubicBezTo>
                <a:cubicBezTo>
                  <a:pt x="3265" y="228"/>
                  <a:pt x="3304" y="161"/>
                  <a:pt x="3304" y="81"/>
                </a:cubicBezTo>
                <a:lnTo>
                  <a:pt x="3304" y="67"/>
                </a:lnTo>
                <a:cubicBezTo>
                  <a:pt x="3291" y="67"/>
                  <a:pt x="3291" y="67"/>
                  <a:pt x="3291" y="81"/>
                </a:cubicBezTo>
                <a:cubicBezTo>
                  <a:pt x="3277" y="148"/>
                  <a:pt x="3238" y="201"/>
                  <a:pt x="3170" y="242"/>
                </a:cubicBezTo>
                <a:cubicBezTo>
                  <a:pt x="3117" y="268"/>
                  <a:pt x="3050" y="295"/>
                  <a:pt x="2983" y="308"/>
                </a:cubicBezTo>
                <a:cubicBezTo>
                  <a:pt x="2849" y="349"/>
                  <a:pt x="2703" y="362"/>
                  <a:pt x="2555" y="362"/>
                </a:cubicBezTo>
                <a:cubicBezTo>
                  <a:pt x="2275" y="362"/>
                  <a:pt x="1993" y="349"/>
                  <a:pt x="1713" y="322"/>
                </a:cubicBezTo>
                <a:cubicBezTo>
                  <a:pt x="1419" y="295"/>
                  <a:pt x="1137" y="255"/>
                  <a:pt x="857" y="201"/>
                </a:cubicBezTo>
                <a:cubicBezTo>
                  <a:pt x="575" y="148"/>
                  <a:pt x="295" y="81"/>
                  <a:pt x="14" y="1"/>
                </a:cubicBez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2"/>
          <p:cNvSpPr/>
          <p:nvPr/>
        </p:nvSpPr>
        <p:spPr>
          <a:xfrm>
            <a:off x="5958534" y="4076140"/>
            <a:ext cx="388531" cy="45719"/>
          </a:xfrm>
          <a:custGeom>
            <a:avLst/>
            <a:gdLst/>
            <a:ahLst/>
            <a:cxnLst/>
            <a:rect l="l" t="t" r="r" b="b"/>
            <a:pathLst>
              <a:path w="3238" h="381" extrusionOk="0">
                <a:moveTo>
                  <a:pt x="3210" y="1"/>
                </a:moveTo>
                <a:lnTo>
                  <a:pt x="3210" y="15"/>
                </a:lnTo>
                <a:cubicBezTo>
                  <a:pt x="3210" y="81"/>
                  <a:pt x="3157" y="134"/>
                  <a:pt x="3103" y="161"/>
                </a:cubicBezTo>
                <a:cubicBezTo>
                  <a:pt x="3050" y="202"/>
                  <a:pt x="2983" y="229"/>
                  <a:pt x="2916" y="241"/>
                </a:cubicBezTo>
                <a:cubicBezTo>
                  <a:pt x="2782" y="268"/>
                  <a:pt x="2649" y="282"/>
                  <a:pt x="2502" y="282"/>
                </a:cubicBezTo>
                <a:cubicBezTo>
                  <a:pt x="2431" y="285"/>
                  <a:pt x="2358" y="287"/>
                  <a:pt x="2286" y="287"/>
                </a:cubicBezTo>
                <a:cubicBezTo>
                  <a:pt x="2085" y="287"/>
                  <a:pt x="1878" y="275"/>
                  <a:pt x="1673" y="255"/>
                </a:cubicBezTo>
                <a:cubicBezTo>
                  <a:pt x="1391" y="229"/>
                  <a:pt x="1124" y="188"/>
                  <a:pt x="843" y="148"/>
                </a:cubicBezTo>
                <a:lnTo>
                  <a:pt x="14" y="27"/>
                </a:lnTo>
                <a:cubicBezTo>
                  <a:pt x="0" y="27"/>
                  <a:pt x="0" y="27"/>
                  <a:pt x="0" y="41"/>
                </a:cubicBezTo>
                <a:lnTo>
                  <a:pt x="0" y="54"/>
                </a:lnTo>
                <a:cubicBezTo>
                  <a:pt x="281" y="122"/>
                  <a:pt x="549" y="188"/>
                  <a:pt x="829" y="229"/>
                </a:cubicBezTo>
                <a:cubicBezTo>
                  <a:pt x="1111" y="282"/>
                  <a:pt x="1378" y="322"/>
                  <a:pt x="1659" y="348"/>
                </a:cubicBezTo>
                <a:cubicBezTo>
                  <a:pt x="1864" y="368"/>
                  <a:pt x="2077" y="381"/>
                  <a:pt x="2286" y="381"/>
                </a:cubicBezTo>
                <a:cubicBezTo>
                  <a:pt x="2363" y="381"/>
                  <a:pt x="2439" y="379"/>
                  <a:pt x="2515" y="375"/>
                </a:cubicBezTo>
                <a:cubicBezTo>
                  <a:pt x="2649" y="362"/>
                  <a:pt x="2796" y="336"/>
                  <a:pt x="2930" y="295"/>
                </a:cubicBezTo>
                <a:cubicBezTo>
                  <a:pt x="2996" y="268"/>
                  <a:pt x="3064" y="241"/>
                  <a:pt x="3130" y="202"/>
                </a:cubicBezTo>
                <a:cubicBezTo>
                  <a:pt x="3157" y="175"/>
                  <a:pt x="3184" y="148"/>
                  <a:pt x="3197" y="122"/>
                </a:cubicBezTo>
                <a:cubicBezTo>
                  <a:pt x="3224" y="81"/>
                  <a:pt x="3237" y="41"/>
                  <a:pt x="3224" y="15"/>
                </a:cubicBezTo>
                <a:cubicBezTo>
                  <a:pt x="3224" y="1"/>
                  <a:pt x="3224" y="1"/>
                  <a:pt x="3210" y="1"/>
                </a:cubicBez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2"/>
          <p:cNvSpPr/>
          <p:nvPr/>
        </p:nvSpPr>
        <p:spPr>
          <a:xfrm>
            <a:off x="7084923" y="4012202"/>
            <a:ext cx="336059" cy="77930"/>
          </a:xfrm>
          <a:custGeom>
            <a:avLst/>
            <a:gdLst/>
            <a:ahLst/>
            <a:cxnLst/>
            <a:rect l="l" t="t" r="r" b="b"/>
            <a:pathLst>
              <a:path w="3118" h="723" extrusionOk="0">
                <a:moveTo>
                  <a:pt x="3091" y="0"/>
                </a:moveTo>
                <a:cubicBezTo>
                  <a:pt x="2970" y="67"/>
                  <a:pt x="2850" y="120"/>
                  <a:pt x="2717" y="161"/>
                </a:cubicBezTo>
                <a:cubicBezTo>
                  <a:pt x="2596" y="214"/>
                  <a:pt x="2462" y="268"/>
                  <a:pt x="2328" y="308"/>
                </a:cubicBezTo>
                <a:cubicBezTo>
                  <a:pt x="2075" y="388"/>
                  <a:pt x="1807" y="468"/>
                  <a:pt x="1540" y="522"/>
                </a:cubicBezTo>
                <a:cubicBezTo>
                  <a:pt x="1285" y="589"/>
                  <a:pt x="1004" y="629"/>
                  <a:pt x="737" y="643"/>
                </a:cubicBezTo>
                <a:cubicBezTo>
                  <a:pt x="682" y="648"/>
                  <a:pt x="627" y="651"/>
                  <a:pt x="573" y="651"/>
                </a:cubicBezTo>
                <a:cubicBezTo>
                  <a:pt x="494" y="651"/>
                  <a:pt x="415" y="644"/>
                  <a:pt x="336" y="629"/>
                </a:cubicBezTo>
                <a:cubicBezTo>
                  <a:pt x="268" y="629"/>
                  <a:pt x="202" y="602"/>
                  <a:pt x="148" y="575"/>
                </a:cubicBezTo>
                <a:cubicBezTo>
                  <a:pt x="95" y="548"/>
                  <a:pt x="41" y="495"/>
                  <a:pt x="27" y="428"/>
                </a:cubicBezTo>
                <a:lnTo>
                  <a:pt x="15" y="428"/>
                </a:lnTo>
                <a:cubicBezTo>
                  <a:pt x="15" y="428"/>
                  <a:pt x="1" y="428"/>
                  <a:pt x="1" y="441"/>
                </a:cubicBezTo>
                <a:cubicBezTo>
                  <a:pt x="15" y="509"/>
                  <a:pt x="68" y="575"/>
                  <a:pt x="122" y="616"/>
                </a:cubicBezTo>
                <a:cubicBezTo>
                  <a:pt x="188" y="655"/>
                  <a:pt x="255" y="669"/>
                  <a:pt x="322" y="696"/>
                </a:cubicBezTo>
                <a:cubicBezTo>
                  <a:pt x="469" y="723"/>
                  <a:pt x="603" y="723"/>
                  <a:pt x="737" y="723"/>
                </a:cubicBezTo>
                <a:cubicBezTo>
                  <a:pt x="1017" y="723"/>
                  <a:pt x="1299" y="682"/>
                  <a:pt x="1566" y="616"/>
                </a:cubicBezTo>
                <a:cubicBezTo>
                  <a:pt x="1834" y="562"/>
                  <a:pt x="2101" y="482"/>
                  <a:pt x="2369" y="388"/>
                </a:cubicBezTo>
                <a:cubicBezTo>
                  <a:pt x="2622" y="281"/>
                  <a:pt x="2877" y="174"/>
                  <a:pt x="3104" y="13"/>
                </a:cubicBezTo>
                <a:cubicBezTo>
                  <a:pt x="3104" y="13"/>
                  <a:pt x="3118" y="13"/>
                  <a:pt x="3104" y="0"/>
                </a:cubicBez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7101137" y="4086665"/>
            <a:ext cx="354814" cy="76421"/>
          </a:xfrm>
          <a:custGeom>
            <a:avLst/>
            <a:gdLst/>
            <a:ahLst/>
            <a:cxnLst/>
            <a:rect l="l" t="t" r="r" b="b"/>
            <a:pathLst>
              <a:path w="3292" h="709" extrusionOk="0">
                <a:moveTo>
                  <a:pt x="3277" y="1"/>
                </a:moveTo>
                <a:cubicBezTo>
                  <a:pt x="3010" y="108"/>
                  <a:pt x="2742" y="201"/>
                  <a:pt x="2462" y="281"/>
                </a:cubicBezTo>
                <a:cubicBezTo>
                  <a:pt x="2194" y="375"/>
                  <a:pt x="1913" y="455"/>
                  <a:pt x="1645" y="509"/>
                </a:cubicBezTo>
                <a:cubicBezTo>
                  <a:pt x="1365" y="575"/>
                  <a:pt x="1084" y="616"/>
                  <a:pt x="803" y="629"/>
                </a:cubicBezTo>
                <a:cubicBezTo>
                  <a:pt x="741" y="635"/>
                  <a:pt x="680" y="638"/>
                  <a:pt x="619" y="638"/>
                </a:cubicBezTo>
                <a:cubicBezTo>
                  <a:pt x="535" y="638"/>
                  <a:pt x="453" y="631"/>
                  <a:pt x="375" y="616"/>
                </a:cubicBezTo>
                <a:cubicBezTo>
                  <a:pt x="308" y="616"/>
                  <a:pt x="241" y="602"/>
                  <a:pt x="174" y="575"/>
                </a:cubicBezTo>
                <a:cubicBezTo>
                  <a:pt x="108" y="548"/>
                  <a:pt x="40" y="522"/>
                  <a:pt x="27" y="455"/>
                </a:cubicBezTo>
                <a:cubicBezTo>
                  <a:pt x="27" y="441"/>
                  <a:pt x="14" y="441"/>
                  <a:pt x="14" y="441"/>
                </a:cubicBezTo>
                <a:cubicBezTo>
                  <a:pt x="14" y="441"/>
                  <a:pt x="1" y="441"/>
                  <a:pt x="1" y="455"/>
                </a:cubicBezTo>
                <a:cubicBezTo>
                  <a:pt x="1" y="495"/>
                  <a:pt x="27" y="522"/>
                  <a:pt x="54" y="548"/>
                </a:cubicBezTo>
                <a:cubicBezTo>
                  <a:pt x="94" y="575"/>
                  <a:pt x="121" y="602"/>
                  <a:pt x="161" y="616"/>
                </a:cubicBezTo>
                <a:cubicBezTo>
                  <a:pt x="228" y="643"/>
                  <a:pt x="295" y="655"/>
                  <a:pt x="361" y="682"/>
                </a:cubicBezTo>
                <a:cubicBezTo>
                  <a:pt x="509" y="709"/>
                  <a:pt x="656" y="709"/>
                  <a:pt x="803" y="709"/>
                </a:cubicBezTo>
                <a:cubicBezTo>
                  <a:pt x="1098" y="709"/>
                  <a:pt x="1378" y="669"/>
                  <a:pt x="1659" y="602"/>
                </a:cubicBezTo>
                <a:cubicBezTo>
                  <a:pt x="1940" y="536"/>
                  <a:pt x="2221" y="455"/>
                  <a:pt x="2489" y="361"/>
                </a:cubicBezTo>
                <a:cubicBezTo>
                  <a:pt x="2769" y="268"/>
                  <a:pt x="3024" y="161"/>
                  <a:pt x="3291" y="27"/>
                </a:cubicBezTo>
                <a:lnTo>
                  <a:pt x="3291" y="13"/>
                </a:lnTo>
                <a:lnTo>
                  <a:pt x="3277" y="1"/>
                </a:ln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5674279" y="1260254"/>
            <a:ext cx="1746051" cy="1153322"/>
          </a:xfrm>
          <a:custGeom>
            <a:avLst/>
            <a:gdLst/>
            <a:ahLst/>
            <a:cxnLst/>
            <a:rect l="l" t="t" r="r" b="b"/>
            <a:pathLst>
              <a:path w="16200" h="10700" extrusionOk="0">
                <a:moveTo>
                  <a:pt x="6696" y="1"/>
                </a:moveTo>
                <a:cubicBezTo>
                  <a:pt x="6653" y="1"/>
                  <a:pt x="6623" y="37"/>
                  <a:pt x="6623" y="84"/>
                </a:cubicBezTo>
                <a:cubicBezTo>
                  <a:pt x="6502" y="1141"/>
                  <a:pt x="6234" y="2184"/>
                  <a:pt x="5886" y="3201"/>
                </a:cubicBezTo>
                <a:cubicBezTo>
                  <a:pt x="5526" y="4217"/>
                  <a:pt x="5057" y="5180"/>
                  <a:pt x="4495" y="6090"/>
                </a:cubicBezTo>
                <a:cubicBezTo>
                  <a:pt x="3933" y="7000"/>
                  <a:pt x="3265" y="7856"/>
                  <a:pt x="2515" y="8605"/>
                </a:cubicBezTo>
                <a:cubicBezTo>
                  <a:pt x="1766" y="9381"/>
                  <a:pt x="924" y="10049"/>
                  <a:pt x="27" y="10638"/>
                </a:cubicBezTo>
                <a:cubicBezTo>
                  <a:pt x="15" y="10651"/>
                  <a:pt x="1" y="10665"/>
                  <a:pt x="15" y="10678"/>
                </a:cubicBezTo>
                <a:cubicBezTo>
                  <a:pt x="22" y="10693"/>
                  <a:pt x="30" y="10700"/>
                  <a:pt x="38" y="10700"/>
                </a:cubicBezTo>
                <a:cubicBezTo>
                  <a:pt x="44" y="10700"/>
                  <a:pt x="49" y="10697"/>
                  <a:pt x="54" y="10691"/>
                </a:cubicBezTo>
                <a:cubicBezTo>
                  <a:pt x="991" y="10142"/>
                  <a:pt x="1847" y="9474"/>
                  <a:pt x="2610" y="8712"/>
                </a:cubicBezTo>
                <a:cubicBezTo>
                  <a:pt x="3385" y="7949"/>
                  <a:pt x="4054" y="7093"/>
                  <a:pt x="4629" y="6170"/>
                </a:cubicBezTo>
                <a:cubicBezTo>
                  <a:pt x="5191" y="5247"/>
                  <a:pt x="5646" y="4271"/>
                  <a:pt x="6020" y="3254"/>
                </a:cubicBezTo>
                <a:cubicBezTo>
                  <a:pt x="6356" y="2330"/>
                  <a:pt x="6617" y="1395"/>
                  <a:pt x="6754" y="431"/>
                </a:cubicBezTo>
                <a:lnTo>
                  <a:pt x="6754" y="431"/>
                </a:lnTo>
                <a:cubicBezTo>
                  <a:pt x="7159" y="1364"/>
                  <a:pt x="7600" y="2266"/>
                  <a:pt x="8107" y="3147"/>
                </a:cubicBezTo>
                <a:cubicBezTo>
                  <a:pt x="8374" y="3642"/>
                  <a:pt x="8682" y="4123"/>
                  <a:pt x="9004" y="4578"/>
                </a:cubicBezTo>
                <a:cubicBezTo>
                  <a:pt x="9325" y="5047"/>
                  <a:pt x="9685" y="5488"/>
                  <a:pt x="10074" y="5903"/>
                </a:cubicBezTo>
                <a:cubicBezTo>
                  <a:pt x="10461" y="6304"/>
                  <a:pt x="10916" y="6665"/>
                  <a:pt x="11384" y="6973"/>
                </a:cubicBezTo>
                <a:cubicBezTo>
                  <a:pt x="11852" y="7294"/>
                  <a:pt x="12348" y="7574"/>
                  <a:pt x="12869" y="7788"/>
                </a:cubicBezTo>
                <a:cubicBezTo>
                  <a:pt x="13391" y="8002"/>
                  <a:pt x="13939" y="8177"/>
                  <a:pt x="14488" y="8284"/>
                </a:cubicBezTo>
                <a:cubicBezTo>
                  <a:pt x="14768" y="8337"/>
                  <a:pt x="15050" y="8377"/>
                  <a:pt x="15330" y="8391"/>
                </a:cubicBezTo>
                <a:cubicBezTo>
                  <a:pt x="15471" y="8404"/>
                  <a:pt x="15611" y="8411"/>
                  <a:pt x="15752" y="8411"/>
                </a:cubicBezTo>
                <a:cubicBezTo>
                  <a:pt x="15892" y="8411"/>
                  <a:pt x="16032" y="8404"/>
                  <a:pt x="16173" y="8391"/>
                </a:cubicBezTo>
                <a:cubicBezTo>
                  <a:pt x="16186" y="8391"/>
                  <a:pt x="16200" y="8377"/>
                  <a:pt x="16200" y="8364"/>
                </a:cubicBezTo>
                <a:cubicBezTo>
                  <a:pt x="16200" y="8350"/>
                  <a:pt x="16186" y="8337"/>
                  <a:pt x="16173" y="8337"/>
                </a:cubicBezTo>
                <a:cubicBezTo>
                  <a:pt x="16104" y="8340"/>
                  <a:pt x="16034" y="8342"/>
                  <a:pt x="15964" y="8342"/>
                </a:cubicBezTo>
                <a:cubicBezTo>
                  <a:pt x="15753" y="8342"/>
                  <a:pt x="15542" y="8327"/>
                  <a:pt x="15330" y="8297"/>
                </a:cubicBezTo>
                <a:cubicBezTo>
                  <a:pt x="15062" y="8270"/>
                  <a:pt x="14782" y="8230"/>
                  <a:pt x="14515" y="8163"/>
                </a:cubicBezTo>
                <a:cubicBezTo>
                  <a:pt x="13966" y="8043"/>
                  <a:pt x="13444" y="7869"/>
                  <a:pt x="12936" y="7642"/>
                </a:cubicBezTo>
                <a:cubicBezTo>
                  <a:pt x="12428" y="7428"/>
                  <a:pt x="11932" y="7146"/>
                  <a:pt x="11478" y="6839"/>
                </a:cubicBezTo>
                <a:cubicBezTo>
                  <a:pt x="11023" y="6518"/>
                  <a:pt x="10595" y="6156"/>
                  <a:pt x="10207" y="5769"/>
                </a:cubicBezTo>
                <a:cubicBezTo>
                  <a:pt x="9444" y="4966"/>
                  <a:pt x="8829" y="4016"/>
                  <a:pt x="8281" y="3053"/>
                </a:cubicBezTo>
                <a:cubicBezTo>
                  <a:pt x="7719" y="2090"/>
                  <a:pt x="7224" y="1087"/>
                  <a:pt x="6783" y="57"/>
                </a:cubicBezTo>
                <a:cubicBezTo>
                  <a:pt x="6769" y="30"/>
                  <a:pt x="6742" y="3"/>
                  <a:pt x="6716" y="3"/>
                </a:cubicBezTo>
                <a:cubicBezTo>
                  <a:pt x="6709" y="2"/>
                  <a:pt x="6702" y="1"/>
                  <a:pt x="6696" y="1"/>
                </a:cubicBezTo>
                <a:close/>
              </a:path>
            </a:pathLst>
          </a:custGeom>
          <a:solidFill>
            <a:srgbClr val="003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6529871" y="3240079"/>
            <a:ext cx="360851" cy="252007"/>
          </a:xfrm>
          <a:custGeom>
            <a:avLst/>
            <a:gdLst/>
            <a:ahLst/>
            <a:cxnLst/>
            <a:rect l="l" t="t" r="r" b="b"/>
            <a:pathLst>
              <a:path w="3348" h="2338" extrusionOk="0">
                <a:moveTo>
                  <a:pt x="665" y="1"/>
                </a:moveTo>
                <a:cubicBezTo>
                  <a:pt x="640" y="1"/>
                  <a:pt x="614" y="3"/>
                  <a:pt x="589" y="7"/>
                </a:cubicBezTo>
                <a:cubicBezTo>
                  <a:pt x="27" y="102"/>
                  <a:pt x="0" y="770"/>
                  <a:pt x="441" y="1452"/>
                </a:cubicBezTo>
                <a:cubicBezTo>
                  <a:pt x="830" y="2055"/>
                  <a:pt x="1365" y="2281"/>
                  <a:pt x="1565" y="2335"/>
                </a:cubicBezTo>
                <a:cubicBezTo>
                  <a:pt x="1571" y="2337"/>
                  <a:pt x="1579" y="2337"/>
                  <a:pt x="1587" y="2337"/>
                </a:cubicBezTo>
                <a:cubicBezTo>
                  <a:pt x="1780" y="2337"/>
                  <a:pt x="2401" y="1895"/>
                  <a:pt x="2849" y="1292"/>
                </a:cubicBezTo>
                <a:cubicBezTo>
                  <a:pt x="3347" y="619"/>
                  <a:pt x="3080" y="39"/>
                  <a:pt x="2598" y="39"/>
                </a:cubicBezTo>
                <a:cubicBezTo>
                  <a:pt x="2562" y="39"/>
                  <a:pt x="2526" y="42"/>
                  <a:pt x="2488" y="48"/>
                </a:cubicBezTo>
                <a:cubicBezTo>
                  <a:pt x="1886" y="155"/>
                  <a:pt x="1552" y="864"/>
                  <a:pt x="1552" y="864"/>
                </a:cubicBezTo>
                <a:cubicBezTo>
                  <a:pt x="1539" y="611"/>
                  <a:pt x="1097" y="1"/>
                  <a:pt x="66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6244683" y="2866978"/>
            <a:ext cx="246604" cy="214281"/>
          </a:xfrm>
          <a:custGeom>
            <a:avLst/>
            <a:gdLst/>
            <a:ahLst/>
            <a:cxnLst/>
            <a:rect l="l" t="t" r="r" b="b"/>
            <a:pathLst>
              <a:path w="2288" h="1988" extrusionOk="0">
                <a:moveTo>
                  <a:pt x="1132" y="0"/>
                </a:moveTo>
                <a:cubicBezTo>
                  <a:pt x="555" y="0"/>
                  <a:pt x="79" y="389"/>
                  <a:pt x="41" y="913"/>
                </a:cubicBezTo>
                <a:cubicBezTo>
                  <a:pt x="1" y="1461"/>
                  <a:pt x="469" y="1942"/>
                  <a:pt x="1071" y="1983"/>
                </a:cubicBezTo>
                <a:cubicBezTo>
                  <a:pt x="1107" y="1986"/>
                  <a:pt x="1142" y="1988"/>
                  <a:pt x="1178" y="1988"/>
                </a:cubicBezTo>
                <a:cubicBezTo>
                  <a:pt x="1745" y="1988"/>
                  <a:pt x="2210" y="1589"/>
                  <a:pt x="2248" y="1073"/>
                </a:cubicBezTo>
                <a:cubicBezTo>
                  <a:pt x="2288" y="524"/>
                  <a:pt x="1820" y="43"/>
                  <a:pt x="1218" y="3"/>
                </a:cubicBezTo>
                <a:cubicBezTo>
                  <a:pt x="1189" y="1"/>
                  <a:pt x="1160" y="0"/>
                  <a:pt x="11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6964744" y="2847318"/>
            <a:ext cx="253824" cy="215143"/>
          </a:xfrm>
          <a:custGeom>
            <a:avLst/>
            <a:gdLst/>
            <a:ahLst/>
            <a:cxnLst/>
            <a:rect l="l" t="t" r="r" b="b"/>
            <a:pathLst>
              <a:path w="2355" h="1996" extrusionOk="0">
                <a:moveTo>
                  <a:pt x="1208" y="0"/>
                </a:moveTo>
                <a:cubicBezTo>
                  <a:pt x="1145" y="0"/>
                  <a:pt x="1081" y="5"/>
                  <a:pt x="1017" y="15"/>
                </a:cubicBezTo>
                <a:cubicBezTo>
                  <a:pt x="428" y="108"/>
                  <a:pt x="0" y="630"/>
                  <a:pt x="93" y="1166"/>
                </a:cubicBezTo>
                <a:cubicBezTo>
                  <a:pt x="165" y="1655"/>
                  <a:pt x="621" y="1996"/>
                  <a:pt x="1147" y="1996"/>
                </a:cubicBezTo>
                <a:cubicBezTo>
                  <a:pt x="1210" y="1996"/>
                  <a:pt x="1274" y="1991"/>
                  <a:pt x="1338" y="1981"/>
                </a:cubicBezTo>
                <a:cubicBezTo>
                  <a:pt x="1939" y="1888"/>
                  <a:pt x="2354" y="1366"/>
                  <a:pt x="2274" y="818"/>
                </a:cubicBezTo>
                <a:cubicBezTo>
                  <a:pt x="2190" y="340"/>
                  <a:pt x="1733" y="0"/>
                  <a:pt x="12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2"/>
          <p:cNvSpPr/>
          <p:nvPr/>
        </p:nvSpPr>
        <p:spPr>
          <a:xfrm>
            <a:off x="6322454" y="2733361"/>
            <a:ext cx="217718" cy="116949"/>
          </a:xfrm>
          <a:custGeom>
            <a:avLst/>
            <a:gdLst/>
            <a:ahLst/>
            <a:cxnLst/>
            <a:rect l="l" t="t" r="r" b="b"/>
            <a:pathLst>
              <a:path w="2020" h="1085" extrusionOk="0">
                <a:moveTo>
                  <a:pt x="93" y="0"/>
                </a:moveTo>
                <a:cubicBezTo>
                  <a:pt x="40" y="14"/>
                  <a:pt x="0" y="54"/>
                  <a:pt x="13" y="121"/>
                </a:cubicBezTo>
                <a:cubicBezTo>
                  <a:pt x="40" y="348"/>
                  <a:pt x="134" y="576"/>
                  <a:pt x="307" y="763"/>
                </a:cubicBezTo>
                <a:cubicBezTo>
                  <a:pt x="468" y="951"/>
                  <a:pt x="735" y="1071"/>
                  <a:pt x="990" y="1084"/>
                </a:cubicBezTo>
                <a:cubicBezTo>
                  <a:pt x="1056" y="1084"/>
                  <a:pt x="1124" y="1084"/>
                  <a:pt x="1190" y="1071"/>
                </a:cubicBezTo>
                <a:cubicBezTo>
                  <a:pt x="1258" y="1058"/>
                  <a:pt x="1324" y="1044"/>
                  <a:pt x="1377" y="1017"/>
                </a:cubicBezTo>
                <a:cubicBezTo>
                  <a:pt x="1498" y="963"/>
                  <a:pt x="1618" y="897"/>
                  <a:pt x="1712" y="803"/>
                </a:cubicBezTo>
                <a:cubicBezTo>
                  <a:pt x="1886" y="616"/>
                  <a:pt x="1980" y="402"/>
                  <a:pt x="2007" y="161"/>
                </a:cubicBezTo>
                <a:cubicBezTo>
                  <a:pt x="2020" y="121"/>
                  <a:pt x="1993" y="81"/>
                  <a:pt x="1966" y="68"/>
                </a:cubicBezTo>
                <a:cubicBezTo>
                  <a:pt x="1947" y="58"/>
                  <a:pt x="1928" y="54"/>
                  <a:pt x="1910" y="54"/>
                </a:cubicBezTo>
                <a:cubicBezTo>
                  <a:pt x="1878" y="54"/>
                  <a:pt x="1849" y="68"/>
                  <a:pt x="1832" y="95"/>
                </a:cubicBezTo>
                <a:lnTo>
                  <a:pt x="1819" y="107"/>
                </a:lnTo>
                <a:cubicBezTo>
                  <a:pt x="1725" y="268"/>
                  <a:pt x="1605" y="442"/>
                  <a:pt x="1472" y="535"/>
                </a:cubicBezTo>
                <a:cubicBezTo>
                  <a:pt x="1324" y="642"/>
                  <a:pt x="1177" y="683"/>
                  <a:pt x="1003" y="683"/>
                </a:cubicBezTo>
                <a:cubicBezTo>
                  <a:pt x="963" y="683"/>
                  <a:pt x="923" y="669"/>
                  <a:pt x="883" y="669"/>
                </a:cubicBezTo>
                <a:cubicBezTo>
                  <a:pt x="842" y="656"/>
                  <a:pt x="803" y="642"/>
                  <a:pt x="776" y="630"/>
                </a:cubicBezTo>
                <a:cubicBezTo>
                  <a:pt x="696" y="603"/>
                  <a:pt x="628" y="549"/>
                  <a:pt x="548" y="496"/>
                </a:cubicBezTo>
                <a:cubicBezTo>
                  <a:pt x="414" y="389"/>
                  <a:pt x="295" y="228"/>
                  <a:pt x="200" y="68"/>
                </a:cubicBezTo>
                <a:lnTo>
                  <a:pt x="188" y="54"/>
                </a:lnTo>
                <a:cubicBezTo>
                  <a:pt x="174" y="14"/>
                  <a:pt x="134" y="0"/>
                  <a:pt x="9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2"/>
          <p:cNvSpPr/>
          <p:nvPr/>
        </p:nvSpPr>
        <p:spPr>
          <a:xfrm>
            <a:off x="6891585" y="2733361"/>
            <a:ext cx="216425" cy="116949"/>
          </a:xfrm>
          <a:custGeom>
            <a:avLst/>
            <a:gdLst/>
            <a:ahLst/>
            <a:cxnLst/>
            <a:rect l="l" t="t" r="r" b="b"/>
            <a:pathLst>
              <a:path w="2008" h="1085" extrusionOk="0">
                <a:moveTo>
                  <a:pt x="81" y="0"/>
                </a:moveTo>
                <a:cubicBezTo>
                  <a:pt x="27" y="14"/>
                  <a:pt x="1" y="54"/>
                  <a:pt x="1" y="121"/>
                </a:cubicBezTo>
                <a:cubicBezTo>
                  <a:pt x="27" y="348"/>
                  <a:pt x="122" y="576"/>
                  <a:pt x="295" y="763"/>
                </a:cubicBezTo>
                <a:cubicBezTo>
                  <a:pt x="456" y="951"/>
                  <a:pt x="723" y="1071"/>
                  <a:pt x="991" y="1084"/>
                </a:cubicBezTo>
                <a:cubicBezTo>
                  <a:pt x="1044" y="1084"/>
                  <a:pt x="1112" y="1084"/>
                  <a:pt x="1178" y="1071"/>
                </a:cubicBezTo>
                <a:cubicBezTo>
                  <a:pt x="1245" y="1058"/>
                  <a:pt x="1312" y="1044"/>
                  <a:pt x="1379" y="1017"/>
                </a:cubicBezTo>
                <a:cubicBezTo>
                  <a:pt x="1499" y="963"/>
                  <a:pt x="1606" y="897"/>
                  <a:pt x="1700" y="803"/>
                </a:cubicBezTo>
                <a:cubicBezTo>
                  <a:pt x="1873" y="616"/>
                  <a:pt x="1980" y="402"/>
                  <a:pt x="2007" y="161"/>
                </a:cubicBezTo>
                <a:cubicBezTo>
                  <a:pt x="2007" y="121"/>
                  <a:pt x="1994" y="81"/>
                  <a:pt x="1954" y="68"/>
                </a:cubicBezTo>
                <a:cubicBezTo>
                  <a:pt x="1940" y="58"/>
                  <a:pt x="1922" y="54"/>
                  <a:pt x="1904" y="54"/>
                </a:cubicBezTo>
                <a:cubicBezTo>
                  <a:pt x="1871" y="54"/>
                  <a:pt x="1837" y="68"/>
                  <a:pt x="1820" y="95"/>
                </a:cubicBezTo>
                <a:lnTo>
                  <a:pt x="1820" y="107"/>
                </a:lnTo>
                <a:cubicBezTo>
                  <a:pt x="1713" y="268"/>
                  <a:pt x="1593" y="442"/>
                  <a:pt x="1459" y="535"/>
                </a:cubicBezTo>
                <a:cubicBezTo>
                  <a:pt x="1326" y="642"/>
                  <a:pt x="1165" y="683"/>
                  <a:pt x="1005" y="683"/>
                </a:cubicBezTo>
                <a:cubicBezTo>
                  <a:pt x="964" y="683"/>
                  <a:pt x="924" y="669"/>
                  <a:pt x="884" y="669"/>
                </a:cubicBezTo>
                <a:lnTo>
                  <a:pt x="764" y="630"/>
                </a:lnTo>
                <a:cubicBezTo>
                  <a:pt x="683" y="603"/>
                  <a:pt x="616" y="549"/>
                  <a:pt x="550" y="496"/>
                </a:cubicBezTo>
                <a:cubicBezTo>
                  <a:pt x="416" y="389"/>
                  <a:pt x="295" y="228"/>
                  <a:pt x="188" y="68"/>
                </a:cubicBezTo>
                <a:lnTo>
                  <a:pt x="188" y="54"/>
                </a:lnTo>
                <a:cubicBezTo>
                  <a:pt x="161" y="14"/>
                  <a:pt x="122" y="0"/>
                  <a:pt x="8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2"/>
          <p:cNvSpPr/>
          <p:nvPr/>
        </p:nvSpPr>
        <p:spPr>
          <a:xfrm>
            <a:off x="6571206" y="2767288"/>
            <a:ext cx="291332" cy="128159"/>
          </a:xfrm>
          <a:custGeom>
            <a:avLst/>
            <a:gdLst/>
            <a:ahLst/>
            <a:cxnLst/>
            <a:rect l="l" t="t" r="r" b="b"/>
            <a:pathLst>
              <a:path w="2703" h="1189" extrusionOk="0">
                <a:moveTo>
                  <a:pt x="2627" y="1"/>
                </a:moveTo>
                <a:cubicBezTo>
                  <a:pt x="2599" y="1"/>
                  <a:pt x="2574" y="20"/>
                  <a:pt x="2555" y="38"/>
                </a:cubicBezTo>
                <a:lnTo>
                  <a:pt x="2555" y="52"/>
                </a:lnTo>
                <a:cubicBezTo>
                  <a:pt x="2462" y="293"/>
                  <a:pt x="2301" y="520"/>
                  <a:pt x="2114" y="668"/>
                </a:cubicBezTo>
                <a:cubicBezTo>
                  <a:pt x="1942" y="815"/>
                  <a:pt x="1724" y="883"/>
                  <a:pt x="1492" y="883"/>
                </a:cubicBezTo>
                <a:cubicBezTo>
                  <a:pt x="1472" y="883"/>
                  <a:pt x="1452" y="883"/>
                  <a:pt x="1431" y="882"/>
                </a:cubicBezTo>
                <a:cubicBezTo>
                  <a:pt x="1412" y="885"/>
                  <a:pt x="1394" y="887"/>
                  <a:pt x="1376" y="887"/>
                </a:cubicBezTo>
                <a:cubicBezTo>
                  <a:pt x="1332" y="887"/>
                  <a:pt x="1292" y="878"/>
                  <a:pt x="1244" y="868"/>
                </a:cubicBezTo>
                <a:cubicBezTo>
                  <a:pt x="1190" y="855"/>
                  <a:pt x="1124" y="855"/>
                  <a:pt x="1070" y="828"/>
                </a:cubicBezTo>
                <a:cubicBezTo>
                  <a:pt x="937" y="801"/>
                  <a:pt x="830" y="734"/>
                  <a:pt x="723" y="668"/>
                </a:cubicBezTo>
                <a:cubicBezTo>
                  <a:pt x="495" y="534"/>
                  <a:pt x="307" y="347"/>
                  <a:pt x="147" y="133"/>
                </a:cubicBezTo>
                <a:cubicBezTo>
                  <a:pt x="127" y="113"/>
                  <a:pt x="108" y="100"/>
                  <a:pt x="83" y="100"/>
                </a:cubicBezTo>
                <a:cubicBezTo>
                  <a:pt x="74" y="100"/>
                  <a:pt x="64" y="102"/>
                  <a:pt x="54" y="106"/>
                </a:cubicBezTo>
                <a:cubicBezTo>
                  <a:pt x="27" y="119"/>
                  <a:pt x="0" y="159"/>
                  <a:pt x="27" y="199"/>
                </a:cubicBezTo>
                <a:cubicBezTo>
                  <a:pt x="134" y="480"/>
                  <a:pt x="321" y="721"/>
                  <a:pt x="562" y="895"/>
                </a:cubicBezTo>
                <a:cubicBezTo>
                  <a:pt x="816" y="1082"/>
                  <a:pt x="1110" y="1189"/>
                  <a:pt x="1418" y="1189"/>
                </a:cubicBezTo>
                <a:cubicBezTo>
                  <a:pt x="1498" y="1189"/>
                  <a:pt x="1579" y="1189"/>
                  <a:pt x="1659" y="1176"/>
                </a:cubicBezTo>
                <a:cubicBezTo>
                  <a:pt x="1739" y="1176"/>
                  <a:pt x="1819" y="1149"/>
                  <a:pt x="1886" y="1122"/>
                </a:cubicBezTo>
                <a:cubicBezTo>
                  <a:pt x="2034" y="1069"/>
                  <a:pt x="2180" y="989"/>
                  <a:pt x="2287" y="882"/>
                </a:cubicBezTo>
                <a:cubicBezTo>
                  <a:pt x="2515" y="654"/>
                  <a:pt x="2649" y="386"/>
                  <a:pt x="2702" y="79"/>
                </a:cubicBezTo>
                <a:cubicBezTo>
                  <a:pt x="2702" y="52"/>
                  <a:pt x="2688" y="26"/>
                  <a:pt x="2662" y="12"/>
                </a:cubicBezTo>
                <a:cubicBezTo>
                  <a:pt x="2650" y="4"/>
                  <a:pt x="2638" y="1"/>
                  <a:pt x="262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2"/>
          <p:cNvSpPr/>
          <p:nvPr/>
        </p:nvSpPr>
        <p:spPr>
          <a:xfrm>
            <a:off x="6748886" y="1919832"/>
            <a:ext cx="292841" cy="143034"/>
          </a:xfrm>
          <a:custGeom>
            <a:avLst/>
            <a:gdLst/>
            <a:ahLst/>
            <a:cxnLst/>
            <a:rect l="l" t="t" r="r" b="b"/>
            <a:pathLst>
              <a:path w="2717" h="1327" extrusionOk="0">
                <a:moveTo>
                  <a:pt x="2567" y="0"/>
                </a:moveTo>
                <a:cubicBezTo>
                  <a:pt x="2407" y="0"/>
                  <a:pt x="1984" y="742"/>
                  <a:pt x="1298" y="872"/>
                </a:cubicBezTo>
                <a:cubicBezTo>
                  <a:pt x="1275" y="876"/>
                  <a:pt x="1250" y="877"/>
                  <a:pt x="1225" y="877"/>
                </a:cubicBezTo>
                <a:cubicBezTo>
                  <a:pt x="832" y="877"/>
                  <a:pt x="293" y="447"/>
                  <a:pt x="160" y="447"/>
                </a:cubicBezTo>
                <a:cubicBezTo>
                  <a:pt x="148" y="447"/>
                  <a:pt x="139" y="451"/>
                  <a:pt x="134" y="458"/>
                </a:cubicBezTo>
                <a:cubicBezTo>
                  <a:pt x="0" y="618"/>
                  <a:pt x="630" y="1327"/>
                  <a:pt x="1298" y="1327"/>
                </a:cubicBezTo>
                <a:cubicBezTo>
                  <a:pt x="2128" y="1327"/>
                  <a:pt x="2716" y="56"/>
                  <a:pt x="2583" y="3"/>
                </a:cubicBezTo>
                <a:cubicBezTo>
                  <a:pt x="2578" y="1"/>
                  <a:pt x="2573" y="0"/>
                  <a:pt x="256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/>
          <p:nvPr/>
        </p:nvSpPr>
        <p:spPr>
          <a:xfrm>
            <a:off x="6862850" y="2000297"/>
            <a:ext cx="82238" cy="102291"/>
          </a:xfrm>
          <a:custGeom>
            <a:avLst/>
            <a:gdLst/>
            <a:ahLst/>
            <a:cxnLst/>
            <a:rect l="l" t="t" r="r" b="b"/>
            <a:pathLst>
              <a:path w="763" h="949" extrusionOk="0">
                <a:moveTo>
                  <a:pt x="94" y="0"/>
                </a:moveTo>
                <a:cubicBezTo>
                  <a:pt x="1" y="0"/>
                  <a:pt x="13" y="309"/>
                  <a:pt x="174" y="576"/>
                </a:cubicBezTo>
                <a:cubicBezTo>
                  <a:pt x="311" y="816"/>
                  <a:pt x="585" y="948"/>
                  <a:pt x="687" y="948"/>
                </a:cubicBezTo>
                <a:cubicBezTo>
                  <a:pt x="705" y="948"/>
                  <a:pt x="717" y="944"/>
                  <a:pt x="723" y="937"/>
                </a:cubicBezTo>
                <a:cubicBezTo>
                  <a:pt x="763" y="870"/>
                  <a:pt x="536" y="817"/>
                  <a:pt x="388" y="469"/>
                </a:cubicBezTo>
                <a:cubicBezTo>
                  <a:pt x="241" y="107"/>
                  <a:pt x="322" y="0"/>
                  <a:pt x="9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2"/>
          <p:cNvSpPr/>
          <p:nvPr/>
        </p:nvSpPr>
        <p:spPr>
          <a:xfrm>
            <a:off x="6912052" y="1998210"/>
            <a:ext cx="98188" cy="90434"/>
          </a:xfrm>
          <a:custGeom>
            <a:avLst/>
            <a:gdLst/>
            <a:ahLst/>
            <a:cxnLst/>
            <a:rect l="l" t="t" r="r" b="b"/>
            <a:pathLst>
              <a:path w="911" h="839" extrusionOk="0">
                <a:moveTo>
                  <a:pt x="171" y="0"/>
                </a:moveTo>
                <a:cubicBezTo>
                  <a:pt x="151" y="0"/>
                  <a:pt x="126" y="4"/>
                  <a:pt x="95" y="12"/>
                </a:cubicBezTo>
                <a:cubicBezTo>
                  <a:pt x="1" y="24"/>
                  <a:pt x="68" y="333"/>
                  <a:pt x="282" y="573"/>
                </a:cubicBezTo>
                <a:cubicBezTo>
                  <a:pt x="434" y="756"/>
                  <a:pt x="687" y="838"/>
                  <a:pt x="811" y="838"/>
                </a:cubicBezTo>
                <a:cubicBezTo>
                  <a:pt x="851" y="838"/>
                  <a:pt x="877" y="830"/>
                  <a:pt x="884" y="814"/>
                </a:cubicBezTo>
                <a:cubicBezTo>
                  <a:pt x="911" y="747"/>
                  <a:pt x="670" y="734"/>
                  <a:pt x="456" y="413"/>
                </a:cubicBezTo>
                <a:cubicBezTo>
                  <a:pt x="272" y="138"/>
                  <a:pt x="296" y="0"/>
                  <a:pt x="17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2"/>
          <p:cNvSpPr/>
          <p:nvPr/>
        </p:nvSpPr>
        <p:spPr>
          <a:xfrm>
            <a:off x="6945471" y="1976810"/>
            <a:ext cx="112522" cy="75235"/>
          </a:xfrm>
          <a:custGeom>
            <a:avLst/>
            <a:gdLst/>
            <a:ahLst/>
            <a:cxnLst/>
            <a:rect l="l" t="t" r="r" b="b"/>
            <a:pathLst>
              <a:path w="1044" h="698" extrusionOk="0">
                <a:moveTo>
                  <a:pt x="194" y="0"/>
                </a:moveTo>
                <a:cubicBezTo>
                  <a:pt x="168" y="0"/>
                  <a:pt x="136" y="10"/>
                  <a:pt x="93" y="30"/>
                </a:cubicBezTo>
                <a:cubicBezTo>
                  <a:pt x="0" y="70"/>
                  <a:pt x="134" y="338"/>
                  <a:pt x="388" y="538"/>
                </a:cubicBezTo>
                <a:cubicBezTo>
                  <a:pt x="540" y="659"/>
                  <a:pt x="737" y="697"/>
                  <a:pt x="872" y="697"/>
                </a:cubicBezTo>
                <a:cubicBezTo>
                  <a:pt x="962" y="697"/>
                  <a:pt x="1025" y="680"/>
                  <a:pt x="1030" y="659"/>
                </a:cubicBezTo>
                <a:cubicBezTo>
                  <a:pt x="1044" y="579"/>
                  <a:pt x="816" y="618"/>
                  <a:pt x="535" y="351"/>
                </a:cubicBezTo>
                <a:cubicBezTo>
                  <a:pt x="314" y="130"/>
                  <a:pt x="292" y="0"/>
                  <a:pt x="19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2"/>
          <p:cNvSpPr/>
          <p:nvPr/>
        </p:nvSpPr>
        <p:spPr>
          <a:xfrm>
            <a:off x="6257857" y="1925572"/>
            <a:ext cx="292840" cy="143249"/>
          </a:xfrm>
          <a:custGeom>
            <a:avLst/>
            <a:gdLst/>
            <a:ahLst/>
            <a:cxnLst/>
            <a:rect l="l" t="t" r="r" b="b"/>
            <a:pathLst>
              <a:path w="2717" h="1329" extrusionOk="0">
                <a:moveTo>
                  <a:pt x="148" y="1"/>
                </a:moveTo>
                <a:cubicBezTo>
                  <a:pt x="143" y="1"/>
                  <a:pt x="139" y="2"/>
                  <a:pt x="134" y="3"/>
                </a:cubicBezTo>
                <a:cubicBezTo>
                  <a:pt x="1" y="57"/>
                  <a:pt x="589" y="1328"/>
                  <a:pt x="1418" y="1328"/>
                </a:cubicBezTo>
                <a:cubicBezTo>
                  <a:pt x="2087" y="1328"/>
                  <a:pt x="2716" y="619"/>
                  <a:pt x="2583" y="458"/>
                </a:cubicBezTo>
                <a:cubicBezTo>
                  <a:pt x="2578" y="451"/>
                  <a:pt x="2569" y="448"/>
                  <a:pt x="2557" y="448"/>
                </a:cubicBezTo>
                <a:cubicBezTo>
                  <a:pt x="2424" y="448"/>
                  <a:pt x="1886" y="867"/>
                  <a:pt x="1493" y="867"/>
                </a:cubicBezTo>
                <a:cubicBezTo>
                  <a:pt x="1463" y="867"/>
                  <a:pt x="1434" y="865"/>
                  <a:pt x="1406" y="859"/>
                </a:cubicBezTo>
                <a:cubicBezTo>
                  <a:pt x="733" y="743"/>
                  <a:pt x="297" y="1"/>
                  <a:pt x="14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2"/>
          <p:cNvSpPr/>
          <p:nvPr/>
        </p:nvSpPr>
        <p:spPr>
          <a:xfrm>
            <a:off x="6393893" y="2006038"/>
            <a:ext cx="82345" cy="102397"/>
          </a:xfrm>
          <a:custGeom>
            <a:avLst/>
            <a:gdLst/>
            <a:ahLst/>
            <a:cxnLst/>
            <a:rect l="l" t="t" r="r" b="b"/>
            <a:pathLst>
              <a:path w="764" h="950" extrusionOk="0">
                <a:moveTo>
                  <a:pt x="639" y="1"/>
                </a:moveTo>
                <a:cubicBezTo>
                  <a:pt x="463" y="1"/>
                  <a:pt x="528" y="127"/>
                  <a:pt x="389" y="469"/>
                </a:cubicBezTo>
                <a:cubicBezTo>
                  <a:pt x="241" y="817"/>
                  <a:pt x="0" y="871"/>
                  <a:pt x="54" y="938"/>
                </a:cubicBezTo>
                <a:cubicBezTo>
                  <a:pt x="60" y="946"/>
                  <a:pt x="72" y="950"/>
                  <a:pt x="89" y="950"/>
                </a:cubicBezTo>
                <a:cubicBezTo>
                  <a:pt x="192" y="950"/>
                  <a:pt x="466" y="817"/>
                  <a:pt x="603" y="576"/>
                </a:cubicBezTo>
                <a:cubicBezTo>
                  <a:pt x="749" y="309"/>
                  <a:pt x="763" y="2"/>
                  <a:pt x="669" y="2"/>
                </a:cubicBezTo>
                <a:cubicBezTo>
                  <a:pt x="658" y="1"/>
                  <a:pt x="648" y="1"/>
                  <a:pt x="63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2"/>
          <p:cNvSpPr/>
          <p:nvPr/>
        </p:nvSpPr>
        <p:spPr>
          <a:xfrm>
            <a:off x="6325414" y="2003864"/>
            <a:ext cx="99590" cy="90003"/>
          </a:xfrm>
          <a:custGeom>
            <a:avLst/>
            <a:gdLst/>
            <a:ahLst/>
            <a:cxnLst/>
            <a:rect l="l" t="t" r="r" b="b"/>
            <a:pathLst>
              <a:path w="924" h="835" extrusionOk="0">
                <a:moveTo>
                  <a:pt x="749" y="1"/>
                </a:moveTo>
                <a:cubicBezTo>
                  <a:pt x="626" y="1"/>
                  <a:pt x="637" y="131"/>
                  <a:pt x="455" y="414"/>
                </a:cubicBezTo>
                <a:cubicBezTo>
                  <a:pt x="241" y="735"/>
                  <a:pt x="0" y="749"/>
                  <a:pt x="41" y="815"/>
                </a:cubicBezTo>
                <a:cubicBezTo>
                  <a:pt x="47" y="828"/>
                  <a:pt x="71" y="834"/>
                  <a:pt x="107" y="834"/>
                </a:cubicBezTo>
                <a:cubicBezTo>
                  <a:pt x="226" y="834"/>
                  <a:pt x="478" y="760"/>
                  <a:pt x="642" y="575"/>
                </a:cubicBezTo>
                <a:cubicBezTo>
                  <a:pt x="856" y="321"/>
                  <a:pt x="924" y="27"/>
                  <a:pt x="830" y="13"/>
                </a:cubicBezTo>
                <a:cubicBezTo>
                  <a:pt x="797" y="5"/>
                  <a:pt x="771" y="1"/>
                  <a:pt x="74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2"/>
          <p:cNvSpPr/>
          <p:nvPr/>
        </p:nvSpPr>
        <p:spPr>
          <a:xfrm>
            <a:off x="6275251" y="1982639"/>
            <a:ext cx="112523" cy="74804"/>
          </a:xfrm>
          <a:custGeom>
            <a:avLst/>
            <a:gdLst/>
            <a:ahLst/>
            <a:cxnLst/>
            <a:rect l="l" t="t" r="r" b="b"/>
            <a:pathLst>
              <a:path w="1044" h="694" extrusionOk="0">
                <a:moveTo>
                  <a:pt x="860" y="0"/>
                </a:moveTo>
                <a:cubicBezTo>
                  <a:pt x="760" y="0"/>
                  <a:pt x="729" y="130"/>
                  <a:pt x="509" y="351"/>
                </a:cubicBezTo>
                <a:cubicBezTo>
                  <a:pt x="241" y="619"/>
                  <a:pt x="0" y="578"/>
                  <a:pt x="27" y="658"/>
                </a:cubicBezTo>
                <a:cubicBezTo>
                  <a:pt x="32" y="679"/>
                  <a:pt x="87" y="693"/>
                  <a:pt x="168" y="693"/>
                </a:cubicBezTo>
                <a:cubicBezTo>
                  <a:pt x="300" y="693"/>
                  <a:pt x="498" y="654"/>
                  <a:pt x="655" y="538"/>
                </a:cubicBezTo>
                <a:cubicBezTo>
                  <a:pt x="910" y="337"/>
                  <a:pt x="1044" y="70"/>
                  <a:pt x="964" y="30"/>
                </a:cubicBezTo>
                <a:cubicBezTo>
                  <a:pt x="920" y="10"/>
                  <a:pt x="888" y="0"/>
                  <a:pt x="86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2"/>
          <p:cNvSpPr/>
          <p:nvPr/>
        </p:nvSpPr>
        <p:spPr>
          <a:xfrm>
            <a:off x="6576426" y="2029351"/>
            <a:ext cx="197562" cy="144327"/>
          </a:xfrm>
          <a:custGeom>
            <a:avLst/>
            <a:gdLst/>
            <a:ahLst/>
            <a:cxnLst/>
            <a:rect l="l" t="t" r="r" b="b"/>
            <a:pathLst>
              <a:path w="1833" h="1339" extrusionOk="0">
                <a:moveTo>
                  <a:pt x="853" y="0"/>
                </a:moveTo>
                <a:cubicBezTo>
                  <a:pt x="841" y="0"/>
                  <a:pt x="829" y="1"/>
                  <a:pt x="817" y="1"/>
                </a:cubicBezTo>
                <a:cubicBezTo>
                  <a:pt x="509" y="14"/>
                  <a:pt x="1" y="469"/>
                  <a:pt x="27" y="843"/>
                </a:cubicBezTo>
                <a:cubicBezTo>
                  <a:pt x="41" y="1125"/>
                  <a:pt x="562" y="1339"/>
                  <a:pt x="924" y="1339"/>
                </a:cubicBezTo>
                <a:cubicBezTo>
                  <a:pt x="1299" y="1325"/>
                  <a:pt x="1700" y="1071"/>
                  <a:pt x="1766" y="817"/>
                </a:cubicBezTo>
                <a:cubicBezTo>
                  <a:pt x="1832" y="569"/>
                  <a:pt x="1373" y="0"/>
                  <a:pt x="8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2"/>
          <p:cNvSpPr/>
          <p:nvPr/>
        </p:nvSpPr>
        <p:spPr>
          <a:xfrm>
            <a:off x="6579163" y="2115210"/>
            <a:ext cx="83049" cy="45719"/>
          </a:xfrm>
          <a:custGeom>
            <a:avLst/>
            <a:gdLst/>
            <a:ahLst/>
            <a:cxnLst/>
            <a:rect l="l" t="t" r="r" b="b"/>
            <a:pathLst>
              <a:path w="525" h="289" extrusionOk="0">
                <a:moveTo>
                  <a:pt x="141" y="0"/>
                </a:moveTo>
                <a:cubicBezTo>
                  <a:pt x="135" y="0"/>
                  <a:pt x="129" y="2"/>
                  <a:pt x="125" y="4"/>
                </a:cubicBezTo>
                <a:cubicBezTo>
                  <a:pt x="1" y="54"/>
                  <a:pt x="304" y="289"/>
                  <a:pt x="455" y="289"/>
                </a:cubicBezTo>
                <a:cubicBezTo>
                  <a:pt x="466" y="289"/>
                  <a:pt x="477" y="287"/>
                  <a:pt x="486" y="285"/>
                </a:cubicBezTo>
                <a:cubicBezTo>
                  <a:pt x="524" y="272"/>
                  <a:pt x="232" y="0"/>
                  <a:pt x="141" y="0"/>
                </a:cubicBezTo>
                <a:close/>
              </a:path>
            </a:pathLst>
          </a:custGeom>
          <a:solidFill>
            <a:srgbClr val="3C4D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2"/>
          <p:cNvSpPr/>
          <p:nvPr/>
        </p:nvSpPr>
        <p:spPr>
          <a:xfrm>
            <a:off x="6683284" y="2115210"/>
            <a:ext cx="83049" cy="45719"/>
          </a:xfrm>
          <a:custGeom>
            <a:avLst/>
            <a:gdLst/>
            <a:ahLst/>
            <a:cxnLst/>
            <a:rect l="l" t="t" r="r" b="b"/>
            <a:pathLst>
              <a:path w="525" h="289" extrusionOk="0">
                <a:moveTo>
                  <a:pt x="382" y="0"/>
                </a:moveTo>
                <a:cubicBezTo>
                  <a:pt x="281" y="0"/>
                  <a:pt x="1" y="272"/>
                  <a:pt x="38" y="285"/>
                </a:cubicBezTo>
                <a:cubicBezTo>
                  <a:pt x="46" y="287"/>
                  <a:pt x="56" y="289"/>
                  <a:pt x="67" y="289"/>
                </a:cubicBezTo>
                <a:cubicBezTo>
                  <a:pt x="209" y="289"/>
                  <a:pt x="524" y="54"/>
                  <a:pt x="400" y="4"/>
                </a:cubicBezTo>
                <a:cubicBezTo>
                  <a:pt x="395" y="2"/>
                  <a:pt x="389" y="0"/>
                  <a:pt x="382" y="0"/>
                </a:cubicBezTo>
                <a:close/>
              </a:path>
            </a:pathLst>
          </a:custGeom>
          <a:solidFill>
            <a:srgbClr val="3C4D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2"/>
          <p:cNvSpPr/>
          <p:nvPr/>
        </p:nvSpPr>
        <p:spPr>
          <a:xfrm>
            <a:off x="6401174" y="2161925"/>
            <a:ext cx="478762" cy="160387"/>
          </a:xfrm>
          <a:custGeom>
            <a:avLst/>
            <a:gdLst/>
            <a:ahLst/>
            <a:cxnLst/>
            <a:rect l="l" t="t" r="r" b="b"/>
            <a:pathLst>
              <a:path w="4442" h="1488" extrusionOk="0">
                <a:moveTo>
                  <a:pt x="4357" y="1"/>
                </a:moveTo>
                <a:cubicBezTo>
                  <a:pt x="4333" y="1"/>
                  <a:pt x="4311" y="12"/>
                  <a:pt x="4295" y="29"/>
                </a:cubicBezTo>
                <a:lnTo>
                  <a:pt x="4295" y="42"/>
                </a:lnTo>
                <a:cubicBezTo>
                  <a:pt x="4067" y="377"/>
                  <a:pt x="3773" y="671"/>
                  <a:pt x="3439" y="885"/>
                </a:cubicBezTo>
                <a:cubicBezTo>
                  <a:pt x="3264" y="978"/>
                  <a:pt x="3077" y="1072"/>
                  <a:pt x="2890" y="1112"/>
                </a:cubicBezTo>
                <a:cubicBezTo>
                  <a:pt x="2850" y="1126"/>
                  <a:pt x="2797" y="1139"/>
                  <a:pt x="2756" y="1153"/>
                </a:cubicBezTo>
                <a:cubicBezTo>
                  <a:pt x="2703" y="1153"/>
                  <a:pt x="2649" y="1165"/>
                  <a:pt x="2609" y="1179"/>
                </a:cubicBezTo>
                <a:cubicBezTo>
                  <a:pt x="2502" y="1179"/>
                  <a:pt x="2408" y="1192"/>
                  <a:pt x="2315" y="1192"/>
                </a:cubicBezTo>
                <a:lnTo>
                  <a:pt x="2167" y="1179"/>
                </a:lnTo>
                <a:lnTo>
                  <a:pt x="2021" y="1165"/>
                </a:lnTo>
                <a:cubicBezTo>
                  <a:pt x="1967" y="1153"/>
                  <a:pt x="1914" y="1153"/>
                  <a:pt x="1873" y="1139"/>
                </a:cubicBezTo>
                <a:lnTo>
                  <a:pt x="1727" y="1112"/>
                </a:lnTo>
                <a:cubicBezTo>
                  <a:pt x="1525" y="1058"/>
                  <a:pt x="1338" y="978"/>
                  <a:pt x="1151" y="898"/>
                </a:cubicBezTo>
                <a:cubicBezTo>
                  <a:pt x="790" y="725"/>
                  <a:pt x="442" y="497"/>
                  <a:pt x="134" y="229"/>
                </a:cubicBezTo>
                <a:lnTo>
                  <a:pt x="134" y="216"/>
                </a:lnTo>
                <a:cubicBezTo>
                  <a:pt x="121" y="209"/>
                  <a:pt x="104" y="206"/>
                  <a:pt x="86" y="206"/>
                </a:cubicBezTo>
                <a:cubicBezTo>
                  <a:pt x="68" y="206"/>
                  <a:pt x="48" y="209"/>
                  <a:pt x="27" y="216"/>
                </a:cubicBezTo>
                <a:cubicBezTo>
                  <a:pt x="1" y="243"/>
                  <a:pt x="1" y="296"/>
                  <a:pt x="27" y="323"/>
                </a:cubicBezTo>
                <a:cubicBezTo>
                  <a:pt x="309" y="657"/>
                  <a:pt x="643" y="925"/>
                  <a:pt x="1031" y="1139"/>
                </a:cubicBezTo>
                <a:cubicBezTo>
                  <a:pt x="1231" y="1246"/>
                  <a:pt x="1432" y="1326"/>
                  <a:pt x="1646" y="1393"/>
                </a:cubicBezTo>
                <a:lnTo>
                  <a:pt x="1807" y="1433"/>
                </a:lnTo>
                <a:cubicBezTo>
                  <a:pt x="1860" y="1447"/>
                  <a:pt x="1914" y="1460"/>
                  <a:pt x="1967" y="1460"/>
                </a:cubicBezTo>
                <a:lnTo>
                  <a:pt x="2141" y="1486"/>
                </a:lnTo>
                <a:lnTo>
                  <a:pt x="2301" y="1486"/>
                </a:lnTo>
                <a:cubicBezTo>
                  <a:pt x="2323" y="1487"/>
                  <a:pt x="2344" y="1487"/>
                  <a:pt x="2366" y="1487"/>
                </a:cubicBezTo>
                <a:cubicBezTo>
                  <a:pt x="2799" y="1487"/>
                  <a:pt x="3228" y="1354"/>
                  <a:pt x="3585" y="1099"/>
                </a:cubicBezTo>
                <a:cubicBezTo>
                  <a:pt x="3947" y="844"/>
                  <a:pt x="4227" y="497"/>
                  <a:pt x="4429" y="95"/>
                </a:cubicBezTo>
                <a:cubicBezTo>
                  <a:pt x="4441" y="69"/>
                  <a:pt x="4429" y="29"/>
                  <a:pt x="4402" y="15"/>
                </a:cubicBezTo>
                <a:cubicBezTo>
                  <a:pt x="4386" y="5"/>
                  <a:pt x="4371" y="1"/>
                  <a:pt x="43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2"/>
          <p:cNvSpPr/>
          <p:nvPr/>
        </p:nvSpPr>
        <p:spPr>
          <a:xfrm>
            <a:off x="6206339" y="2101554"/>
            <a:ext cx="258243" cy="258150"/>
          </a:xfrm>
          <a:custGeom>
            <a:avLst/>
            <a:gdLst/>
            <a:ahLst/>
            <a:cxnLst/>
            <a:rect l="l" t="t" r="r" b="b"/>
            <a:pathLst>
              <a:path w="2396" h="2395" extrusionOk="0">
                <a:moveTo>
                  <a:pt x="1192" y="1"/>
                </a:moveTo>
                <a:cubicBezTo>
                  <a:pt x="536" y="1"/>
                  <a:pt x="1" y="536"/>
                  <a:pt x="1" y="1204"/>
                </a:cubicBezTo>
                <a:cubicBezTo>
                  <a:pt x="1" y="1859"/>
                  <a:pt x="536" y="2394"/>
                  <a:pt x="1192" y="2394"/>
                </a:cubicBezTo>
                <a:cubicBezTo>
                  <a:pt x="1861" y="2394"/>
                  <a:pt x="2396" y="1859"/>
                  <a:pt x="2396" y="1204"/>
                </a:cubicBezTo>
                <a:cubicBezTo>
                  <a:pt x="2396" y="536"/>
                  <a:pt x="1861" y="1"/>
                  <a:pt x="1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2"/>
          <p:cNvSpPr/>
          <p:nvPr/>
        </p:nvSpPr>
        <p:spPr>
          <a:xfrm>
            <a:off x="6832370" y="2101554"/>
            <a:ext cx="258243" cy="258150"/>
          </a:xfrm>
          <a:custGeom>
            <a:avLst/>
            <a:gdLst/>
            <a:ahLst/>
            <a:cxnLst/>
            <a:rect l="l" t="t" r="r" b="b"/>
            <a:pathLst>
              <a:path w="2396" h="2395" extrusionOk="0">
                <a:moveTo>
                  <a:pt x="1204" y="1"/>
                </a:moveTo>
                <a:cubicBezTo>
                  <a:pt x="535" y="1"/>
                  <a:pt x="0" y="536"/>
                  <a:pt x="0" y="1204"/>
                </a:cubicBezTo>
                <a:cubicBezTo>
                  <a:pt x="0" y="1859"/>
                  <a:pt x="535" y="2394"/>
                  <a:pt x="1204" y="2394"/>
                </a:cubicBezTo>
                <a:cubicBezTo>
                  <a:pt x="1860" y="2394"/>
                  <a:pt x="2395" y="1859"/>
                  <a:pt x="2395" y="1204"/>
                </a:cubicBezTo>
                <a:cubicBezTo>
                  <a:pt x="2395" y="536"/>
                  <a:pt x="1860" y="1"/>
                  <a:pt x="1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2"/>
          <p:cNvSpPr/>
          <p:nvPr/>
        </p:nvSpPr>
        <p:spPr>
          <a:xfrm>
            <a:off x="5681002" y="1619194"/>
            <a:ext cx="683547" cy="664292"/>
          </a:xfrm>
          <a:custGeom>
            <a:avLst/>
            <a:gdLst/>
            <a:ahLst/>
            <a:cxnLst/>
            <a:rect l="l" t="t" r="r" b="b"/>
            <a:pathLst>
              <a:path w="6342" h="6163" extrusionOk="0">
                <a:moveTo>
                  <a:pt x="5064" y="1"/>
                </a:moveTo>
                <a:cubicBezTo>
                  <a:pt x="4149" y="1"/>
                  <a:pt x="2642" y="650"/>
                  <a:pt x="2435" y="998"/>
                </a:cubicBezTo>
                <a:cubicBezTo>
                  <a:pt x="2168" y="1412"/>
                  <a:pt x="2582" y="1947"/>
                  <a:pt x="2582" y="1947"/>
                </a:cubicBezTo>
                <a:cubicBezTo>
                  <a:pt x="2582" y="1947"/>
                  <a:pt x="1432" y="2428"/>
                  <a:pt x="1339" y="3017"/>
                </a:cubicBezTo>
                <a:cubicBezTo>
                  <a:pt x="1244" y="3606"/>
                  <a:pt x="1499" y="3940"/>
                  <a:pt x="1499" y="3940"/>
                </a:cubicBezTo>
                <a:cubicBezTo>
                  <a:pt x="1499" y="3940"/>
                  <a:pt x="1" y="5558"/>
                  <a:pt x="482" y="6054"/>
                </a:cubicBezTo>
                <a:cubicBezTo>
                  <a:pt x="557" y="6130"/>
                  <a:pt x="660" y="6163"/>
                  <a:pt x="781" y="6163"/>
                </a:cubicBezTo>
                <a:cubicBezTo>
                  <a:pt x="1441" y="6163"/>
                  <a:pt x="2635" y="5198"/>
                  <a:pt x="2635" y="5198"/>
                </a:cubicBezTo>
                <a:lnTo>
                  <a:pt x="2635" y="5198"/>
                </a:lnTo>
                <a:cubicBezTo>
                  <a:pt x="2635" y="5198"/>
                  <a:pt x="2567" y="5503"/>
                  <a:pt x="2815" y="5503"/>
                </a:cubicBezTo>
                <a:cubicBezTo>
                  <a:pt x="2896" y="5503"/>
                  <a:pt x="3010" y="5470"/>
                  <a:pt x="3171" y="5385"/>
                </a:cubicBezTo>
                <a:cubicBezTo>
                  <a:pt x="3827" y="5023"/>
                  <a:pt x="4201" y="4114"/>
                  <a:pt x="4201" y="4114"/>
                </a:cubicBezTo>
                <a:cubicBezTo>
                  <a:pt x="4201" y="4114"/>
                  <a:pt x="4226" y="4122"/>
                  <a:pt x="4274" y="4122"/>
                </a:cubicBezTo>
                <a:cubicBezTo>
                  <a:pt x="4387" y="4122"/>
                  <a:pt x="4625" y="4076"/>
                  <a:pt x="4963" y="3766"/>
                </a:cubicBezTo>
                <a:cubicBezTo>
                  <a:pt x="5445" y="3325"/>
                  <a:pt x="6341" y="596"/>
                  <a:pt x="5578" y="115"/>
                </a:cubicBezTo>
                <a:cubicBezTo>
                  <a:pt x="5453" y="35"/>
                  <a:pt x="5274" y="1"/>
                  <a:pt x="506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2"/>
          <p:cNvSpPr/>
          <p:nvPr/>
        </p:nvSpPr>
        <p:spPr>
          <a:xfrm>
            <a:off x="5831750" y="1517416"/>
            <a:ext cx="523492" cy="689299"/>
          </a:xfrm>
          <a:custGeom>
            <a:avLst/>
            <a:gdLst/>
            <a:ahLst/>
            <a:cxnLst/>
            <a:rect l="l" t="t" r="r" b="b"/>
            <a:pathLst>
              <a:path w="4857" h="6395" extrusionOk="0">
                <a:moveTo>
                  <a:pt x="4842" y="1"/>
                </a:moveTo>
                <a:cubicBezTo>
                  <a:pt x="4830" y="1"/>
                  <a:pt x="4816" y="1"/>
                  <a:pt x="4803" y="14"/>
                </a:cubicBezTo>
                <a:cubicBezTo>
                  <a:pt x="4735" y="174"/>
                  <a:pt x="4669" y="322"/>
                  <a:pt x="4602" y="482"/>
                </a:cubicBezTo>
                <a:lnTo>
                  <a:pt x="4508" y="709"/>
                </a:lnTo>
                <a:lnTo>
                  <a:pt x="4455" y="830"/>
                </a:lnTo>
                <a:lnTo>
                  <a:pt x="4401" y="937"/>
                </a:lnTo>
                <a:cubicBezTo>
                  <a:pt x="4254" y="1244"/>
                  <a:pt x="4120" y="1552"/>
                  <a:pt x="3947" y="1847"/>
                </a:cubicBezTo>
                <a:cubicBezTo>
                  <a:pt x="3866" y="1993"/>
                  <a:pt x="3799" y="2141"/>
                  <a:pt x="3719" y="2288"/>
                </a:cubicBezTo>
                <a:lnTo>
                  <a:pt x="3451" y="2716"/>
                </a:lnTo>
                <a:cubicBezTo>
                  <a:pt x="3412" y="2783"/>
                  <a:pt x="3371" y="2863"/>
                  <a:pt x="3317" y="2930"/>
                </a:cubicBezTo>
                <a:lnTo>
                  <a:pt x="3184" y="3144"/>
                </a:lnTo>
                <a:cubicBezTo>
                  <a:pt x="3077" y="3277"/>
                  <a:pt x="2996" y="3425"/>
                  <a:pt x="2889" y="3559"/>
                </a:cubicBezTo>
                <a:lnTo>
                  <a:pt x="2595" y="3960"/>
                </a:lnTo>
                <a:cubicBezTo>
                  <a:pt x="2488" y="4094"/>
                  <a:pt x="2381" y="4214"/>
                  <a:pt x="2274" y="4348"/>
                </a:cubicBezTo>
                <a:cubicBezTo>
                  <a:pt x="2167" y="4481"/>
                  <a:pt x="2047" y="4602"/>
                  <a:pt x="1940" y="4722"/>
                </a:cubicBezTo>
                <a:cubicBezTo>
                  <a:pt x="1873" y="4776"/>
                  <a:pt x="1819" y="4843"/>
                  <a:pt x="1766" y="4896"/>
                </a:cubicBezTo>
                <a:lnTo>
                  <a:pt x="1579" y="5070"/>
                </a:lnTo>
                <a:cubicBezTo>
                  <a:pt x="1084" y="5525"/>
                  <a:pt x="562" y="5953"/>
                  <a:pt x="14" y="6341"/>
                </a:cubicBezTo>
                <a:cubicBezTo>
                  <a:pt x="0" y="6354"/>
                  <a:pt x="0" y="6368"/>
                  <a:pt x="0" y="6381"/>
                </a:cubicBezTo>
                <a:cubicBezTo>
                  <a:pt x="14" y="6395"/>
                  <a:pt x="27" y="6395"/>
                  <a:pt x="41" y="6395"/>
                </a:cubicBezTo>
                <a:cubicBezTo>
                  <a:pt x="656" y="6086"/>
                  <a:pt x="1191" y="5658"/>
                  <a:pt x="1673" y="5177"/>
                </a:cubicBezTo>
                <a:cubicBezTo>
                  <a:pt x="2167" y="4695"/>
                  <a:pt x="2622" y="4201"/>
                  <a:pt x="3037" y="3666"/>
                </a:cubicBezTo>
                <a:cubicBezTo>
                  <a:pt x="3451" y="3117"/>
                  <a:pt x="3826" y="2542"/>
                  <a:pt x="4120" y="1927"/>
                </a:cubicBezTo>
                <a:cubicBezTo>
                  <a:pt x="4200" y="1779"/>
                  <a:pt x="4281" y="1633"/>
                  <a:pt x="4334" y="1472"/>
                </a:cubicBezTo>
                <a:lnTo>
                  <a:pt x="4535" y="1003"/>
                </a:lnTo>
                <a:cubicBezTo>
                  <a:pt x="4615" y="843"/>
                  <a:pt x="4655" y="682"/>
                  <a:pt x="4709" y="522"/>
                </a:cubicBezTo>
                <a:cubicBezTo>
                  <a:pt x="4762" y="361"/>
                  <a:pt x="4816" y="201"/>
                  <a:pt x="4856" y="40"/>
                </a:cubicBezTo>
                <a:cubicBezTo>
                  <a:pt x="4856" y="28"/>
                  <a:pt x="4856" y="14"/>
                  <a:pt x="4842" y="1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2"/>
          <p:cNvSpPr/>
          <p:nvPr/>
        </p:nvSpPr>
        <p:spPr>
          <a:xfrm>
            <a:off x="5941290" y="1840845"/>
            <a:ext cx="245202" cy="215682"/>
          </a:xfrm>
          <a:custGeom>
            <a:avLst/>
            <a:gdLst/>
            <a:ahLst/>
            <a:cxnLst/>
            <a:rect l="l" t="t" r="r" b="b"/>
            <a:pathLst>
              <a:path w="2275" h="2001" extrusionOk="0">
                <a:moveTo>
                  <a:pt x="2163" y="0"/>
                </a:moveTo>
                <a:cubicBezTo>
                  <a:pt x="2145" y="0"/>
                  <a:pt x="2128" y="5"/>
                  <a:pt x="2114" y="14"/>
                </a:cubicBezTo>
                <a:cubicBezTo>
                  <a:pt x="1980" y="121"/>
                  <a:pt x="1819" y="189"/>
                  <a:pt x="1646" y="255"/>
                </a:cubicBezTo>
                <a:cubicBezTo>
                  <a:pt x="1472" y="308"/>
                  <a:pt x="1298" y="349"/>
                  <a:pt x="1124" y="376"/>
                </a:cubicBezTo>
                <a:cubicBezTo>
                  <a:pt x="937" y="403"/>
                  <a:pt x="763" y="415"/>
                  <a:pt x="576" y="442"/>
                </a:cubicBezTo>
                <a:cubicBezTo>
                  <a:pt x="389" y="456"/>
                  <a:pt x="214" y="469"/>
                  <a:pt x="27" y="496"/>
                </a:cubicBezTo>
                <a:lnTo>
                  <a:pt x="27" y="510"/>
                </a:lnTo>
                <a:cubicBezTo>
                  <a:pt x="14" y="510"/>
                  <a:pt x="0" y="510"/>
                  <a:pt x="0" y="522"/>
                </a:cubicBezTo>
                <a:cubicBezTo>
                  <a:pt x="0" y="549"/>
                  <a:pt x="14" y="563"/>
                  <a:pt x="27" y="563"/>
                </a:cubicBezTo>
                <a:cubicBezTo>
                  <a:pt x="214" y="590"/>
                  <a:pt x="401" y="590"/>
                  <a:pt x="589" y="590"/>
                </a:cubicBezTo>
                <a:cubicBezTo>
                  <a:pt x="776" y="576"/>
                  <a:pt x="963" y="549"/>
                  <a:pt x="1138" y="522"/>
                </a:cubicBezTo>
                <a:cubicBezTo>
                  <a:pt x="1325" y="483"/>
                  <a:pt x="1512" y="456"/>
                  <a:pt x="1686" y="403"/>
                </a:cubicBezTo>
                <a:cubicBezTo>
                  <a:pt x="1800" y="370"/>
                  <a:pt x="1914" y="332"/>
                  <a:pt x="2022" y="284"/>
                </a:cubicBezTo>
                <a:lnTo>
                  <a:pt x="2022" y="284"/>
                </a:lnTo>
                <a:lnTo>
                  <a:pt x="1953" y="549"/>
                </a:lnTo>
                <a:cubicBezTo>
                  <a:pt x="1914" y="710"/>
                  <a:pt x="1873" y="870"/>
                  <a:pt x="1819" y="1031"/>
                </a:cubicBezTo>
                <a:cubicBezTo>
                  <a:pt x="1780" y="1178"/>
                  <a:pt x="1726" y="1339"/>
                  <a:pt x="1673" y="1499"/>
                </a:cubicBezTo>
                <a:lnTo>
                  <a:pt x="1512" y="1967"/>
                </a:lnTo>
                <a:cubicBezTo>
                  <a:pt x="1512" y="1967"/>
                  <a:pt x="1512" y="1981"/>
                  <a:pt x="1525" y="1994"/>
                </a:cubicBezTo>
                <a:cubicBezTo>
                  <a:pt x="1530" y="1999"/>
                  <a:pt x="1534" y="2000"/>
                  <a:pt x="1539" y="2000"/>
                </a:cubicBezTo>
                <a:cubicBezTo>
                  <a:pt x="1548" y="2000"/>
                  <a:pt x="1556" y="1994"/>
                  <a:pt x="1566" y="1994"/>
                </a:cubicBezTo>
                <a:cubicBezTo>
                  <a:pt x="1673" y="1860"/>
                  <a:pt x="1753" y="1700"/>
                  <a:pt x="1819" y="1553"/>
                </a:cubicBezTo>
                <a:cubicBezTo>
                  <a:pt x="1887" y="1392"/>
                  <a:pt x="1940" y="1245"/>
                  <a:pt x="2007" y="1084"/>
                </a:cubicBezTo>
                <a:cubicBezTo>
                  <a:pt x="2060" y="924"/>
                  <a:pt x="2101" y="763"/>
                  <a:pt x="2154" y="603"/>
                </a:cubicBezTo>
                <a:cubicBezTo>
                  <a:pt x="2194" y="442"/>
                  <a:pt x="2235" y="282"/>
                  <a:pt x="2261" y="121"/>
                </a:cubicBezTo>
                <a:lnTo>
                  <a:pt x="2261" y="108"/>
                </a:lnTo>
                <a:cubicBezTo>
                  <a:pt x="2274" y="94"/>
                  <a:pt x="2261" y="68"/>
                  <a:pt x="2247" y="41"/>
                </a:cubicBezTo>
                <a:cubicBezTo>
                  <a:pt x="2230" y="15"/>
                  <a:pt x="2196" y="0"/>
                  <a:pt x="2163" y="0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2"/>
          <p:cNvSpPr/>
          <p:nvPr/>
        </p:nvSpPr>
        <p:spPr>
          <a:xfrm>
            <a:off x="5904370" y="1984204"/>
            <a:ext cx="147121" cy="117272"/>
          </a:xfrm>
          <a:custGeom>
            <a:avLst/>
            <a:gdLst/>
            <a:ahLst/>
            <a:cxnLst/>
            <a:rect l="l" t="t" r="r" b="b"/>
            <a:pathLst>
              <a:path w="1365" h="1088" extrusionOk="0">
                <a:moveTo>
                  <a:pt x="1260" y="1"/>
                </a:moveTo>
                <a:cubicBezTo>
                  <a:pt x="1240" y="1"/>
                  <a:pt x="1221" y="8"/>
                  <a:pt x="1204" y="25"/>
                </a:cubicBezTo>
                <a:cubicBezTo>
                  <a:pt x="1124" y="92"/>
                  <a:pt x="1043" y="146"/>
                  <a:pt x="950" y="199"/>
                </a:cubicBezTo>
                <a:cubicBezTo>
                  <a:pt x="856" y="239"/>
                  <a:pt x="763" y="280"/>
                  <a:pt x="656" y="306"/>
                </a:cubicBezTo>
                <a:cubicBezTo>
                  <a:pt x="455" y="346"/>
                  <a:pt x="241" y="373"/>
                  <a:pt x="27" y="426"/>
                </a:cubicBezTo>
                <a:cubicBezTo>
                  <a:pt x="14" y="426"/>
                  <a:pt x="14" y="440"/>
                  <a:pt x="14" y="440"/>
                </a:cubicBezTo>
                <a:cubicBezTo>
                  <a:pt x="0" y="467"/>
                  <a:pt x="14" y="480"/>
                  <a:pt x="27" y="480"/>
                </a:cubicBezTo>
                <a:cubicBezTo>
                  <a:pt x="94" y="505"/>
                  <a:pt x="167" y="515"/>
                  <a:pt x="239" y="515"/>
                </a:cubicBezTo>
                <a:cubicBezTo>
                  <a:pt x="281" y="515"/>
                  <a:pt x="322" y="512"/>
                  <a:pt x="362" y="506"/>
                </a:cubicBezTo>
                <a:cubicBezTo>
                  <a:pt x="469" y="506"/>
                  <a:pt x="589" y="480"/>
                  <a:pt x="696" y="440"/>
                </a:cubicBezTo>
                <a:cubicBezTo>
                  <a:pt x="803" y="413"/>
                  <a:pt x="910" y="387"/>
                  <a:pt x="1017" y="333"/>
                </a:cubicBezTo>
                <a:cubicBezTo>
                  <a:pt x="1028" y="329"/>
                  <a:pt x="1039" y="324"/>
                  <a:pt x="1050" y="320"/>
                </a:cubicBezTo>
                <a:lnTo>
                  <a:pt x="1050" y="320"/>
                </a:lnTo>
                <a:cubicBezTo>
                  <a:pt x="1013" y="398"/>
                  <a:pt x="975" y="477"/>
                  <a:pt x="936" y="560"/>
                </a:cubicBezTo>
                <a:cubicBezTo>
                  <a:pt x="910" y="640"/>
                  <a:pt x="870" y="720"/>
                  <a:pt x="829" y="801"/>
                </a:cubicBezTo>
                <a:lnTo>
                  <a:pt x="710" y="1041"/>
                </a:lnTo>
                <a:cubicBezTo>
                  <a:pt x="710" y="1055"/>
                  <a:pt x="710" y="1068"/>
                  <a:pt x="722" y="1068"/>
                </a:cubicBezTo>
                <a:cubicBezTo>
                  <a:pt x="722" y="1078"/>
                  <a:pt x="729" y="1087"/>
                  <a:pt x="738" y="1087"/>
                </a:cubicBezTo>
                <a:cubicBezTo>
                  <a:pt x="742" y="1087"/>
                  <a:pt x="745" y="1086"/>
                  <a:pt x="749" y="1082"/>
                </a:cubicBezTo>
                <a:cubicBezTo>
                  <a:pt x="843" y="1029"/>
                  <a:pt x="897" y="948"/>
                  <a:pt x="963" y="881"/>
                </a:cubicBezTo>
                <a:cubicBezTo>
                  <a:pt x="1017" y="801"/>
                  <a:pt x="1057" y="720"/>
                  <a:pt x="1111" y="640"/>
                </a:cubicBezTo>
                <a:cubicBezTo>
                  <a:pt x="1204" y="480"/>
                  <a:pt x="1284" y="306"/>
                  <a:pt x="1352" y="132"/>
                </a:cubicBezTo>
                <a:cubicBezTo>
                  <a:pt x="1365" y="105"/>
                  <a:pt x="1352" y="66"/>
                  <a:pt x="1338" y="39"/>
                </a:cubicBezTo>
                <a:cubicBezTo>
                  <a:pt x="1315" y="15"/>
                  <a:pt x="1287" y="1"/>
                  <a:pt x="1260" y="1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2"/>
          <p:cNvSpPr/>
          <p:nvPr/>
        </p:nvSpPr>
        <p:spPr>
          <a:xfrm>
            <a:off x="6038660" y="1720103"/>
            <a:ext cx="229250" cy="229048"/>
          </a:xfrm>
          <a:custGeom>
            <a:avLst/>
            <a:gdLst/>
            <a:ahLst/>
            <a:cxnLst/>
            <a:rect l="l" t="t" r="r" b="b"/>
            <a:pathLst>
              <a:path w="2127" h="2125" extrusionOk="0">
                <a:moveTo>
                  <a:pt x="2022" y="0"/>
                </a:moveTo>
                <a:cubicBezTo>
                  <a:pt x="2002" y="0"/>
                  <a:pt x="1983" y="8"/>
                  <a:pt x="1966" y="25"/>
                </a:cubicBezTo>
                <a:cubicBezTo>
                  <a:pt x="1846" y="118"/>
                  <a:pt x="1698" y="185"/>
                  <a:pt x="1538" y="239"/>
                </a:cubicBezTo>
                <a:lnTo>
                  <a:pt x="1418" y="266"/>
                </a:lnTo>
                <a:cubicBezTo>
                  <a:pt x="1377" y="279"/>
                  <a:pt x="1338" y="279"/>
                  <a:pt x="1297" y="292"/>
                </a:cubicBezTo>
                <a:cubicBezTo>
                  <a:pt x="1217" y="305"/>
                  <a:pt x="1137" y="319"/>
                  <a:pt x="1044" y="319"/>
                </a:cubicBezTo>
                <a:cubicBezTo>
                  <a:pt x="963" y="319"/>
                  <a:pt x="883" y="332"/>
                  <a:pt x="789" y="332"/>
                </a:cubicBezTo>
                <a:lnTo>
                  <a:pt x="40" y="332"/>
                </a:lnTo>
                <a:cubicBezTo>
                  <a:pt x="27" y="332"/>
                  <a:pt x="13" y="332"/>
                  <a:pt x="0" y="346"/>
                </a:cubicBezTo>
                <a:cubicBezTo>
                  <a:pt x="0" y="373"/>
                  <a:pt x="13" y="386"/>
                  <a:pt x="27" y="386"/>
                </a:cubicBezTo>
                <a:cubicBezTo>
                  <a:pt x="187" y="439"/>
                  <a:pt x="361" y="466"/>
                  <a:pt x="535" y="480"/>
                </a:cubicBezTo>
                <a:cubicBezTo>
                  <a:pt x="606" y="485"/>
                  <a:pt x="677" y="488"/>
                  <a:pt x="748" y="488"/>
                </a:cubicBezTo>
                <a:cubicBezTo>
                  <a:pt x="851" y="488"/>
                  <a:pt x="954" y="482"/>
                  <a:pt x="1056" y="466"/>
                </a:cubicBezTo>
                <a:cubicBezTo>
                  <a:pt x="1231" y="439"/>
                  <a:pt x="1404" y="426"/>
                  <a:pt x="1579" y="373"/>
                </a:cubicBezTo>
                <a:cubicBezTo>
                  <a:pt x="1701" y="344"/>
                  <a:pt x="1823" y="303"/>
                  <a:pt x="1936" y="248"/>
                </a:cubicBezTo>
                <a:lnTo>
                  <a:pt x="1936" y="248"/>
                </a:lnTo>
                <a:cubicBezTo>
                  <a:pt x="1932" y="366"/>
                  <a:pt x="1922" y="486"/>
                  <a:pt x="1912" y="600"/>
                </a:cubicBezTo>
                <a:cubicBezTo>
                  <a:pt x="1900" y="774"/>
                  <a:pt x="1886" y="935"/>
                  <a:pt x="1859" y="1108"/>
                </a:cubicBezTo>
                <a:cubicBezTo>
                  <a:pt x="1846" y="1268"/>
                  <a:pt x="1805" y="1429"/>
                  <a:pt x="1766" y="1603"/>
                </a:cubicBezTo>
                <a:lnTo>
                  <a:pt x="1645" y="2085"/>
                </a:lnTo>
                <a:lnTo>
                  <a:pt x="1645" y="2098"/>
                </a:lnTo>
                <a:cubicBezTo>
                  <a:pt x="1645" y="2098"/>
                  <a:pt x="1645" y="2112"/>
                  <a:pt x="1659" y="2125"/>
                </a:cubicBezTo>
                <a:cubicBezTo>
                  <a:pt x="1672" y="2125"/>
                  <a:pt x="1686" y="2125"/>
                  <a:pt x="1686" y="2112"/>
                </a:cubicBezTo>
                <a:cubicBezTo>
                  <a:pt x="1793" y="1964"/>
                  <a:pt x="1859" y="1803"/>
                  <a:pt x="1912" y="1643"/>
                </a:cubicBezTo>
                <a:cubicBezTo>
                  <a:pt x="1966" y="1470"/>
                  <a:pt x="2019" y="1309"/>
                  <a:pt x="2046" y="1135"/>
                </a:cubicBezTo>
                <a:cubicBezTo>
                  <a:pt x="2087" y="961"/>
                  <a:pt x="2100" y="787"/>
                  <a:pt x="2114" y="614"/>
                </a:cubicBezTo>
                <a:cubicBezTo>
                  <a:pt x="2126" y="439"/>
                  <a:pt x="2126" y="266"/>
                  <a:pt x="2114" y="91"/>
                </a:cubicBezTo>
                <a:lnTo>
                  <a:pt x="2114" y="78"/>
                </a:lnTo>
                <a:cubicBezTo>
                  <a:pt x="2114" y="65"/>
                  <a:pt x="2100" y="52"/>
                  <a:pt x="2100" y="38"/>
                </a:cubicBezTo>
                <a:cubicBezTo>
                  <a:pt x="2077" y="15"/>
                  <a:pt x="2049" y="0"/>
                  <a:pt x="2022" y="0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2"/>
          <p:cNvSpPr/>
          <p:nvPr/>
        </p:nvSpPr>
        <p:spPr>
          <a:xfrm>
            <a:off x="6848724" y="1476792"/>
            <a:ext cx="707259" cy="545187"/>
          </a:xfrm>
          <a:custGeom>
            <a:avLst/>
            <a:gdLst/>
            <a:ahLst/>
            <a:cxnLst/>
            <a:rect l="l" t="t" r="r" b="b"/>
            <a:pathLst>
              <a:path w="6562" h="5058" extrusionOk="0">
                <a:moveTo>
                  <a:pt x="234" y="1"/>
                </a:moveTo>
                <a:cubicBezTo>
                  <a:pt x="0" y="1"/>
                  <a:pt x="297" y="3179"/>
                  <a:pt x="1666" y="4199"/>
                </a:cubicBezTo>
                <a:cubicBezTo>
                  <a:pt x="2467" y="4788"/>
                  <a:pt x="3630" y="5058"/>
                  <a:pt x="4572" y="5058"/>
                </a:cubicBezTo>
                <a:cubicBezTo>
                  <a:pt x="5299" y="5058"/>
                  <a:pt x="5895" y="4898"/>
                  <a:pt x="6093" y="4600"/>
                </a:cubicBezTo>
                <a:cubicBezTo>
                  <a:pt x="6562" y="3919"/>
                  <a:pt x="5706" y="2541"/>
                  <a:pt x="5210" y="2233"/>
                </a:cubicBezTo>
                <a:cubicBezTo>
                  <a:pt x="4140" y="1577"/>
                  <a:pt x="1746" y="1324"/>
                  <a:pt x="261" y="13"/>
                </a:cubicBezTo>
                <a:cubicBezTo>
                  <a:pt x="251" y="5"/>
                  <a:pt x="242" y="1"/>
                  <a:pt x="23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2"/>
          <p:cNvSpPr/>
          <p:nvPr/>
        </p:nvSpPr>
        <p:spPr>
          <a:xfrm>
            <a:off x="6851464" y="1419117"/>
            <a:ext cx="635801" cy="574614"/>
          </a:xfrm>
          <a:custGeom>
            <a:avLst/>
            <a:gdLst/>
            <a:ahLst/>
            <a:cxnLst/>
            <a:rect l="l" t="t" r="r" b="b"/>
            <a:pathLst>
              <a:path w="5899" h="5331" extrusionOk="0">
                <a:moveTo>
                  <a:pt x="27" y="1"/>
                </a:moveTo>
                <a:cubicBezTo>
                  <a:pt x="22" y="1"/>
                  <a:pt x="18" y="3"/>
                  <a:pt x="13" y="7"/>
                </a:cubicBezTo>
                <a:cubicBezTo>
                  <a:pt x="0" y="7"/>
                  <a:pt x="0" y="20"/>
                  <a:pt x="0" y="34"/>
                </a:cubicBezTo>
                <a:cubicBezTo>
                  <a:pt x="120" y="355"/>
                  <a:pt x="254" y="676"/>
                  <a:pt x="415" y="983"/>
                </a:cubicBezTo>
                <a:lnTo>
                  <a:pt x="655" y="1425"/>
                </a:lnTo>
                <a:lnTo>
                  <a:pt x="789" y="1652"/>
                </a:lnTo>
                <a:cubicBezTo>
                  <a:pt x="830" y="1732"/>
                  <a:pt x="883" y="1800"/>
                  <a:pt x="923" y="1866"/>
                </a:cubicBezTo>
                <a:lnTo>
                  <a:pt x="1217" y="2294"/>
                </a:lnTo>
                <a:cubicBezTo>
                  <a:pt x="1271" y="2374"/>
                  <a:pt x="1324" y="2442"/>
                  <a:pt x="1378" y="2508"/>
                </a:cubicBezTo>
                <a:lnTo>
                  <a:pt x="1538" y="2695"/>
                </a:lnTo>
                <a:cubicBezTo>
                  <a:pt x="1752" y="2977"/>
                  <a:pt x="2007" y="3217"/>
                  <a:pt x="2248" y="3458"/>
                </a:cubicBezTo>
                <a:cubicBezTo>
                  <a:pt x="2769" y="3913"/>
                  <a:pt x="3318" y="4327"/>
                  <a:pt x="3919" y="4662"/>
                </a:cubicBezTo>
                <a:cubicBezTo>
                  <a:pt x="4522" y="5010"/>
                  <a:pt x="5177" y="5263"/>
                  <a:pt x="5859" y="5331"/>
                </a:cubicBezTo>
                <a:cubicBezTo>
                  <a:pt x="5872" y="5331"/>
                  <a:pt x="5886" y="5317"/>
                  <a:pt x="5899" y="5304"/>
                </a:cubicBezTo>
                <a:cubicBezTo>
                  <a:pt x="5899" y="5290"/>
                  <a:pt x="5886" y="5277"/>
                  <a:pt x="5872" y="5277"/>
                </a:cubicBezTo>
                <a:cubicBezTo>
                  <a:pt x="5217" y="5117"/>
                  <a:pt x="4588" y="4849"/>
                  <a:pt x="3987" y="4541"/>
                </a:cubicBezTo>
                <a:cubicBezTo>
                  <a:pt x="3398" y="4220"/>
                  <a:pt x="2863" y="3792"/>
                  <a:pt x="2381" y="3324"/>
                </a:cubicBezTo>
                <a:cubicBezTo>
                  <a:pt x="2154" y="3070"/>
                  <a:pt x="1900" y="2843"/>
                  <a:pt x="1699" y="2575"/>
                </a:cubicBezTo>
                <a:lnTo>
                  <a:pt x="1538" y="2374"/>
                </a:lnTo>
                <a:cubicBezTo>
                  <a:pt x="1485" y="2308"/>
                  <a:pt x="1431" y="2254"/>
                  <a:pt x="1378" y="2174"/>
                </a:cubicBezTo>
                <a:lnTo>
                  <a:pt x="1083" y="1759"/>
                </a:lnTo>
                <a:cubicBezTo>
                  <a:pt x="1044" y="1693"/>
                  <a:pt x="990" y="1625"/>
                  <a:pt x="950" y="1559"/>
                </a:cubicBezTo>
                <a:lnTo>
                  <a:pt x="816" y="1345"/>
                </a:lnTo>
                <a:lnTo>
                  <a:pt x="548" y="903"/>
                </a:lnTo>
                <a:cubicBezTo>
                  <a:pt x="388" y="609"/>
                  <a:pt x="227" y="301"/>
                  <a:pt x="54" y="20"/>
                </a:cubicBezTo>
                <a:lnTo>
                  <a:pt x="54" y="7"/>
                </a:lnTo>
                <a:cubicBezTo>
                  <a:pt x="45" y="7"/>
                  <a:pt x="36" y="1"/>
                  <a:pt x="27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2"/>
          <p:cNvSpPr/>
          <p:nvPr/>
        </p:nvSpPr>
        <p:spPr>
          <a:xfrm>
            <a:off x="7043373" y="1639550"/>
            <a:ext cx="334552" cy="238102"/>
          </a:xfrm>
          <a:custGeom>
            <a:avLst/>
            <a:gdLst/>
            <a:ahLst/>
            <a:cxnLst/>
            <a:rect l="l" t="t" r="r" b="b"/>
            <a:pathLst>
              <a:path w="3104" h="2209" extrusionOk="0">
                <a:moveTo>
                  <a:pt x="3064" y="1"/>
                </a:moveTo>
                <a:cubicBezTo>
                  <a:pt x="2823" y="41"/>
                  <a:pt x="2568" y="68"/>
                  <a:pt x="2328" y="81"/>
                </a:cubicBezTo>
                <a:cubicBezTo>
                  <a:pt x="2074" y="108"/>
                  <a:pt x="1833" y="108"/>
                  <a:pt x="1579" y="108"/>
                </a:cubicBezTo>
                <a:cubicBezTo>
                  <a:pt x="1338" y="108"/>
                  <a:pt x="1084" y="95"/>
                  <a:pt x="830" y="95"/>
                </a:cubicBezTo>
                <a:cubicBezTo>
                  <a:pt x="589" y="81"/>
                  <a:pt x="335" y="68"/>
                  <a:pt x="94" y="54"/>
                </a:cubicBezTo>
                <a:lnTo>
                  <a:pt x="68" y="54"/>
                </a:lnTo>
                <a:cubicBezTo>
                  <a:pt x="27" y="68"/>
                  <a:pt x="0" y="108"/>
                  <a:pt x="0" y="148"/>
                </a:cubicBezTo>
                <a:cubicBezTo>
                  <a:pt x="41" y="295"/>
                  <a:pt x="54" y="469"/>
                  <a:pt x="54" y="643"/>
                </a:cubicBezTo>
                <a:cubicBezTo>
                  <a:pt x="54" y="817"/>
                  <a:pt x="54" y="978"/>
                  <a:pt x="41" y="1151"/>
                </a:cubicBezTo>
                <a:cubicBezTo>
                  <a:pt x="41" y="1486"/>
                  <a:pt x="27" y="1834"/>
                  <a:pt x="54" y="2168"/>
                </a:cubicBezTo>
                <a:cubicBezTo>
                  <a:pt x="54" y="2182"/>
                  <a:pt x="54" y="2194"/>
                  <a:pt x="68" y="2208"/>
                </a:cubicBezTo>
                <a:cubicBezTo>
                  <a:pt x="94" y="2208"/>
                  <a:pt x="107" y="2194"/>
                  <a:pt x="107" y="2182"/>
                </a:cubicBezTo>
                <a:cubicBezTo>
                  <a:pt x="175" y="1834"/>
                  <a:pt x="201" y="1499"/>
                  <a:pt x="201" y="1151"/>
                </a:cubicBezTo>
                <a:lnTo>
                  <a:pt x="201" y="643"/>
                </a:lnTo>
                <a:cubicBezTo>
                  <a:pt x="190" y="504"/>
                  <a:pt x="188" y="364"/>
                  <a:pt x="174" y="218"/>
                </a:cubicBezTo>
                <a:lnTo>
                  <a:pt x="174" y="218"/>
                </a:lnTo>
                <a:cubicBezTo>
                  <a:pt x="392" y="249"/>
                  <a:pt x="611" y="270"/>
                  <a:pt x="830" y="282"/>
                </a:cubicBezTo>
                <a:cubicBezTo>
                  <a:pt x="1084" y="295"/>
                  <a:pt x="1325" y="309"/>
                  <a:pt x="1579" y="309"/>
                </a:cubicBezTo>
                <a:cubicBezTo>
                  <a:pt x="1833" y="295"/>
                  <a:pt x="2087" y="282"/>
                  <a:pt x="2342" y="241"/>
                </a:cubicBezTo>
                <a:cubicBezTo>
                  <a:pt x="2595" y="215"/>
                  <a:pt x="2850" y="161"/>
                  <a:pt x="3077" y="54"/>
                </a:cubicBezTo>
                <a:cubicBezTo>
                  <a:pt x="3091" y="54"/>
                  <a:pt x="3103" y="41"/>
                  <a:pt x="3103" y="27"/>
                </a:cubicBezTo>
                <a:cubicBezTo>
                  <a:pt x="3091" y="15"/>
                  <a:pt x="3077" y="1"/>
                  <a:pt x="3064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2"/>
          <p:cNvSpPr/>
          <p:nvPr/>
        </p:nvSpPr>
        <p:spPr>
          <a:xfrm>
            <a:off x="7096824" y="1680348"/>
            <a:ext cx="359126" cy="253838"/>
          </a:xfrm>
          <a:custGeom>
            <a:avLst/>
            <a:gdLst/>
            <a:ahLst/>
            <a:cxnLst/>
            <a:rect l="l" t="t" r="r" b="b"/>
            <a:pathLst>
              <a:path w="3332" h="2355" extrusionOk="0">
                <a:moveTo>
                  <a:pt x="3278" y="0"/>
                </a:moveTo>
                <a:cubicBezTo>
                  <a:pt x="3023" y="94"/>
                  <a:pt x="2769" y="161"/>
                  <a:pt x="2515" y="227"/>
                </a:cubicBezTo>
                <a:cubicBezTo>
                  <a:pt x="2247" y="295"/>
                  <a:pt x="1994" y="348"/>
                  <a:pt x="1726" y="375"/>
                </a:cubicBezTo>
                <a:cubicBezTo>
                  <a:pt x="1659" y="388"/>
                  <a:pt x="1592" y="388"/>
                  <a:pt x="1525" y="388"/>
                </a:cubicBezTo>
                <a:cubicBezTo>
                  <a:pt x="1459" y="402"/>
                  <a:pt x="1391" y="402"/>
                  <a:pt x="1325" y="402"/>
                </a:cubicBezTo>
                <a:lnTo>
                  <a:pt x="1124" y="402"/>
                </a:lnTo>
                <a:lnTo>
                  <a:pt x="924" y="388"/>
                </a:lnTo>
                <a:cubicBezTo>
                  <a:pt x="656" y="375"/>
                  <a:pt x="401" y="334"/>
                  <a:pt x="134" y="295"/>
                </a:cubicBezTo>
                <a:lnTo>
                  <a:pt x="94" y="295"/>
                </a:lnTo>
                <a:cubicBezTo>
                  <a:pt x="41" y="308"/>
                  <a:pt x="0" y="375"/>
                  <a:pt x="14" y="428"/>
                </a:cubicBezTo>
                <a:cubicBezTo>
                  <a:pt x="54" y="575"/>
                  <a:pt x="94" y="736"/>
                  <a:pt x="134" y="896"/>
                </a:cubicBezTo>
                <a:lnTo>
                  <a:pt x="241" y="1365"/>
                </a:lnTo>
                <a:cubicBezTo>
                  <a:pt x="321" y="1686"/>
                  <a:pt x="362" y="2007"/>
                  <a:pt x="428" y="2328"/>
                </a:cubicBezTo>
                <a:cubicBezTo>
                  <a:pt x="428" y="2341"/>
                  <a:pt x="442" y="2355"/>
                  <a:pt x="455" y="2355"/>
                </a:cubicBezTo>
                <a:cubicBezTo>
                  <a:pt x="469" y="2355"/>
                  <a:pt x="482" y="2341"/>
                  <a:pt x="482" y="2328"/>
                </a:cubicBezTo>
                <a:cubicBezTo>
                  <a:pt x="495" y="2153"/>
                  <a:pt x="495" y="1993"/>
                  <a:pt x="482" y="1832"/>
                </a:cubicBezTo>
                <a:cubicBezTo>
                  <a:pt x="469" y="1659"/>
                  <a:pt x="442" y="1499"/>
                  <a:pt x="415" y="1338"/>
                </a:cubicBezTo>
                <a:cubicBezTo>
                  <a:pt x="388" y="1178"/>
                  <a:pt x="362" y="1017"/>
                  <a:pt x="321" y="857"/>
                </a:cubicBezTo>
                <a:cubicBezTo>
                  <a:pt x="302" y="742"/>
                  <a:pt x="276" y="628"/>
                  <a:pt x="249" y="514"/>
                </a:cubicBezTo>
                <a:lnTo>
                  <a:pt x="249" y="514"/>
                </a:lnTo>
                <a:cubicBezTo>
                  <a:pt x="337" y="526"/>
                  <a:pt x="423" y="540"/>
                  <a:pt x="508" y="548"/>
                </a:cubicBezTo>
                <a:cubicBezTo>
                  <a:pt x="642" y="548"/>
                  <a:pt x="776" y="562"/>
                  <a:pt x="924" y="562"/>
                </a:cubicBezTo>
                <a:cubicBezTo>
                  <a:pt x="1191" y="562"/>
                  <a:pt x="1471" y="548"/>
                  <a:pt x="1739" y="522"/>
                </a:cubicBezTo>
                <a:cubicBezTo>
                  <a:pt x="2020" y="495"/>
                  <a:pt x="2288" y="455"/>
                  <a:pt x="2555" y="375"/>
                </a:cubicBezTo>
                <a:cubicBezTo>
                  <a:pt x="2823" y="308"/>
                  <a:pt x="3077" y="214"/>
                  <a:pt x="3304" y="54"/>
                </a:cubicBezTo>
                <a:cubicBezTo>
                  <a:pt x="3317" y="54"/>
                  <a:pt x="3331" y="40"/>
                  <a:pt x="3317" y="27"/>
                </a:cubicBezTo>
                <a:cubicBezTo>
                  <a:pt x="3317" y="0"/>
                  <a:pt x="3304" y="0"/>
                  <a:pt x="3278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2"/>
          <p:cNvSpPr/>
          <p:nvPr/>
        </p:nvSpPr>
        <p:spPr>
          <a:xfrm>
            <a:off x="7212031" y="1774558"/>
            <a:ext cx="304374" cy="171705"/>
          </a:xfrm>
          <a:custGeom>
            <a:avLst/>
            <a:gdLst/>
            <a:ahLst/>
            <a:cxnLst/>
            <a:rect l="l" t="t" r="r" b="b"/>
            <a:pathLst>
              <a:path w="2824" h="1593" extrusionOk="0">
                <a:moveTo>
                  <a:pt x="2783" y="0"/>
                </a:moveTo>
                <a:cubicBezTo>
                  <a:pt x="2569" y="54"/>
                  <a:pt x="2355" y="95"/>
                  <a:pt x="2128" y="148"/>
                </a:cubicBezTo>
                <a:cubicBezTo>
                  <a:pt x="1914" y="188"/>
                  <a:pt x="1686" y="241"/>
                  <a:pt x="1472" y="255"/>
                </a:cubicBezTo>
                <a:cubicBezTo>
                  <a:pt x="1359" y="261"/>
                  <a:pt x="1245" y="265"/>
                  <a:pt x="1131" y="265"/>
                </a:cubicBezTo>
                <a:cubicBezTo>
                  <a:pt x="1018" y="265"/>
                  <a:pt x="904" y="261"/>
                  <a:pt x="791" y="255"/>
                </a:cubicBezTo>
                <a:cubicBezTo>
                  <a:pt x="577" y="241"/>
                  <a:pt x="349" y="202"/>
                  <a:pt x="135" y="161"/>
                </a:cubicBezTo>
                <a:cubicBezTo>
                  <a:pt x="108" y="161"/>
                  <a:pt x="95" y="161"/>
                  <a:pt x="68" y="175"/>
                </a:cubicBezTo>
                <a:cubicBezTo>
                  <a:pt x="15" y="202"/>
                  <a:pt x="1" y="268"/>
                  <a:pt x="28" y="309"/>
                </a:cubicBezTo>
                <a:cubicBezTo>
                  <a:pt x="95" y="442"/>
                  <a:pt x="175" y="562"/>
                  <a:pt x="256" y="683"/>
                </a:cubicBezTo>
                <a:cubicBezTo>
                  <a:pt x="336" y="803"/>
                  <a:pt x="416" y="924"/>
                  <a:pt x="509" y="1031"/>
                </a:cubicBezTo>
                <a:cubicBezTo>
                  <a:pt x="603" y="1151"/>
                  <a:pt x="710" y="1258"/>
                  <a:pt x="817" y="1352"/>
                </a:cubicBezTo>
                <a:cubicBezTo>
                  <a:pt x="924" y="1459"/>
                  <a:pt x="1044" y="1552"/>
                  <a:pt x="1192" y="1593"/>
                </a:cubicBezTo>
                <a:lnTo>
                  <a:pt x="1219" y="1593"/>
                </a:lnTo>
                <a:cubicBezTo>
                  <a:pt x="1231" y="1579"/>
                  <a:pt x="1231" y="1552"/>
                  <a:pt x="1219" y="1552"/>
                </a:cubicBezTo>
                <a:cubicBezTo>
                  <a:pt x="1098" y="1459"/>
                  <a:pt x="1005" y="1365"/>
                  <a:pt x="910" y="1258"/>
                </a:cubicBezTo>
                <a:cubicBezTo>
                  <a:pt x="817" y="1151"/>
                  <a:pt x="737" y="1044"/>
                  <a:pt x="657" y="924"/>
                </a:cubicBezTo>
                <a:cubicBezTo>
                  <a:pt x="577" y="817"/>
                  <a:pt x="496" y="696"/>
                  <a:pt x="416" y="576"/>
                </a:cubicBezTo>
                <a:cubicBezTo>
                  <a:pt x="382" y="515"/>
                  <a:pt x="345" y="455"/>
                  <a:pt x="308" y="395"/>
                </a:cubicBezTo>
                <a:lnTo>
                  <a:pt x="308" y="395"/>
                </a:lnTo>
                <a:cubicBezTo>
                  <a:pt x="469" y="416"/>
                  <a:pt x="633" y="428"/>
                  <a:pt x="791" y="428"/>
                </a:cubicBezTo>
                <a:cubicBezTo>
                  <a:pt x="910" y="428"/>
                  <a:pt x="1017" y="416"/>
                  <a:pt x="1138" y="416"/>
                </a:cubicBezTo>
                <a:cubicBezTo>
                  <a:pt x="1245" y="416"/>
                  <a:pt x="1365" y="402"/>
                  <a:pt x="1486" y="389"/>
                </a:cubicBezTo>
                <a:cubicBezTo>
                  <a:pt x="1713" y="375"/>
                  <a:pt x="1941" y="348"/>
                  <a:pt x="2168" y="295"/>
                </a:cubicBezTo>
                <a:cubicBezTo>
                  <a:pt x="2382" y="241"/>
                  <a:pt x="2610" y="175"/>
                  <a:pt x="2810" y="54"/>
                </a:cubicBezTo>
                <a:cubicBezTo>
                  <a:pt x="2824" y="41"/>
                  <a:pt x="2824" y="27"/>
                  <a:pt x="2824" y="14"/>
                </a:cubicBezTo>
                <a:cubicBezTo>
                  <a:pt x="2824" y="0"/>
                  <a:pt x="2810" y="0"/>
                  <a:pt x="2797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2"/>
          <p:cNvSpPr/>
          <p:nvPr/>
        </p:nvSpPr>
        <p:spPr>
          <a:xfrm>
            <a:off x="7051480" y="2065018"/>
            <a:ext cx="588269" cy="497007"/>
          </a:xfrm>
          <a:custGeom>
            <a:avLst/>
            <a:gdLst/>
            <a:ahLst/>
            <a:cxnLst/>
            <a:rect l="l" t="t" r="r" b="b"/>
            <a:pathLst>
              <a:path w="5458" h="4611" extrusionOk="0">
                <a:moveTo>
                  <a:pt x="1510" y="1"/>
                </a:moveTo>
                <a:cubicBezTo>
                  <a:pt x="1482" y="1"/>
                  <a:pt x="1456" y="2"/>
                  <a:pt x="1431" y="5"/>
                </a:cubicBezTo>
                <a:cubicBezTo>
                  <a:pt x="990" y="59"/>
                  <a:pt x="0" y="1557"/>
                  <a:pt x="187" y="2374"/>
                </a:cubicBezTo>
                <a:cubicBezTo>
                  <a:pt x="313" y="2921"/>
                  <a:pt x="673" y="3011"/>
                  <a:pt x="897" y="3011"/>
                </a:cubicBezTo>
                <a:cubicBezTo>
                  <a:pt x="1006" y="3011"/>
                  <a:pt x="1083" y="2989"/>
                  <a:pt x="1083" y="2989"/>
                </a:cubicBezTo>
                <a:cubicBezTo>
                  <a:pt x="1083" y="2989"/>
                  <a:pt x="1445" y="4179"/>
                  <a:pt x="1912" y="4380"/>
                </a:cubicBezTo>
                <a:cubicBezTo>
                  <a:pt x="1984" y="4412"/>
                  <a:pt x="2049" y="4425"/>
                  <a:pt x="2107" y="4425"/>
                </a:cubicBezTo>
                <a:cubicBezTo>
                  <a:pt x="2418" y="4425"/>
                  <a:pt x="2542" y="4045"/>
                  <a:pt x="2542" y="4045"/>
                </a:cubicBezTo>
                <a:cubicBezTo>
                  <a:pt x="2542" y="4045"/>
                  <a:pt x="3020" y="4610"/>
                  <a:pt x="3695" y="4610"/>
                </a:cubicBezTo>
                <a:cubicBezTo>
                  <a:pt x="3901" y="4610"/>
                  <a:pt x="4126" y="4557"/>
                  <a:pt x="4361" y="4420"/>
                </a:cubicBezTo>
                <a:cubicBezTo>
                  <a:pt x="5458" y="3791"/>
                  <a:pt x="3291" y="2186"/>
                  <a:pt x="3291" y="2186"/>
                </a:cubicBezTo>
                <a:lnTo>
                  <a:pt x="3291" y="2186"/>
                </a:lnTo>
                <a:cubicBezTo>
                  <a:pt x="3291" y="2186"/>
                  <a:pt x="3313" y="2188"/>
                  <a:pt x="3349" y="2188"/>
                </a:cubicBezTo>
                <a:cubicBezTo>
                  <a:pt x="3537" y="2188"/>
                  <a:pt x="4108" y="2141"/>
                  <a:pt x="3906" y="1557"/>
                </a:cubicBezTo>
                <a:cubicBezTo>
                  <a:pt x="3687" y="890"/>
                  <a:pt x="2176" y="1"/>
                  <a:pt x="1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2"/>
          <p:cNvSpPr/>
          <p:nvPr/>
        </p:nvSpPr>
        <p:spPr>
          <a:xfrm>
            <a:off x="7173230" y="1974722"/>
            <a:ext cx="343174" cy="536456"/>
          </a:xfrm>
          <a:custGeom>
            <a:avLst/>
            <a:gdLst/>
            <a:ahLst/>
            <a:cxnLst/>
            <a:rect l="l" t="t" r="r" b="b"/>
            <a:pathLst>
              <a:path w="3184" h="4977" extrusionOk="0">
                <a:moveTo>
                  <a:pt x="40" y="0"/>
                </a:moveTo>
                <a:cubicBezTo>
                  <a:pt x="27" y="0"/>
                  <a:pt x="13" y="0"/>
                  <a:pt x="0" y="14"/>
                </a:cubicBezTo>
                <a:cubicBezTo>
                  <a:pt x="0" y="27"/>
                  <a:pt x="0" y="41"/>
                  <a:pt x="13" y="54"/>
                </a:cubicBezTo>
                <a:cubicBezTo>
                  <a:pt x="428" y="362"/>
                  <a:pt x="682" y="817"/>
                  <a:pt x="735" y="1325"/>
                </a:cubicBezTo>
                <a:cubicBezTo>
                  <a:pt x="762" y="1445"/>
                  <a:pt x="762" y="1578"/>
                  <a:pt x="776" y="1712"/>
                </a:cubicBezTo>
                <a:cubicBezTo>
                  <a:pt x="789" y="1833"/>
                  <a:pt x="803" y="1967"/>
                  <a:pt x="816" y="2101"/>
                </a:cubicBezTo>
                <a:cubicBezTo>
                  <a:pt x="842" y="2234"/>
                  <a:pt x="856" y="2354"/>
                  <a:pt x="883" y="2488"/>
                </a:cubicBezTo>
                <a:lnTo>
                  <a:pt x="923" y="2689"/>
                </a:lnTo>
                <a:lnTo>
                  <a:pt x="976" y="2877"/>
                </a:lnTo>
                <a:cubicBezTo>
                  <a:pt x="1003" y="2943"/>
                  <a:pt x="1017" y="2996"/>
                  <a:pt x="1044" y="3064"/>
                </a:cubicBezTo>
                <a:cubicBezTo>
                  <a:pt x="1070" y="3130"/>
                  <a:pt x="1083" y="3184"/>
                  <a:pt x="1110" y="3251"/>
                </a:cubicBezTo>
                <a:cubicBezTo>
                  <a:pt x="1163" y="3371"/>
                  <a:pt x="1217" y="3492"/>
                  <a:pt x="1284" y="3612"/>
                </a:cubicBezTo>
                <a:cubicBezTo>
                  <a:pt x="1404" y="3852"/>
                  <a:pt x="1565" y="4066"/>
                  <a:pt x="1752" y="4268"/>
                </a:cubicBezTo>
                <a:lnTo>
                  <a:pt x="1886" y="4414"/>
                </a:lnTo>
                <a:lnTo>
                  <a:pt x="2046" y="4535"/>
                </a:lnTo>
                <a:cubicBezTo>
                  <a:pt x="2073" y="4562"/>
                  <a:pt x="2100" y="4575"/>
                  <a:pt x="2127" y="4602"/>
                </a:cubicBezTo>
                <a:lnTo>
                  <a:pt x="2221" y="4655"/>
                </a:lnTo>
                <a:cubicBezTo>
                  <a:pt x="2274" y="4682"/>
                  <a:pt x="2328" y="4722"/>
                  <a:pt x="2394" y="4749"/>
                </a:cubicBezTo>
                <a:cubicBezTo>
                  <a:pt x="2622" y="4883"/>
                  <a:pt x="2890" y="4949"/>
                  <a:pt x="3157" y="4976"/>
                </a:cubicBezTo>
                <a:cubicBezTo>
                  <a:pt x="3170" y="4976"/>
                  <a:pt x="3184" y="4963"/>
                  <a:pt x="3184" y="4949"/>
                </a:cubicBezTo>
                <a:cubicBezTo>
                  <a:pt x="3184" y="4936"/>
                  <a:pt x="3184" y="4923"/>
                  <a:pt x="3170" y="4923"/>
                </a:cubicBezTo>
                <a:lnTo>
                  <a:pt x="3157" y="4923"/>
                </a:lnTo>
                <a:cubicBezTo>
                  <a:pt x="2916" y="4842"/>
                  <a:pt x="2676" y="4749"/>
                  <a:pt x="2461" y="4628"/>
                </a:cubicBezTo>
                <a:cubicBezTo>
                  <a:pt x="2247" y="4495"/>
                  <a:pt x="2046" y="4334"/>
                  <a:pt x="1886" y="4134"/>
                </a:cubicBezTo>
                <a:cubicBezTo>
                  <a:pt x="1725" y="3947"/>
                  <a:pt x="1579" y="3745"/>
                  <a:pt x="1458" y="3519"/>
                </a:cubicBezTo>
                <a:cubicBezTo>
                  <a:pt x="1391" y="3412"/>
                  <a:pt x="1351" y="3291"/>
                  <a:pt x="1297" y="3171"/>
                </a:cubicBezTo>
                <a:cubicBezTo>
                  <a:pt x="1244" y="3064"/>
                  <a:pt x="1190" y="2943"/>
                  <a:pt x="1151" y="2823"/>
                </a:cubicBezTo>
                <a:lnTo>
                  <a:pt x="1097" y="2636"/>
                </a:lnTo>
                <a:cubicBezTo>
                  <a:pt x="1070" y="2582"/>
                  <a:pt x="1056" y="2515"/>
                  <a:pt x="1044" y="2448"/>
                </a:cubicBezTo>
                <a:cubicBezTo>
                  <a:pt x="1003" y="2328"/>
                  <a:pt x="990" y="2208"/>
                  <a:pt x="963" y="2074"/>
                </a:cubicBezTo>
                <a:cubicBezTo>
                  <a:pt x="949" y="1953"/>
                  <a:pt x="923" y="1819"/>
                  <a:pt x="910" y="1699"/>
                </a:cubicBezTo>
                <a:lnTo>
                  <a:pt x="896" y="1298"/>
                </a:lnTo>
                <a:cubicBezTo>
                  <a:pt x="856" y="763"/>
                  <a:pt x="535" y="228"/>
                  <a:pt x="40" y="0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2"/>
          <p:cNvSpPr/>
          <p:nvPr/>
        </p:nvSpPr>
        <p:spPr>
          <a:xfrm>
            <a:off x="5357096" y="2285451"/>
            <a:ext cx="661775" cy="1157526"/>
          </a:xfrm>
          <a:custGeom>
            <a:avLst/>
            <a:gdLst/>
            <a:ahLst/>
            <a:cxnLst/>
            <a:rect l="l" t="t" r="r" b="b"/>
            <a:pathLst>
              <a:path w="6140" h="10739" extrusionOk="0">
                <a:moveTo>
                  <a:pt x="6140" y="0"/>
                </a:moveTo>
                <a:cubicBezTo>
                  <a:pt x="6140" y="0"/>
                  <a:pt x="2796" y="723"/>
                  <a:pt x="1833" y="3036"/>
                </a:cubicBezTo>
                <a:cubicBezTo>
                  <a:pt x="1776" y="3176"/>
                  <a:pt x="1809" y="3225"/>
                  <a:pt x="1891" y="3225"/>
                </a:cubicBezTo>
                <a:cubicBezTo>
                  <a:pt x="1980" y="3225"/>
                  <a:pt x="2127" y="3166"/>
                  <a:pt x="2275" y="3103"/>
                </a:cubicBezTo>
                <a:cubicBezTo>
                  <a:pt x="2423" y="3038"/>
                  <a:pt x="2565" y="2977"/>
                  <a:pt x="2650" y="2977"/>
                </a:cubicBezTo>
                <a:cubicBezTo>
                  <a:pt x="2704" y="2977"/>
                  <a:pt x="2735" y="3001"/>
                  <a:pt x="2730" y="3063"/>
                </a:cubicBezTo>
                <a:cubicBezTo>
                  <a:pt x="2676" y="3410"/>
                  <a:pt x="1820" y="3585"/>
                  <a:pt x="1445" y="4267"/>
                </a:cubicBezTo>
                <a:cubicBezTo>
                  <a:pt x="429" y="6100"/>
                  <a:pt x="1" y="8707"/>
                  <a:pt x="415" y="10541"/>
                </a:cubicBezTo>
                <a:cubicBezTo>
                  <a:pt x="446" y="10677"/>
                  <a:pt x="491" y="10739"/>
                  <a:pt x="549" y="10739"/>
                </a:cubicBezTo>
                <a:cubicBezTo>
                  <a:pt x="841" y="10739"/>
                  <a:pt x="1477" y="9197"/>
                  <a:pt x="2502" y="7637"/>
                </a:cubicBezTo>
                <a:cubicBezTo>
                  <a:pt x="2689" y="7357"/>
                  <a:pt x="2516" y="6380"/>
                  <a:pt x="2662" y="6059"/>
                </a:cubicBezTo>
                <a:cubicBezTo>
                  <a:pt x="2682" y="6016"/>
                  <a:pt x="2702" y="5998"/>
                  <a:pt x="2723" y="5998"/>
                </a:cubicBezTo>
                <a:cubicBezTo>
                  <a:pt x="2787" y="5998"/>
                  <a:pt x="2853" y="6172"/>
                  <a:pt x="2903" y="6353"/>
                </a:cubicBezTo>
                <a:cubicBezTo>
                  <a:pt x="2963" y="6532"/>
                  <a:pt x="3022" y="6710"/>
                  <a:pt x="3063" y="6710"/>
                </a:cubicBezTo>
                <a:cubicBezTo>
                  <a:pt x="3068" y="6710"/>
                  <a:pt x="3073" y="6707"/>
                  <a:pt x="3077" y="6701"/>
                </a:cubicBezTo>
                <a:cubicBezTo>
                  <a:pt x="3184" y="6594"/>
                  <a:pt x="6047" y="2849"/>
                  <a:pt x="61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2"/>
          <p:cNvSpPr/>
          <p:nvPr/>
        </p:nvSpPr>
        <p:spPr>
          <a:xfrm>
            <a:off x="5393032" y="2176017"/>
            <a:ext cx="746922" cy="1232762"/>
          </a:xfrm>
          <a:custGeom>
            <a:avLst/>
            <a:gdLst/>
            <a:ahLst/>
            <a:cxnLst/>
            <a:rect l="l" t="t" r="r" b="b"/>
            <a:pathLst>
              <a:path w="6930" h="11437" extrusionOk="0">
                <a:moveTo>
                  <a:pt x="6890" y="1"/>
                </a:moveTo>
                <a:cubicBezTo>
                  <a:pt x="6635" y="147"/>
                  <a:pt x="6408" y="322"/>
                  <a:pt x="6194" y="509"/>
                </a:cubicBezTo>
                <a:cubicBezTo>
                  <a:pt x="5980" y="696"/>
                  <a:pt x="5766" y="884"/>
                  <a:pt x="5565" y="1084"/>
                </a:cubicBezTo>
                <a:cubicBezTo>
                  <a:pt x="5163" y="1485"/>
                  <a:pt x="4776" y="1900"/>
                  <a:pt x="4402" y="2328"/>
                </a:cubicBezTo>
                <a:cubicBezTo>
                  <a:pt x="3665" y="3197"/>
                  <a:pt x="2930" y="4067"/>
                  <a:pt x="2328" y="5043"/>
                </a:cubicBezTo>
                <a:cubicBezTo>
                  <a:pt x="2021" y="5525"/>
                  <a:pt x="1753" y="6020"/>
                  <a:pt x="1512" y="6528"/>
                </a:cubicBezTo>
                <a:cubicBezTo>
                  <a:pt x="1445" y="6662"/>
                  <a:pt x="1391" y="6796"/>
                  <a:pt x="1325" y="6916"/>
                </a:cubicBezTo>
                <a:cubicBezTo>
                  <a:pt x="1271" y="7049"/>
                  <a:pt x="1204" y="7183"/>
                  <a:pt x="1151" y="7317"/>
                </a:cubicBezTo>
                <a:cubicBezTo>
                  <a:pt x="1044" y="7572"/>
                  <a:pt x="937" y="7839"/>
                  <a:pt x="830" y="8107"/>
                </a:cubicBezTo>
                <a:cubicBezTo>
                  <a:pt x="736" y="8360"/>
                  <a:pt x="642" y="8642"/>
                  <a:pt x="549" y="8909"/>
                </a:cubicBezTo>
                <a:lnTo>
                  <a:pt x="428" y="9311"/>
                </a:lnTo>
                <a:cubicBezTo>
                  <a:pt x="389" y="9444"/>
                  <a:pt x="348" y="9591"/>
                  <a:pt x="308" y="9725"/>
                </a:cubicBezTo>
                <a:cubicBezTo>
                  <a:pt x="175" y="10274"/>
                  <a:pt x="54" y="10835"/>
                  <a:pt x="0" y="11397"/>
                </a:cubicBezTo>
                <a:cubicBezTo>
                  <a:pt x="0" y="11424"/>
                  <a:pt x="14" y="11437"/>
                  <a:pt x="27" y="11437"/>
                </a:cubicBezTo>
                <a:cubicBezTo>
                  <a:pt x="54" y="11437"/>
                  <a:pt x="68" y="11424"/>
                  <a:pt x="68" y="11410"/>
                </a:cubicBezTo>
                <a:cubicBezTo>
                  <a:pt x="175" y="10848"/>
                  <a:pt x="308" y="10300"/>
                  <a:pt x="455" y="9765"/>
                </a:cubicBezTo>
                <a:cubicBezTo>
                  <a:pt x="615" y="9216"/>
                  <a:pt x="776" y="8681"/>
                  <a:pt x="977" y="8160"/>
                </a:cubicBezTo>
                <a:cubicBezTo>
                  <a:pt x="1352" y="7090"/>
                  <a:pt x="1873" y="6086"/>
                  <a:pt x="2488" y="5137"/>
                </a:cubicBezTo>
                <a:lnTo>
                  <a:pt x="2716" y="4789"/>
                </a:lnTo>
                <a:cubicBezTo>
                  <a:pt x="2796" y="4668"/>
                  <a:pt x="2877" y="4561"/>
                  <a:pt x="2957" y="4442"/>
                </a:cubicBezTo>
                <a:lnTo>
                  <a:pt x="3210" y="4107"/>
                </a:lnTo>
                <a:cubicBezTo>
                  <a:pt x="3291" y="3987"/>
                  <a:pt x="3385" y="3880"/>
                  <a:pt x="3478" y="3773"/>
                </a:cubicBezTo>
                <a:cubicBezTo>
                  <a:pt x="3826" y="3318"/>
                  <a:pt x="4174" y="2890"/>
                  <a:pt x="4535" y="2448"/>
                </a:cubicBezTo>
                <a:cubicBezTo>
                  <a:pt x="4910" y="2020"/>
                  <a:pt x="5284" y="1592"/>
                  <a:pt x="5672" y="1191"/>
                </a:cubicBezTo>
                <a:cubicBezTo>
                  <a:pt x="5873" y="991"/>
                  <a:pt x="6073" y="789"/>
                  <a:pt x="6274" y="602"/>
                </a:cubicBezTo>
                <a:cubicBezTo>
                  <a:pt x="6474" y="402"/>
                  <a:pt x="6688" y="215"/>
                  <a:pt x="6916" y="54"/>
                </a:cubicBezTo>
                <a:lnTo>
                  <a:pt x="6916" y="40"/>
                </a:lnTo>
                <a:cubicBezTo>
                  <a:pt x="6929" y="40"/>
                  <a:pt x="6929" y="27"/>
                  <a:pt x="6916" y="14"/>
                </a:cubicBezTo>
                <a:cubicBezTo>
                  <a:pt x="6916" y="1"/>
                  <a:pt x="6890" y="1"/>
                  <a:pt x="6890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2"/>
          <p:cNvSpPr/>
          <p:nvPr/>
        </p:nvSpPr>
        <p:spPr>
          <a:xfrm>
            <a:off x="5180279" y="2421068"/>
            <a:ext cx="432633" cy="505090"/>
          </a:xfrm>
          <a:custGeom>
            <a:avLst/>
            <a:gdLst/>
            <a:ahLst/>
            <a:cxnLst/>
            <a:rect l="l" t="t" r="r" b="b"/>
            <a:pathLst>
              <a:path w="4014" h="4686" extrusionOk="0">
                <a:moveTo>
                  <a:pt x="2541" y="0"/>
                </a:moveTo>
                <a:cubicBezTo>
                  <a:pt x="1939" y="0"/>
                  <a:pt x="1256" y="224"/>
                  <a:pt x="803" y="929"/>
                </a:cubicBezTo>
                <a:cubicBezTo>
                  <a:pt x="0" y="2173"/>
                  <a:pt x="482" y="4487"/>
                  <a:pt x="910" y="4674"/>
                </a:cubicBezTo>
                <a:cubicBezTo>
                  <a:pt x="930" y="4682"/>
                  <a:pt x="954" y="4686"/>
                  <a:pt x="981" y="4686"/>
                </a:cubicBezTo>
                <a:cubicBezTo>
                  <a:pt x="1516" y="4686"/>
                  <a:pt x="3364" y="3239"/>
                  <a:pt x="3746" y="2374"/>
                </a:cubicBezTo>
                <a:cubicBezTo>
                  <a:pt x="4013" y="1758"/>
                  <a:pt x="3933" y="287"/>
                  <a:pt x="3184" y="86"/>
                </a:cubicBezTo>
                <a:cubicBezTo>
                  <a:pt x="2994" y="34"/>
                  <a:pt x="2773" y="0"/>
                  <a:pt x="25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2"/>
          <p:cNvSpPr/>
          <p:nvPr/>
        </p:nvSpPr>
        <p:spPr>
          <a:xfrm>
            <a:off x="5278803" y="2307807"/>
            <a:ext cx="392214" cy="586578"/>
          </a:xfrm>
          <a:custGeom>
            <a:avLst/>
            <a:gdLst/>
            <a:ahLst/>
            <a:cxnLst/>
            <a:rect l="l" t="t" r="r" b="b"/>
            <a:pathLst>
              <a:path w="3639" h="5442" extrusionOk="0">
                <a:moveTo>
                  <a:pt x="3617" y="0"/>
                </a:moveTo>
                <a:cubicBezTo>
                  <a:pt x="3612" y="0"/>
                  <a:pt x="3605" y="4"/>
                  <a:pt x="3598" y="11"/>
                </a:cubicBezTo>
                <a:cubicBezTo>
                  <a:pt x="3478" y="77"/>
                  <a:pt x="3358" y="144"/>
                  <a:pt x="3238" y="225"/>
                </a:cubicBezTo>
                <a:lnTo>
                  <a:pt x="3063" y="344"/>
                </a:lnTo>
                <a:cubicBezTo>
                  <a:pt x="3010" y="385"/>
                  <a:pt x="2956" y="425"/>
                  <a:pt x="2903" y="478"/>
                </a:cubicBezTo>
                <a:lnTo>
                  <a:pt x="2596" y="746"/>
                </a:lnTo>
                <a:cubicBezTo>
                  <a:pt x="2489" y="840"/>
                  <a:pt x="2394" y="933"/>
                  <a:pt x="2287" y="1040"/>
                </a:cubicBezTo>
                <a:lnTo>
                  <a:pt x="2141" y="1188"/>
                </a:lnTo>
                <a:lnTo>
                  <a:pt x="2007" y="1348"/>
                </a:lnTo>
                <a:cubicBezTo>
                  <a:pt x="1927" y="1455"/>
                  <a:pt x="1820" y="1548"/>
                  <a:pt x="1740" y="1669"/>
                </a:cubicBezTo>
                <a:lnTo>
                  <a:pt x="1499" y="2003"/>
                </a:lnTo>
                <a:cubicBezTo>
                  <a:pt x="1419" y="2110"/>
                  <a:pt x="1351" y="2231"/>
                  <a:pt x="1271" y="2351"/>
                </a:cubicBezTo>
                <a:cubicBezTo>
                  <a:pt x="977" y="2820"/>
                  <a:pt x="736" y="3314"/>
                  <a:pt x="495" y="3822"/>
                </a:cubicBezTo>
                <a:lnTo>
                  <a:pt x="334" y="4211"/>
                </a:lnTo>
                <a:cubicBezTo>
                  <a:pt x="295" y="4331"/>
                  <a:pt x="241" y="4464"/>
                  <a:pt x="201" y="4598"/>
                </a:cubicBezTo>
                <a:cubicBezTo>
                  <a:pt x="120" y="4853"/>
                  <a:pt x="40" y="5120"/>
                  <a:pt x="1" y="5401"/>
                </a:cubicBezTo>
                <a:cubicBezTo>
                  <a:pt x="1" y="5415"/>
                  <a:pt x="13" y="5427"/>
                  <a:pt x="27" y="5441"/>
                </a:cubicBezTo>
                <a:cubicBezTo>
                  <a:pt x="40" y="5441"/>
                  <a:pt x="54" y="5427"/>
                  <a:pt x="67" y="5415"/>
                </a:cubicBezTo>
                <a:cubicBezTo>
                  <a:pt x="241" y="4892"/>
                  <a:pt x="429" y="4384"/>
                  <a:pt x="643" y="3876"/>
                </a:cubicBezTo>
                <a:cubicBezTo>
                  <a:pt x="843" y="3381"/>
                  <a:pt x="1124" y="2900"/>
                  <a:pt x="1431" y="2445"/>
                </a:cubicBezTo>
                <a:cubicBezTo>
                  <a:pt x="1579" y="2217"/>
                  <a:pt x="1740" y="2003"/>
                  <a:pt x="1900" y="1789"/>
                </a:cubicBezTo>
                <a:cubicBezTo>
                  <a:pt x="1980" y="1682"/>
                  <a:pt x="2073" y="1575"/>
                  <a:pt x="2168" y="1468"/>
                </a:cubicBezTo>
                <a:lnTo>
                  <a:pt x="2287" y="1321"/>
                </a:lnTo>
                <a:cubicBezTo>
                  <a:pt x="2341" y="1268"/>
                  <a:pt x="2382" y="1214"/>
                  <a:pt x="2435" y="1174"/>
                </a:cubicBezTo>
                <a:cubicBezTo>
                  <a:pt x="2783" y="746"/>
                  <a:pt x="3211" y="425"/>
                  <a:pt x="3625" y="50"/>
                </a:cubicBezTo>
                <a:cubicBezTo>
                  <a:pt x="3639" y="37"/>
                  <a:pt x="3639" y="23"/>
                  <a:pt x="3625" y="11"/>
                </a:cubicBezTo>
                <a:cubicBezTo>
                  <a:pt x="3625" y="4"/>
                  <a:pt x="3622" y="0"/>
                  <a:pt x="3617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2"/>
          <p:cNvSpPr/>
          <p:nvPr/>
        </p:nvSpPr>
        <p:spPr>
          <a:xfrm>
            <a:off x="5278733" y="2653852"/>
            <a:ext cx="157252" cy="128913"/>
          </a:xfrm>
          <a:custGeom>
            <a:avLst/>
            <a:gdLst/>
            <a:ahLst/>
            <a:cxnLst/>
            <a:rect l="l" t="t" r="r" b="b"/>
            <a:pathLst>
              <a:path w="1459" h="1196" extrusionOk="0">
                <a:moveTo>
                  <a:pt x="998" y="0"/>
                </a:moveTo>
                <a:cubicBezTo>
                  <a:pt x="974" y="0"/>
                  <a:pt x="951" y="10"/>
                  <a:pt x="937" y="32"/>
                </a:cubicBezTo>
                <a:cubicBezTo>
                  <a:pt x="830" y="152"/>
                  <a:pt x="683" y="260"/>
                  <a:pt x="509" y="326"/>
                </a:cubicBezTo>
                <a:cubicBezTo>
                  <a:pt x="348" y="379"/>
                  <a:pt x="175" y="433"/>
                  <a:pt x="14" y="527"/>
                </a:cubicBezTo>
                <a:cubicBezTo>
                  <a:pt x="0" y="527"/>
                  <a:pt x="0" y="540"/>
                  <a:pt x="0" y="554"/>
                </a:cubicBezTo>
                <a:cubicBezTo>
                  <a:pt x="0" y="567"/>
                  <a:pt x="14" y="581"/>
                  <a:pt x="27" y="581"/>
                </a:cubicBezTo>
                <a:cubicBezTo>
                  <a:pt x="52" y="584"/>
                  <a:pt x="77" y="586"/>
                  <a:pt x="102" y="586"/>
                </a:cubicBezTo>
                <a:cubicBezTo>
                  <a:pt x="171" y="586"/>
                  <a:pt x="240" y="573"/>
                  <a:pt x="309" y="554"/>
                </a:cubicBezTo>
                <a:cubicBezTo>
                  <a:pt x="402" y="540"/>
                  <a:pt x="482" y="500"/>
                  <a:pt x="576" y="460"/>
                </a:cubicBezTo>
                <a:cubicBezTo>
                  <a:pt x="656" y="420"/>
                  <a:pt x="737" y="367"/>
                  <a:pt x="817" y="326"/>
                </a:cubicBezTo>
                <a:cubicBezTo>
                  <a:pt x="863" y="299"/>
                  <a:pt x="906" y="273"/>
                  <a:pt x="945" y="245"/>
                </a:cubicBezTo>
                <a:lnTo>
                  <a:pt x="945" y="245"/>
                </a:lnTo>
                <a:cubicBezTo>
                  <a:pt x="962" y="299"/>
                  <a:pt x="981" y="353"/>
                  <a:pt x="1004" y="406"/>
                </a:cubicBezTo>
                <a:cubicBezTo>
                  <a:pt x="1031" y="500"/>
                  <a:pt x="1058" y="581"/>
                  <a:pt x="1097" y="674"/>
                </a:cubicBezTo>
                <a:cubicBezTo>
                  <a:pt x="1138" y="768"/>
                  <a:pt x="1178" y="861"/>
                  <a:pt x="1231" y="941"/>
                </a:cubicBezTo>
                <a:cubicBezTo>
                  <a:pt x="1272" y="1035"/>
                  <a:pt x="1325" y="1116"/>
                  <a:pt x="1405" y="1182"/>
                </a:cubicBezTo>
                <a:cubicBezTo>
                  <a:pt x="1405" y="1196"/>
                  <a:pt x="1418" y="1196"/>
                  <a:pt x="1432" y="1196"/>
                </a:cubicBezTo>
                <a:cubicBezTo>
                  <a:pt x="1445" y="1196"/>
                  <a:pt x="1459" y="1182"/>
                  <a:pt x="1445" y="1155"/>
                </a:cubicBezTo>
                <a:cubicBezTo>
                  <a:pt x="1432" y="1062"/>
                  <a:pt x="1405" y="968"/>
                  <a:pt x="1365" y="888"/>
                </a:cubicBezTo>
                <a:lnTo>
                  <a:pt x="1285" y="607"/>
                </a:lnTo>
                <a:cubicBezTo>
                  <a:pt x="1258" y="513"/>
                  <a:pt x="1218" y="420"/>
                  <a:pt x="1191" y="340"/>
                </a:cubicBezTo>
                <a:cubicBezTo>
                  <a:pt x="1151" y="246"/>
                  <a:pt x="1124" y="152"/>
                  <a:pt x="1084" y="72"/>
                </a:cubicBezTo>
                <a:lnTo>
                  <a:pt x="1084" y="58"/>
                </a:lnTo>
                <a:cubicBezTo>
                  <a:pt x="1071" y="45"/>
                  <a:pt x="1071" y="32"/>
                  <a:pt x="1058" y="19"/>
                </a:cubicBezTo>
                <a:cubicBezTo>
                  <a:pt x="1039" y="7"/>
                  <a:pt x="1018" y="0"/>
                  <a:pt x="998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2"/>
          <p:cNvSpPr/>
          <p:nvPr/>
        </p:nvSpPr>
        <p:spPr>
          <a:xfrm>
            <a:off x="5272849" y="2530589"/>
            <a:ext cx="242291" cy="193693"/>
          </a:xfrm>
          <a:custGeom>
            <a:avLst/>
            <a:gdLst/>
            <a:ahLst/>
            <a:cxnLst/>
            <a:rect l="l" t="t" r="r" b="b"/>
            <a:pathLst>
              <a:path w="2248" h="1797" extrusionOk="0">
                <a:moveTo>
                  <a:pt x="1592" y="1"/>
                </a:moveTo>
                <a:cubicBezTo>
                  <a:pt x="1568" y="1"/>
                  <a:pt x="1545" y="11"/>
                  <a:pt x="1525" y="31"/>
                </a:cubicBezTo>
                <a:cubicBezTo>
                  <a:pt x="1431" y="111"/>
                  <a:pt x="1311" y="191"/>
                  <a:pt x="1190" y="271"/>
                </a:cubicBezTo>
                <a:cubicBezTo>
                  <a:pt x="1070" y="339"/>
                  <a:pt x="950" y="392"/>
                  <a:pt x="816" y="446"/>
                </a:cubicBezTo>
                <a:lnTo>
                  <a:pt x="414" y="592"/>
                </a:lnTo>
                <a:cubicBezTo>
                  <a:pt x="281" y="646"/>
                  <a:pt x="147" y="700"/>
                  <a:pt x="13" y="767"/>
                </a:cubicBezTo>
                <a:cubicBezTo>
                  <a:pt x="0" y="767"/>
                  <a:pt x="0" y="780"/>
                  <a:pt x="0" y="794"/>
                </a:cubicBezTo>
                <a:cubicBezTo>
                  <a:pt x="0" y="807"/>
                  <a:pt x="13" y="820"/>
                  <a:pt x="27" y="820"/>
                </a:cubicBezTo>
                <a:cubicBezTo>
                  <a:pt x="174" y="807"/>
                  <a:pt x="321" y="780"/>
                  <a:pt x="455" y="740"/>
                </a:cubicBezTo>
                <a:cubicBezTo>
                  <a:pt x="602" y="700"/>
                  <a:pt x="735" y="646"/>
                  <a:pt x="869" y="580"/>
                </a:cubicBezTo>
                <a:cubicBezTo>
                  <a:pt x="1003" y="526"/>
                  <a:pt x="1137" y="459"/>
                  <a:pt x="1271" y="392"/>
                </a:cubicBezTo>
                <a:cubicBezTo>
                  <a:pt x="1352" y="347"/>
                  <a:pt x="1439" y="302"/>
                  <a:pt x="1524" y="249"/>
                </a:cubicBezTo>
                <a:lnTo>
                  <a:pt x="1524" y="249"/>
                </a:lnTo>
                <a:cubicBezTo>
                  <a:pt x="1543" y="350"/>
                  <a:pt x="1564" y="451"/>
                  <a:pt x="1592" y="553"/>
                </a:cubicBezTo>
                <a:cubicBezTo>
                  <a:pt x="1632" y="713"/>
                  <a:pt x="1672" y="847"/>
                  <a:pt x="1725" y="994"/>
                </a:cubicBezTo>
                <a:cubicBezTo>
                  <a:pt x="1779" y="1141"/>
                  <a:pt x="1846" y="1288"/>
                  <a:pt x="1913" y="1422"/>
                </a:cubicBezTo>
                <a:cubicBezTo>
                  <a:pt x="1980" y="1556"/>
                  <a:pt x="2073" y="1703"/>
                  <a:pt x="2207" y="1796"/>
                </a:cubicBezTo>
                <a:lnTo>
                  <a:pt x="2234" y="1796"/>
                </a:lnTo>
                <a:cubicBezTo>
                  <a:pt x="2248" y="1784"/>
                  <a:pt x="2248" y="1770"/>
                  <a:pt x="2248" y="1757"/>
                </a:cubicBezTo>
                <a:cubicBezTo>
                  <a:pt x="2167" y="1623"/>
                  <a:pt x="2114" y="1489"/>
                  <a:pt x="2046" y="1355"/>
                </a:cubicBezTo>
                <a:cubicBezTo>
                  <a:pt x="1993" y="1222"/>
                  <a:pt x="1953" y="1074"/>
                  <a:pt x="1913" y="940"/>
                </a:cubicBezTo>
                <a:cubicBezTo>
                  <a:pt x="1873" y="794"/>
                  <a:pt x="1832" y="646"/>
                  <a:pt x="1793" y="512"/>
                </a:cubicBezTo>
                <a:lnTo>
                  <a:pt x="1672" y="71"/>
                </a:lnTo>
                <a:cubicBezTo>
                  <a:pt x="1672" y="57"/>
                  <a:pt x="1659" y="45"/>
                  <a:pt x="1659" y="31"/>
                </a:cubicBezTo>
                <a:cubicBezTo>
                  <a:pt x="1639" y="11"/>
                  <a:pt x="1615" y="1"/>
                  <a:pt x="1592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/>
          <p:cNvSpPr/>
          <p:nvPr/>
        </p:nvSpPr>
        <p:spPr>
          <a:xfrm>
            <a:off x="5306607" y="2449427"/>
            <a:ext cx="248111" cy="183238"/>
          </a:xfrm>
          <a:custGeom>
            <a:avLst/>
            <a:gdLst/>
            <a:ahLst/>
            <a:cxnLst/>
            <a:rect l="l" t="t" r="r" b="b"/>
            <a:pathLst>
              <a:path w="2302" h="1700" extrusionOk="0">
                <a:moveTo>
                  <a:pt x="1816" y="0"/>
                </a:moveTo>
                <a:cubicBezTo>
                  <a:pt x="1798" y="0"/>
                  <a:pt x="1780" y="5"/>
                  <a:pt x="1766" y="15"/>
                </a:cubicBezTo>
                <a:cubicBezTo>
                  <a:pt x="1645" y="108"/>
                  <a:pt x="1512" y="175"/>
                  <a:pt x="1365" y="241"/>
                </a:cubicBezTo>
                <a:cubicBezTo>
                  <a:pt x="1217" y="309"/>
                  <a:pt x="1071" y="375"/>
                  <a:pt x="923" y="416"/>
                </a:cubicBezTo>
                <a:cubicBezTo>
                  <a:pt x="776" y="469"/>
                  <a:pt x="629" y="509"/>
                  <a:pt x="468" y="562"/>
                </a:cubicBezTo>
                <a:cubicBezTo>
                  <a:pt x="322" y="616"/>
                  <a:pt x="174" y="669"/>
                  <a:pt x="27" y="737"/>
                </a:cubicBezTo>
                <a:cubicBezTo>
                  <a:pt x="13" y="737"/>
                  <a:pt x="1" y="750"/>
                  <a:pt x="13" y="764"/>
                </a:cubicBezTo>
                <a:cubicBezTo>
                  <a:pt x="13" y="790"/>
                  <a:pt x="27" y="790"/>
                  <a:pt x="40" y="790"/>
                </a:cubicBezTo>
                <a:cubicBezTo>
                  <a:pt x="201" y="776"/>
                  <a:pt x="361" y="750"/>
                  <a:pt x="522" y="710"/>
                </a:cubicBezTo>
                <a:cubicBezTo>
                  <a:pt x="669" y="669"/>
                  <a:pt x="816" y="616"/>
                  <a:pt x="977" y="562"/>
                </a:cubicBezTo>
                <a:cubicBezTo>
                  <a:pt x="1124" y="496"/>
                  <a:pt x="1271" y="443"/>
                  <a:pt x="1431" y="389"/>
                </a:cubicBezTo>
                <a:cubicBezTo>
                  <a:pt x="1534" y="352"/>
                  <a:pt x="1637" y="308"/>
                  <a:pt x="1740" y="253"/>
                </a:cubicBezTo>
                <a:lnTo>
                  <a:pt x="1740" y="253"/>
                </a:lnTo>
                <a:cubicBezTo>
                  <a:pt x="1750" y="345"/>
                  <a:pt x="1761" y="434"/>
                  <a:pt x="1779" y="523"/>
                </a:cubicBezTo>
                <a:cubicBezTo>
                  <a:pt x="1806" y="657"/>
                  <a:pt x="1847" y="803"/>
                  <a:pt x="1886" y="937"/>
                </a:cubicBezTo>
                <a:cubicBezTo>
                  <a:pt x="1927" y="1071"/>
                  <a:pt x="1966" y="1204"/>
                  <a:pt x="2020" y="1325"/>
                </a:cubicBezTo>
                <a:cubicBezTo>
                  <a:pt x="2087" y="1459"/>
                  <a:pt x="2154" y="1593"/>
                  <a:pt x="2261" y="1686"/>
                </a:cubicBezTo>
                <a:cubicBezTo>
                  <a:pt x="2261" y="1700"/>
                  <a:pt x="2275" y="1700"/>
                  <a:pt x="2287" y="1700"/>
                </a:cubicBezTo>
                <a:cubicBezTo>
                  <a:pt x="2301" y="1686"/>
                  <a:pt x="2301" y="1673"/>
                  <a:pt x="2301" y="1659"/>
                </a:cubicBezTo>
                <a:cubicBezTo>
                  <a:pt x="2248" y="1525"/>
                  <a:pt x="2207" y="1406"/>
                  <a:pt x="2168" y="1272"/>
                </a:cubicBezTo>
                <a:cubicBezTo>
                  <a:pt x="2127" y="1151"/>
                  <a:pt x="2087" y="1017"/>
                  <a:pt x="2061" y="883"/>
                </a:cubicBezTo>
                <a:lnTo>
                  <a:pt x="1980" y="482"/>
                </a:lnTo>
                <a:cubicBezTo>
                  <a:pt x="1954" y="348"/>
                  <a:pt x="1940" y="215"/>
                  <a:pt x="1913" y="95"/>
                </a:cubicBezTo>
                <a:lnTo>
                  <a:pt x="1913" y="81"/>
                </a:lnTo>
                <a:cubicBezTo>
                  <a:pt x="1913" y="68"/>
                  <a:pt x="1913" y="54"/>
                  <a:pt x="1900" y="41"/>
                </a:cubicBezTo>
                <a:cubicBezTo>
                  <a:pt x="1883" y="15"/>
                  <a:pt x="1849" y="0"/>
                  <a:pt x="1816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/>
          <p:cNvSpPr/>
          <p:nvPr/>
        </p:nvSpPr>
        <p:spPr>
          <a:xfrm>
            <a:off x="4959822" y="3119685"/>
            <a:ext cx="573933" cy="975366"/>
          </a:xfrm>
          <a:custGeom>
            <a:avLst/>
            <a:gdLst/>
            <a:ahLst/>
            <a:cxnLst/>
            <a:rect l="l" t="t" r="r" b="b"/>
            <a:pathLst>
              <a:path w="5325" h="9049" extrusionOk="0">
                <a:moveTo>
                  <a:pt x="2735" y="0"/>
                </a:moveTo>
                <a:cubicBezTo>
                  <a:pt x="2339" y="0"/>
                  <a:pt x="215" y="931"/>
                  <a:pt x="215" y="1980"/>
                </a:cubicBezTo>
                <a:cubicBezTo>
                  <a:pt x="215" y="2495"/>
                  <a:pt x="524" y="2625"/>
                  <a:pt x="838" y="2625"/>
                </a:cubicBezTo>
                <a:cubicBezTo>
                  <a:pt x="1159" y="2625"/>
                  <a:pt x="1485" y="2488"/>
                  <a:pt x="1485" y="2488"/>
                </a:cubicBezTo>
                <a:lnTo>
                  <a:pt x="1485" y="2488"/>
                </a:lnTo>
                <a:cubicBezTo>
                  <a:pt x="1485" y="2489"/>
                  <a:pt x="1" y="4295"/>
                  <a:pt x="468" y="4963"/>
                </a:cubicBezTo>
                <a:cubicBezTo>
                  <a:pt x="606" y="5169"/>
                  <a:pt x="767" y="5241"/>
                  <a:pt x="926" y="5241"/>
                </a:cubicBezTo>
                <a:cubicBezTo>
                  <a:pt x="1293" y="5241"/>
                  <a:pt x="1645" y="4857"/>
                  <a:pt x="1646" y="4856"/>
                </a:cubicBezTo>
                <a:lnTo>
                  <a:pt x="1646" y="4856"/>
                </a:lnTo>
                <a:cubicBezTo>
                  <a:pt x="1645" y="4857"/>
                  <a:pt x="1030" y="6890"/>
                  <a:pt x="1753" y="7491"/>
                </a:cubicBezTo>
                <a:cubicBezTo>
                  <a:pt x="1929" y="7635"/>
                  <a:pt x="2070" y="7689"/>
                  <a:pt x="2181" y="7689"/>
                </a:cubicBezTo>
                <a:cubicBezTo>
                  <a:pt x="2527" y="7689"/>
                  <a:pt x="2596" y="7170"/>
                  <a:pt x="2596" y="7170"/>
                </a:cubicBezTo>
                <a:cubicBezTo>
                  <a:pt x="2596" y="7170"/>
                  <a:pt x="3051" y="8936"/>
                  <a:pt x="3920" y="9043"/>
                </a:cubicBezTo>
                <a:cubicBezTo>
                  <a:pt x="3951" y="9047"/>
                  <a:pt x="3982" y="9048"/>
                  <a:pt x="4010" y="9048"/>
                </a:cubicBezTo>
                <a:cubicBezTo>
                  <a:pt x="4758" y="9048"/>
                  <a:pt x="4348" y="7746"/>
                  <a:pt x="4348" y="7746"/>
                </a:cubicBezTo>
                <a:lnTo>
                  <a:pt x="4348" y="7746"/>
                </a:lnTo>
                <a:cubicBezTo>
                  <a:pt x="4348" y="7746"/>
                  <a:pt x="4649" y="8012"/>
                  <a:pt x="4876" y="8012"/>
                </a:cubicBezTo>
                <a:cubicBezTo>
                  <a:pt x="4963" y="8012"/>
                  <a:pt x="5039" y="7973"/>
                  <a:pt x="5084" y="7866"/>
                </a:cubicBezTo>
                <a:cubicBezTo>
                  <a:pt x="5325" y="7277"/>
                  <a:pt x="4348" y="6234"/>
                  <a:pt x="4348" y="6234"/>
                </a:cubicBezTo>
                <a:lnTo>
                  <a:pt x="4348" y="6234"/>
                </a:lnTo>
                <a:cubicBezTo>
                  <a:pt x="4348" y="6234"/>
                  <a:pt x="4421" y="6256"/>
                  <a:pt x="4514" y="6256"/>
                </a:cubicBezTo>
                <a:cubicBezTo>
                  <a:pt x="4674" y="6256"/>
                  <a:pt x="4893" y="6192"/>
                  <a:pt x="4909" y="5846"/>
                </a:cubicBezTo>
                <a:cubicBezTo>
                  <a:pt x="4923" y="5297"/>
                  <a:pt x="3987" y="4429"/>
                  <a:pt x="3987" y="4428"/>
                </a:cubicBezTo>
                <a:lnTo>
                  <a:pt x="3987" y="4428"/>
                </a:lnTo>
                <a:cubicBezTo>
                  <a:pt x="3987" y="4429"/>
                  <a:pt x="4146" y="4558"/>
                  <a:pt x="4307" y="4558"/>
                </a:cubicBezTo>
                <a:cubicBezTo>
                  <a:pt x="4415" y="4558"/>
                  <a:pt x="4524" y="4500"/>
                  <a:pt x="4588" y="4307"/>
                </a:cubicBezTo>
                <a:cubicBezTo>
                  <a:pt x="4749" y="3826"/>
                  <a:pt x="3720" y="2810"/>
                  <a:pt x="3719" y="2809"/>
                </a:cubicBezTo>
                <a:lnTo>
                  <a:pt x="3719" y="2809"/>
                </a:lnTo>
                <a:cubicBezTo>
                  <a:pt x="3720" y="2809"/>
                  <a:pt x="3991" y="3016"/>
                  <a:pt x="4220" y="3016"/>
                </a:cubicBezTo>
                <a:cubicBezTo>
                  <a:pt x="4320" y="3016"/>
                  <a:pt x="4411" y="2977"/>
                  <a:pt x="4468" y="2863"/>
                </a:cubicBezTo>
                <a:cubicBezTo>
                  <a:pt x="4736" y="2301"/>
                  <a:pt x="3491" y="14"/>
                  <a:pt x="2742" y="0"/>
                </a:cubicBezTo>
                <a:cubicBezTo>
                  <a:pt x="2740" y="0"/>
                  <a:pt x="2737" y="0"/>
                  <a:pt x="27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2"/>
          <p:cNvSpPr/>
          <p:nvPr/>
        </p:nvSpPr>
        <p:spPr>
          <a:xfrm>
            <a:off x="5237167" y="2953968"/>
            <a:ext cx="186030" cy="1109453"/>
          </a:xfrm>
          <a:custGeom>
            <a:avLst/>
            <a:gdLst/>
            <a:ahLst/>
            <a:cxnLst/>
            <a:rect l="l" t="t" r="r" b="b"/>
            <a:pathLst>
              <a:path w="1726" h="10293" extrusionOk="0">
                <a:moveTo>
                  <a:pt x="1685" y="0"/>
                </a:moveTo>
                <a:cubicBezTo>
                  <a:pt x="1681" y="0"/>
                  <a:pt x="1676" y="2"/>
                  <a:pt x="1672" y="6"/>
                </a:cubicBezTo>
                <a:cubicBezTo>
                  <a:pt x="1311" y="314"/>
                  <a:pt x="1044" y="689"/>
                  <a:pt x="816" y="1076"/>
                </a:cubicBezTo>
                <a:cubicBezTo>
                  <a:pt x="762" y="1183"/>
                  <a:pt x="709" y="1277"/>
                  <a:pt x="655" y="1384"/>
                </a:cubicBezTo>
                <a:lnTo>
                  <a:pt x="589" y="1545"/>
                </a:lnTo>
                <a:lnTo>
                  <a:pt x="521" y="1705"/>
                </a:lnTo>
                <a:cubicBezTo>
                  <a:pt x="428" y="1905"/>
                  <a:pt x="361" y="2133"/>
                  <a:pt x="295" y="2347"/>
                </a:cubicBezTo>
                <a:cubicBezTo>
                  <a:pt x="174" y="2788"/>
                  <a:pt x="93" y="3243"/>
                  <a:pt x="40" y="3698"/>
                </a:cubicBezTo>
                <a:cubicBezTo>
                  <a:pt x="27" y="3805"/>
                  <a:pt x="27" y="3926"/>
                  <a:pt x="27" y="4033"/>
                </a:cubicBezTo>
                <a:cubicBezTo>
                  <a:pt x="13" y="4153"/>
                  <a:pt x="13" y="4260"/>
                  <a:pt x="0" y="4380"/>
                </a:cubicBezTo>
                <a:cubicBezTo>
                  <a:pt x="13" y="4607"/>
                  <a:pt x="13" y="4835"/>
                  <a:pt x="27" y="5062"/>
                </a:cubicBezTo>
                <a:cubicBezTo>
                  <a:pt x="81" y="5972"/>
                  <a:pt x="227" y="6868"/>
                  <a:pt x="468" y="7751"/>
                </a:cubicBezTo>
                <a:cubicBezTo>
                  <a:pt x="589" y="8192"/>
                  <a:pt x="735" y="8620"/>
                  <a:pt x="896" y="9048"/>
                </a:cubicBezTo>
                <a:cubicBezTo>
                  <a:pt x="1056" y="9476"/>
                  <a:pt x="1231" y="9891"/>
                  <a:pt x="1472" y="10279"/>
                </a:cubicBezTo>
                <a:cubicBezTo>
                  <a:pt x="1472" y="10293"/>
                  <a:pt x="1485" y="10293"/>
                  <a:pt x="1498" y="10293"/>
                </a:cubicBezTo>
                <a:cubicBezTo>
                  <a:pt x="1511" y="10293"/>
                  <a:pt x="1525" y="10279"/>
                  <a:pt x="1511" y="10252"/>
                </a:cubicBezTo>
                <a:cubicBezTo>
                  <a:pt x="1177" y="9423"/>
                  <a:pt x="869" y="8581"/>
                  <a:pt x="655" y="7698"/>
                </a:cubicBezTo>
                <a:cubicBezTo>
                  <a:pt x="589" y="7484"/>
                  <a:pt x="548" y="7270"/>
                  <a:pt x="495" y="7042"/>
                </a:cubicBezTo>
                <a:cubicBezTo>
                  <a:pt x="455" y="6828"/>
                  <a:pt x="414" y="6601"/>
                  <a:pt x="375" y="6387"/>
                </a:cubicBezTo>
                <a:lnTo>
                  <a:pt x="321" y="6052"/>
                </a:lnTo>
                <a:lnTo>
                  <a:pt x="281" y="5718"/>
                </a:lnTo>
                <a:cubicBezTo>
                  <a:pt x="241" y="5490"/>
                  <a:pt x="227" y="5276"/>
                  <a:pt x="200" y="5049"/>
                </a:cubicBezTo>
                <a:cubicBezTo>
                  <a:pt x="120" y="4153"/>
                  <a:pt x="188" y="3243"/>
                  <a:pt x="441" y="2387"/>
                </a:cubicBezTo>
                <a:cubicBezTo>
                  <a:pt x="575" y="1959"/>
                  <a:pt x="735" y="1545"/>
                  <a:pt x="949" y="1156"/>
                </a:cubicBezTo>
                <a:cubicBezTo>
                  <a:pt x="1163" y="755"/>
                  <a:pt x="1404" y="380"/>
                  <a:pt x="1712" y="59"/>
                </a:cubicBezTo>
                <a:lnTo>
                  <a:pt x="1712" y="47"/>
                </a:lnTo>
                <a:cubicBezTo>
                  <a:pt x="1725" y="47"/>
                  <a:pt x="1725" y="20"/>
                  <a:pt x="1712" y="6"/>
                </a:cubicBezTo>
                <a:cubicBezTo>
                  <a:pt x="1703" y="6"/>
                  <a:pt x="1694" y="0"/>
                  <a:pt x="1685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2"/>
          <p:cNvSpPr/>
          <p:nvPr/>
        </p:nvSpPr>
        <p:spPr>
          <a:xfrm>
            <a:off x="5686859" y="2250481"/>
            <a:ext cx="50441" cy="49150"/>
          </a:xfrm>
          <a:custGeom>
            <a:avLst/>
            <a:gdLst/>
            <a:ahLst/>
            <a:cxnLst/>
            <a:rect l="l" t="t" r="r" b="b"/>
            <a:pathLst>
              <a:path w="468" h="456" extrusionOk="0">
                <a:moveTo>
                  <a:pt x="241" y="1"/>
                </a:moveTo>
                <a:cubicBezTo>
                  <a:pt x="200" y="1"/>
                  <a:pt x="174" y="1"/>
                  <a:pt x="147" y="14"/>
                </a:cubicBezTo>
                <a:cubicBezTo>
                  <a:pt x="120" y="28"/>
                  <a:pt x="93" y="40"/>
                  <a:pt x="67" y="67"/>
                </a:cubicBezTo>
                <a:cubicBezTo>
                  <a:pt x="54" y="81"/>
                  <a:pt x="40" y="108"/>
                  <a:pt x="27" y="135"/>
                </a:cubicBezTo>
                <a:cubicBezTo>
                  <a:pt x="13" y="161"/>
                  <a:pt x="0" y="201"/>
                  <a:pt x="0" y="228"/>
                </a:cubicBezTo>
                <a:cubicBezTo>
                  <a:pt x="13" y="254"/>
                  <a:pt x="13" y="268"/>
                  <a:pt x="13" y="295"/>
                </a:cubicBezTo>
                <a:cubicBezTo>
                  <a:pt x="27" y="335"/>
                  <a:pt x="40" y="361"/>
                  <a:pt x="67" y="388"/>
                </a:cubicBezTo>
                <a:cubicBezTo>
                  <a:pt x="93" y="402"/>
                  <a:pt x="107" y="415"/>
                  <a:pt x="120" y="429"/>
                </a:cubicBezTo>
                <a:cubicBezTo>
                  <a:pt x="161" y="456"/>
                  <a:pt x="200" y="456"/>
                  <a:pt x="241" y="456"/>
                </a:cubicBezTo>
                <a:cubicBezTo>
                  <a:pt x="268" y="456"/>
                  <a:pt x="295" y="456"/>
                  <a:pt x="321" y="442"/>
                </a:cubicBezTo>
                <a:cubicBezTo>
                  <a:pt x="348" y="429"/>
                  <a:pt x="375" y="415"/>
                  <a:pt x="402" y="388"/>
                </a:cubicBezTo>
                <a:cubicBezTo>
                  <a:pt x="428" y="375"/>
                  <a:pt x="441" y="349"/>
                  <a:pt x="441" y="322"/>
                </a:cubicBezTo>
                <a:cubicBezTo>
                  <a:pt x="468" y="295"/>
                  <a:pt x="468" y="254"/>
                  <a:pt x="468" y="228"/>
                </a:cubicBezTo>
                <a:cubicBezTo>
                  <a:pt x="468" y="201"/>
                  <a:pt x="468" y="188"/>
                  <a:pt x="455" y="161"/>
                </a:cubicBezTo>
                <a:cubicBezTo>
                  <a:pt x="455" y="121"/>
                  <a:pt x="428" y="94"/>
                  <a:pt x="402" y="67"/>
                </a:cubicBezTo>
                <a:cubicBezTo>
                  <a:pt x="388" y="54"/>
                  <a:pt x="375" y="40"/>
                  <a:pt x="348" y="28"/>
                </a:cubicBezTo>
                <a:cubicBezTo>
                  <a:pt x="321" y="1"/>
                  <a:pt x="281" y="1"/>
                  <a:pt x="2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2"/>
          <p:cNvSpPr/>
          <p:nvPr/>
        </p:nvSpPr>
        <p:spPr>
          <a:xfrm>
            <a:off x="5760300" y="2267879"/>
            <a:ext cx="45719" cy="45722"/>
          </a:xfrm>
          <a:custGeom>
            <a:avLst/>
            <a:gdLst/>
            <a:ahLst/>
            <a:cxnLst/>
            <a:rect l="l" t="t" r="r" b="b"/>
            <a:pathLst>
              <a:path w="336" h="336" extrusionOk="0">
                <a:moveTo>
                  <a:pt x="161" y="1"/>
                </a:moveTo>
                <a:cubicBezTo>
                  <a:pt x="134" y="1"/>
                  <a:pt x="108" y="15"/>
                  <a:pt x="81" y="28"/>
                </a:cubicBezTo>
                <a:cubicBezTo>
                  <a:pt x="54" y="42"/>
                  <a:pt x="41" y="68"/>
                  <a:pt x="27" y="81"/>
                </a:cubicBezTo>
                <a:cubicBezTo>
                  <a:pt x="15" y="108"/>
                  <a:pt x="1" y="135"/>
                  <a:pt x="1" y="175"/>
                </a:cubicBezTo>
                <a:cubicBezTo>
                  <a:pt x="1" y="202"/>
                  <a:pt x="15" y="229"/>
                  <a:pt x="27" y="256"/>
                </a:cubicBezTo>
                <a:cubicBezTo>
                  <a:pt x="41" y="282"/>
                  <a:pt x="54" y="295"/>
                  <a:pt x="81" y="309"/>
                </a:cubicBezTo>
                <a:cubicBezTo>
                  <a:pt x="108" y="322"/>
                  <a:pt x="134" y="336"/>
                  <a:pt x="161" y="336"/>
                </a:cubicBezTo>
                <a:cubicBezTo>
                  <a:pt x="202" y="336"/>
                  <a:pt x="229" y="322"/>
                  <a:pt x="255" y="309"/>
                </a:cubicBezTo>
                <a:cubicBezTo>
                  <a:pt x="268" y="295"/>
                  <a:pt x="282" y="295"/>
                  <a:pt x="295" y="282"/>
                </a:cubicBezTo>
                <a:cubicBezTo>
                  <a:pt x="309" y="268"/>
                  <a:pt x="309" y="256"/>
                  <a:pt x="322" y="242"/>
                </a:cubicBezTo>
                <a:cubicBezTo>
                  <a:pt x="322" y="242"/>
                  <a:pt x="322" y="229"/>
                  <a:pt x="336" y="229"/>
                </a:cubicBezTo>
                <a:lnTo>
                  <a:pt x="336" y="175"/>
                </a:lnTo>
                <a:lnTo>
                  <a:pt x="336" y="135"/>
                </a:lnTo>
                <a:cubicBezTo>
                  <a:pt x="336" y="122"/>
                  <a:pt x="336" y="122"/>
                  <a:pt x="322" y="108"/>
                </a:cubicBezTo>
                <a:cubicBezTo>
                  <a:pt x="322" y="95"/>
                  <a:pt x="309" y="81"/>
                  <a:pt x="309" y="68"/>
                </a:cubicBezTo>
                <a:cubicBezTo>
                  <a:pt x="282" y="54"/>
                  <a:pt x="295" y="54"/>
                  <a:pt x="268" y="42"/>
                </a:cubicBezTo>
                <a:cubicBezTo>
                  <a:pt x="268" y="42"/>
                  <a:pt x="268" y="28"/>
                  <a:pt x="255" y="28"/>
                </a:cubicBezTo>
                <a:cubicBezTo>
                  <a:pt x="229" y="15"/>
                  <a:pt x="202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2"/>
          <p:cNvSpPr/>
          <p:nvPr/>
        </p:nvSpPr>
        <p:spPr>
          <a:xfrm>
            <a:off x="5751718" y="2226036"/>
            <a:ext cx="53083" cy="45719"/>
          </a:xfrm>
          <a:custGeom>
            <a:avLst/>
            <a:gdLst/>
            <a:ahLst/>
            <a:cxnLst/>
            <a:rect l="l" t="t" r="r" b="b"/>
            <a:pathLst>
              <a:path w="281" h="242" extrusionOk="0">
                <a:moveTo>
                  <a:pt x="120" y="0"/>
                </a:moveTo>
                <a:cubicBezTo>
                  <a:pt x="107" y="0"/>
                  <a:pt x="93" y="0"/>
                  <a:pt x="81" y="14"/>
                </a:cubicBezTo>
                <a:cubicBezTo>
                  <a:pt x="67" y="14"/>
                  <a:pt x="54" y="14"/>
                  <a:pt x="40" y="27"/>
                </a:cubicBezTo>
                <a:cubicBezTo>
                  <a:pt x="27" y="41"/>
                  <a:pt x="27" y="54"/>
                  <a:pt x="13" y="68"/>
                </a:cubicBezTo>
                <a:cubicBezTo>
                  <a:pt x="13" y="81"/>
                  <a:pt x="0" y="95"/>
                  <a:pt x="0" y="121"/>
                </a:cubicBezTo>
                <a:cubicBezTo>
                  <a:pt x="13" y="134"/>
                  <a:pt x="13" y="134"/>
                  <a:pt x="13" y="148"/>
                </a:cubicBezTo>
                <a:cubicBezTo>
                  <a:pt x="13" y="175"/>
                  <a:pt x="27" y="188"/>
                  <a:pt x="40" y="202"/>
                </a:cubicBezTo>
                <a:lnTo>
                  <a:pt x="67" y="228"/>
                </a:lnTo>
                <a:cubicBezTo>
                  <a:pt x="81" y="228"/>
                  <a:pt x="107" y="241"/>
                  <a:pt x="120" y="241"/>
                </a:cubicBezTo>
                <a:lnTo>
                  <a:pt x="174" y="241"/>
                </a:lnTo>
                <a:cubicBezTo>
                  <a:pt x="174" y="228"/>
                  <a:pt x="174" y="228"/>
                  <a:pt x="188" y="228"/>
                </a:cubicBezTo>
                <a:cubicBezTo>
                  <a:pt x="200" y="228"/>
                  <a:pt x="200" y="228"/>
                  <a:pt x="214" y="214"/>
                </a:cubicBezTo>
                <a:cubicBezTo>
                  <a:pt x="241" y="202"/>
                  <a:pt x="254" y="188"/>
                  <a:pt x="254" y="175"/>
                </a:cubicBezTo>
                <a:cubicBezTo>
                  <a:pt x="268" y="161"/>
                  <a:pt x="281" y="134"/>
                  <a:pt x="281" y="121"/>
                </a:cubicBezTo>
                <a:cubicBezTo>
                  <a:pt x="281" y="95"/>
                  <a:pt x="268" y="81"/>
                  <a:pt x="254" y="54"/>
                </a:cubicBezTo>
                <a:cubicBezTo>
                  <a:pt x="254" y="41"/>
                  <a:pt x="241" y="27"/>
                  <a:pt x="214" y="14"/>
                </a:cubicBezTo>
                <a:cubicBezTo>
                  <a:pt x="200" y="14"/>
                  <a:pt x="200" y="14"/>
                  <a:pt x="18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2"/>
          <p:cNvSpPr/>
          <p:nvPr/>
        </p:nvSpPr>
        <p:spPr>
          <a:xfrm>
            <a:off x="5496126" y="3900507"/>
            <a:ext cx="45719" cy="45722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161" y="0"/>
                  <a:pt x="134" y="13"/>
                  <a:pt x="107" y="27"/>
                </a:cubicBezTo>
                <a:cubicBezTo>
                  <a:pt x="94" y="27"/>
                  <a:pt x="68" y="40"/>
                  <a:pt x="54" y="54"/>
                </a:cubicBezTo>
                <a:cubicBezTo>
                  <a:pt x="41" y="81"/>
                  <a:pt x="27" y="93"/>
                  <a:pt x="14" y="120"/>
                </a:cubicBezTo>
                <a:cubicBezTo>
                  <a:pt x="0" y="147"/>
                  <a:pt x="0" y="161"/>
                  <a:pt x="0" y="188"/>
                </a:cubicBezTo>
                <a:lnTo>
                  <a:pt x="0" y="241"/>
                </a:lnTo>
                <a:cubicBezTo>
                  <a:pt x="14" y="268"/>
                  <a:pt x="27" y="295"/>
                  <a:pt x="54" y="321"/>
                </a:cubicBezTo>
                <a:cubicBezTo>
                  <a:pt x="68" y="334"/>
                  <a:pt x="80" y="334"/>
                  <a:pt x="94" y="348"/>
                </a:cubicBezTo>
                <a:cubicBezTo>
                  <a:pt x="121" y="361"/>
                  <a:pt x="148" y="375"/>
                  <a:pt x="187" y="375"/>
                </a:cubicBezTo>
                <a:cubicBezTo>
                  <a:pt x="214" y="375"/>
                  <a:pt x="228" y="375"/>
                  <a:pt x="255" y="361"/>
                </a:cubicBezTo>
                <a:cubicBezTo>
                  <a:pt x="282" y="348"/>
                  <a:pt x="294" y="334"/>
                  <a:pt x="308" y="321"/>
                </a:cubicBezTo>
                <a:cubicBezTo>
                  <a:pt x="335" y="307"/>
                  <a:pt x="348" y="281"/>
                  <a:pt x="348" y="254"/>
                </a:cubicBezTo>
                <a:cubicBezTo>
                  <a:pt x="362" y="241"/>
                  <a:pt x="375" y="214"/>
                  <a:pt x="362" y="188"/>
                </a:cubicBezTo>
                <a:lnTo>
                  <a:pt x="362" y="147"/>
                </a:lnTo>
                <a:cubicBezTo>
                  <a:pt x="348" y="107"/>
                  <a:pt x="335" y="81"/>
                  <a:pt x="308" y="54"/>
                </a:cubicBezTo>
                <a:cubicBezTo>
                  <a:pt x="294" y="54"/>
                  <a:pt x="294" y="40"/>
                  <a:pt x="282" y="27"/>
                </a:cubicBezTo>
                <a:cubicBezTo>
                  <a:pt x="255" y="13"/>
                  <a:pt x="214" y="0"/>
                  <a:pt x="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/>
          <p:nvPr/>
        </p:nvSpPr>
        <p:spPr>
          <a:xfrm>
            <a:off x="5551671" y="3912424"/>
            <a:ext cx="49586" cy="45719"/>
          </a:xfrm>
          <a:custGeom>
            <a:avLst/>
            <a:gdLst/>
            <a:ahLst/>
            <a:cxnLst/>
            <a:rect l="l" t="t" r="r" b="b"/>
            <a:pathLst>
              <a:path w="269" h="248" extrusionOk="0">
                <a:moveTo>
                  <a:pt x="141" y="0"/>
                </a:moveTo>
                <a:cubicBezTo>
                  <a:pt x="131" y="0"/>
                  <a:pt x="121" y="4"/>
                  <a:pt x="108" y="10"/>
                </a:cubicBezTo>
                <a:lnTo>
                  <a:pt x="94" y="10"/>
                </a:lnTo>
                <a:cubicBezTo>
                  <a:pt x="81" y="10"/>
                  <a:pt x="81" y="24"/>
                  <a:pt x="67" y="24"/>
                </a:cubicBezTo>
                <a:cubicBezTo>
                  <a:pt x="54" y="37"/>
                  <a:pt x="40" y="37"/>
                  <a:pt x="28" y="51"/>
                </a:cubicBezTo>
                <a:cubicBezTo>
                  <a:pt x="28" y="63"/>
                  <a:pt x="14" y="63"/>
                  <a:pt x="14" y="77"/>
                </a:cubicBezTo>
                <a:cubicBezTo>
                  <a:pt x="14" y="90"/>
                  <a:pt x="1" y="104"/>
                  <a:pt x="1" y="131"/>
                </a:cubicBezTo>
                <a:cubicBezTo>
                  <a:pt x="14" y="131"/>
                  <a:pt x="14" y="144"/>
                  <a:pt x="14" y="158"/>
                </a:cubicBezTo>
                <a:cubicBezTo>
                  <a:pt x="14" y="170"/>
                  <a:pt x="14" y="170"/>
                  <a:pt x="28" y="184"/>
                </a:cubicBezTo>
                <a:cubicBezTo>
                  <a:pt x="28" y="197"/>
                  <a:pt x="40" y="211"/>
                  <a:pt x="54" y="211"/>
                </a:cubicBezTo>
                <a:cubicBezTo>
                  <a:pt x="67" y="224"/>
                  <a:pt x="81" y="238"/>
                  <a:pt x="94" y="238"/>
                </a:cubicBezTo>
                <a:lnTo>
                  <a:pt x="108" y="238"/>
                </a:lnTo>
                <a:cubicBezTo>
                  <a:pt x="121" y="244"/>
                  <a:pt x="131" y="247"/>
                  <a:pt x="141" y="247"/>
                </a:cubicBezTo>
                <a:cubicBezTo>
                  <a:pt x="151" y="247"/>
                  <a:pt x="161" y="244"/>
                  <a:pt x="174" y="238"/>
                </a:cubicBezTo>
                <a:cubicBezTo>
                  <a:pt x="188" y="238"/>
                  <a:pt x="215" y="224"/>
                  <a:pt x="228" y="211"/>
                </a:cubicBezTo>
                <a:cubicBezTo>
                  <a:pt x="228" y="197"/>
                  <a:pt x="242" y="197"/>
                  <a:pt x="242" y="184"/>
                </a:cubicBezTo>
                <a:cubicBezTo>
                  <a:pt x="254" y="170"/>
                  <a:pt x="268" y="144"/>
                  <a:pt x="268" y="131"/>
                </a:cubicBezTo>
                <a:cubicBezTo>
                  <a:pt x="268" y="104"/>
                  <a:pt x="254" y="90"/>
                  <a:pt x="254" y="77"/>
                </a:cubicBezTo>
                <a:cubicBezTo>
                  <a:pt x="242" y="63"/>
                  <a:pt x="242" y="51"/>
                  <a:pt x="228" y="37"/>
                </a:cubicBezTo>
                <a:cubicBezTo>
                  <a:pt x="215" y="24"/>
                  <a:pt x="188" y="10"/>
                  <a:pt x="174" y="10"/>
                </a:cubicBezTo>
                <a:cubicBezTo>
                  <a:pt x="161" y="4"/>
                  <a:pt x="151" y="0"/>
                  <a:pt x="1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2"/>
          <p:cNvSpPr/>
          <p:nvPr/>
        </p:nvSpPr>
        <p:spPr>
          <a:xfrm>
            <a:off x="5512393" y="3834133"/>
            <a:ext cx="45719" cy="45853"/>
          </a:xfrm>
          <a:custGeom>
            <a:avLst/>
            <a:gdLst/>
            <a:ahLst/>
            <a:cxnLst/>
            <a:rect l="l" t="t" r="r" b="b"/>
            <a:pathLst>
              <a:path w="348" h="349" extrusionOk="0">
                <a:moveTo>
                  <a:pt x="187" y="0"/>
                </a:moveTo>
                <a:cubicBezTo>
                  <a:pt x="175" y="14"/>
                  <a:pt x="148" y="14"/>
                  <a:pt x="134" y="14"/>
                </a:cubicBezTo>
                <a:cubicBezTo>
                  <a:pt x="107" y="14"/>
                  <a:pt x="94" y="27"/>
                  <a:pt x="68" y="54"/>
                </a:cubicBezTo>
                <a:lnTo>
                  <a:pt x="54" y="68"/>
                </a:lnTo>
                <a:cubicBezTo>
                  <a:pt x="41" y="81"/>
                  <a:pt x="41" y="95"/>
                  <a:pt x="27" y="107"/>
                </a:cubicBezTo>
                <a:cubicBezTo>
                  <a:pt x="14" y="121"/>
                  <a:pt x="14" y="134"/>
                  <a:pt x="14" y="148"/>
                </a:cubicBezTo>
                <a:lnTo>
                  <a:pt x="14" y="161"/>
                </a:lnTo>
                <a:cubicBezTo>
                  <a:pt x="0" y="188"/>
                  <a:pt x="0" y="214"/>
                  <a:pt x="14" y="241"/>
                </a:cubicBezTo>
                <a:cubicBezTo>
                  <a:pt x="14" y="268"/>
                  <a:pt x="27" y="282"/>
                  <a:pt x="54" y="309"/>
                </a:cubicBezTo>
                <a:cubicBezTo>
                  <a:pt x="68" y="321"/>
                  <a:pt x="94" y="335"/>
                  <a:pt x="121" y="348"/>
                </a:cubicBezTo>
                <a:lnTo>
                  <a:pt x="214" y="348"/>
                </a:lnTo>
                <a:cubicBezTo>
                  <a:pt x="228" y="335"/>
                  <a:pt x="241" y="335"/>
                  <a:pt x="255" y="321"/>
                </a:cubicBezTo>
                <a:cubicBezTo>
                  <a:pt x="268" y="321"/>
                  <a:pt x="268" y="309"/>
                  <a:pt x="282" y="295"/>
                </a:cubicBezTo>
                <a:cubicBezTo>
                  <a:pt x="294" y="295"/>
                  <a:pt x="294" y="295"/>
                  <a:pt x="294" y="282"/>
                </a:cubicBezTo>
                <a:cubicBezTo>
                  <a:pt x="321" y="268"/>
                  <a:pt x="321" y="255"/>
                  <a:pt x="335" y="228"/>
                </a:cubicBezTo>
                <a:cubicBezTo>
                  <a:pt x="348" y="214"/>
                  <a:pt x="348" y="188"/>
                  <a:pt x="348" y="175"/>
                </a:cubicBezTo>
                <a:cubicBezTo>
                  <a:pt x="348" y="148"/>
                  <a:pt x="348" y="121"/>
                  <a:pt x="335" y="107"/>
                </a:cubicBezTo>
                <a:cubicBezTo>
                  <a:pt x="321" y="81"/>
                  <a:pt x="321" y="68"/>
                  <a:pt x="294" y="54"/>
                </a:cubicBezTo>
                <a:cubicBezTo>
                  <a:pt x="294" y="41"/>
                  <a:pt x="282" y="41"/>
                  <a:pt x="268" y="27"/>
                </a:cubicBezTo>
                <a:cubicBezTo>
                  <a:pt x="241" y="14"/>
                  <a:pt x="214" y="0"/>
                  <a:pt x="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7486847" y="1961934"/>
            <a:ext cx="56262" cy="53355"/>
          </a:xfrm>
          <a:custGeom>
            <a:avLst/>
            <a:gdLst/>
            <a:ahLst/>
            <a:cxnLst/>
            <a:rect l="l" t="t" r="r" b="b"/>
            <a:pathLst>
              <a:path w="522" h="495" extrusionOk="0">
                <a:moveTo>
                  <a:pt x="188" y="0"/>
                </a:moveTo>
                <a:cubicBezTo>
                  <a:pt x="147" y="13"/>
                  <a:pt x="121" y="27"/>
                  <a:pt x="94" y="54"/>
                </a:cubicBezTo>
                <a:cubicBezTo>
                  <a:pt x="67" y="67"/>
                  <a:pt x="54" y="94"/>
                  <a:pt x="28" y="120"/>
                </a:cubicBezTo>
                <a:cubicBezTo>
                  <a:pt x="14" y="147"/>
                  <a:pt x="1" y="174"/>
                  <a:pt x="1" y="215"/>
                </a:cubicBezTo>
                <a:cubicBezTo>
                  <a:pt x="1" y="241"/>
                  <a:pt x="1" y="281"/>
                  <a:pt x="14" y="308"/>
                </a:cubicBezTo>
                <a:cubicBezTo>
                  <a:pt x="14" y="334"/>
                  <a:pt x="28" y="348"/>
                  <a:pt x="28" y="375"/>
                </a:cubicBezTo>
                <a:cubicBezTo>
                  <a:pt x="54" y="415"/>
                  <a:pt x="81" y="441"/>
                  <a:pt x="121" y="468"/>
                </a:cubicBezTo>
                <a:cubicBezTo>
                  <a:pt x="147" y="468"/>
                  <a:pt x="161" y="482"/>
                  <a:pt x="188" y="495"/>
                </a:cubicBezTo>
                <a:lnTo>
                  <a:pt x="322" y="495"/>
                </a:lnTo>
                <a:cubicBezTo>
                  <a:pt x="335" y="482"/>
                  <a:pt x="361" y="468"/>
                  <a:pt x="375" y="455"/>
                </a:cubicBezTo>
                <a:lnTo>
                  <a:pt x="388" y="455"/>
                </a:lnTo>
                <a:cubicBezTo>
                  <a:pt x="388" y="455"/>
                  <a:pt x="402" y="455"/>
                  <a:pt x="402" y="441"/>
                </a:cubicBezTo>
                <a:cubicBezTo>
                  <a:pt x="415" y="429"/>
                  <a:pt x="429" y="415"/>
                  <a:pt x="442" y="415"/>
                </a:cubicBezTo>
                <a:cubicBezTo>
                  <a:pt x="468" y="388"/>
                  <a:pt x="482" y="361"/>
                  <a:pt x="495" y="334"/>
                </a:cubicBezTo>
                <a:cubicBezTo>
                  <a:pt x="509" y="308"/>
                  <a:pt x="509" y="295"/>
                  <a:pt x="509" y="268"/>
                </a:cubicBezTo>
                <a:cubicBezTo>
                  <a:pt x="522" y="241"/>
                  <a:pt x="522" y="201"/>
                  <a:pt x="509" y="174"/>
                </a:cubicBezTo>
                <a:cubicBezTo>
                  <a:pt x="509" y="161"/>
                  <a:pt x="495" y="134"/>
                  <a:pt x="482" y="120"/>
                </a:cubicBezTo>
                <a:cubicBezTo>
                  <a:pt x="468" y="94"/>
                  <a:pt x="456" y="81"/>
                  <a:pt x="442" y="67"/>
                </a:cubicBezTo>
                <a:cubicBezTo>
                  <a:pt x="429" y="40"/>
                  <a:pt x="402" y="27"/>
                  <a:pt x="375" y="13"/>
                </a:cubicBezTo>
                <a:cubicBezTo>
                  <a:pt x="349" y="0"/>
                  <a:pt x="308" y="0"/>
                  <a:pt x="2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7414960" y="2024741"/>
            <a:ext cx="46732" cy="45719"/>
          </a:xfrm>
          <a:custGeom>
            <a:avLst/>
            <a:gdLst/>
            <a:ahLst/>
            <a:cxnLst/>
            <a:rect l="l" t="t" r="r" b="b"/>
            <a:pathLst>
              <a:path w="322" h="315" extrusionOk="0">
                <a:moveTo>
                  <a:pt x="134" y="1"/>
                </a:moveTo>
                <a:cubicBezTo>
                  <a:pt x="121" y="1"/>
                  <a:pt x="108" y="1"/>
                  <a:pt x="95" y="14"/>
                </a:cubicBezTo>
                <a:cubicBezTo>
                  <a:pt x="81" y="14"/>
                  <a:pt x="68" y="14"/>
                  <a:pt x="68" y="28"/>
                </a:cubicBezTo>
                <a:cubicBezTo>
                  <a:pt x="41" y="40"/>
                  <a:pt x="27" y="54"/>
                  <a:pt x="14" y="67"/>
                </a:cubicBezTo>
                <a:cubicBezTo>
                  <a:pt x="1" y="94"/>
                  <a:pt x="1" y="121"/>
                  <a:pt x="1" y="147"/>
                </a:cubicBezTo>
                <a:cubicBezTo>
                  <a:pt x="1" y="188"/>
                  <a:pt x="1" y="215"/>
                  <a:pt x="14" y="228"/>
                </a:cubicBezTo>
                <a:cubicBezTo>
                  <a:pt x="27" y="242"/>
                  <a:pt x="41" y="254"/>
                  <a:pt x="41" y="268"/>
                </a:cubicBezTo>
                <a:cubicBezTo>
                  <a:pt x="54" y="281"/>
                  <a:pt x="68" y="281"/>
                  <a:pt x="81" y="295"/>
                </a:cubicBezTo>
                <a:cubicBezTo>
                  <a:pt x="95" y="295"/>
                  <a:pt x="108" y="308"/>
                  <a:pt x="121" y="308"/>
                </a:cubicBezTo>
                <a:cubicBezTo>
                  <a:pt x="130" y="308"/>
                  <a:pt x="145" y="314"/>
                  <a:pt x="158" y="314"/>
                </a:cubicBezTo>
                <a:cubicBezTo>
                  <a:pt x="164" y="314"/>
                  <a:pt x="170" y="313"/>
                  <a:pt x="175" y="308"/>
                </a:cubicBezTo>
                <a:cubicBezTo>
                  <a:pt x="188" y="308"/>
                  <a:pt x="202" y="308"/>
                  <a:pt x="215" y="295"/>
                </a:cubicBezTo>
                <a:cubicBezTo>
                  <a:pt x="228" y="295"/>
                  <a:pt x="241" y="295"/>
                  <a:pt x="255" y="281"/>
                </a:cubicBezTo>
                <a:cubicBezTo>
                  <a:pt x="268" y="268"/>
                  <a:pt x="282" y="268"/>
                  <a:pt x="282" y="254"/>
                </a:cubicBezTo>
                <a:cubicBezTo>
                  <a:pt x="295" y="242"/>
                  <a:pt x="309" y="228"/>
                  <a:pt x="309" y="215"/>
                </a:cubicBezTo>
                <a:lnTo>
                  <a:pt x="309" y="201"/>
                </a:lnTo>
                <a:cubicBezTo>
                  <a:pt x="322" y="188"/>
                  <a:pt x="322" y="174"/>
                  <a:pt x="322" y="147"/>
                </a:cubicBezTo>
                <a:lnTo>
                  <a:pt x="322" y="121"/>
                </a:lnTo>
                <a:cubicBezTo>
                  <a:pt x="309" y="108"/>
                  <a:pt x="309" y="94"/>
                  <a:pt x="295" y="81"/>
                </a:cubicBezTo>
                <a:lnTo>
                  <a:pt x="295" y="67"/>
                </a:lnTo>
                <a:cubicBezTo>
                  <a:pt x="282" y="67"/>
                  <a:pt x="282" y="54"/>
                  <a:pt x="268" y="40"/>
                </a:cubicBezTo>
                <a:lnTo>
                  <a:pt x="241" y="14"/>
                </a:lnTo>
                <a:cubicBezTo>
                  <a:pt x="215" y="1"/>
                  <a:pt x="202" y="1"/>
                  <a:pt x="1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7466084" y="2058494"/>
            <a:ext cx="56149" cy="45719"/>
          </a:xfrm>
          <a:custGeom>
            <a:avLst/>
            <a:gdLst/>
            <a:ahLst/>
            <a:cxnLst/>
            <a:rect l="l" t="t" r="r" b="b"/>
            <a:pathLst>
              <a:path w="296" h="241" extrusionOk="0">
                <a:moveTo>
                  <a:pt x="149" y="0"/>
                </a:moveTo>
                <a:cubicBezTo>
                  <a:pt x="1" y="0"/>
                  <a:pt x="1" y="241"/>
                  <a:pt x="149" y="241"/>
                </a:cubicBezTo>
                <a:cubicBezTo>
                  <a:pt x="295" y="241"/>
                  <a:pt x="295" y="0"/>
                  <a:pt x="1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7267054" y="1513067"/>
            <a:ext cx="45719" cy="48550"/>
          </a:xfrm>
          <a:custGeom>
            <a:avLst/>
            <a:gdLst/>
            <a:ahLst/>
            <a:cxnLst/>
            <a:rect l="l" t="t" r="r" b="b"/>
            <a:pathLst>
              <a:path w="388" h="412" extrusionOk="0">
                <a:moveTo>
                  <a:pt x="174" y="0"/>
                </a:moveTo>
                <a:cubicBezTo>
                  <a:pt x="161" y="0"/>
                  <a:pt x="147" y="4"/>
                  <a:pt x="134" y="10"/>
                </a:cubicBezTo>
                <a:cubicBezTo>
                  <a:pt x="120" y="10"/>
                  <a:pt x="107" y="24"/>
                  <a:pt x="93" y="24"/>
                </a:cubicBezTo>
                <a:cubicBezTo>
                  <a:pt x="66" y="37"/>
                  <a:pt x="54" y="64"/>
                  <a:pt x="40" y="78"/>
                </a:cubicBezTo>
                <a:cubicBezTo>
                  <a:pt x="13" y="104"/>
                  <a:pt x="13" y="117"/>
                  <a:pt x="0" y="144"/>
                </a:cubicBezTo>
                <a:lnTo>
                  <a:pt x="0" y="197"/>
                </a:lnTo>
                <a:cubicBezTo>
                  <a:pt x="0" y="238"/>
                  <a:pt x="0" y="265"/>
                  <a:pt x="27" y="304"/>
                </a:cubicBezTo>
                <a:lnTo>
                  <a:pt x="54" y="345"/>
                </a:lnTo>
                <a:cubicBezTo>
                  <a:pt x="66" y="345"/>
                  <a:pt x="80" y="358"/>
                  <a:pt x="80" y="372"/>
                </a:cubicBezTo>
                <a:lnTo>
                  <a:pt x="93" y="372"/>
                </a:lnTo>
                <a:cubicBezTo>
                  <a:pt x="107" y="385"/>
                  <a:pt x="107" y="385"/>
                  <a:pt x="134" y="399"/>
                </a:cubicBezTo>
                <a:cubicBezTo>
                  <a:pt x="147" y="399"/>
                  <a:pt x="173" y="411"/>
                  <a:pt x="187" y="411"/>
                </a:cubicBezTo>
                <a:cubicBezTo>
                  <a:pt x="200" y="411"/>
                  <a:pt x="227" y="399"/>
                  <a:pt x="241" y="399"/>
                </a:cubicBezTo>
                <a:cubicBezTo>
                  <a:pt x="254" y="399"/>
                  <a:pt x="268" y="385"/>
                  <a:pt x="280" y="385"/>
                </a:cubicBezTo>
                <a:cubicBezTo>
                  <a:pt x="280" y="385"/>
                  <a:pt x="280" y="372"/>
                  <a:pt x="294" y="372"/>
                </a:cubicBezTo>
                <a:cubicBezTo>
                  <a:pt x="307" y="358"/>
                  <a:pt x="321" y="358"/>
                  <a:pt x="334" y="345"/>
                </a:cubicBezTo>
                <a:cubicBezTo>
                  <a:pt x="348" y="318"/>
                  <a:pt x="361" y="304"/>
                  <a:pt x="375" y="278"/>
                </a:cubicBezTo>
                <a:cubicBezTo>
                  <a:pt x="387" y="251"/>
                  <a:pt x="387" y="224"/>
                  <a:pt x="387" y="197"/>
                </a:cubicBezTo>
                <a:lnTo>
                  <a:pt x="387" y="144"/>
                </a:lnTo>
                <a:cubicBezTo>
                  <a:pt x="375" y="117"/>
                  <a:pt x="361" y="104"/>
                  <a:pt x="348" y="78"/>
                </a:cubicBezTo>
                <a:cubicBezTo>
                  <a:pt x="334" y="64"/>
                  <a:pt x="321" y="37"/>
                  <a:pt x="294" y="24"/>
                </a:cubicBezTo>
                <a:cubicBezTo>
                  <a:pt x="268" y="10"/>
                  <a:pt x="241" y="10"/>
                  <a:pt x="214" y="10"/>
                </a:cubicBezTo>
                <a:cubicBezTo>
                  <a:pt x="201" y="4"/>
                  <a:pt x="187" y="0"/>
                  <a:pt x="1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>
            <a:off x="7314161" y="1557430"/>
            <a:ext cx="59936" cy="45719"/>
          </a:xfrm>
          <a:custGeom>
            <a:avLst/>
            <a:gdLst/>
            <a:ahLst/>
            <a:cxnLst/>
            <a:rect l="l" t="t" r="r" b="b"/>
            <a:pathLst>
              <a:path w="392" h="299" extrusionOk="0">
                <a:moveTo>
                  <a:pt x="212" y="1"/>
                </a:moveTo>
                <a:cubicBezTo>
                  <a:pt x="179" y="1"/>
                  <a:pt x="145" y="15"/>
                  <a:pt x="114" y="49"/>
                </a:cubicBezTo>
                <a:cubicBezTo>
                  <a:pt x="0" y="163"/>
                  <a:pt x="124" y="298"/>
                  <a:pt x="233" y="298"/>
                </a:cubicBezTo>
                <a:cubicBezTo>
                  <a:pt x="278" y="298"/>
                  <a:pt x="319" y="276"/>
                  <a:pt x="342" y="222"/>
                </a:cubicBezTo>
                <a:cubicBezTo>
                  <a:pt x="392" y="123"/>
                  <a:pt x="308" y="1"/>
                  <a:pt x="2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7368357" y="1579092"/>
            <a:ext cx="64281" cy="45719"/>
          </a:xfrm>
          <a:custGeom>
            <a:avLst/>
            <a:gdLst/>
            <a:ahLst/>
            <a:cxnLst/>
            <a:rect l="l" t="t" r="r" b="b"/>
            <a:pathLst>
              <a:path w="322" h="229" extrusionOk="0">
                <a:moveTo>
                  <a:pt x="147" y="0"/>
                </a:moveTo>
                <a:cubicBezTo>
                  <a:pt x="4" y="0"/>
                  <a:pt x="1" y="229"/>
                  <a:pt x="136" y="229"/>
                </a:cubicBezTo>
                <a:cubicBezTo>
                  <a:pt x="140" y="229"/>
                  <a:pt x="143" y="228"/>
                  <a:pt x="147" y="228"/>
                </a:cubicBezTo>
                <a:lnTo>
                  <a:pt x="174" y="228"/>
                </a:lnTo>
                <a:cubicBezTo>
                  <a:pt x="322" y="228"/>
                  <a:pt x="322" y="14"/>
                  <a:pt x="1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2"/>
          <p:cNvSpPr/>
          <p:nvPr/>
        </p:nvSpPr>
        <p:spPr>
          <a:xfrm>
            <a:off x="6869098" y="1526724"/>
            <a:ext cx="45719" cy="45722"/>
          </a:xfrm>
          <a:custGeom>
            <a:avLst/>
            <a:gdLst/>
            <a:ahLst/>
            <a:cxnLst/>
            <a:rect l="l" t="t" r="r" b="b"/>
            <a:pathLst>
              <a:path w="415" h="415" extrusionOk="0">
                <a:moveTo>
                  <a:pt x="188" y="1"/>
                </a:moveTo>
                <a:cubicBezTo>
                  <a:pt x="161" y="1"/>
                  <a:pt x="147" y="14"/>
                  <a:pt x="134" y="28"/>
                </a:cubicBezTo>
                <a:cubicBezTo>
                  <a:pt x="108" y="28"/>
                  <a:pt x="81" y="40"/>
                  <a:pt x="67" y="67"/>
                </a:cubicBezTo>
                <a:lnTo>
                  <a:pt x="27" y="108"/>
                </a:lnTo>
                <a:lnTo>
                  <a:pt x="13" y="147"/>
                </a:lnTo>
                <a:lnTo>
                  <a:pt x="13" y="161"/>
                </a:lnTo>
                <a:cubicBezTo>
                  <a:pt x="1" y="174"/>
                  <a:pt x="13" y="174"/>
                  <a:pt x="1" y="188"/>
                </a:cubicBezTo>
                <a:lnTo>
                  <a:pt x="1" y="242"/>
                </a:lnTo>
                <a:cubicBezTo>
                  <a:pt x="1" y="254"/>
                  <a:pt x="1" y="268"/>
                  <a:pt x="13" y="268"/>
                </a:cubicBezTo>
                <a:lnTo>
                  <a:pt x="13" y="295"/>
                </a:lnTo>
                <a:cubicBezTo>
                  <a:pt x="27" y="322"/>
                  <a:pt x="40" y="335"/>
                  <a:pt x="54" y="361"/>
                </a:cubicBezTo>
                <a:cubicBezTo>
                  <a:pt x="67" y="375"/>
                  <a:pt x="81" y="375"/>
                  <a:pt x="94" y="388"/>
                </a:cubicBezTo>
                <a:lnTo>
                  <a:pt x="147" y="402"/>
                </a:lnTo>
                <a:lnTo>
                  <a:pt x="147" y="415"/>
                </a:lnTo>
                <a:lnTo>
                  <a:pt x="201" y="415"/>
                </a:lnTo>
                <a:cubicBezTo>
                  <a:pt x="227" y="415"/>
                  <a:pt x="241" y="415"/>
                  <a:pt x="268" y="402"/>
                </a:cubicBezTo>
                <a:cubicBezTo>
                  <a:pt x="268" y="402"/>
                  <a:pt x="281" y="402"/>
                  <a:pt x="295" y="388"/>
                </a:cubicBezTo>
                <a:cubicBezTo>
                  <a:pt x="308" y="388"/>
                  <a:pt x="334" y="375"/>
                  <a:pt x="348" y="349"/>
                </a:cubicBezTo>
                <a:lnTo>
                  <a:pt x="388" y="308"/>
                </a:lnTo>
                <a:lnTo>
                  <a:pt x="402" y="268"/>
                </a:lnTo>
                <a:cubicBezTo>
                  <a:pt x="415" y="242"/>
                  <a:pt x="415" y="201"/>
                  <a:pt x="415" y="174"/>
                </a:cubicBezTo>
                <a:cubicBezTo>
                  <a:pt x="415" y="161"/>
                  <a:pt x="402" y="147"/>
                  <a:pt x="402" y="135"/>
                </a:cubicBezTo>
                <a:cubicBezTo>
                  <a:pt x="388" y="108"/>
                  <a:pt x="375" y="81"/>
                  <a:pt x="348" y="67"/>
                </a:cubicBezTo>
                <a:lnTo>
                  <a:pt x="308" y="28"/>
                </a:lnTo>
                <a:lnTo>
                  <a:pt x="268" y="14"/>
                </a:lnTo>
                <a:cubicBezTo>
                  <a:pt x="241" y="1"/>
                  <a:pt x="215" y="1"/>
                  <a:pt x="1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>
            <a:off x="6866749" y="1613105"/>
            <a:ext cx="45719" cy="47427"/>
          </a:xfrm>
          <a:custGeom>
            <a:avLst/>
            <a:gdLst/>
            <a:ahLst/>
            <a:cxnLst/>
            <a:rect l="l" t="t" r="r" b="b"/>
            <a:pathLst>
              <a:path w="268" h="278" extrusionOk="0">
                <a:moveTo>
                  <a:pt x="161" y="1"/>
                </a:moveTo>
                <a:cubicBezTo>
                  <a:pt x="151" y="1"/>
                  <a:pt x="141" y="4"/>
                  <a:pt x="134" y="10"/>
                </a:cubicBezTo>
                <a:cubicBezTo>
                  <a:pt x="121" y="10"/>
                  <a:pt x="107" y="10"/>
                  <a:pt x="95" y="24"/>
                </a:cubicBezTo>
                <a:cubicBezTo>
                  <a:pt x="95" y="24"/>
                  <a:pt x="81" y="24"/>
                  <a:pt x="81" y="37"/>
                </a:cubicBezTo>
                <a:lnTo>
                  <a:pt x="54" y="37"/>
                </a:lnTo>
                <a:cubicBezTo>
                  <a:pt x="54" y="37"/>
                  <a:pt x="54" y="51"/>
                  <a:pt x="41" y="51"/>
                </a:cubicBezTo>
                <a:cubicBezTo>
                  <a:pt x="41" y="51"/>
                  <a:pt x="27" y="64"/>
                  <a:pt x="27" y="78"/>
                </a:cubicBezTo>
                <a:cubicBezTo>
                  <a:pt x="14" y="91"/>
                  <a:pt x="14" y="78"/>
                  <a:pt x="14" y="105"/>
                </a:cubicBezTo>
                <a:cubicBezTo>
                  <a:pt x="0" y="117"/>
                  <a:pt x="0" y="131"/>
                  <a:pt x="0" y="144"/>
                </a:cubicBezTo>
                <a:lnTo>
                  <a:pt x="0" y="158"/>
                </a:lnTo>
                <a:cubicBezTo>
                  <a:pt x="0" y="171"/>
                  <a:pt x="0" y="185"/>
                  <a:pt x="14" y="198"/>
                </a:cubicBezTo>
                <a:cubicBezTo>
                  <a:pt x="14" y="212"/>
                  <a:pt x="27" y="224"/>
                  <a:pt x="27" y="238"/>
                </a:cubicBezTo>
                <a:cubicBezTo>
                  <a:pt x="41" y="251"/>
                  <a:pt x="54" y="251"/>
                  <a:pt x="54" y="251"/>
                </a:cubicBezTo>
                <a:cubicBezTo>
                  <a:pt x="81" y="265"/>
                  <a:pt x="95" y="278"/>
                  <a:pt x="121" y="278"/>
                </a:cubicBezTo>
                <a:cubicBezTo>
                  <a:pt x="134" y="278"/>
                  <a:pt x="148" y="278"/>
                  <a:pt x="161" y="265"/>
                </a:cubicBezTo>
                <a:lnTo>
                  <a:pt x="188" y="251"/>
                </a:lnTo>
                <a:cubicBezTo>
                  <a:pt x="202" y="251"/>
                  <a:pt x="202" y="238"/>
                  <a:pt x="214" y="238"/>
                </a:cubicBezTo>
                <a:cubicBezTo>
                  <a:pt x="214" y="224"/>
                  <a:pt x="228" y="224"/>
                  <a:pt x="228" y="212"/>
                </a:cubicBezTo>
                <a:lnTo>
                  <a:pt x="241" y="198"/>
                </a:lnTo>
                <a:cubicBezTo>
                  <a:pt x="241" y="185"/>
                  <a:pt x="255" y="185"/>
                  <a:pt x="255" y="171"/>
                </a:cubicBezTo>
                <a:cubicBezTo>
                  <a:pt x="255" y="171"/>
                  <a:pt x="268" y="158"/>
                  <a:pt x="268" y="144"/>
                </a:cubicBezTo>
                <a:lnTo>
                  <a:pt x="268" y="105"/>
                </a:lnTo>
                <a:cubicBezTo>
                  <a:pt x="268" y="91"/>
                  <a:pt x="268" y="78"/>
                  <a:pt x="255" y="78"/>
                </a:cubicBezTo>
                <a:cubicBezTo>
                  <a:pt x="255" y="64"/>
                  <a:pt x="241" y="51"/>
                  <a:pt x="241" y="37"/>
                </a:cubicBezTo>
                <a:cubicBezTo>
                  <a:pt x="228" y="24"/>
                  <a:pt x="214" y="24"/>
                  <a:pt x="214" y="24"/>
                </a:cubicBezTo>
                <a:cubicBezTo>
                  <a:pt x="202" y="10"/>
                  <a:pt x="188" y="10"/>
                  <a:pt x="188" y="10"/>
                </a:cubicBezTo>
                <a:cubicBezTo>
                  <a:pt x="181" y="4"/>
                  <a:pt x="171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2"/>
          <p:cNvSpPr/>
          <p:nvPr/>
        </p:nvSpPr>
        <p:spPr>
          <a:xfrm>
            <a:off x="6398328" y="1593009"/>
            <a:ext cx="47639" cy="45719"/>
          </a:xfrm>
          <a:custGeom>
            <a:avLst/>
            <a:gdLst/>
            <a:ahLst/>
            <a:cxnLst/>
            <a:rect l="l" t="t" r="r" b="b"/>
            <a:pathLst>
              <a:path w="322" h="309" extrusionOk="0">
                <a:moveTo>
                  <a:pt x="161" y="1"/>
                </a:moveTo>
                <a:cubicBezTo>
                  <a:pt x="134" y="1"/>
                  <a:pt x="120" y="1"/>
                  <a:pt x="108" y="15"/>
                </a:cubicBezTo>
                <a:cubicBezTo>
                  <a:pt x="81" y="15"/>
                  <a:pt x="67" y="27"/>
                  <a:pt x="54" y="41"/>
                </a:cubicBezTo>
                <a:cubicBezTo>
                  <a:pt x="40" y="54"/>
                  <a:pt x="27" y="68"/>
                  <a:pt x="13" y="95"/>
                </a:cubicBezTo>
                <a:cubicBezTo>
                  <a:pt x="13" y="108"/>
                  <a:pt x="1" y="134"/>
                  <a:pt x="1" y="161"/>
                </a:cubicBezTo>
                <a:cubicBezTo>
                  <a:pt x="1" y="175"/>
                  <a:pt x="13" y="188"/>
                  <a:pt x="13" y="202"/>
                </a:cubicBezTo>
                <a:cubicBezTo>
                  <a:pt x="13" y="229"/>
                  <a:pt x="27" y="241"/>
                  <a:pt x="54" y="268"/>
                </a:cubicBezTo>
                <a:lnTo>
                  <a:pt x="81" y="295"/>
                </a:lnTo>
                <a:cubicBezTo>
                  <a:pt x="108" y="309"/>
                  <a:pt x="134" y="309"/>
                  <a:pt x="161" y="309"/>
                </a:cubicBezTo>
                <a:cubicBezTo>
                  <a:pt x="188" y="309"/>
                  <a:pt x="201" y="309"/>
                  <a:pt x="227" y="295"/>
                </a:cubicBezTo>
                <a:cubicBezTo>
                  <a:pt x="241" y="295"/>
                  <a:pt x="254" y="282"/>
                  <a:pt x="281" y="268"/>
                </a:cubicBezTo>
                <a:cubicBezTo>
                  <a:pt x="295" y="255"/>
                  <a:pt x="308" y="241"/>
                  <a:pt x="308" y="215"/>
                </a:cubicBezTo>
                <a:cubicBezTo>
                  <a:pt x="322" y="202"/>
                  <a:pt x="322" y="175"/>
                  <a:pt x="322" y="161"/>
                </a:cubicBezTo>
                <a:lnTo>
                  <a:pt x="322" y="108"/>
                </a:lnTo>
                <a:cubicBezTo>
                  <a:pt x="308" y="81"/>
                  <a:pt x="295" y="68"/>
                  <a:pt x="281" y="41"/>
                </a:cubicBezTo>
                <a:cubicBezTo>
                  <a:pt x="268" y="27"/>
                  <a:pt x="254" y="27"/>
                  <a:pt x="241" y="15"/>
                </a:cubicBezTo>
                <a:cubicBezTo>
                  <a:pt x="215" y="1"/>
                  <a:pt x="188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2"/>
          <p:cNvSpPr/>
          <p:nvPr/>
        </p:nvSpPr>
        <p:spPr>
          <a:xfrm>
            <a:off x="6430793" y="1540729"/>
            <a:ext cx="59364" cy="45719"/>
          </a:xfrm>
          <a:custGeom>
            <a:avLst/>
            <a:gdLst/>
            <a:ahLst/>
            <a:cxnLst/>
            <a:rect l="l" t="t" r="r" b="b"/>
            <a:pathLst>
              <a:path w="348" h="268" extrusionOk="0">
                <a:moveTo>
                  <a:pt x="173" y="0"/>
                </a:moveTo>
                <a:cubicBezTo>
                  <a:pt x="0" y="0"/>
                  <a:pt x="0" y="268"/>
                  <a:pt x="173" y="268"/>
                </a:cubicBezTo>
                <a:cubicBezTo>
                  <a:pt x="348" y="268"/>
                  <a:pt x="348" y="0"/>
                  <a:pt x="1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2"/>
          <p:cNvSpPr/>
          <p:nvPr/>
        </p:nvSpPr>
        <p:spPr>
          <a:xfrm>
            <a:off x="7629484" y="1679130"/>
            <a:ext cx="142917" cy="163405"/>
          </a:xfrm>
          <a:custGeom>
            <a:avLst/>
            <a:gdLst/>
            <a:ahLst/>
            <a:cxnLst/>
            <a:rect l="l" t="t" r="r" b="b"/>
            <a:pathLst>
              <a:path w="1326" h="1516" extrusionOk="0">
                <a:moveTo>
                  <a:pt x="1098" y="1"/>
                </a:moveTo>
                <a:lnTo>
                  <a:pt x="1098" y="1"/>
                </a:lnTo>
                <a:cubicBezTo>
                  <a:pt x="710" y="27"/>
                  <a:pt x="1" y="1151"/>
                  <a:pt x="536" y="1445"/>
                </a:cubicBezTo>
                <a:cubicBezTo>
                  <a:pt x="622" y="1494"/>
                  <a:pt x="698" y="1515"/>
                  <a:pt x="765" y="1515"/>
                </a:cubicBezTo>
                <a:cubicBezTo>
                  <a:pt x="1325" y="1515"/>
                  <a:pt x="1265" y="1"/>
                  <a:pt x="1098" y="1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2"/>
          <p:cNvSpPr/>
          <p:nvPr/>
        </p:nvSpPr>
        <p:spPr>
          <a:xfrm>
            <a:off x="7644194" y="1893126"/>
            <a:ext cx="188401" cy="138506"/>
          </a:xfrm>
          <a:custGeom>
            <a:avLst/>
            <a:gdLst/>
            <a:ahLst/>
            <a:cxnLst/>
            <a:rect l="l" t="t" r="r" b="b"/>
            <a:pathLst>
              <a:path w="1748" h="1285" extrusionOk="0">
                <a:moveTo>
                  <a:pt x="1513" y="1"/>
                </a:moveTo>
                <a:cubicBezTo>
                  <a:pt x="1095" y="1"/>
                  <a:pt x="0" y="643"/>
                  <a:pt x="574" y="1193"/>
                </a:cubicBezTo>
                <a:cubicBezTo>
                  <a:pt x="641" y="1256"/>
                  <a:pt x="712" y="1284"/>
                  <a:pt x="785" y="1284"/>
                </a:cubicBezTo>
                <a:cubicBezTo>
                  <a:pt x="1243" y="1284"/>
                  <a:pt x="1748" y="169"/>
                  <a:pt x="1644" y="42"/>
                </a:cubicBezTo>
                <a:cubicBezTo>
                  <a:pt x="1619" y="14"/>
                  <a:pt x="1573" y="1"/>
                  <a:pt x="1513" y="1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2"/>
          <p:cNvSpPr/>
          <p:nvPr/>
        </p:nvSpPr>
        <p:spPr>
          <a:xfrm>
            <a:off x="7691842" y="1679564"/>
            <a:ext cx="277319" cy="170303"/>
          </a:xfrm>
          <a:custGeom>
            <a:avLst/>
            <a:gdLst/>
            <a:ahLst/>
            <a:cxnLst/>
            <a:rect l="l" t="t" r="r" b="b"/>
            <a:pathLst>
              <a:path w="2573" h="1580" extrusionOk="0">
                <a:moveTo>
                  <a:pt x="419" y="0"/>
                </a:moveTo>
                <a:cubicBezTo>
                  <a:pt x="340" y="0"/>
                  <a:pt x="268" y="12"/>
                  <a:pt x="204" y="36"/>
                </a:cubicBezTo>
                <a:cubicBezTo>
                  <a:pt x="1" y="119"/>
                  <a:pt x="1155" y="1580"/>
                  <a:pt x="1835" y="1580"/>
                </a:cubicBezTo>
                <a:cubicBezTo>
                  <a:pt x="1919" y="1580"/>
                  <a:pt x="1996" y="1558"/>
                  <a:pt x="2062" y="1508"/>
                </a:cubicBezTo>
                <a:cubicBezTo>
                  <a:pt x="2572" y="1106"/>
                  <a:pt x="1197" y="0"/>
                  <a:pt x="419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2"/>
          <p:cNvSpPr/>
          <p:nvPr/>
        </p:nvSpPr>
        <p:spPr>
          <a:xfrm>
            <a:off x="7791037" y="1894952"/>
            <a:ext cx="125673" cy="158123"/>
          </a:xfrm>
          <a:custGeom>
            <a:avLst/>
            <a:gdLst/>
            <a:ahLst/>
            <a:cxnLst/>
            <a:rect l="l" t="t" r="r" b="b"/>
            <a:pathLst>
              <a:path w="1166" h="1467" extrusionOk="0">
                <a:moveTo>
                  <a:pt x="244" y="0"/>
                </a:moveTo>
                <a:cubicBezTo>
                  <a:pt x="208" y="0"/>
                  <a:pt x="180" y="11"/>
                  <a:pt x="162" y="34"/>
                </a:cubicBezTo>
                <a:cubicBezTo>
                  <a:pt x="1" y="209"/>
                  <a:pt x="175" y="1466"/>
                  <a:pt x="737" y="1466"/>
                </a:cubicBezTo>
                <a:cubicBezTo>
                  <a:pt x="1165" y="1466"/>
                  <a:pt x="1151" y="944"/>
                  <a:pt x="937" y="556"/>
                </a:cubicBezTo>
                <a:cubicBezTo>
                  <a:pt x="750" y="247"/>
                  <a:pt x="415" y="0"/>
                  <a:pt x="244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2"/>
          <p:cNvSpPr/>
          <p:nvPr/>
        </p:nvSpPr>
        <p:spPr>
          <a:xfrm>
            <a:off x="7612198" y="2085374"/>
            <a:ext cx="160378" cy="83858"/>
          </a:xfrm>
          <a:custGeom>
            <a:avLst/>
            <a:gdLst/>
            <a:ahLst/>
            <a:cxnLst/>
            <a:rect l="l" t="t" r="r" b="b"/>
            <a:pathLst>
              <a:path w="1488" h="778" extrusionOk="0">
                <a:moveTo>
                  <a:pt x="902" y="0"/>
                </a:moveTo>
                <a:cubicBezTo>
                  <a:pt x="761" y="0"/>
                  <a:pt x="609" y="16"/>
                  <a:pt x="469" y="53"/>
                </a:cubicBezTo>
                <a:cubicBezTo>
                  <a:pt x="14" y="173"/>
                  <a:pt x="0" y="748"/>
                  <a:pt x="402" y="775"/>
                </a:cubicBezTo>
                <a:cubicBezTo>
                  <a:pt x="416" y="777"/>
                  <a:pt x="431" y="777"/>
                  <a:pt x="446" y="777"/>
                </a:cubicBezTo>
                <a:cubicBezTo>
                  <a:pt x="832" y="777"/>
                  <a:pt x="1367" y="301"/>
                  <a:pt x="1432" y="173"/>
                </a:cubicBezTo>
                <a:cubicBezTo>
                  <a:pt x="1488" y="80"/>
                  <a:pt x="1222" y="0"/>
                  <a:pt x="902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2"/>
          <p:cNvSpPr/>
          <p:nvPr/>
        </p:nvSpPr>
        <p:spPr>
          <a:xfrm>
            <a:off x="7744229" y="2079371"/>
            <a:ext cx="97325" cy="146482"/>
          </a:xfrm>
          <a:custGeom>
            <a:avLst/>
            <a:gdLst/>
            <a:ahLst/>
            <a:cxnLst/>
            <a:rect l="l" t="t" r="r" b="b"/>
            <a:pathLst>
              <a:path w="903" h="1359" extrusionOk="0">
                <a:moveTo>
                  <a:pt x="255" y="0"/>
                </a:moveTo>
                <a:cubicBezTo>
                  <a:pt x="237" y="0"/>
                  <a:pt x="223" y="9"/>
                  <a:pt x="215" y="28"/>
                </a:cubicBezTo>
                <a:cubicBezTo>
                  <a:pt x="134" y="149"/>
                  <a:pt x="1" y="911"/>
                  <a:pt x="227" y="1232"/>
                </a:cubicBezTo>
                <a:cubicBezTo>
                  <a:pt x="293" y="1320"/>
                  <a:pt x="378" y="1358"/>
                  <a:pt x="465" y="1358"/>
                </a:cubicBezTo>
                <a:cubicBezTo>
                  <a:pt x="681" y="1358"/>
                  <a:pt x="902" y="1116"/>
                  <a:pt x="816" y="791"/>
                </a:cubicBezTo>
                <a:cubicBezTo>
                  <a:pt x="699" y="405"/>
                  <a:pt x="379" y="0"/>
                  <a:pt x="255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2"/>
          <p:cNvSpPr/>
          <p:nvPr/>
        </p:nvSpPr>
        <p:spPr>
          <a:xfrm>
            <a:off x="7058288" y="1289414"/>
            <a:ext cx="775699" cy="1138663"/>
          </a:xfrm>
          <a:custGeom>
            <a:avLst/>
            <a:gdLst/>
            <a:ahLst/>
            <a:cxnLst/>
            <a:rect l="l" t="t" r="r" b="b"/>
            <a:pathLst>
              <a:path w="7197" h="10564" extrusionOk="0">
                <a:moveTo>
                  <a:pt x="41" y="0"/>
                </a:moveTo>
                <a:cubicBezTo>
                  <a:pt x="27" y="0"/>
                  <a:pt x="14" y="0"/>
                  <a:pt x="1" y="13"/>
                </a:cubicBezTo>
                <a:cubicBezTo>
                  <a:pt x="1" y="27"/>
                  <a:pt x="1" y="40"/>
                  <a:pt x="14" y="54"/>
                </a:cubicBezTo>
                <a:cubicBezTo>
                  <a:pt x="1017" y="735"/>
                  <a:pt x="2087" y="1311"/>
                  <a:pt x="3157" y="1886"/>
                </a:cubicBezTo>
                <a:cubicBezTo>
                  <a:pt x="3680" y="2180"/>
                  <a:pt x="4201" y="2488"/>
                  <a:pt x="4682" y="2863"/>
                </a:cubicBezTo>
                <a:cubicBezTo>
                  <a:pt x="5151" y="3223"/>
                  <a:pt x="5579" y="3638"/>
                  <a:pt x="5927" y="4133"/>
                </a:cubicBezTo>
                <a:lnTo>
                  <a:pt x="6047" y="4320"/>
                </a:lnTo>
                <a:cubicBezTo>
                  <a:pt x="6087" y="4374"/>
                  <a:pt x="6127" y="4441"/>
                  <a:pt x="6168" y="4507"/>
                </a:cubicBezTo>
                <a:lnTo>
                  <a:pt x="6275" y="4708"/>
                </a:lnTo>
                <a:cubicBezTo>
                  <a:pt x="6287" y="4735"/>
                  <a:pt x="6301" y="4775"/>
                  <a:pt x="6328" y="4802"/>
                </a:cubicBezTo>
                <a:lnTo>
                  <a:pt x="6368" y="4909"/>
                </a:lnTo>
                <a:cubicBezTo>
                  <a:pt x="6435" y="5042"/>
                  <a:pt x="6501" y="5176"/>
                  <a:pt x="6555" y="5310"/>
                </a:cubicBezTo>
                <a:lnTo>
                  <a:pt x="6703" y="5738"/>
                </a:lnTo>
                <a:cubicBezTo>
                  <a:pt x="6903" y="6300"/>
                  <a:pt x="7010" y="6888"/>
                  <a:pt x="6970" y="7477"/>
                </a:cubicBezTo>
                <a:cubicBezTo>
                  <a:pt x="6943" y="8065"/>
                  <a:pt x="6769" y="8654"/>
                  <a:pt x="6462" y="9162"/>
                </a:cubicBezTo>
                <a:cubicBezTo>
                  <a:pt x="6168" y="9684"/>
                  <a:pt x="5766" y="10139"/>
                  <a:pt x="5298" y="10514"/>
                </a:cubicBezTo>
                <a:cubicBezTo>
                  <a:pt x="5285" y="10527"/>
                  <a:pt x="5285" y="10540"/>
                  <a:pt x="5298" y="10553"/>
                </a:cubicBezTo>
                <a:cubicBezTo>
                  <a:pt x="5298" y="10560"/>
                  <a:pt x="5301" y="10564"/>
                  <a:pt x="5306" y="10564"/>
                </a:cubicBezTo>
                <a:cubicBezTo>
                  <a:pt x="5311" y="10564"/>
                  <a:pt x="5318" y="10560"/>
                  <a:pt x="5324" y="10553"/>
                </a:cubicBezTo>
                <a:cubicBezTo>
                  <a:pt x="6355" y="9898"/>
                  <a:pt x="7077" y="8734"/>
                  <a:pt x="7157" y="7491"/>
                </a:cubicBezTo>
                <a:cubicBezTo>
                  <a:pt x="7197" y="6875"/>
                  <a:pt x="7104" y="6246"/>
                  <a:pt x="6903" y="5672"/>
                </a:cubicBezTo>
                <a:cubicBezTo>
                  <a:pt x="6703" y="5083"/>
                  <a:pt x="6435" y="4534"/>
                  <a:pt x="6073" y="4026"/>
                </a:cubicBezTo>
                <a:cubicBezTo>
                  <a:pt x="5713" y="3531"/>
                  <a:pt x="5258" y="3103"/>
                  <a:pt x="4763" y="2742"/>
                </a:cubicBezTo>
                <a:cubicBezTo>
                  <a:pt x="4643" y="2649"/>
                  <a:pt x="4522" y="2554"/>
                  <a:pt x="4388" y="2474"/>
                </a:cubicBezTo>
                <a:lnTo>
                  <a:pt x="4013" y="2220"/>
                </a:lnTo>
                <a:cubicBezTo>
                  <a:pt x="3746" y="2073"/>
                  <a:pt x="3492" y="1912"/>
                  <a:pt x="3225" y="1766"/>
                </a:cubicBezTo>
                <a:cubicBezTo>
                  <a:pt x="2957" y="1605"/>
                  <a:pt x="2690" y="1457"/>
                  <a:pt x="2435" y="1311"/>
                </a:cubicBezTo>
                <a:lnTo>
                  <a:pt x="1632" y="883"/>
                </a:lnTo>
                <a:cubicBezTo>
                  <a:pt x="1365" y="735"/>
                  <a:pt x="1111" y="589"/>
                  <a:pt x="844" y="441"/>
                </a:cubicBezTo>
                <a:lnTo>
                  <a:pt x="41" y="0"/>
                </a:ln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2"/>
          <p:cNvSpPr/>
          <p:nvPr/>
        </p:nvSpPr>
        <p:spPr>
          <a:xfrm>
            <a:off x="7654643" y="2232996"/>
            <a:ext cx="49040" cy="47750"/>
          </a:xfrm>
          <a:custGeom>
            <a:avLst/>
            <a:gdLst/>
            <a:ahLst/>
            <a:cxnLst/>
            <a:rect l="l" t="t" r="r" b="b"/>
            <a:pathLst>
              <a:path w="455" h="443" extrusionOk="0">
                <a:moveTo>
                  <a:pt x="228" y="1"/>
                </a:moveTo>
                <a:cubicBezTo>
                  <a:pt x="201" y="1"/>
                  <a:pt x="174" y="1"/>
                  <a:pt x="148" y="15"/>
                </a:cubicBezTo>
                <a:cubicBezTo>
                  <a:pt x="121" y="27"/>
                  <a:pt x="94" y="41"/>
                  <a:pt x="67" y="68"/>
                </a:cubicBezTo>
                <a:cubicBezTo>
                  <a:pt x="54" y="81"/>
                  <a:pt x="41" y="108"/>
                  <a:pt x="27" y="134"/>
                </a:cubicBezTo>
                <a:cubicBezTo>
                  <a:pt x="14" y="161"/>
                  <a:pt x="0" y="188"/>
                  <a:pt x="0" y="215"/>
                </a:cubicBezTo>
                <a:cubicBezTo>
                  <a:pt x="14" y="241"/>
                  <a:pt x="14" y="255"/>
                  <a:pt x="14" y="282"/>
                </a:cubicBezTo>
                <a:cubicBezTo>
                  <a:pt x="27" y="322"/>
                  <a:pt x="41" y="348"/>
                  <a:pt x="67" y="375"/>
                </a:cubicBezTo>
                <a:cubicBezTo>
                  <a:pt x="80" y="389"/>
                  <a:pt x="107" y="402"/>
                  <a:pt x="121" y="416"/>
                </a:cubicBezTo>
                <a:cubicBezTo>
                  <a:pt x="148" y="429"/>
                  <a:pt x="187" y="443"/>
                  <a:pt x="228" y="443"/>
                </a:cubicBezTo>
                <a:cubicBezTo>
                  <a:pt x="255" y="443"/>
                  <a:pt x="282" y="443"/>
                  <a:pt x="308" y="429"/>
                </a:cubicBezTo>
                <a:cubicBezTo>
                  <a:pt x="335" y="416"/>
                  <a:pt x="362" y="402"/>
                  <a:pt x="389" y="375"/>
                </a:cubicBezTo>
                <a:cubicBezTo>
                  <a:pt x="401" y="362"/>
                  <a:pt x="415" y="336"/>
                  <a:pt x="428" y="309"/>
                </a:cubicBezTo>
                <a:cubicBezTo>
                  <a:pt x="442" y="282"/>
                  <a:pt x="455" y="255"/>
                  <a:pt x="442" y="215"/>
                </a:cubicBezTo>
                <a:lnTo>
                  <a:pt x="442" y="161"/>
                </a:lnTo>
                <a:cubicBezTo>
                  <a:pt x="428" y="122"/>
                  <a:pt x="415" y="95"/>
                  <a:pt x="389" y="68"/>
                </a:cubicBezTo>
                <a:cubicBezTo>
                  <a:pt x="375" y="54"/>
                  <a:pt x="348" y="41"/>
                  <a:pt x="335" y="27"/>
                </a:cubicBezTo>
                <a:cubicBezTo>
                  <a:pt x="308" y="15"/>
                  <a:pt x="268" y="1"/>
                  <a:pt x="228" y="1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2"/>
          <p:cNvSpPr/>
          <p:nvPr/>
        </p:nvSpPr>
        <p:spPr>
          <a:xfrm>
            <a:off x="7714633" y="2219076"/>
            <a:ext cx="46114" cy="45719"/>
          </a:xfrm>
          <a:custGeom>
            <a:avLst/>
            <a:gdLst/>
            <a:ahLst/>
            <a:cxnLst/>
            <a:rect l="l" t="t" r="r" b="b"/>
            <a:pathLst>
              <a:path w="348" h="345" extrusionOk="0">
                <a:moveTo>
                  <a:pt x="120" y="0"/>
                </a:moveTo>
                <a:cubicBezTo>
                  <a:pt x="93" y="14"/>
                  <a:pt x="66" y="27"/>
                  <a:pt x="54" y="54"/>
                </a:cubicBezTo>
                <a:cubicBezTo>
                  <a:pt x="27" y="68"/>
                  <a:pt x="13" y="94"/>
                  <a:pt x="0" y="121"/>
                </a:cubicBezTo>
                <a:lnTo>
                  <a:pt x="0" y="214"/>
                </a:lnTo>
                <a:cubicBezTo>
                  <a:pt x="13" y="241"/>
                  <a:pt x="27" y="268"/>
                  <a:pt x="54" y="294"/>
                </a:cubicBezTo>
                <a:cubicBezTo>
                  <a:pt x="66" y="308"/>
                  <a:pt x="93" y="321"/>
                  <a:pt x="120" y="335"/>
                </a:cubicBezTo>
                <a:lnTo>
                  <a:pt x="147" y="335"/>
                </a:lnTo>
                <a:cubicBezTo>
                  <a:pt x="154" y="341"/>
                  <a:pt x="160" y="345"/>
                  <a:pt x="167" y="345"/>
                </a:cubicBezTo>
                <a:cubicBezTo>
                  <a:pt x="174" y="345"/>
                  <a:pt x="180" y="341"/>
                  <a:pt x="187" y="335"/>
                </a:cubicBezTo>
                <a:lnTo>
                  <a:pt x="227" y="335"/>
                </a:lnTo>
                <a:lnTo>
                  <a:pt x="254" y="321"/>
                </a:lnTo>
                <a:cubicBezTo>
                  <a:pt x="280" y="308"/>
                  <a:pt x="294" y="294"/>
                  <a:pt x="307" y="282"/>
                </a:cubicBezTo>
                <a:cubicBezTo>
                  <a:pt x="321" y="255"/>
                  <a:pt x="334" y="241"/>
                  <a:pt x="334" y="228"/>
                </a:cubicBezTo>
                <a:lnTo>
                  <a:pt x="334" y="214"/>
                </a:lnTo>
                <a:lnTo>
                  <a:pt x="334" y="187"/>
                </a:lnTo>
                <a:cubicBezTo>
                  <a:pt x="348" y="175"/>
                  <a:pt x="348" y="161"/>
                  <a:pt x="334" y="148"/>
                </a:cubicBezTo>
                <a:lnTo>
                  <a:pt x="334" y="121"/>
                </a:lnTo>
                <a:cubicBezTo>
                  <a:pt x="321" y="94"/>
                  <a:pt x="307" y="68"/>
                  <a:pt x="294" y="54"/>
                </a:cubicBezTo>
                <a:cubicBezTo>
                  <a:pt x="268" y="27"/>
                  <a:pt x="241" y="14"/>
                  <a:pt x="214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7727813" y="2181846"/>
            <a:ext cx="45719" cy="48178"/>
          </a:xfrm>
          <a:custGeom>
            <a:avLst/>
            <a:gdLst/>
            <a:ahLst/>
            <a:cxnLst/>
            <a:rect l="l" t="t" r="r" b="b"/>
            <a:pathLst>
              <a:path w="242" h="255" extrusionOk="0">
                <a:moveTo>
                  <a:pt x="122" y="0"/>
                </a:moveTo>
                <a:cubicBezTo>
                  <a:pt x="108" y="0"/>
                  <a:pt x="95" y="0"/>
                  <a:pt x="68" y="14"/>
                </a:cubicBezTo>
                <a:cubicBezTo>
                  <a:pt x="54" y="14"/>
                  <a:pt x="41" y="27"/>
                  <a:pt x="27" y="41"/>
                </a:cubicBezTo>
                <a:cubicBezTo>
                  <a:pt x="27" y="54"/>
                  <a:pt x="15" y="67"/>
                  <a:pt x="15" y="80"/>
                </a:cubicBezTo>
                <a:cubicBezTo>
                  <a:pt x="1" y="94"/>
                  <a:pt x="1" y="107"/>
                  <a:pt x="1" y="121"/>
                </a:cubicBezTo>
                <a:lnTo>
                  <a:pt x="1" y="161"/>
                </a:lnTo>
                <a:cubicBezTo>
                  <a:pt x="15" y="187"/>
                  <a:pt x="15" y="201"/>
                  <a:pt x="27" y="214"/>
                </a:cubicBezTo>
                <a:cubicBezTo>
                  <a:pt x="41" y="228"/>
                  <a:pt x="54" y="228"/>
                  <a:pt x="54" y="241"/>
                </a:cubicBezTo>
                <a:cubicBezTo>
                  <a:pt x="81" y="241"/>
                  <a:pt x="95" y="255"/>
                  <a:pt x="122" y="255"/>
                </a:cubicBezTo>
                <a:cubicBezTo>
                  <a:pt x="134" y="255"/>
                  <a:pt x="148" y="255"/>
                  <a:pt x="175" y="241"/>
                </a:cubicBezTo>
                <a:cubicBezTo>
                  <a:pt x="188" y="241"/>
                  <a:pt x="202" y="228"/>
                  <a:pt x="215" y="214"/>
                </a:cubicBezTo>
                <a:cubicBezTo>
                  <a:pt x="215" y="201"/>
                  <a:pt x="229" y="187"/>
                  <a:pt x="229" y="174"/>
                </a:cubicBezTo>
                <a:cubicBezTo>
                  <a:pt x="241" y="161"/>
                  <a:pt x="241" y="148"/>
                  <a:pt x="241" y="121"/>
                </a:cubicBezTo>
                <a:lnTo>
                  <a:pt x="241" y="94"/>
                </a:lnTo>
                <a:cubicBezTo>
                  <a:pt x="241" y="67"/>
                  <a:pt x="229" y="54"/>
                  <a:pt x="215" y="41"/>
                </a:cubicBezTo>
                <a:cubicBezTo>
                  <a:pt x="202" y="27"/>
                  <a:pt x="188" y="27"/>
                  <a:pt x="188" y="14"/>
                </a:cubicBezTo>
                <a:cubicBezTo>
                  <a:pt x="161" y="14"/>
                  <a:pt x="148" y="0"/>
                  <a:pt x="122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2"/>
          <p:cNvSpPr/>
          <p:nvPr/>
        </p:nvSpPr>
        <p:spPr>
          <a:xfrm>
            <a:off x="5118676" y="3934955"/>
            <a:ext cx="178916" cy="87631"/>
          </a:xfrm>
          <a:custGeom>
            <a:avLst/>
            <a:gdLst/>
            <a:ahLst/>
            <a:cxnLst/>
            <a:rect l="l" t="t" r="r" b="b"/>
            <a:pathLst>
              <a:path w="1660" h="813" extrusionOk="0">
                <a:moveTo>
                  <a:pt x="1031" y="1"/>
                </a:moveTo>
                <a:cubicBezTo>
                  <a:pt x="618" y="1"/>
                  <a:pt x="114" y="219"/>
                  <a:pt x="41" y="446"/>
                </a:cubicBezTo>
                <a:cubicBezTo>
                  <a:pt x="0" y="551"/>
                  <a:pt x="628" y="812"/>
                  <a:pt x="1098" y="812"/>
                </a:cubicBezTo>
                <a:cubicBezTo>
                  <a:pt x="1415" y="812"/>
                  <a:pt x="1659" y="693"/>
                  <a:pt x="1578" y="327"/>
                </a:cubicBezTo>
                <a:cubicBezTo>
                  <a:pt x="1526" y="91"/>
                  <a:pt x="1297" y="1"/>
                  <a:pt x="10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2"/>
          <p:cNvSpPr/>
          <p:nvPr/>
        </p:nvSpPr>
        <p:spPr>
          <a:xfrm>
            <a:off x="5296450" y="4021075"/>
            <a:ext cx="191203" cy="109620"/>
          </a:xfrm>
          <a:custGeom>
            <a:avLst/>
            <a:gdLst/>
            <a:ahLst/>
            <a:cxnLst/>
            <a:rect l="l" t="t" r="r" b="b"/>
            <a:pathLst>
              <a:path w="1774" h="1017" extrusionOk="0">
                <a:moveTo>
                  <a:pt x="1137" y="1"/>
                </a:moveTo>
                <a:cubicBezTo>
                  <a:pt x="645" y="1"/>
                  <a:pt x="1" y="775"/>
                  <a:pt x="123" y="969"/>
                </a:cubicBezTo>
                <a:cubicBezTo>
                  <a:pt x="144" y="1001"/>
                  <a:pt x="227" y="1017"/>
                  <a:pt x="342" y="1017"/>
                </a:cubicBezTo>
                <a:cubicBezTo>
                  <a:pt x="799" y="1017"/>
                  <a:pt x="1773" y="764"/>
                  <a:pt x="1528" y="273"/>
                </a:cubicBezTo>
                <a:cubicBezTo>
                  <a:pt x="1432" y="78"/>
                  <a:pt x="1292" y="1"/>
                  <a:pt x="11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2"/>
          <p:cNvSpPr/>
          <p:nvPr/>
        </p:nvSpPr>
        <p:spPr>
          <a:xfrm>
            <a:off x="5087481" y="3982712"/>
            <a:ext cx="172881" cy="183993"/>
          </a:xfrm>
          <a:custGeom>
            <a:avLst/>
            <a:gdLst/>
            <a:ahLst/>
            <a:cxnLst/>
            <a:rect l="l" t="t" r="r" b="b"/>
            <a:pathLst>
              <a:path w="1604" h="1707" extrusionOk="0">
                <a:moveTo>
                  <a:pt x="451" y="1"/>
                </a:moveTo>
                <a:cubicBezTo>
                  <a:pt x="435" y="1"/>
                  <a:pt x="422" y="7"/>
                  <a:pt x="413" y="18"/>
                </a:cubicBezTo>
                <a:cubicBezTo>
                  <a:pt x="0" y="536"/>
                  <a:pt x="344" y="1706"/>
                  <a:pt x="816" y="1706"/>
                </a:cubicBezTo>
                <a:cubicBezTo>
                  <a:pt x="880" y="1706"/>
                  <a:pt x="947" y="1685"/>
                  <a:pt x="1014" y="1636"/>
                </a:cubicBezTo>
                <a:cubicBezTo>
                  <a:pt x="1603" y="1224"/>
                  <a:pt x="690" y="1"/>
                  <a:pt x="4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2"/>
          <p:cNvSpPr/>
          <p:nvPr/>
        </p:nvSpPr>
        <p:spPr>
          <a:xfrm>
            <a:off x="5297442" y="4109021"/>
            <a:ext cx="163072" cy="133441"/>
          </a:xfrm>
          <a:custGeom>
            <a:avLst/>
            <a:gdLst/>
            <a:ahLst/>
            <a:cxnLst/>
            <a:rect l="l" t="t" r="r" b="b"/>
            <a:pathLst>
              <a:path w="1513" h="1238" extrusionOk="0">
                <a:moveTo>
                  <a:pt x="224" y="0"/>
                </a:moveTo>
                <a:cubicBezTo>
                  <a:pt x="198" y="0"/>
                  <a:pt x="176" y="4"/>
                  <a:pt x="161" y="11"/>
                </a:cubicBezTo>
                <a:cubicBezTo>
                  <a:pt x="0" y="91"/>
                  <a:pt x="147" y="600"/>
                  <a:pt x="441" y="907"/>
                </a:cubicBezTo>
                <a:cubicBezTo>
                  <a:pt x="613" y="1102"/>
                  <a:pt x="853" y="1238"/>
                  <a:pt x="1049" y="1238"/>
                </a:cubicBezTo>
                <a:cubicBezTo>
                  <a:pt x="1190" y="1238"/>
                  <a:pt x="1309" y="1168"/>
                  <a:pt x="1365" y="1001"/>
                </a:cubicBezTo>
                <a:cubicBezTo>
                  <a:pt x="1513" y="495"/>
                  <a:pt x="534" y="0"/>
                  <a:pt x="2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2"/>
          <p:cNvSpPr/>
          <p:nvPr/>
        </p:nvSpPr>
        <p:spPr>
          <a:xfrm>
            <a:off x="5519837" y="4007853"/>
            <a:ext cx="115865" cy="128159"/>
          </a:xfrm>
          <a:custGeom>
            <a:avLst/>
            <a:gdLst/>
            <a:ahLst/>
            <a:cxnLst/>
            <a:rect l="l" t="t" r="r" b="b"/>
            <a:pathLst>
              <a:path w="1075" h="1189" extrusionOk="0">
                <a:moveTo>
                  <a:pt x="697" y="1"/>
                </a:moveTo>
                <a:cubicBezTo>
                  <a:pt x="561" y="1"/>
                  <a:pt x="414" y="68"/>
                  <a:pt x="317" y="224"/>
                </a:cubicBezTo>
                <a:cubicBezTo>
                  <a:pt x="71" y="612"/>
                  <a:pt x="0" y="1189"/>
                  <a:pt x="130" y="1189"/>
                </a:cubicBezTo>
                <a:cubicBezTo>
                  <a:pt x="134" y="1189"/>
                  <a:pt x="139" y="1188"/>
                  <a:pt x="143" y="1187"/>
                </a:cubicBezTo>
                <a:cubicBezTo>
                  <a:pt x="290" y="1160"/>
                  <a:pt x="946" y="759"/>
                  <a:pt x="1026" y="371"/>
                </a:cubicBezTo>
                <a:cubicBezTo>
                  <a:pt x="1074" y="148"/>
                  <a:pt x="898" y="1"/>
                  <a:pt x="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2"/>
          <p:cNvSpPr/>
          <p:nvPr/>
        </p:nvSpPr>
        <p:spPr>
          <a:xfrm>
            <a:off x="5487671" y="4117634"/>
            <a:ext cx="159948" cy="96254"/>
          </a:xfrm>
          <a:custGeom>
            <a:avLst/>
            <a:gdLst/>
            <a:ahLst/>
            <a:cxnLst/>
            <a:rect l="l" t="t" r="r" b="b"/>
            <a:pathLst>
              <a:path w="1484" h="893" extrusionOk="0">
                <a:moveTo>
                  <a:pt x="227" y="1"/>
                </a:moveTo>
                <a:cubicBezTo>
                  <a:pt x="199" y="1"/>
                  <a:pt x="176" y="2"/>
                  <a:pt x="161" y="5"/>
                </a:cubicBezTo>
                <a:cubicBezTo>
                  <a:pt x="0" y="46"/>
                  <a:pt x="321" y="554"/>
                  <a:pt x="722" y="808"/>
                </a:cubicBezTo>
                <a:cubicBezTo>
                  <a:pt x="813" y="867"/>
                  <a:pt x="905" y="892"/>
                  <a:pt x="991" y="892"/>
                </a:cubicBezTo>
                <a:cubicBezTo>
                  <a:pt x="1274" y="892"/>
                  <a:pt x="1483" y="616"/>
                  <a:pt x="1298" y="380"/>
                </a:cubicBezTo>
                <a:cubicBezTo>
                  <a:pt x="1094" y="105"/>
                  <a:pt x="464" y="1"/>
                  <a:pt x="2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2"/>
          <p:cNvSpPr/>
          <p:nvPr/>
        </p:nvSpPr>
        <p:spPr>
          <a:xfrm>
            <a:off x="4864216" y="3440852"/>
            <a:ext cx="821938" cy="857554"/>
          </a:xfrm>
          <a:custGeom>
            <a:avLst/>
            <a:gdLst/>
            <a:ahLst/>
            <a:cxnLst/>
            <a:rect l="l" t="t" r="r" b="b"/>
            <a:pathLst>
              <a:path w="7626" h="7956" extrusionOk="0">
                <a:moveTo>
                  <a:pt x="161" y="0"/>
                </a:moveTo>
                <a:cubicBezTo>
                  <a:pt x="135" y="0"/>
                  <a:pt x="122" y="14"/>
                  <a:pt x="122" y="27"/>
                </a:cubicBezTo>
                <a:cubicBezTo>
                  <a:pt x="28" y="576"/>
                  <a:pt x="1" y="1124"/>
                  <a:pt x="15" y="1673"/>
                </a:cubicBezTo>
                <a:cubicBezTo>
                  <a:pt x="15" y="1953"/>
                  <a:pt x="42" y="2235"/>
                  <a:pt x="68" y="2502"/>
                </a:cubicBezTo>
                <a:cubicBezTo>
                  <a:pt x="108" y="2782"/>
                  <a:pt x="161" y="3050"/>
                  <a:pt x="215" y="3317"/>
                </a:cubicBezTo>
                <a:cubicBezTo>
                  <a:pt x="336" y="3853"/>
                  <a:pt x="496" y="4388"/>
                  <a:pt x="737" y="4896"/>
                </a:cubicBezTo>
                <a:cubicBezTo>
                  <a:pt x="964" y="5404"/>
                  <a:pt x="1258" y="5886"/>
                  <a:pt x="1633" y="6301"/>
                </a:cubicBezTo>
                <a:cubicBezTo>
                  <a:pt x="1994" y="6715"/>
                  <a:pt x="2435" y="7077"/>
                  <a:pt x="2917" y="7357"/>
                </a:cubicBezTo>
                <a:cubicBezTo>
                  <a:pt x="3158" y="7505"/>
                  <a:pt x="3412" y="7625"/>
                  <a:pt x="3680" y="7719"/>
                </a:cubicBezTo>
                <a:cubicBezTo>
                  <a:pt x="3933" y="7812"/>
                  <a:pt x="4215" y="7879"/>
                  <a:pt x="4495" y="7919"/>
                </a:cubicBezTo>
                <a:cubicBezTo>
                  <a:pt x="4665" y="7944"/>
                  <a:pt x="4838" y="7956"/>
                  <a:pt x="5011" y="7956"/>
                </a:cubicBezTo>
                <a:cubicBezTo>
                  <a:pt x="5396" y="7956"/>
                  <a:pt x="5785" y="7896"/>
                  <a:pt x="6154" y="7785"/>
                </a:cubicBezTo>
                <a:cubicBezTo>
                  <a:pt x="6689" y="7625"/>
                  <a:pt x="7197" y="7371"/>
                  <a:pt x="7613" y="7009"/>
                </a:cubicBezTo>
                <a:cubicBezTo>
                  <a:pt x="7625" y="6996"/>
                  <a:pt x="7625" y="6983"/>
                  <a:pt x="7625" y="6970"/>
                </a:cubicBezTo>
                <a:cubicBezTo>
                  <a:pt x="7619" y="6963"/>
                  <a:pt x="7612" y="6959"/>
                  <a:pt x="7606" y="6959"/>
                </a:cubicBezTo>
                <a:cubicBezTo>
                  <a:pt x="7599" y="6959"/>
                  <a:pt x="7592" y="6963"/>
                  <a:pt x="7586" y="6970"/>
                </a:cubicBezTo>
                <a:cubicBezTo>
                  <a:pt x="7131" y="7277"/>
                  <a:pt x="6635" y="7505"/>
                  <a:pt x="6114" y="7639"/>
                </a:cubicBezTo>
                <a:cubicBezTo>
                  <a:pt x="5784" y="7731"/>
                  <a:pt x="5443" y="7776"/>
                  <a:pt x="5105" y="7776"/>
                </a:cubicBezTo>
                <a:cubicBezTo>
                  <a:pt x="4909" y="7776"/>
                  <a:pt x="4714" y="7761"/>
                  <a:pt x="4522" y="7732"/>
                </a:cubicBezTo>
                <a:cubicBezTo>
                  <a:pt x="3987" y="7651"/>
                  <a:pt x="3479" y="7451"/>
                  <a:pt x="3011" y="7184"/>
                </a:cubicBezTo>
                <a:cubicBezTo>
                  <a:pt x="2542" y="6916"/>
                  <a:pt x="2128" y="6581"/>
                  <a:pt x="1767" y="6180"/>
                </a:cubicBezTo>
                <a:cubicBezTo>
                  <a:pt x="1392" y="5779"/>
                  <a:pt x="1098" y="5324"/>
                  <a:pt x="871" y="4830"/>
                </a:cubicBezTo>
                <a:cubicBezTo>
                  <a:pt x="630" y="4348"/>
                  <a:pt x="470" y="3826"/>
                  <a:pt x="363" y="3291"/>
                </a:cubicBezTo>
                <a:cubicBezTo>
                  <a:pt x="149" y="2221"/>
                  <a:pt x="95" y="1124"/>
                  <a:pt x="175" y="41"/>
                </a:cubicBezTo>
                <a:cubicBezTo>
                  <a:pt x="188" y="14"/>
                  <a:pt x="175" y="0"/>
                  <a:pt x="161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2"/>
          <p:cNvSpPr/>
          <p:nvPr/>
        </p:nvSpPr>
        <p:spPr>
          <a:xfrm>
            <a:off x="7473063" y="2460388"/>
            <a:ext cx="648410" cy="569978"/>
          </a:xfrm>
          <a:custGeom>
            <a:avLst/>
            <a:gdLst/>
            <a:ahLst/>
            <a:cxnLst/>
            <a:rect l="l" t="t" r="r" b="b"/>
            <a:pathLst>
              <a:path w="6016" h="5288" extrusionOk="0">
                <a:moveTo>
                  <a:pt x="1089" y="0"/>
                </a:moveTo>
                <a:cubicBezTo>
                  <a:pt x="863" y="0"/>
                  <a:pt x="627" y="20"/>
                  <a:pt x="384" y="62"/>
                </a:cubicBezTo>
                <a:cubicBezTo>
                  <a:pt x="0" y="138"/>
                  <a:pt x="801" y="5288"/>
                  <a:pt x="3353" y="5288"/>
                </a:cubicBezTo>
                <a:cubicBezTo>
                  <a:pt x="3474" y="5288"/>
                  <a:pt x="3599" y="5276"/>
                  <a:pt x="3728" y="5252"/>
                </a:cubicBezTo>
                <a:cubicBezTo>
                  <a:pt x="6016" y="4812"/>
                  <a:pt x="4630" y="0"/>
                  <a:pt x="10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2"/>
          <p:cNvSpPr/>
          <p:nvPr/>
        </p:nvSpPr>
        <p:spPr>
          <a:xfrm>
            <a:off x="7489620" y="2446034"/>
            <a:ext cx="464320" cy="538397"/>
          </a:xfrm>
          <a:custGeom>
            <a:avLst/>
            <a:gdLst/>
            <a:ahLst/>
            <a:cxnLst/>
            <a:rect l="l" t="t" r="r" b="b"/>
            <a:pathLst>
              <a:path w="4308" h="4995" extrusionOk="0">
                <a:moveTo>
                  <a:pt x="40" y="0"/>
                </a:moveTo>
                <a:cubicBezTo>
                  <a:pt x="27" y="0"/>
                  <a:pt x="13" y="0"/>
                  <a:pt x="0" y="13"/>
                </a:cubicBezTo>
                <a:cubicBezTo>
                  <a:pt x="0" y="27"/>
                  <a:pt x="0" y="54"/>
                  <a:pt x="27" y="54"/>
                </a:cubicBezTo>
                <a:cubicBezTo>
                  <a:pt x="268" y="161"/>
                  <a:pt x="521" y="307"/>
                  <a:pt x="749" y="455"/>
                </a:cubicBezTo>
                <a:cubicBezTo>
                  <a:pt x="869" y="521"/>
                  <a:pt x="976" y="601"/>
                  <a:pt x="1083" y="682"/>
                </a:cubicBezTo>
                <a:cubicBezTo>
                  <a:pt x="1204" y="762"/>
                  <a:pt x="1311" y="842"/>
                  <a:pt x="1418" y="922"/>
                </a:cubicBezTo>
                <a:cubicBezTo>
                  <a:pt x="1859" y="1270"/>
                  <a:pt x="2233" y="1685"/>
                  <a:pt x="2568" y="2126"/>
                </a:cubicBezTo>
                <a:lnTo>
                  <a:pt x="2809" y="2461"/>
                </a:lnTo>
                <a:lnTo>
                  <a:pt x="3036" y="2809"/>
                </a:lnTo>
                <a:lnTo>
                  <a:pt x="3157" y="2970"/>
                </a:lnTo>
                <a:cubicBezTo>
                  <a:pt x="3197" y="3036"/>
                  <a:pt x="3237" y="3089"/>
                  <a:pt x="3264" y="3157"/>
                </a:cubicBezTo>
                <a:lnTo>
                  <a:pt x="3478" y="3505"/>
                </a:lnTo>
                <a:cubicBezTo>
                  <a:pt x="3625" y="3745"/>
                  <a:pt x="3745" y="3999"/>
                  <a:pt x="3879" y="4240"/>
                </a:cubicBezTo>
                <a:cubicBezTo>
                  <a:pt x="3999" y="4494"/>
                  <a:pt x="4120" y="4735"/>
                  <a:pt x="4254" y="4976"/>
                </a:cubicBezTo>
                <a:lnTo>
                  <a:pt x="4254" y="4989"/>
                </a:lnTo>
                <a:cubicBezTo>
                  <a:pt x="4262" y="4989"/>
                  <a:pt x="4271" y="4995"/>
                  <a:pt x="4280" y="4995"/>
                </a:cubicBezTo>
                <a:cubicBezTo>
                  <a:pt x="4285" y="4995"/>
                  <a:pt x="4289" y="4993"/>
                  <a:pt x="4293" y="4989"/>
                </a:cubicBezTo>
                <a:cubicBezTo>
                  <a:pt x="4307" y="4989"/>
                  <a:pt x="4307" y="4976"/>
                  <a:pt x="4307" y="4962"/>
                </a:cubicBezTo>
                <a:cubicBezTo>
                  <a:pt x="4227" y="4695"/>
                  <a:pt x="4120" y="4427"/>
                  <a:pt x="4013" y="4173"/>
                </a:cubicBezTo>
                <a:lnTo>
                  <a:pt x="3839" y="3785"/>
                </a:lnTo>
                <a:lnTo>
                  <a:pt x="3745" y="3598"/>
                </a:lnTo>
                <a:lnTo>
                  <a:pt x="3705" y="3505"/>
                </a:lnTo>
                <a:lnTo>
                  <a:pt x="3651" y="3410"/>
                </a:lnTo>
                <a:lnTo>
                  <a:pt x="3437" y="3050"/>
                </a:lnTo>
                <a:cubicBezTo>
                  <a:pt x="3398" y="2982"/>
                  <a:pt x="3371" y="2929"/>
                  <a:pt x="3330" y="2863"/>
                </a:cubicBezTo>
                <a:lnTo>
                  <a:pt x="3210" y="2688"/>
                </a:lnTo>
                <a:lnTo>
                  <a:pt x="2970" y="2340"/>
                </a:lnTo>
                <a:lnTo>
                  <a:pt x="2702" y="2006"/>
                </a:lnTo>
                <a:cubicBezTo>
                  <a:pt x="2340" y="1578"/>
                  <a:pt x="1953" y="1177"/>
                  <a:pt x="1511" y="815"/>
                </a:cubicBezTo>
                <a:cubicBezTo>
                  <a:pt x="1297" y="628"/>
                  <a:pt x="1070" y="468"/>
                  <a:pt x="829" y="321"/>
                </a:cubicBezTo>
                <a:cubicBezTo>
                  <a:pt x="575" y="187"/>
                  <a:pt x="321" y="66"/>
                  <a:pt x="40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2"/>
          <p:cNvSpPr/>
          <p:nvPr/>
        </p:nvSpPr>
        <p:spPr>
          <a:xfrm>
            <a:off x="7831875" y="2761025"/>
            <a:ext cx="167384" cy="165454"/>
          </a:xfrm>
          <a:custGeom>
            <a:avLst/>
            <a:gdLst/>
            <a:ahLst/>
            <a:cxnLst/>
            <a:rect l="l" t="t" r="r" b="b"/>
            <a:pathLst>
              <a:path w="1553" h="1535" extrusionOk="0">
                <a:moveTo>
                  <a:pt x="426" y="1"/>
                </a:moveTo>
                <a:cubicBezTo>
                  <a:pt x="389" y="1"/>
                  <a:pt x="347" y="36"/>
                  <a:pt x="336" y="71"/>
                </a:cubicBezTo>
                <a:lnTo>
                  <a:pt x="255" y="431"/>
                </a:lnTo>
                <a:cubicBezTo>
                  <a:pt x="229" y="552"/>
                  <a:pt x="202" y="672"/>
                  <a:pt x="161" y="779"/>
                </a:cubicBezTo>
                <a:cubicBezTo>
                  <a:pt x="122" y="900"/>
                  <a:pt x="81" y="1020"/>
                  <a:pt x="54" y="1141"/>
                </a:cubicBezTo>
                <a:cubicBezTo>
                  <a:pt x="28" y="1261"/>
                  <a:pt x="1" y="1382"/>
                  <a:pt x="1" y="1502"/>
                </a:cubicBezTo>
                <a:cubicBezTo>
                  <a:pt x="1" y="1515"/>
                  <a:pt x="15" y="1528"/>
                  <a:pt x="15" y="1528"/>
                </a:cubicBezTo>
                <a:cubicBezTo>
                  <a:pt x="18" y="1532"/>
                  <a:pt x="23" y="1534"/>
                  <a:pt x="29" y="1534"/>
                </a:cubicBezTo>
                <a:cubicBezTo>
                  <a:pt x="41" y="1534"/>
                  <a:pt x="54" y="1525"/>
                  <a:pt x="54" y="1515"/>
                </a:cubicBezTo>
                <a:cubicBezTo>
                  <a:pt x="122" y="1408"/>
                  <a:pt x="161" y="1301"/>
                  <a:pt x="202" y="1181"/>
                </a:cubicBezTo>
                <a:cubicBezTo>
                  <a:pt x="242" y="1061"/>
                  <a:pt x="268" y="940"/>
                  <a:pt x="295" y="820"/>
                </a:cubicBezTo>
                <a:cubicBezTo>
                  <a:pt x="336" y="713"/>
                  <a:pt x="362" y="592"/>
                  <a:pt x="402" y="472"/>
                </a:cubicBezTo>
                <a:lnTo>
                  <a:pt x="491" y="217"/>
                </a:lnTo>
                <a:lnTo>
                  <a:pt x="491" y="217"/>
                </a:lnTo>
                <a:cubicBezTo>
                  <a:pt x="557" y="240"/>
                  <a:pt x="630" y="266"/>
                  <a:pt x="696" y="285"/>
                </a:cubicBezTo>
                <a:cubicBezTo>
                  <a:pt x="777" y="324"/>
                  <a:pt x="871" y="365"/>
                  <a:pt x="964" y="405"/>
                </a:cubicBezTo>
                <a:cubicBezTo>
                  <a:pt x="1058" y="445"/>
                  <a:pt x="1151" y="485"/>
                  <a:pt x="1231" y="538"/>
                </a:cubicBezTo>
                <a:cubicBezTo>
                  <a:pt x="1326" y="579"/>
                  <a:pt x="1406" y="633"/>
                  <a:pt x="1513" y="672"/>
                </a:cubicBezTo>
                <a:cubicBezTo>
                  <a:pt x="1513" y="679"/>
                  <a:pt x="1516" y="683"/>
                  <a:pt x="1521" y="683"/>
                </a:cubicBezTo>
                <a:cubicBezTo>
                  <a:pt x="1526" y="683"/>
                  <a:pt x="1533" y="679"/>
                  <a:pt x="1540" y="672"/>
                </a:cubicBezTo>
                <a:cubicBezTo>
                  <a:pt x="1552" y="672"/>
                  <a:pt x="1552" y="645"/>
                  <a:pt x="1540" y="633"/>
                </a:cubicBezTo>
                <a:cubicBezTo>
                  <a:pt x="1472" y="552"/>
                  <a:pt x="1406" y="472"/>
                  <a:pt x="1312" y="405"/>
                </a:cubicBezTo>
                <a:cubicBezTo>
                  <a:pt x="1231" y="351"/>
                  <a:pt x="1138" y="285"/>
                  <a:pt x="1044" y="231"/>
                </a:cubicBezTo>
                <a:cubicBezTo>
                  <a:pt x="964" y="178"/>
                  <a:pt x="857" y="137"/>
                  <a:pt x="764" y="98"/>
                </a:cubicBezTo>
                <a:cubicBezTo>
                  <a:pt x="657" y="57"/>
                  <a:pt x="563" y="30"/>
                  <a:pt x="456" y="3"/>
                </a:cubicBezTo>
                <a:lnTo>
                  <a:pt x="443" y="3"/>
                </a:lnTo>
                <a:cubicBezTo>
                  <a:pt x="437" y="2"/>
                  <a:pt x="432" y="1"/>
                  <a:pt x="426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2"/>
          <p:cNvSpPr/>
          <p:nvPr/>
        </p:nvSpPr>
        <p:spPr>
          <a:xfrm>
            <a:off x="7741840" y="2652810"/>
            <a:ext cx="248112" cy="223874"/>
          </a:xfrm>
          <a:custGeom>
            <a:avLst/>
            <a:gdLst/>
            <a:ahLst/>
            <a:cxnLst/>
            <a:rect l="l" t="t" r="r" b="b"/>
            <a:pathLst>
              <a:path w="2302" h="2077" extrusionOk="0">
                <a:moveTo>
                  <a:pt x="515" y="0"/>
                </a:moveTo>
                <a:cubicBezTo>
                  <a:pt x="483" y="0"/>
                  <a:pt x="453" y="26"/>
                  <a:pt x="443" y="70"/>
                </a:cubicBezTo>
                <a:cubicBezTo>
                  <a:pt x="389" y="245"/>
                  <a:pt x="362" y="405"/>
                  <a:pt x="322" y="566"/>
                </a:cubicBezTo>
                <a:cubicBezTo>
                  <a:pt x="282" y="726"/>
                  <a:pt x="241" y="887"/>
                  <a:pt x="202" y="1060"/>
                </a:cubicBezTo>
                <a:cubicBezTo>
                  <a:pt x="148" y="1221"/>
                  <a:pt x="108" y="1381"/>
                  <a:pt x="81" y="1542"/>
                </a:cubicBezTo>
                <a:cubicBezTo>
                  <a:pt x="41" y="1702"/>
                  <a:pt x="15" y="1877"/>
                  <a:pt x="1" y="2037"/>
                </a:cubicBezTo>
                <a:cubicBezTo>
                  <a:pt x="1" y="2050"/>
                  <a:pt x="15" y="2064"/>
                  <a:pt x="15" y="2077"/>
                </a:cubicBezTo>
                <a:cubicBezTo>
                  <a:pt x="41" y="2077"/>
                  <a:pt x="54" y="2077"/>
                  <a:pt x="54" y="2050"/>
                </a:cubicBezTo>
                <a:cubicBezTo>
                  <a:pt x="122" y="1903"/>
                  <a:pt x="175" y="1743"/>
                  <a:pt x="229" y="1582"/>
                </a:cubicBezTo>
                <a:cubicBezTo>
                  <a:pt x="268" y="1422"/>
                  <a:pt x="309" y="1247"/>
                  <a:pt x="336" y="1087"/>
                </a:cubicBezTo>
                <a:cubicBezTo>
                  <a:pt x="375" y="926"/>
                  <a:pt x="416" y="766"/>
                  <a:pt x="469" y="605"/>
                </a:cubicBezTo>
                <a:cubicBezTo>
                  <a:pt x="501" y="476"/>
                  <a:pt x="542" y="338"/>
                  <a:pt x="585" y="212"/>
                </a:cubicBezTo>
                <a:lnTo>
                  <a:pt x="585" y="212"/>
                </a:lnTo>
                <a:cubicBezTo>
                  <a:pt x="707" y="245"/>
                  <a:pt x="829" y="281"/>
                  <a:pt x="951" y="325"/>
                </a:cubicBezTo>
                <a:cubicBezTo>
                  <a:pt x="1098" y="365"/>
                  <a:pt x="1245" y="405"/>
                  <a:pt x="1392" y="459"/>
                </a:cubicBezTo>
                <a:cubicBezTo>
                  <a:pt x="1540" y="512"/>
                  <a:pt x="1673" y="552"/>
                  <a:pt x="1820" y="605"/>
                </a:cubicBezTo>
                <a:cubicBezTo>
                  <a:pt x="1968" y="659"/>
                  <a:pt x="2114" y="726"/>
                  <a:pt x="2262" y="766"/>
                </a:cubicBezTo>
                <a:cubicBezTo>
                  <a:pt x="2275" y="766"/>
                  <a:pt x="2289" y="766"/>
                  <a:pt x="2289" y="753"/>
                </a:cubicBezTo>
                <a:cubicBezTo>
                  <a:pt x="2301" y="753"/>
                  <a:pt x="2301" y="726"/>
                  <a:pt x="2289" y="726"/>
                </a:cubicBezTo>
                <a:cubicBezTo>
                  <a:pt x="2168" y="619"/>
                  <a:pt x="2021" y="539"/>
                  <a:pt x="1887" y="472"/>
                </a:cubicBezTo>
                <a:cubicBezTo>
                  <a:pt x="1740" y="405"/>
                  <a:pt x="1593" y="338"/>
                  <a:pt x="1445" y="284"/>
                </a:cubicBezTo>
                <a:cubicBezTo>
                  <a:pt x="1299" y="218"/>
                  <a:pt x="1151" y="177"/>
                  <a:pt x="1004" y="124"/>
                </a:cubicBezTo>
                <a:cubicBezTo>
                  <a:pt x="857" y="84"/>
                  <a:pt x="710" y="44"/>
                  <a:pt x="550" y="4"/>
                </a:cubicBezTo>
                <a:lnTo>
                  <a:pt x="536" y="4"/>
                </a:lnTo>
                <a:cubicBezTo>
                  <a:pt x="529" y="2"/>
                  <a:pt x="522" y="0"/>
                  <a:pt x="515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2"/>
          <p:cNvSpPr/>
          <p:nvPr/>
        </p:nvSpPr>
        <p:spPr>
          <a:xfrm>
            <a:off x="7667742" y="2550683"/>
            <a:ext cx="276889" cy="253946"/>
          </a:xfrm>
          <a:custGeom>
            <a:avLst/>
            <a:gdLst/>
            <a:ahLst/>
            <a:cxnLst/>
            <a:rect l="l" t="t" r="r" b="b"/>
            <a:pathLst>
              <a:path w="2569" h="2356" extrusionOk="0">
                <a:moveTo>
                  <a:pt x="428" y="1"/>
                </a:moveTo>
                <a:cubicBezTo>
                  <a:pt x="414" y="14"/>
                  <a:pt x="401" y="14"/>
                  <a:pt x="387" y="14"/>
                </a:cubicBezTo>
                <a:lnTo>
                  <a:pt x="361" y="28"/>
                </a:lnTo>
                <a:cubicBezTo>
                  <a:pt x="348" y="28"/>
                  <a:pt x="334" y="40"/>
                  <a:pt x="334" y="40"/>
                </a:cubicBezTo>
                <a:cubicBezTo>
                  <a:pt x="321" y="40"/>
                  <a:pt x="280" y="94"/>
                  <a:pt x="280" y="94"/>
                </a:cubicBezTo>
                <a:lnTo>
                  <a:pt x="254" y="147"/>
                </a:lnTo>
                <a:cubicBezTo>
                  <a:pt x="241" y="174"/>
                  <a:pt x="241" y="201"/>
                  <a:pt x="241" y="228"/>
                </a:cubicBezTo>
                <a:cubicBezTo>
                  <a:pt x="227" y="268"/>
                  <a:pt x="227" y="322"/>
                  <a:pt x="214" y="361"/>
                </a:cubicBezTo>
                <a:lnTo>
                  <a:pt x="173" y="643"/>
                </a:lnTo>
                <a:lnTo>
                  <a:pt x="93" y="1205"/>
                </a:lnTo>
                <a:cubicBezTo>
                  <a:pt x="40" y="1579"/>
                  <a:pt x="0" y="1940"/>
                  <a:pt x="0" y="2328"/>
                </a:cubicBezTo>
                <a:cubicBezTo>
                  <a:pt x="0" y="2341"/>
                  <a:pt x="13" y="2355"/>
                  <a:pt x="27" y="2355"/>
                </a:cubicBezTo>
                <a:cubicBezTo>
                  <a:pt x="40" y="2355"/>
                  <a:pt x="66" y="2341"/>
                  <a:pt x="66" y="2328"/>
                </a:cubicBezTo>
                <a:cubicBezTo>
                  <a:pt x="161" y="1967"/>
                  <a:pt x="200" y="1592"/>
                  <a:pt x="241" y="1218"/>
                </a:cubicBezTo>
                <a:cubicBezTo>
                  <a:pt x="268" y="1030"/>
                  <a:pt x="294" y="857"/>
                  <a:pt x="321" y="670"/>
                </a:cubicBezTo>
                <a:cubicBezTo>
                  <a:pt x="334" y="576"/>
                  <a:pt x="348" y="482"/>
                  <a:pt x="375" y="402"/>
                </a:cubicBezTo>
                <a:cubicBezTo>
                  <a:pt x="387" y="349"/>
                  <a:pt x="387" y="308"/>
                  <a:pt x="401" y="268"/>
                </a:cubicBezTo>
                <a:cubicBezTo>
                  <a:pt x="414" y="242"/>
                  <a:pt x="414" y="215"/>
                  <a:pt x="428" y="201"/>
                </a:cubicBezTo>
                <a:cubicBezTo>
                  <a:pt x="428" y="188"/>
                  <a:pt x="482" y="188"/>
                  <a:pt x="521" y="188"/>
                </a:cubicBezTo>
                <a:cubicBezTo>
                  <a:pt x="562" y="188"/>
                  <a:pt x="601" y="201"/>
                  <a:pt x="642" y="201"/>
                </a:cubicBezTo>
                <a:cubicBezTo>
                  <a:pt x="735" y="215"/>
                  <a:pt x="829" y="228"/>
                  <a:pt x="910" y="242"/>
                </a:cubicBezTo>
                <a:cubicBezTo>
                  <a:pt x="1097" y="281"/>
                  <a:pt x="1270" y="322"/>
                  <a:pt x="1458" y="361"/>
                </a:cubicBezTo>
                <a:cubicBezTo>
                  <a:pt x="1632" y="402"/>
                  <a:pt x="1819" y="456"/>
                  <a:pt x="1993" y="495"/>
                </a:cubicBezTo>
                <a:cubicBezTo>
                  <a:pt x="2167" y="549"/>
                  <a:pt x="2354" y="602"/>
                  <a:pt x="2542" y="643"/>
                </a:cubicBezTo>
                <a:cubicBezTo>
                  <a:pt x="2542" y="643"/>
                  <a:pt x="2554" y="643"/>
                  <a:pt x="2568" y="629"/>
                </a:cubicBezTo>
                <a:cubicBezTo>
                  <a:pt x="2568" y="616"/>
                  <a:pt x="2568" y="602"/>
                  <a:pt x="2554" y="589"/>
                </a:cubicBezTo>
                <a:cubicBezTo>
                  <a:pt x="2394" y="495"/>
                  <a:pt x="2221" y="415"/>
                  <a:pt x="2046" y="361"/>
                </a:cubicBezTo>
                <a:cubicBezTo>
                  <a:pt x="1859" y="295"/>
                  <a:pt x="1685" y="228"/>
                  <a:pt x="1498" y="174"/>
                </a:cubicBezTo>
                <a:cubicBezTo>
                  <a:pt x="1324" y="121"/>
                  <a:pt x="1136" y="81"/>
                  <a:pt x="949" y="40"/>
                </a:cubicBezTo>
                <a:lnTo>
                  <a:pt x="669" y="1"/>
                </a:ln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2"/>
          <p:cNvSpPr/>
          <p:nvPr/>
        </p:nvSpPr>
        <p:spPr>
          <a:xfrm>
            <a:off x="7736296" y="3110725"/>
            <a:ext cx="632998" cy="1139202"/>
          </a:xfrm>
          <a:custGeom>
            <a:avLst/>
            <a:gdLst/>
            <a:ahLst/>
            <a:cxnLst/>
            <a:rect l="l" t="t" r="r" b="b"/>
            <a:pathLst>
              <a:path w="5873" h="10569" extrusionOk="0">
                <a:moveTo>
                  <a:pt x="1991" y="0"/>
                </a:moveTo>
                <a:cubicBezTo>
                  <a:pt x="1892" y="0"/>
                  <a:pt x="1806" y="16"/>
                  <a:pt x="1739" y="50"/>
                </a:cubicBezTo>
                <a:cubicBezTo>
                  <a:pt x="937" y="451"/>
                  <a:pt x="402" y="2244"/>
                  <a:pt x="669" y="2966"/>
                </a:cubicBezTo>
                <a:cubicBezTo>
                  <a:pt x="818" y="3347"/>
                  <a:pt x="1153" y="3405"/>
                  <a:pt x="1344" y="3405"/>
                </a:cubicBezTo>
                <a:cubicBezTo>
                  <a:pt x="1428" y="3405"/>
                  <a:pt x="1485" y="3394"/>
                  <a:pt x="1485" y="3394"/>
                </a:cubicBezTo>
                <a:lnTo>
                  <a:pt x="1485" y="3394"/>
                </a:lnTo>
                <a:cubicBezTo>
                  <a:pt x="1485" y="3394"/>
                  <a:pt x="589" y="4598"/>
                  <a:pt x="750" y="5280"/>
                </a:cubicBezTo>
                <a:cubicBezTo>
                  <a:pt x="850" y="5654"/>
                  <a:pt x="1218" y="5699"/>
                  <a:pt x="1392" y="5699"/>
                </a:cubicBezTo>
                <a:cubicBezTo>
                  <a:pt x="1449" y="5699"/>
                  <a:pt x="1485" y="5695"/>
                  <a:pt x="1485" y="5695"/>
                </a:cubicBezTo>
                <a:lnTo>
                  <a:pt x="1485" y="5695"/>
                </a:lnTo>
                <a:cubicBezTo>
                  <a:pt x="1485" y="5695"/>
                  <a:pt x="0" y="7340"/>
                  <a:pt x="174" y="8129"/>
                </a:cubicBezTo>
                <a:cubicBezTo>
                  <a:pt x="303" y="8767"/>
                  <a:pt x="712" y="8828"/>
                  <a:pt x="865" y="8828"/>
                </a:cubicBezTo>
                <a:cubicBezTo>
                  <a:pt x="901" y="8828"/>
                  <a:pt x="923" y="8825"/>
                  <a:pt x="923" y="8825"/>
                </a:cubicBezTo>
                <a:lnTo>
                  <a:pt x="923" y="8825"/>
                </a:lnTo>
                <a:cubicBezTo>
                  <a:pt x="923" y="8825"/>
                  <a:pt x="509" y="10230"/>
                  <a:pt x="1231" y="10524"/>
                </a:cubicBezTo>
                <a:cubicBezTo>
                  <a:pt x="1309" y="10554"/>
                  <a:pt x="1399" y="10568"/>
                  <a:pt x="1497" y="10568"/>
                </a:cubicBezTo>
                <a:cubicBezTo>
                  <a:pt x="2320" y="10568"/>
                  <a:pt x="3725" y="9542"/>
                  <a:pt x="3773" y="7929"/>
                </a:cubicBezTo>
                <a:cubicBezTo>
                  <a:pt x="3773" y="7929"/>
                  <a:pt x="3970" y="8139"/>
                  <a:pt x="4223" y="8139"/>
                </a:cubicBezTo>
                <a:cubicBezTo>
                  <a:pt x="4342" y="8139"/>
                  <a:pt x="4473" y="8093"/>
                  <a:pt x="4602" y="7956"/>
                </a:cubicBezTo>
                <a:cubicBezTo>
                  <a:pt x="5110" y="7380"/>
                  <a:pt x="4428" y="5602"/>
                  <a:pt x="4427" y="5602"/>
                </a:cubicBezTo>
                <a:lnTo>
                  <a:pt x="4427" y="5602"/>
                </a:lnTo>
                <a:cubicBezTo>
                  <a:pt x="4428" y="5602"/>
                  <a:pt x="4854" y="6103"/>
                  <a:pt x="5192" y="6103"/>
                </a:cubicBezTo>
                <a:cubicBezTo>
                  <a:pt x="5329" y="6103"/>
                  <a:pt x="5451" y="6020"/>
                  <a:pt x="5524" y="5789"/>
                </a:cubicBezTo>
                <a:cubicBezTo>
                  <a:pt x="5872" y="4705"/>
                  <a:pt x="5043" y="3528"/>
                  <a:pt x="5043" y="3528"/>
                </a:cubicBezTo>
                <a:lnTo>
                  <a:pt x="5043" y="3528"/>
                </a:lnTo>
                <a:cubicBezTo>
                  <a:pt x="5043" y="3528"/>
                  <a:pt x="5044" y="3528"/>
                  <a:pt x="5046" y="3528"/>
                </a:cubicBezTo>
                <a:cubicBezTo>
                  <a:pt x="5093" y="3528"/>
                  <a:pt x="5743" y="3515"/>
                  <a:pt x="5485" y="2805"/>
                </a:cubicBezTo>
                <a:cubicBezTo>
                  <a:pt x="4931" y="1289"/>
                  <a:pt x="2883" y="0"/>
                  <a:pt x="19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2"/>
          <p:cNvSpPr/>
          <p:nvPr/>
        </p:nvSpPr>
        <p:spPr>
          <a:xfrm>
            <a:off x="7962425" y="2995202"/>
            <a:ext cx="190448" cy="1178006"/>
          </a:xfrm>
          <a:custGeom>
            <a:avLst/>
            <a:gdLst/>
            <a:ahLst/>
            <a:cxnLst/>
            <a:rect l="l" t="t" r="r" b="b"/>
            <a:pathLst>
              <a:path w="1767" h="10929" extrusionOk="0">
                <a:moveTo>
                  <a:pt x="27" y="1"/>
                </a:moveTo>
                <a:cubicBezTo>
                  <a:pt x="14" y="1"/>
                  <a:pt x="0" y="27"/>
                  <a:pt x="14" y="40"/>
                </a:cubicBezTo>
                <a:cubicBezTo>
                  <a:pt x="214" y="964"/>
                  <a:pt x="482" y="1859"/>
                  <a:pt x="803" y="2756"/>
                </a:cubicBezTo>
                <a:cubicBezTo>
                  <a:pt x="1138" y="3639"/>
                  <a:pt x="1405" y="4535"/>
                  <a:pt x="1512" y="5458"/>
                </a:cubicBezTo>
                <a:cubicBezTo>
                  <a:pt x="1606" y="6394"/>
                  <a:pt x="1525" y="7331"/>
                  <a:pt x="1298" y="8226"/>
                </a:cubicBezTo>
                <a:cubicBezTo>
                  <a:pt x="1245" y="8454"/>
                  <a:pt x="1178" y="8681"/>
                  <a:pt x="1124" y="8909"/>
                </a:cubicBezTo>
                <a:cubicBezTo>
                  <a:pt x="1058" y="9136"/>
                  <a:pt x="977" y="9350"/>
                  <a:pt x="897" y="9578"/>
                </a:cubicBezTo>
                <a:lnTo>
                  <a:pt x="656" y="10233"/>
                </a:lnTo>
                <a:cubicBezTo>
                  <a:pt x="562" y="10447"/>
                  <a:pt x="482" y="10675"/>
                  <a:pt x="402" y="10889"/>
                </a:cubicBezTo>
                <a:cubicBezTo>
                  <a:pt x="389" y="10902"/>
                  <a:pt x="402" y="10916"/>
                  <a:pt x="416" y="10928"/>
                </a:cubicBezTo>
                <a:cubicBezTo>
                  <a:pt x="428" y="10928"/>
                  <a:pt x="442" y="10928"/>
                  <a:pt x="442" y="10916"/>
                </a:cubicBezTo>
                <a:cubicBezTo>
                  <a:pt x="562" y="10702"/>
                  <a:pt x="656" y="10488"/>
                  <a:pt x="763" y="10286"/>
                </a:cubicBezTo>
                <a:cubicBezTo>
                  <a:pt x="857" y="10060"/>
                  <a:pt x="951" y="9846"/>
                  <a:pt x="1044" y="9632"/>
                </a:cubicBezTo>
                <a:cubicBezTo>
                  <a:pt x="1124" y="9404"/>
                  <a:pt x="1204" y="9190"/>
                  <a:pt x="1285" y="8963"/>
                </a:cubicBezTo>
                <a:cubicBezTo>
                  <a:pt x="1352" y="8735"/>
                  <a:pt x="1432" y="8508"/>
                  <a:pt x="1486" y="8280"/>
                </a:cubicBezTo>
                <a:cubicBezTo>
                  <a:pt x="1512" y="8160"/>
                  <a:pt x="1552" y="8053"/>
                  <a:pt x="1566" y="7932"/>
                </a:cubicBezTo>
                <a:lnTo>
                  <a:pt x="1632" y="7584"/>
                </a:lnTo>
                <a:cubicBezTo>
                  <a:pt x="1659" y="7465"/>
                  <a:pt x="1673" y="7344"/>
                  <a:pt x="1686" y="7224"/>
                </a:cubicBezTo>
                <a:cubicBezTo>
                  <a:pt x="1700" y="7103"/>
                  <a:pt x="1727" y="6996"/>
                  <a:pt x="1727" y="6876"/>
                </a:cubicBezTo>
                <a:cubicBezTo>
                  <a:pt x="1766" y="6394"/>
                  <a:pt x="1753" y="5913"/>
                  <a:pt x="1686" y="5444"/>
                </a:cubicBezTo>
                <a:cubicBezTo>
                  <a:pt x="1566" y="4495"/>
                  <a:pt x="1258" y="3598"/>
                  <a:pt x="951" y="2703"/>
                </a:cubicBezTo>
                <a:cubicBezTo>
                  <a:pt x="643" y="1820"/>
                  <a:pt x="375" y="910"/>
                  <a:pt x="68" y="27"/>
                </a:cubicBezTo>
                <a:cubicBezTo>
                  <a:pt x="68" y="1"/>
                  <a:pt x="41" y="1"/>
                  <a:pt x="27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2"/>
          <p:cNvSpPr/>
          <p:nvPr/>
        </p:nvSpPr>
        <p:spPr>
          <a:xfrm>
            <a:off x="8102051" y="2972672"/>
            <a:ext cx="118237" cy="115979"/>
          </a:xfrm>
          <a:custGeom>
            <a:avLst/>
            <a:gdLst/>
            <a:ahLst/>
            <a:cxnLst/>
            <a:rect l="l" t="t" r="r" b="b"/>
            <a:pathLst>
              <a:path w="1097" h="1076" extrusionOk="0">
                <a:moveTo>
                  <a:pt x="594" y="0"/>
                </a:moveTo>
                <a:cubicBezTo>
                  <a:pt x="569" y="0"/>
                  <a:pt x="545" y="2"/>
                  <a:pt x="522" y="5"/>
                </a:cubicBezTo>
                <a:cubicBezTo>
                  <a:pt x="469" y="19"/>
                  <a:pt x="415" y="32"/>
                  <a:pt x="375" y="58"/>
                </a:cubicBezTo>
                <a:cubicBezTo>
                  <a:pt x="201" y="112"/>
                  <a:pt x="54" y="260"/>
                  <a:pt x="27" y="447"/>
                </a:cubicBezTo>
                <a:cubicBezTo>
                  <a:pt x="0" y="661"/>
                  <a:pt x="80" y="861"/>
                  <a:pt x="255" y="982"/>
                </a:cubicBezTo>
                <a:cubicBezTo>
                  <a:pt x="340" y="1046"/>
                  <a:pt x="441" y="1075"/>
                  <a:pt x="542" y="1075"/>
                </a:cubicBezTo>
                <a:cubicBezTo>
                  <a:pt x="631" y="1075"/>
                  <a:pt x="721" y="1052"/>
                  <a:pt x="803" y="1009"/>
                </a:cubicBezTo>
                <a:cubicBezTo>
                  <a:pt x="977" y="915"/>
                  <a:pt x="1097" y="727"/>
                  <a:pt x="1084" y="527"/>
                </a:cubicBezTo>
                <a:cubicBezTo>
                  <a:pt x="1084" y="340"/>
                  <a:pt x="990" y="139"/>
                  <a:pt x="817" y="46"/>
                </a:cubicBezTo>
                <a:cubicBezTo>
                  <a:pt x="746" y="15"/>
                  <a:pt x="668" y="0"/>
                  <a:pt x="5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2"/>
          <p:cNvSpPr/>
          <p:nvPr/>
        </p:nvSpPr>
        <p:spPr>
          <a:xfrm>
            <a:off x="8204839" y="3066186"/>
            <a:ext cx="45719" cy="45722"/>
          </a:xfrm>
          <a:custGeom>
            <a:avLst/>
            <a:gdLst/>
            <a:ahLst/>
            <a:cxnLst/>
            <a:rect l="l" t="t" r="r" b="b"/>
            <a:pathLst>
              <a:path w="322" h="322" extrusionOk="0">
                <a:moveTo>
                  <a:pt x="122" y="0"/>
                </a:moveTo>
                <a:cubicBezTo>
                  <a:pt x="95" y="14"/>
                  <a:pt x="68" y="27"/>
                  <a:pt x="54" y="41"/>
                </a:cubicBezTo>
                <a:cubicBezTo>
                  <a:pt x="41" y="54"/>
                  <a:pt x="41" y="67"/>
                  <a:pt x="27" y="67"/>
                </a:cubicBezTo>
                <a:cubicBezTo>
                  <a:pt x="15" y="94"/>
                  <a:pt x="15" y="121"/>
                  <a:pt x="15" y="148"/>
                </a:cubicBezTo>
                <a:cubicBezTo>
                  <a:pt x="1" y="148"/>
                  <a:pt x="1" y="161"/>
                  <a:pt x="1" y="161"/>
                </a:cubicBezTo>
                <a:cubicBezTo>
                  <a:pt x="15" y="174"/>
                  <a:pt x="15" y="187"/>
                  <a:pt x="15" y="201"/>
                </a:cubicBezTo>
                <a:cubicBezTo>
                  <a:pt x="15" y="214"/>
                  <a:pt x="27" y="228"/>
                  <a:pt x="27" y="241"/>
                </a:cubicBezTo>
                <a:cubicBezTo>
                  <a:pt x="41" y="268"/>
                  <a:pt x="54" y="281"/>
                  <a:pt x="81" y="294"/>
                </a:cubicBezTo>
                <a:cubicBezTo>
                  <a:pt x="108" y="308"/>
                  <a:pt x="134" y="321"/>
                  <a:pt x="161" y="321"/>
                </a:cubicBezTo>
                <a:cubicBezTo>
                  <a:pt x="188" y="321"/>
                  <a:pt x="215" y="308"/>
                  <a:pt x="241" y="294"/>
                </a:cubicBezTo>
                <a:cubicBezTo>
                  <a:pt x="268" y="281"/>
                  <a:pt x="282" y="268"/>
                  <a:pt x="295" y="241"/>
                </a:cubicBezTo>
                <a:cubicBezTo>
                  <a:pt x="295" y="241"/>
                  <a:pt x="295" y="228"/>
                  <a:pt x="309" y="228"/>
                </a:cubicBezTo>
                <a:lnTo>
                  <a:pt x="309" y="187"/>
                </a:lnTo>
                <a:cubicBezTo>
                  <a:pt x="322" y="174"/>
                  <a:pt x="322" y="174"/>
                  <a:pt x="322" y="161"/>
                </a:cubicBezTo>
                <a:lnTo>
                  <a:pt x="322" y="148"/>
                </a:lnTo>
                <a:cubicBezTo>
                  <a:pt x="322" y="134"/>
                  <a:pt x="309" y="107"/>
                  <a:pt x="309" y="94"/>
                </a:cubicBezTo>
                <a:cubicBezTo>
                  <a:pt x="295" y="67"/>
                  <a:pt x="282" y="54"/>
                  <a:pt x="268" y="41"/>
                </a:cubicBezTo>
                <a:cubicBezTo>
                  <a:pt x="255" y="27"/>
                  <a:pt x="241" y="14"/>
                  <a:pt x="215" y="14"/>
                </a:cubicBezTo>
                <a:cubicBezTo>
                  <a:pt x="202" y="0"/>
                  <a:pt x="188" y="0"/>
                  <a:pt x="1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2"/>
          <p:cNvSpPr/>
          <p:nvPr/>
        </p:nvSpPr>
        <p:spPr>
          <a:xfrm>
            <a:off x="5069666" y="2940397"/>
            <a:ext cx="167384" cy="168147"/>
          </a:xfrm>
          <a:custGeom>
            <a:avLst/>
            <a:gdLst/>
            <a:ahLst/>
            <a:cxnLst/>
            <a:rect l="l" t="t" r="r" b="b"/>
            <a:pathLst>
              <a:path w="1553" h="1560" extrusionOk="0">
                <a:moveTo>
                  <a:pt x="1346" y="1"/>
                </a:moveTo>
                <a:cubicBezTo>
                  <a:pt x="1301" y="1"/>
                  <a:pt x="1255" y="19"/>
                  <a:pt x="1218" y="42"/>
                </a:cubicBezTo>
                <a:cubicBezTo>
                  <a:pt x="964" y="96"/>
                  <a:pt x="763" y="229"/>
                  <a:pt x="576" y="403"/>
                </a:cubicBezTo>
                <a:cubicBezTo>
                  <a:pt x="389" y="563"/>
                  <a:pt x="188" y="750"/>
                  <a:pt x="81" y="978"/>
                </a:cubicBezTo>
                <a:cubicBezTo>
                  <a:pt x="0" y="1166"/>
                  <a:pt x="0" y="1500"/>
                  <a:pt x="255" y="1553"/>
                </a:cubicBezTo>
                <a:cubicBezTo>
                  <a:pt x="275" y="1557"/>
                  <a:pt x="295" y="1559"/>
                  <a:pt x="314" y="1559"/>
                </a:cubicBezTo>
                <a:cubicBezTo>
                  <a:pt x="542" y="1559"/>
                  <a:pt x="733" y="1286"/>
                  <a:pt x="857" y="1125"/>
                </a:cubicBezTo>
                <a:cubicBezTo>
                  <a:pt x="1031" y="898"/>
                  <a:pt x="1178" y="643"/>
                  <a:pt x="1338" y="390"/>
                </a:cubicBezTo>
                <a:cubicBezTo>
                  <a:pt x="1392" y="310"/>
                  <a:pt x="1552" y="135"/>
                  <a:pt x="1445" y="42"/>
                </a:cubicBezTo>
                <a:cubicBezTo>
                  <a:pt x="1416" y="12"/>
                  <a:pt x="1381" y="1"/>
                  <a:pt x="134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2"/>
          <p:cNvSpPr/>
          <p:nvPr/>
        </p:nvSpPr>
        <p:spPr>
          <a:xfrm>
            <a:off x="5213425" y="2905602"/>
            <a:ext cx="45719" cy="49127"/>
          </a:xfrm>
          <a:custGeom>
            <a:avLst/>
            <a:gdLst/>
            <a:ahLst/>
            <a:cxnLst/>
            <a:rect l="l" t="t" r="r" b="b"/>
            <a:pathLst>
              <a:path w="349" h="375" extrusionOk="0">
                <a:moveTo>
                  <a:pt x="174" y="0"/>
                </a:moveTo>
                <a:cubicBezTo>
                  <a:pt x="148" y="0"/>
                  <a:pt x="135" y="0"/>
                  <a:pt x="108" y="14"/>
                </a:cubicBezTo>
                <a:cubicBezTo>
                  <a:pt x="94" y="14"/>
                  <a:pt x="81" y="27"/>
                  <a:pt x="67" y="41"/>
                </a:cubicBezTo>
                <a:cubicBezTo>
                  <a:pt x="54" y="41"/>
                  <a:pt x="41" y="54"/>
                  <a:pt x="41" y="68"/>
                </a:cubicBezTo>
                <a:cubicBezTo>
                  <a:pt x="28" y="80"/>
                  <a:pt x="28" y="94"/>
                  <a:pt x="14" y="107"/>
                </a:cubicBezTo>
                <a:cubicBezTo>
                  <a:pt x="14" y="121"/>
                  <a:pt x="1" y="134"/>
                  <a:pt x="1" y="148"/>
                </a:cubicBezTo>
                <a:lnTo>
                  <a:pt x="1" y="201"/>
                </a:lnTo>
                <a:cubicBezTo>
                  <a:pt x="1" y="214"/>
                  <a:pt x="14" y="228"/>
                  <a:pt x="14" y="241"/>
                </a:cubicBezTo>
                <a:cubicBezTo>
                  <a:pt x="28" y="255"/>
                  <a:pt x="28" y="268"/>
                  <a:pt x="41" y="282"/>
                </a:cubicBezTo>
                <a:cubicBezTo>
                  <a:pt x="54" y="294"/>
                  <a:pt x="67" y="321"/>
                  <a:pt x="94" y="321"/>
                </a:cubicBezTo>
                <a:lnTo>
                  <a:pt x="94" y="335"/>
                </a:lnTo>
                <a:lnTo>
                  <a:pt x="108" y="335"/>
                </a:lnTo>
                <a:cubicBezTo>
                  <a:pt x="108" y="348"/>
                  <a:pt x="121" y="348"/>
                  <a:pt x="135" y="348"/>
                </a:cubicBezTo>
                <a:cubicBezTo>
                  <a:pt x="135" y="362"/>
                  <a:pt x="148" y="362"/>
                  <a:pt x="162" y="362"/>
                </a:cubicBezTo>
                <a:cubicBezTo>
                  <a:pt x="174" y="362"/>
                  <a:pt x="188" y="362"/>
                  <a:pt x="201" y="375"/>
                </a:cubicBezTo>
                <a:cubicBezTo>
                  <a:pt x="215" y="375"/>
                  <a:pt x="242" y="362"/>
                  <a:pt x="255" y="362"/>
                </a:cubicBezTo>
                <a:cubicBezTo>
                  <a:pt x="255" y="348"/>
                  <a:pt x="269" y="348"/>
                  <a:pt x="281" y="335"/>
                </a:cubicBezTo>
                <a:cubicBezTo>
                  <a:pt x="295" y="335"/>
                  <a:pt x="308" y="321"/>
                  <a:pt x="308" y="308"/>
                </a:cubicBezTo>
                <a:cubicBezTo>
                  <a:pt x="308" y="308"/>
                  <a:pt x="308" y="294"/>
                  <a:pt x="322" y="294"/>
                </a:cubicBezTo>
                <a:cubicBezTo>
                  <a:pt x="322" y="282"/>
                  <a:pt x="322" y="282"/>
                  <a:pt x="335" y="268"/>
                </a:cubicBezTo>
                <a:cubicBezTo>
                  <a:pt x="335" y="255"/>
                  <a:pt x="335" y="255"/>
                  <a:pt x="349" y="241"/>
                </a:cubicBezTo>
                <a:lnTo>
                  <a:pt x="349" y="228"/>
                </a:lnTo>
                <a:lnTo>
                  <a:pt x="349" y="175"/>
                </a:lnTo>
                <a:lnTo>
                  <a:pt x="349" y="134"/>
                </a:lnTo>
                <a:cubicBezTo>
                  <a:pt x="335" y="121"/>
                  <a:pt x="335" y="94"/>
                  <a:pt x="335" y="80"/>
                </a:cubicBezTo>
                <a:cubicBezTo>
                  <a:pt x="322" y="80"/>
                  <a:pt x="308" y="68"/>
                  <a:pt x="308" y="54"/>
                </a:cubicBezTo>
                <a:cubicBezTo>
                  <a:pt x="295" y="41"/>
                  <a:pt x="281" y="27"/>
                  <a:pt x="269" y="27"/>
                </a:cubicBezTo>
                <a:lnTo>
                  <a:pt x="22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2"/>
          <p:cNvSpPr/>
          <p:nvPr/>
        </p:nvSpPr>
        <p:spPr>
          <a:xfrm>
            <a:off x="6157140" y="926753"/>
            <a:ext cx="284217" cy="252761"/>
          </a:xfrm>
          <a:custGeom>
            <a:avLst/>
            <a:gdLst/>
            <a:ahLst/>
            <a:cxnLst/>
            <a:rect l="l" t="t" r="r" b="b"/>
            <a:pathLst>
              <a:path w="2637" h="2345" extrusionOk="0">
                <a:moveTo>
                  <a:pt x="1595" y="0"/>
                </a:moveTo>
                <a:cubicBezTo>
                  <a:pt x="1295" y="0"/>
                  <a:pt x="955" y="115"/>
                  <a:pt x="630" y="383"/>
                </a:cubicBezTo>
                <a:cubicBezTo>
                  <a:pt x="0" y="905"/>
                  <a:pt x="41" y="2042"/>
                  <a:pt x="402" y="2229"/>
                </a:cubicBezTo>
                <a:cubicBezTo>
                  <a:pt x="561" y="2309"/>
                  <a:pt x="730" y="2344"/>
                  <a:pt x="900" y="2344"/>
                </a:cubicBezTo>
                <a:cubicBezTo>
                  <a:pt x="1755" y="2344"/>
                  <a:pt x="2636" y="1438"/>
                  <a:pt x="2502" y="691"/>
                </a:cubicBezTo>
                <a:cubicBezTo>
                  <a:pt x="2429" y="276"/>
                  <a:pt x="2060" y="0"/>
                  <a:pt x="1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2"/>
          <p:cNvSpPr/>
          <p:nvPr/>
        </p:nvSpPr>
        <p:spPr>
          <a:xfrm>
            <a:off x="6150350" y="1013570"/>
            <a:ext cx="204891" cy="227862"/>
          </a:xfrm>
          <a:custGeom>
            <a:avLst/>
            <a:gdLst/>
            <a:ahLst/>
            <a:cxnLst/>
            <a:rect l="l" t="t" r="r" b="b"/>
            <a:pathLst>
              <a:path w="1901" h="2114" extrusionOk="0">
                <a:moveTo>
                  <a:pt x="1847" y="0"/>
                </a:moveTo>
                <a:cubicBezTo>
                  <a:pt x="1592" y="41"/>
                  <a:pt x="1365" y="148"/>
                  <a:pt x="1164" y="282"/>
                </a:cubicBezTo>
                <a:cubicBezTo>
                  <a:pt x="964" y="402"/>
                  <a:pt x="777" y="576"/>
                  <a:pt x="629" y="763"/>
                </a:cubicBezTo>
                <a:cubicBezTo>
                  <a:pt x="468" y="951"/>
                  <a:pt x="349" y="1165"/>
                  <a:pt x="242" y="1379"/>
                </a:cubicBezTo>
                <a:cubicBezTo>
                  <a:pt x="188" y="1486"/>
                  <a:pt x="147" y="1593"/>
                  <a:pt x="108" y="1712"/>
                </a:cubicBezTo>
                <a:cubicBezTo>
                  <a:pt x="67" y="1819"/>
                  <a:pt x="40" y="1940"/>
                  <a:pt x="14" y="2047"/>
                </a:cubicBezTo>
                <a:cubicBezTo>
                  <a:pt x="1" y="2074"/>
                  <a:pt x="14" y="2101"/>
                  <a:pt x="28" y="2114"/>
                </a:cubicBezTo>
                <a:cubicBezTo>
                  <a:pt x="54" y="2114"/>
                  <a:pt x="81" y="2114"/>
                  <a:pt x="94" y="2087"/>
                </a:cubicBezTo>
                <a:cubicBezTo>
                  <a:pt x="147" y="1980"/>
                  <a:pt x="201" y="1873"/>
                  <a:pt x="242" y="1766"/>
                </a:cubicBezTo>
                <a:cubicBezTo>
                  <a:pt x="295" y="1659"/>
                  <a:pt x="349" y="1552"/>
                  <a:pt x="402" y="1459"/>
                </a:cubicBezTo>
                <a:cubicBezTo>
                  <a:pt x="468" y="1365"/>
                  <a:pt x="509" y="1258"/>
                  <a:pt x="575" y="1165"/>
                </a:cubicBezTo>
                <a:cubicBezTo>
                  <a:pt x="616" y="1124"/>
                  <a:pt x="643" y="1070"/>
                  <a:pt x="682" y="1031"/>
                </a:cubicBezTo>
                <a:lnTo>
                  <a:pt x="789" y="897"/>
                </a:lnTo>
                <a:cubicBezTo>
                  <a:pt x="923" y="723"/>
                  <a:pt x="1084" y="562"/>
                  <a:pt x="1271" y="428"/>
                </a:cubicBezTo>
                <a:cubicBezTo>
                  <a:pt x="1445" y="295"/>
                  <a:pt x="1646" y="175"/>
                  <a:pt x="1860" y="107"/>
                </a:cubicBezTo>
                <a:cubicBezTo>
                  <a:pt x="1886" y="94"/>
                  <a:pt x="1900" y="68"/>
                  <a:pt x="1900" y="54"/>
                </a:cubicBezTo>
                <a:cubicBezTo>
                  <a:pt x="1900" y="27"/>
                  <a:pt x="1874" y="0"/>
                  <a:pt x="1847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2"/>
          <p:cNvSpPr/>
          <p:nvPr/>
        </p:nvSpPr>
        <p:spPr>
          <a:xfrm>
            <a:off x="6168174" y="1059761"/>
            <a:ext cx="378958" cy="219671"/>
          </a:xfrm>
          <a:custGeom>
            <a:avLst/>
            <a:gdLst/>
            <a:ahLst/>
            <a:cxnLst/>
            <a:rect l="l" t="t" r="r" b="b"/>
            <a:pathLst>
              <a:path w="3516" h="2038" extrusionOk="0">
                <a:moveTo>
                  <a:pt x="1808" y="1"/>
                </a:moveTo>
                <a:cubicBezTo>
                  <a:pt x="1283" y="1"/>
                  <a:pt x="1149" y="527"/>
                  <a:pt x="1149" y="527"/>
                </a:cubicBezTo>
                <a:cubicBezTo>
                  <a:pt x="1149" y="527"/>
                  <a:pt x="952" y="408"/>
                  <a:pt x="726" y="408"/>
                </a:cubicBezTo>
                <a:cubicBezTo>
                  <a:pt x="613" y="408"/>
                  <a:pt x="493" y="437"/>
                  <a:pt x="386" y="527"/>
                </a:cubicBezTo>
                <a:cubicBezTo>
                  <a:pt x="1" y="819"/>
                  <a:pt x="475" y="2038"/>
                  <a:pt x="1742" y="2038"/>
                </a:cubicBezTo>
                <a:cubicBezTo>
                  <a:pt x="1750" y="2038"/>
                  <a:pt x="1757" y="2038"/>
                  <a:pt x="1764" y="2038"/>
                </a:cubicBezTo>
                <a:cubicBezTo>
                  <a:pt x="3048" y="2025"/>
                  <a:pt x="3516" y="807"/>
                  <a:pt x="3222" y="620"/>
                </a:cubicBezTo>
                <a:cubicBezTo>
                  <a:pt x="3079" y="534"/>
                  <a:pt x="2948" y="503"/>
                  <a:pt x="2832" y="503"/>
                </a:cubicBezTo>
                <a:cubicBezTo>
                  <a:pt x="2513" y="503"/>
                  <a:pt x="2312" y="741"/>
                  <a:pt x="2312" y="741"/>
                </a:cubicBezTo>
                <a:cubicBezTo>
                  <a:pt x="2312" y="741"/>
                  <a:pt x="2513" y="58"/>
                  <a:pt x="1884" y="4"/>
                </a:cubicBezTo>
                <a:cubicBezTo>
                  <a:pt x="1858" y="2"/>
                  <a:pt x="1833" y="1"/>
                  <a:pt x="18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2"/>
          <p:cNvSpPr/>
          <p:nvPr/>
        </p:nvSpPr>
        <p:spPr>
          <a:xfrm>
            <a:off x="6279699" y="1103170"/>
            <a:ext cx="155743" cy="112638"/>
          </a:xfrm>
          <a:custGeom>
            <a:avLst/>
            <a:gdLst/>
            <a:ahLst/>
            <a:cxnLst/>
            <a:rect l="l" t="t" r="r" b="b"/>
            <a:pathLst>
              <a:path w="1445" h="1045" extrusionOk="0">
                <a:moveTo>
                  <a:pt x="790" y="1"/>
                </a:moveTo>
                <a:cubicBezTo>
                  <a:pt x="722" y="1"/>
                  <a:pt x="656" y="28"/>
                  <a:pt x="603" y="81"/>
                </a:cubicBezTo>
                <a:cubicBezTo>
                  <a:pt x="549" y="135"/>
                  <a:pt x="522" y="215"/>
                  <a:pt x="508" y="295"/>
                </a:cubicBezTo>
                <a:cubicBezTo>
                  <a:pt x="496" y="361"/>
                  <a:pt x="482" y="415"/>
                  <a:pt x="469" y="468"/>
                </a:cubicBezTo>
                <a:cubicBezTo>
                  <a:pt x="401" y="388"/>
                  <a:pt x="321" y="322"/>
                  <a:pt x="214" y="281"/>
                </a:cubicBezTo>
                <a:lnTo>
                  <a:pt x="187" y="281"/>
                </a:lnTo>
                <a:cubicBezTo>
                  <a:pt x="94" y="281"/>
                  <a:pt x="0" y="375"/>
                  <a:pt x="41" y="468"/>
                </a:cubicBezTo>
                <a:cubicBezTo>
                  <a:pt x="94" y="629"/>
                  <a:pt x="174" y="789"/>
                  <a:pt x="321" y="884"/>
                </a:cubicBezTo>
                <a:lnTo>
                  <a:pt x="362" y="964"/>
                </a:lnTo>
                <a:cubicBezTo>
                  <a:pt x="415" y="1030"/>
                  <a:pt x="496" y="1044"/>
                  <a:pt x="576" y="1044"/>
                </a:cubicBezTo>
                <a:cubicBezTo>
                  <a:pt x="603" y="1044"/>
                  <a:pt x="642" y="1030"/>
                  <a:pt x="669" y="1030"/>
                </a:cubicBezTo>
                <a:lnTo>
                  <a:pt x="763" y="1030"/>
                </a:lnTo>
                <a:cubicBezTo>
                  <a:pt x="763" y="1017"/>
                  <a:pt x="763" y="1017"/>
                  <a:pt x="776" y="1017"/>
                </a:cubicBezTo>
                <a:cubicBezTo>
                  <a:pt x="829" y="1003"/>
                  <a:pt x="897" y="991"/>
                  <a:pt x="950" y="977"/>
                </a:cubicBezTo>
                <a:cubicBezTo>
                  <a:pt x="1043" y="950"/>
                  <a:pt x="1124" y="910"/>
                  <a:pt x="1204" y="857"/>
                </a:cubicBezTo>
                <a:cubicBezTo>
                  <a:pt x="1298" y="803"/>
                  <a:pt x="1391" y="736"/>
                  <a:pt x="1418" y="629"/>
                </a:cubicBezTo>
                <a:cubicBezTo>
                  <a:pt x="1445" y="509"/>
                  <a:pt x="1378" y="361"/>
                  <a:pt x="1257" y="335"/>
                </a:cubicBezTo>
                <a:cubicBezTo>
                  <a:pt x="1245" y="335"/>
                  <a:pt x="1218" y="322"/>
                  <a:pt x="1204" y="322"/>
                </a:cubicBezTo>
                <a:cubicBezTo>
                  <a:pt x="1150" y="322"/>
                  <a:pt x="1097" y="349"/>
                  <a:pt x="1043" y="388"/>
                </a:cubicBezTo>
                <a:cubicBezTo>
                  <a:pt x="1057" y="228"/>
                  <a:pt x="1031" y="54"/>
                  <a:pt x="856" y="14"/>
                </a:cubicBezTo>
                <a:cubicBezTo>
                  <a:pt x="843" y="1"/>
                  <a:pt x="817" y="1"/>
                  <a:pt x="7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7006724" y="1167107"/>
            <a:ext cx="235069" cy="166208"/>
          </a:xfrm>
          <a:custGeom>
            <a:avLst/>
            <a:gdLst/>
            <a:ahLst/>
            <a:cxnLst/>
            <a:rect l="l" t="t" r="r" b="b"/>
            <a:pathLst>
              <a:path w="2181" h="1542" extrusionOk="0">
                <a:moveTo>
                  <a:pt x="887" y="1"/>
                </a:moveTo>
                <a:cubicBezTo>
                  <a:pt x="271" y="1"/>
                  <a:pt x="12" y="609"/>
                  <a:pt x="0" y="643"/>
                </a:cubicBezTo>
                <a:cubicBezTo>
                  <a:pt x="456" y="1314"/>
                  <a:pt x="948" y="1542"/>
                  <a:pt x="1384" y="1542"/>
                </a:cubicBezTo>
                <a:cubicBezTo>
                  <a:pt x="1409" y="1542"/>
                  <a:pt x="1434" y="1541"/>
                  <a:pt x="1459" y="1540"/>
                </a:cubicBezTo>
                <a:cubicBezTo>
                  <a:pt x="1459" y="1540"/>
                  <a:pt x="2181" y="363"/>
                  <a:pt x="1218" y="54"/>
                </a:cubicBezTo>
                <a:cubicBezTo>
                  <a:pt x="1098" y="17"/>
                  <a:pt x="988" y="1"/>
                  <a:pt x="887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2"/>
          <p:cNvSpPr/>
          <p:nvPr/>
        </p:nvSpPr>
        <p:spPr>
          <a:xfrm>
            <a:off x="6958920" y="1073157"/>
            <a:ext cx="325931" cy="282403"/>
          </a:xfrm>
          <a:custGeom>
            <a:avLst/>
            <a:gdLst/>
            <a:ahLst/>
            <a:cxnLst/>
            <a:rect l="l" t="t" r="r" b="b"/>
            <a:pathLst>
              <a:path w="3024" h="2620" extrusionOk="0">
                <a:moveTo>
                  <a:pt x="919" y="0"/>
                </a:moveTo>
                <a:cubicBezTo>
                  <a:pt x="886" y="0"/>
                  <a:pt x="852" y="4"/>
                  <a:pt x="817" y="11"/>
                </a:cubicBezTo>
                <a:cubicBezTo>
                  <a:pt x="309" y="105"/>
                  <a:pt x="0" y="1188"/>
                  <a:pt x="255" y="1589"/>
                </a:cubicBezTo>
                <a:cubicBezTo>
                  <a:pt x="282" y="1630"/>
                  <a:pt x="321" y="1683"/>
                  <a:pt x="348" y="1723"/>
                </a:cubicBezTo>
                <a:cubicBezTo>
                  <a:pt x="360" y="1689"/>
                  <a:pt x="619" y="1081"/>
                  <a:pt x="1235" y="1081"/>
                </a:cubicBezTo>
                <a:cubicBezTo>
                  <a:pt x="1336" y="1081"/>
                  <a:pt x="1446" y="1097"/>
                  <a:pt x="1566" y="1134"/>
                </a:cubicBezTo>
                <a:cubicBezTo>
                  <a:pt x="2529" y="1443"/>
                  <a:pt x="1807" y="2620"/>
                  <a:pt x="1807" y="2620"/>
                </a:cubicBezTo>
                <a:cubicBezTo>
                  <a:pt x="2435" y="2579"/>
                  <a:pt x="2916" y="2098"/>
                  <a:pt x="2957" y="1803"/>
                </a:cubicBezTo>
                <a:cubicBezTo>
                  <a:pt x="3023" y="1309"/>
                  <a:pt x="2542" y="1215"/>
                  <a:pt x="2542" y="1215"/>
                </a:cubicBezTo>
                <a:cubicBezTo>
                  <a:pt x="2542" y="1215"/>
                  <a:pt x="2984" y="733"/>
                  <a:pt x="2475" y="385"/>
                </a:cubicBezTo>
                <a:cubicBezTo>
                  <a:pt x="2365" y="308"/>
                  <a:pt x="2259" y="277"/>
                  <a:pt x="2162" y="277"/>
                </a:cubicBezTo>
                <a:cubicBezTo>
                  <a:pt x="1826" y="277"/>
                  <a:pt x="1593" y="640"/>
                  <a:pt x="1593" y="640"/>
                </a:cubicBezTo>
                <a:cubicBezTo>
                  <a:pt x="1593" y="640"/>
                  <a:pt x="1371" y="0"/>
                  <a:pt x="919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2"/>
          <p:cNvSpPr/>
          <p:nvPr/>
        </p:nvSpPr>
        <p:spPr>
          <a:xfrm>
            <a:off x="7052063" y="1098559"/>
            <a:ext cx="72213" cy="75020"/>
          </a:xfrm>
          <a:custGeom>
            <a:avLst/>
            <a:gdLst/>
            <a:ahLst/>
            <a:cxnLst/>
            <a:rect l="l" t="t" r="r" b="b"/>
            <a:pathLst>
              <a:path w="670" h="696" extrusionOk="0">
                <a:moveTo>
                  <a:pt x="509" y="0"/>
                </a:moveTo>
                <a:cubicBezTo>
                  <a:pt x="443" y="0"/>
                  <a:pt x="375" y="54"/>
                  <a:pt x="362" y="120"/>
                </a:cubicBezTo>
                <a:cubicBezTo>
                  <a:pt x="348" y="134"/>
                  <a:pt x="348" y="147"/>
                  <a:pt x="348" y="161"/>
                </a:cubicBezTo>
                <a:cubicBezTo>
                  <a:pt x="309" y="107"/>
                  <a:pt x="241" y="81"/>
                  <a:pt x="188" y="81"/>
                </a:cubicBezTo>
                <a:cubicBezTo>
                  <a:pt x="161" y="81"/>
                  <a:pt x="134" y="81"/>
                  <a:pt x="108" y="93"/>
                </a:cubicBezTo>
                <a:cubicBezTo>
                  <a:pt x="1" y="147"/>
                  <a:pt x="1" y="295"/>
                  <a:pt x="1" y="414"/>
                </a:cubicBezTo>
                <a:cubicBezTo>
                  <a:pt x="1" y="455"/>
                  <a:pt x="1" y="509"/>
                  <a:pt x="15" y="548"/>
                </a:cubicBezTo>
                <a:cubicBezTo>
                  <a:pt x="15" y="575"/>
                  <a:pt x="15" y="602"/>
                  <a:pt x="27" y="628"/>
                </a:cubicBezTo>
                <a:cubicBezTo>
                  <a:pt x="54" y="655"/>
                  <a:pt x="81" y="682"/>
                  <a:pt x="122" y="682"/>
                </a:cubicBezTo>
                <a:cubicBezTo>
                  <a:pt x="122" y="682"/>
                  <a:pt x="134" y="682"/>
                  <a:pt x="148" y="669"/>
                </a:cubicBezTo>
                <a:cubicBezTo>
                  <a:pt x="202" y="655"/>
                  <a:pt x="215" y="602"/>
                  <a:pt x="229" y="548"/>
                </a:cubicBezTo>
                <a:lnTo>
                  <a:pt x="229" y="535"/>
                </a:lnTo>
                <a:cubicBezTo>
                  <a:pt x="255" y="602"/>
                  <a:pt x="295" y="655"/>
                  <a:pt x="362" y="682"/>
                </a:cubicBezTo>
                <a:cubicBezTo>
                  <a:pt x="389" y="696"/>
                  <a:pt x="416" y="696"/>
                  <a:pt x="429" y="696"/>
                </a:cubicBezTo>
                <a:cubicBezTo>
                  <a:pt x="496" y="696"/>
                  <a:pt x="562" y="655"/>
                  <a:pt x="576" y="575"/>
                </a:cubicBezTo>
                <a:cubicBezTo>
                  <a:pt x="603" y="455"/>
                  <a:pt x="630" y="321"/>
                  <a:pt x="657" y="188"/>
                </a:cubicBezTo>
                <a:cubicBezTo>
                  <a:pt x="669" y="107"/>
                  <a:pt x="616" y="27"/>
                  <a:pt x="536" y="13"/>
                </a:cubicBezTo>
                <a:cubicBezTo>
                  <a:pt x="523" y="0"/>
                  <a:pt x="523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2"/>
          <p:cNvSpPr/>
          <p:nvPr/>
        </p:nvSpPr>
        <p:spPr>
          <a:xfrm>
            <a:off x="7145106" y="1112478"/>
            <a:ext cx="90859" cy="78038"/>
          </a:xfrm>
          <a:custGeom>
            <a:avLst/>
            <a:gdLst/>
            <a:ahLst/>
            <a:cxnLst/>
            <a:rect l="l" t="t" r="r" b="b"/>
            <a:pathLst>
              <a:path w="843" h="724" extrusionOk="0">
                <a:moveTo>
                  <a:pt x="441" y="1"/>
                </a:moveTo>
                <a:cubicBezTo>
                  <a:pt x="402" y="1"/>
                  <a:pt x="361" y="14"/>
                  <a:pt x="321" y="40"/>
                </a:cubicBezTo>
                <a:cubicBezTo>
                  <a:pt x="254" y="81"/>
                  <a:pt x="201" y="121"/>
                  <a:pt x="147" y="174"/>
                </a:cubicBezTo>
                <a:cubicBezTo>
                  <a:pt x="120" y="201"/>
                  <a:pt x="94" y="228"/>
                  <a:pt x="81" y="254"/>
                </a:cubicBezTo>
                <a:cubicBezTo>
                  <a:pt x="67" y="268"/>
                  <a:pt x="54" y="281"/>
                  <a:pt x="40" y="308"/>
                </a:cubicBezTo>
                <a:cubicBezTo>
                  <a:pt x="27" y="322"/>
                  <a:pt x="27" y="322"/>
                  <a:pt x="27" y="335"/>
                </a:cubicBezTo>
                <a:lnTo>
                  <a:pt x="13" y="349"/>
                </a:lnTo>
                <a:lnTo>
                  <a:pt x="13" y="375"/>
                </a:lnTo>
                <a:cubicBezTo>
                  <a:pt x="0" y="415"/>
                  <a:pt x="27" y="468"/>
                  <a:pt x="54" y="482"/>
                </a:cubicBezTo>
                <a:cubicBezTo>
                  <a:pt x="67" y="495"/>
                  <a:pt x="94" y="495"/>
                  <a:pt x="107" y="495"/>
                </a:cubicBezTo>
                <a:cubicBezTo>
                  <a:pt x="134" y="495"/>
                  <a:pt x="147" y="495"/>
                  <a:pt x="161" y="482"/>
                </a:cubicBezTo>
                <a:lnTo>
                  <a:pt x="161" y="495"/>
                </a:lnTo>
                <a:cubicBezTo>
                  <a:pt x="174" y="589"/>
                  <a:pt x="254" y="656"/>
                  <a:pt x="334" y="670"/>
                </a:cubicBezTo>
                <a:lnTo>
                  <a:pt x="348" y="670"/>
                </a:lnTo>
                <a:cubicBezTo>
                  <a:pt x="375" y="670"/>
                  <a:pt x="388" y="656"/>
                  <a:pt x="415" y="656"/>
                </a:cubicBezTo>
                <a:cubicBezTo>
                  <a:pt x="441" y="696"/>
                  <a:pt x="482" y="723"/>
                  <a:pt x="522" y="723"/>
                </a:cubicBezTo>
                <a:cubicBezTo>
                  <a:pt x="548" y="723"/>
                  <a:pt x="575" y="709"/>
                  <a:pt x="589" y="696"/>
                </a:cubicBezTo>
                <a:cubicBezTo>
                  <a:pt x="642" y="656"/>
                  <a:pt x="696" y="602"/>
                  <a:pt x="736" y="549"/>
                </a:cubicBezTo>
                <a:cubicBezTo>
                  <a:pt x="789" y="495"/>
                  <a:pt x="843" y="429"/>
                  <a:pt x="830" y="335"/>
                </a:cubicBezTo>
                <a:cubicBezTo>
                  <a:pt x="830" y="281"/>
                  <a:pt x="789" y="228"/>
                  <a:pt x="736" y="201"/>
                </a:cubicBezTo>
                <a:cubicBezTo>
                  <a:pt x="723" y="201"/>
                  <a:pt x="696" y="188"/>
                  <a:pt x="669" y="188"/>
                </a:cubicBezTo>
                <a:cubicBezTo>
                  <a:pt x="642" y="188"/>
                  <a:pt x="616" y="201"/>
                  <a:pt x="589" y="215"/>
                </a:cubicBezTo>
                <a:cubicBezTo>
                  <a:pt x="602" y="174"/>
                  <a:pt x="602" y="147"/>
                  <a:pt x="589" y="108"/>
                </a:cubicBezTo>
                <a:cubicBezTo>
                  <a:pt x="575" y="54"/>
                  <a:pt x="522" y="14"/>
                  <a:pt x="4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2"/>
          <p:cNvSpPr/>
          <p:nvPr/>
        </p:nvSpPr>
        <p:spPr>
          <a:xfrm>
            <a:off x="7199157" y="1198598"/>
            <a:ext cx="57771" cy="85152"/>
          </a:xfrm>
          <a:custGeom>
            <a:avLst/>
            <a:gdLst/>
            <a:ahLst/>
            <a:cxnLst/>
            <a:rect l="l" t="t" r="r" b="b"/>
            <a:pathLst>
              <a:path w="536" h="790" extrusionOk="0">
                <a:moveTo>
                  <a:pt x="282" y="1"/>
                </a:moveTo>
                <a:cubicBezTo>
                  <a:pt x="268" y="1"/>
                  <a:pt x="255" y="1"/>
                  <a:pt x="241" y="13"/>
                </a:cubicBezTo>
                <a:cubicBezTo>
                  <a:pt x="201" y="54"/>
                  <a:pt x="161" y="81"/>
                  <a:pt x="134" y="121"/>
                </a:cubicBezTo>
                <a:cubicBezTo>
                  <a:pt x="94" y="161"/>
                  <a:pt x="68" y="201"/>
                  <a:pt x="41" y="241"/>
                </a:cubicBezTo>
                <a:cubicBezTo>
                  <a:pt x="14" y="268"/>
                  <a:pt x="0" y="295"/>
                  <a:pt x="0" y="335"/>
                </a:cubicBezTo>
                <a:cubicBezTo>
                  <a:pt x="14" y="361"/>
                  <a:pt x="27" y="402"/>
                  <a:pt x="54" y="429"/>
                </a:cubicBezTo>
                <a:lnTo>
                  <a:pt x="134" y="468"/>
                </a:lnTo>
                <a:cubicBezTo>
                  <a:pt x="107" y="495"/>
                  <a:pt x="94" y="522"/>
                  <a:pt x="68" y="549"/>
                </a:cubicBezTo>
                <a:cubicBezTo>
                  <a:pt x="54" y="575"/>
                  <a:pt x="41" y="602"/>
                  <a:pt x="41" y="643"/>
                </a:cubicBezTo>
                <a:cubicBezTo>
                  <a:pt x="41" y="696"/>
                  <a:pt x="68" y="736"/>
                  <a:pt x="94" y="763"/>
                </a:cubicBezTo>
                <a:cubicBezTo>
                  <a:pt x="121" y="776"/>
                  <a:pt x="148" y="789"/>
                  <a:pt x="175" y="789"/>
                </a:cubicBezTo>
                <a:cubicBezTo>
                  <a:pt x="188" y="789"/>
                  <a:pt x="201" y="789"/>
                  <a:pt x="214" y="776"/>
                </a:cubicBezTo>
                <a:cubicBezTo>
                  <a:pt x="255" y="776"/>
                  <a:pt x="282" y="750"/>
                  <a:pt x="308" y="709"/>
                </a:cubicBezTo>
                <a:cubicBezTo>
                  <a:pt x="335" y="682"/>
                  <a:pt x="348" y="656"/>
                  <a:pt x="362" y="629"/>
                </a:cubicBezTo>
                <a:cubicBezTo>
                  <a:pt x="375" y="616"/>
                  <a:pt x="389" y="602"/>
                  <a:pt x="389" y="589"/>
                </a:cubicBezTo>
                <a:cubicBezTo>
                  <a:pt x="402" y="589"/>
                  <a:pt x="402" y="575"/>
                  <a:pt x="402" y="575"/>
                </a:cubicBezTo>
                <a:cubicBezTo>
                  <a:pt x="428" y="549"/>
                  <a:pt x="442" y="522"/>
                  <a:pt x="455" y="495"/>
                </a:cubicBezTo>
                <a:cubicBezTo>
                  <a:pt x="482" y="455"/>
                  <a:pt x="509" y="415"/>
                  <a:pt x="523" y="375"/>
                </a:cubicBezTo>
                <a:cubicBezTo>
                  <a:pt x="535" y="268"/>
                  <a:pt x="469" y="174"/>
                  <a:pt x="375" y="161"/>
                </a:cubicBezTo>
                <a:lnTo>
                  <a:pt x="362" y="161"/>
                </a:lnTo>
                <a:cubicBezTo>
                  <a:pt x="362" y="134"/>
                  <a:pt x="375" y="121"/>
                  <a:pt x="375" y="108"/>
                </a:cubicBezTo>
                <a:cubicBezTo>
                  <a:pt x="389" y="67"/>
                  <a:pt x="375" y="40"/>
                  <a:pt x="335" y="13"/>
                </a:cubicBezTo>
                <a:cubicBezTo>
                  <a:pt x="321" y="1"/>
                  <a:pt x="308" y="1"/>
                  <a:pt x="2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2"/>
          <p:cNvSpPr/>
          <p:nvPr/>
        </p:nvSpPr>
        <p:spPr>
          <a:xfrm>
            <a:off x="6632477" y="1082205"/>
            <a:ext cx="275381" cy="172783"/>
          </a:xfrm>
          <a:custGeom>
            <a:avLst/>
            <a:gdLst/>
            <a:ahLst/>
            <a:cxnLst/>
            <a:rect l="l" t="t" r="r" b="b"/>
            <a:pathLst>
              <a:path w="2555" h="1603" extrusionOk="0">
                <a:moveTo>
                  <a:pt x="411" y="1"/>
                </a:moveTo>
                <a:cubicBezTo>
                  <a:pt x="408" y="1"/>
                  <a:pt x="405" y="1"/>
                  <a:pt x="401" y="1"/>
                </a:cubicBezTo>
                <a:cubicBezTo>
                  <a:pt x="0" y="14"/>
                  <a:pt x="0" y="415"/>
                  <a:pt x="0" y="456"/>
                </a:cubicBezTo>
                <a:cubicBezTo>
                  <a:pt x="147" y="804"/>
                  <a:pt x="388" y="1137"/>
                  <a:pt x="735" y="1325"/>
                </a:cubicBezTo>
                <a:cubicBezTo>
                  <a:pt x="1136" y="1521"/>
                  <a:pt x="1512" y="1602"/>
                  <a:pt x="1856" y="1602"/>
                </a:cubicBezTo>
                <a:cubicBezTo>
                  <a:pt x="2075" y="1602"/>
                  <a:pt x="2282" y="1569"/>
                  <a:pt x="2474" y="1512"/>
                </a:cubicBezTo>
                <a:cubicBezTo>
                  <a:pt x="2555" y="1061"/>
                  <a:pt x="2290" y="958"/>
                  <a:pt x="2033" y="958"/>
                </a:cubicBezTo>
                <a:cubicBezTo>
                  <a:pt x="1817" y="958"/>
                  <a:pt x="1605" y="1030"/>
                  <a:pt x="1605" y="1030"/>
                </a:cubicBezTo>
                <a:cubicBezTo>
                  <a:pt x="1605" y="1030"/>
                  <a:pt x="1819" y="402"/>
                  <a:pt x="1391" y="255"/>
                </a:cubicBezTo>
                <a:cubicBezTo>
                  <a:pt x="1361" y="242"/>
                  <a:pt x="1328" y="237"/>
                  <a:pt x="1293" y="237"/>
                </a:cubicBezTo>
                <a:cubicBezTo>
                  <a:pt x="1026" y="237"/>
                  <a:pt x="669" y="563"/>
                  <a:pt x="669" y="563"/>
                </a:cubicBezTo>
                <a:cubicBezTo>
                  <a:pt x="669" y="563"/>
                  <a:pt x="681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2"/>
          <p:cNvSpPr/>
          <p:nvPr/>
        </p:nvSpPr>
        <p:spPr>
          <a:xfrm>
            <a:off x="6579554" y="948762"/>
            <a:ext cx="458608" cy="328428"/>
          </a:xfrm>
          <a:custGeom>
            <a:avLst/>
            <a:gdLst/>
            <a:ahLst/>
            <a:cxnLst/>
            <a:rect l="l" t="t" r="r" b="b"/>
            <a:pathLst>
              <a:path w="4255" h="3047" extrusionOk="0">
                <a:moveTo>
                  <a:pt x="1471" y="1"/>
                </a:moveTo>
                <a:cubicBezTo>
                  <a:pt x="997" y="1"/>
                  <a:pt x="844" y="732"/>
                  <a:pt x="844" y="732"/>
                </a:cubicBezTo>
                <a:cubicBezTo>
                  <a:pt x="844" y="732"/>
                  <a:pt x="657" y="494"/>
                  <a:pt x="448" y="494"/>
                </a:cubicBezTo>
                <a:cubicBezTo>
                  <a:pt x="337" y="494"/>
                  <a:pt x="220" y="562"/>
                  <a:pt x="122" y="772"/>
                </a:cubicBezTo>
                <a:cubicBezTo>
                  <a:pt x="1" y="1040"/>
                  <a:pt x="15" y="1521"/>
                  <a:pt x="202" y="1990"/>
                </a:cubicBezTo>
                <a:cubicBezTo>
                  <a:pt x="202" y="1949"/>
                  <a:pt x="202" y="1548"/>
                  <a:pt x="603" y="1535"/>
                </a:cubicBezTo>
                <a:cubicBezTo>
                  <a:pt x="607" y="1535"/>
                  <a:pt x="610" y="1535"/>
                  <a:pt x="613" y="1535"/>
                </a:cubicBezTo>
                <a:cubicBezTo>
                  <a:pt x="883" y="1535"/>
                  <a:pt x="871" y="2097"/>
                  <a:pt x="871" y="2097"/>
                </a:cubicBezTo>
                <a:cubicBezTo>
                  <a:pt x="871" y="2097"/>
                  <a:pt x="1228" y="1771"/>
                  <a:pt x="1495" y="1771"/>
                </a:cubicBezTo>
                <a:cubicBezTo>
                  <a:pt x="1530" y="1771"/>
                  <a:pt x="1563" y="1776"/>
                  <a:pt x="1593" y="1789"/>
                </a:cubicBezTo>
                <a:cubicBezTo>
                  <a:pt x="2021" y="1936"/>
                  <a:pt x="1807" y="2564"/>
                  <a:pt x="1807" y="2564"/>
                </a:cubicBezTo>
                <a:cubicBezTo>
                  <a:pt x="1807" y="2564"/>
                  <a:pt x="2019" y="2492"/>
                  <a:pt x="2235" y="2492"/>
                </a:cubicBezTo>
                <a:cubicBezTo>
                  <a:pt x="2492" y="2492"/>
                  <a:pt x="2757" y="2595"/>
                  <a:pt x="2676" y="3046"/>
                </a:cubicBezTo>
                <a:cubicBezTo>
                  <a:pt x="3693" y="2752"/>
                  <a:pt x="4255" y="1762"/>
                  <a:pt x="3907" y="1455"/>
                </a:cubicBezTo>
                <a:cubicBezTo>
                  <a:pt x="3788" y="1352"/>
                  <a:pt x="3665" y="1313"/>
                  <a:pt x="3546" y="1313"/>
                </a:cubicBezTo>
                <a:cubicBezTo>
                  <a:pt x="3167" y="1313"/>
                  <a:pt x="2824" y="1711"/>
                  <a:pt x="2783" y="1762"/>
                </a:cubicBezTo>
                <a:cubicBezTo>
                  <a:pt x="2837" y="1682"/>
                  <a:pt x="3359" y="933"/>
                  <a:pt x="2863" y="518"/>
                </a:cubicBezTo>
                <a:cubicBezTo>
                  <a:pt x="2781" y="451"/>
                  <a:pt x="2696" y="422"/>
                  <a:pt x="2611" y="422"/>
                </a:cubicBezTo>
                <a:cubicBezTo>
                  <a:pt x="2163" y="422"/>
                  <a:pt x="1727" y="1227"/>
                  <a:pt x="1727" y="1227"/>
                </a:cubicBezTo>
                <a:cubicBezTo>
                  <a:pt x="1727" y="1227"/>
                  <a:pt x="2102" y="103"/>
                  <a:pt x="1567" y="10"/>
                </a:cubicBezTo>
                <a:cubicBezTo>
                  <a:pt x="1533" y="4"/>
                  <a:pt x="1501" y="1"/>
                  <a:pt x="14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2"/>
          <p:cNvSpPr/>
          <p:nvPr/>
        </p:nvSpPr>
        <p:spPr>
          <a:xfrm>
            <a:off x="6736612" y="972859"/>
            <a:ext cx="54860" cy="150040"/>
          </a:xfrm>
          <a:custGeom>
            <a:avLst/>
            <a:gdLst/>
            <a:ahLst/>
            <a:cxnLst/>
            <a:rect l="l" t="t" r="r" b="b"/>
            <a:pathLst>
              <a:path w="509" h="1392" extrusionOk="0">
                <a:moveTo>
                  <a:pt x="429" y="1"/>
                </a:moveTo>
                <a:cubicBezTo>
                  <a:pt x="416" y="1"/>
                  <a:pt x="389" y="14"/>
                  <a:pt x="375" y="27"/>
                </a:cubicBezTo>
                <a:cubicBezTo>
                  <a:pt x="268" y="228"/>
                  <a:pt x="175" y="455"/>
                  <a:pt x="121" y="682"/>
                </a:cubicBezTo>
                <a:cubicBezTo>
                  <a:pt x="95" y="789"/>
                  <a:pt x="68" y="896"/>
                  <a:pt x="54" y="1017"/>
                </a:cubicBezTo>
                <a:cubicBezTo>
                  <a:pt x="27" y="1124"/>
                  <a:pt x="1" y="1258"/>
                  <a:pt x="54" y="1351"/>
                </a:cubicBezTo>
                <a:cubicBezTo>
                  <a:pt x="54" y="1378"/>
                  <a:pt x="81" y="1392"/>
                  <a:pt x="95" y="1392"/>
                </a:cubicBezTo>
                <a:cubicBezTo>
                  <a:pt x="121" y="1392"/>
                  <a:pt x="134" y="1378"/>
                  <a:pt x="148" y="1351"/>
                </a:cubicBezTo>
                <a:cubicBezTo>
                  <a:pt x="188" y="1312"/>
                  <a:pt x="188" y="1258"/>
                  <a:pt x="202" y="1205"/>
                </a:cubicBezTo>
                <a:cubicBezTo>
                  <a:pt x="215" y="1151"/>
                  <a:pt x="215" y="1084"/>
                  <a:pt x="228" y="1030"/>
                </a:cubicBezTo>
                <a:cubicBezTo>
                  <a:pt x="255" y="923"/>
                  <a:pt x="268" y="816"/>
                  <a:pt x="295" y="709"/>
                </a:cubicBezTo>
                <a:cubicBezTo>
                  <a:pt x="362" y="495"/>
                  <a:pt x="429" y="295"/>
                  <a:pt x="496" y="81"/>
                </a:cubicBezTo>
                <a:cubicBezTo>
                  <a:pt x="509" y="27"/>
                  <a:pt x="469" y="1"/>
                  <a:pt x="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2"/>
          <p:cNvSpPr/>
          <p:nvPr/>
        </p:nvSpPr>
        <p:spPr>
          <a:xfrm>
            <a:off x="6759757" y="998434"/>
            <a:ext cx="45719" cy="130354"/>
          </a:xfrm>
          <a:custGeom>
            <a:avLst/>
            <a:gdLst/>
            <a:ahLst/>
            <a:cxnLst/>
            <a:rect l="l" t="t" r="r" b="b"/>
            <a:pathLst>
              <a:path w="282" h="804" extrusionOk="0">
                <a:moveTo>
                  <a:pt x="215" y="1"/>
                </a:moveTo>
                <a:cubicBezTo>
                  <a:pt x="188" y="1"/>
                  <a:pt x="174" y="14"/>
                  <a:pt x="162" y="41"/>
                </a:cubicBezTo>
                <a:cubicBezTo>
                  <a:pt x="148" y="148"/>
                  <a:pt x="121" y="255"/>
                  <a:pt x="94" y="362"/>
                </a:cubicBezTo>
                <a:cubicBezTo>
                  <a:pt x="81" y="415"/>
                  <a:pt x="67" y="469"/>
                  <a:pt x="41" y="522"/>
                </a:cubicBezTo>
                <a:cubicBezTo>
                  <a:pt x="28" y="576"/>
                  <a:pt x="14" y="629"/>
                  <a:pt x="1" y="697"/>
                </a:cubicBezTo>
                <a:cubicBezTo>
                  <a:pt x="1" y="736"/>
                  <a:pt x="14" y="777"/>
                  <a:pt x="54" y="790"/>
                </a:cubicBezTo>
                <a:cubicBezTo>
                  <a:pt x="67" y="790"/>
                  <a:pt x="81" y="804"/>
                  <a:pt x="94" y="804"/>
                </a:cubicBezTo>
                <a:cubicBezTo>
                  <a:pt x="121" y="804"/>
                  <a:pt x="148" y="790"/>
                  <a:pt x="162" y="750"/>
                </a:cubicBezTo>
                <a:cubicBezTo>
                  <a:pt x="215" y="643"/>
                  <a:pt x="242" y="522"/>
                  <a:pt x="255" y="402"/>
                </a:cubicBezTo>
                <a:cubicBezTo>
                  <a:pt x="269" y="281"/>
                  <a:pt x="281" y="174"/>
                  <a:pt x="281" y="54"/>
                </a:cubicBezTo>
                <a:cubicBezTo>
                  <a:pt x="281" y="14"/>
                  <a:pt x="242" y="1"/>
                  <a:pt x="2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2"/>
          <p:cNvSpPr/>
          <p:nvPr/>
        </p:nvSpPr>
        <p:spPr>
          <a:xfrm>
            <a:off x="6817863" y="1012439"/>
            <a:ext cx="67902" cy="87954"/>
          </a:xfrm>
          <a:custGeom>
            <a:avLst/>
            <a:gdLst/>
            <a:ahLst/>
            <a:cxnLst/>
            <a:rect l="l" t="t" r="r" b="b"/>
            <a:pathLst>
              <a:path w="630" h="816" extrusionOk="0">
                <a:moveTo>
                  <a:pt x="536" y="0"/>
                </a:moveTo>
                <a:cubicBezTo>
                  <a:pt x="536" y="0"/>
                  <a:pt x="523" y="0"/>
                  <a:pt x="509" y="13"/>
                </a:cubicBezTo>
                <a:cubicBezTo>
                  <a:pt x="443" y="40"/>
                  <a:pt x="375" y="94"/>
                  <a:pt x="336" y="147"/>
                </a:cubicBezTo>
                <a:cubicBezTo>
                  <a:pt x="282" y="201"/>
                  <a:pt x="229" y="268"/>
                  <a:pt x="175" y="334"/>
                </a:cubicBezTo>
                <a:cubicBezTo>
                  <a:pt x="134" y="388"/>
                  <a:pt x="108" y="455"/>
                  <a:pt x="68" y="522"/>
                </a:cubicBezTo>
                <a:cubicBezTo>
                  <a:pt x="27" y="602"/>
                  <a:pt x="1" y="682"/>
                  <a:pt x="15" y="762"/>
                </a:cubicBezTo>
                <a:cubicBezTo>
                  <a:pt x="27" y="803"/>
                  <a:pt x="54" y="816"/>
                  <a:pt x="81" y="816"/>
                </a:cubicBezTo>
                <a:cubicBezTo>
                  <a:pt x="95" y="816"/>
                  <a:pt x="108" y="816"/>
                  <a:pt x="122" y="803"/>
                </a:cubicBezTo>
                <a:cubicBezTo>
                  <a:pt x="188" y="762"/>
                  <a:pt x="215" y="696"/>
                  <a:pt x="255" y="629"/>
                </a:cubicBezTo>
                <a:cubicBezTo>
                  <a:pt x="295" y="575"/>
                  <a:pt x="336" y="509"/>
                  <a:pt x="362" y="455"/>
                </a:cubicBezTo>
                <a:cubicBezTo>
                  <a:pt x="402" y="388"/>
                  <a:pt x="443" y="334"/>
                  <a:pt x="482" y="281"/>
                </a:cubicBezTo>
                <a:cubicBezTo>
                  <a:pt x="523" y="227"/>
                  <a:pt x="576" y="161"/>
                  <a:pt x="603" y="107"/>
                </a:cubicBezTo>
                <a:cubicBezTo>
                  <a:pt x="630" y="54"/>
                  <a:pt x="589" y="0"/>
                  <a:pt x="5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2"/>
          <p:cNvSpPr/>
          <p:nvPr/>
        </p:nvSpPr>
        <p:spPr>
          <a:xfrm>
            <a:off x="6848301" y="1026356"/>
            <a:ext cx="54860" cy="86661"/>
          </a:xfrm>
          <a:custGeom>
            <a:avLst/>
            <a:gdLst/>
            <a:ahLst/>
            <a:cxnLst/>
            <a:rect l="l" t="t" r="r" b="b"/>
            <a:pathLst>
              <a:path w="509" h="804" extrusionOk="0">
                <a:moveTo>
                  <a:pt x="429" y="1"/>
                </a:moveTo>
                <a:cubicBezTo>
                  <a:pt x="416" y="1"/>
                  <a:pt x="389" y="14"/>
                  <a:pt x="375" y="41"/>
                </a:cubicBezTo>
                <a:cubicBezTo>
                  <a:pt x="309" y="148"/>
                  <a:pt x="229" y="255"/>
                  <a:pt x="161" y="376"/>
                </a:cubicBezTo>
                <a:cubicBezTo>
                  <a:pt x="134" y="429"/>
                  <a:pt x="95" y="483"/>
                  <a:pt x="68" y="549"/>
                </a:cubicBezTo>
                <a:cubicBezTo>
                  <a:pt x="27" y="616"/>
                  <a:pt x="1" y="670"/>
                  <a:pt x="1" y="750"/>
                </a:cubicBezTo>
                <a:cubicBezTo>
                  <a:pt x="1" y="777"/>
                  <a:pt x="27" y="804"/>
                  <a:pt x="68" y="804"/>
                </a:cubicBezTo>
                <a:lnTo>
                  <a:pt x="95" y="804"/>
                </a:lnTo>
                <a:cubicBezTo>
                  <a:pt x="148" y="763"/>
                  <a:pt x="188" y="697"/>
                  <a:pt x="229" y="643"/>
                </a:cubicBezTo>
                <a:cubicBezTo>
                  <a:pt x="255" y="576"/>
                  <a:pt x="282" y="522"/>
                  <a:pt x="322" y="469"/>
                </a:cubicBezTo>
                <a:cubicBezTo>
                  <a:pt x="375" y="349"/>
                  <a:pt x="429" y="228"/>
                  <a:pt x="496" y="108"/>
                </a:cubicBezTo>
                <a:cubicBezTo>
                  <a:pt x="509" y="54"/>
                  <a:pt x="469" y="1"/>
                  <a:pt x="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2"/>
          <p:cNvSpPr/>
          <p:nvPr/>
        </p:nvSpPr>
        <p:spPr>
          <a:xfrm>
            <a:off x="6866749" y="1041494"/>
            <a:ext cx="45719" cy="91604"/>
          </a:xfrm>
          <a:custGeom>
            <a:avLst/>
            <a:gdLst/>
            <a:ahLst/>
            <a:cxnLst/>
            <a:rect l="l" t="t" r="r" b="b"/>
            <a:pathLst>
              <a:path w="281" h="563" extrusionOk="0">
                <a:moveTo>
                  <a:pt x="227" y="0"/>
                </a:moveTo>
                <a:cubicBezTo>
                  <a:pt x="201" y="0"/>
                  <a:pt x="188" y="27"/>
                  <a:pt x="174" y="41"/>
                </a:cubicBezTo>
                <a:cubicBezTo>
                  <a:pt x="161" y="121"/>
                  <a:pt x="134" y="188"/>
                  <a:pt x="94" y="268"/>
                </a:cubicBezTo>
                <a:cubicBezTo>
                  <a:pt x="81" y="295"/>
                  <a:pt x="67" y="335"/>
                  <a:pt x="54" y="362"/>
                </a:cubicBezTo>
                <a:cubicBezTo>
                  <a:pt x="40" y="389"/>
                  <a:pt x="27" y="416"/>
                  <a:pt x="27" y="428"/>
                </a:cubicBezTo>
                <a:cubicBezTo>
                  <a:pt x="13" y="455"/>
                  <a:pt x="13" y="482"/>
                  <a:pt x="1" y="509"/>
                </a:cubicBezTo>
                <a:cubicBezTo>
                  <a:pt x="1" y="523"/>
                  <a:pt x="27" y="549"/>
                  <a:pt x="40" y="562"/>
                </a:cubicBezTo>
                <a:lnTo>
                  <a:pt x="67" y="562"/>
                </a:lnTo>
                <a:cubicBezTo>
                  <a:pt x="94" y="562"/>
                  <a:pt x="108" y="562"/>
                  <a:pt x="120" y="549"/>
                </a:cubicBezTo>
                <a:cubicBezTo>
                  <a:pt x="134" y="535"/>
                  <a:pt x="147" y="509"/>
                  <a:pt x="161" y="496"/>
                </a:cubicBezTo>
                <a:cubicBezTo>
                  <a:pt x="174" y="469"/>
                  <a:pt x="188" y="455"/>
                  <a:pt x="188" y="428"/>
                </a:cubicBezTo>
                <a:lnTo>
                  <a:pt x="227" y="309"/>
                </a:lnTo>
                <a:cubicBezTo>
                  <a:pt x="254" y="228"/>
                  <a:pt x="268" y="148"/>
                  <a:pt x="281" y="68"/>
                </a:cubicBezTo>
                <a:cubicBezTo>
                  <a:pt x="281" y="41"/>
                  <a:pt x="268" y="14"/>
                  <a:pt x="241" y="14"/>
                </a:cubicBezTo>
                <a:lnTo>
                  <a:pt x="2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2"/>
          <p:cNvSpPr/>
          <p:nvPr/>
        </p:nvSpPr>
        <p:spPr>
          <a:xfrm>
            <a:off x="6873560" y="1103170"/>
            <a:ext cx="80835" cy="49150"/>
          </a:xfrm>
          <a:custGeom>
            <a:avLst/>
            <a:gdLst/>
            <a:ahLst/>
            <a:cxnLst/>
            <a:rect l="l" t="t" r="r" b="b"/>
            <a:pathLst>
              <a:path w="750" h="456" extrusionOk="0">
                <a:moveTo>
                  <a:pt x="643" y="1"/>
                </a:moveTo>
                <a:cubicBezTo>
                  <a:pt x="616" y="1"/>
                  <a:pt x="589" y="14"/>
                  <a:pt x="549" y="14"/>
                </a:cubicBezTo>
                <a:cubicBezTo>
                  <a:pt x="523" y="28"/>
                  <a:pt x="496" y="40"/>
                  <a:pt x="455" y="54"/>
                </a:cubicBezTo>
                <a:cubicBezTo>
                  <a:pt x="402" y="81"/>
                  <a:pt x="348" y="121"/>
                  <a:pt x="295" y="161"/>
                </a:cubicBezTo>
                <a:cubicBezTo>
                  <a:pt x="188" y="228"/>
                  <a:pt x="81" y="308"/>
                  <a:pt x="14" y="429"/>
                </a:cubicBezTo>
                <a:cubicBezTo>
                  <a:pt x="0" y="429"/>
                  <a:pt x="0" y="442"/>
                  <a:pt x="0" y="456"/>
                </a:cubicBezTo>
                <a:cubicBezTo>
                  <a:pt x="148" y="375"/>
                  <a:pt x="295" y="308"/>
                  <a:pt x="442" y="268"/>
                </a:cubicBezTo>
                <a:cubicBezTo>
                  <a:pt x="469" y="254"/>
                  <a:pt x="509" y="228"/>
                  <a:pt x="535" y="215"/>
                </a:cubicBezTo>
                <a:cubicBezTo>
                  <a:pt x="589" y="188"/>
                  <a:pt x="643" y="147"/>
                  <a:pt x="696" y="121"/>
                </a:cubicBezTo>
                <a:cubicBezTo>
                  <a:pt x="750" y="81"/>
                  <a:pt x="723" y="1"/>
                  <a:pt x="6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2"/>
          <p:cNvSpPr/>
          <p:nvPr/>
        </p:nvSpPr>
        <p:spPr>
          <a:xfrm>
            <a:off x="6440835" y="858466"/>
            <a:ext cx="194760" cy="183777"/>
          </a:xfrm>
          <a:custGeom>
            <a:avLst/>
            <a:gdLst/>
            <a:ahLst/>
            <a:cxnLst/>
            <a:rect l="l" t="t" r="r" b="b"/>
            <a:pathLst>
              <a:path w="1807" h="1705" extrusionOk="0">
                <a:moveTo>
                  <a:pt x="673" y="0"/>
                </a:moveTo>
                <a:cubicBezTo>
                  <a:pt x="433" y="0"/>
                  <a:pt x="218" y="129"/>
                  <a:pt x="148" y="472"/>
                </a:cubicBezTo>
                <a:cubicBezTo>
                  <a:pt x="1" y="1123"/>
                  <a:pt x="753" y="1705"/>
                  <a:pt x="1199" y="1705"/>
                </a:cubicBezTo>
                <a:cubicBezTo>
                  <a:pt x="1240" y="1705"/>
                  <a:pt x="1277" y="1700"/>
                  <a:pt x="1312" y="1690"/>
                </a:cubicBezTo>
                <a:cubicBezTo>
                  <a:pt x="1606" y="1596"/>
                  <a:pt x="1806" y="861"/>
                  <a:pt x="1392" y="353"/>
                </a:cubicBezTo>
                <a:cubicBezTo>
                  <a:pt x="1231" y="156"/>
                  <a:pt x="937" y="0"/>
                  <a:pt x="6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2"/>
          <p:cNvSpPr/>
          <p:nvPr/>
        </p:nvSpPr>
        <p:spPr>
          <a:xfrm>
            <a:off x="6532956" y="911444"/>
            <a:ext cx="79327" cy="189274"/>
          </a:xfrm>
          <a:custGeom>
            <a:avLst/>
            <a:gdLst/>
            <a:ahLst/>
            <a:cxnLst/>
            <a:rect l="l" t="t" r="r" b="b"/>
            <a:pathLst>
              <a:path w="736" h="1756" extrusionOk="0">
                <a:moveTo>
                  <a:pt x="49" y="1"/>
                </a:moveTo>
                <a:cubicBezTo>
                  <a:pt x="41" y="1"/>
                  <a:pt x="34" y="4"/>
                  <a:pt x="27" y="11"/>
                </a:cubicBezTo>
                <a:cubicBezTo>
                  <a:pt x="1" y="38"/>
                  <a:pt x="1" y="65"/>
                  <a:pt x="27" y="91"/>
                </a:cubicBezTo>
                <a:cubicBezTo>
                  <a:pt x="134" y="184"/>
                  <a:pt x="241" y="305"/>
                  <a:pt x="308" y="425"/>
                </a:cubicBezTo>
                <a:cubicBezTo>
                  <a:pt x="388" y="546"/>
                  <a:pt x="442" y="680"/>
                  <a:pt x="482" y="814"/>
                </a:cubicBezTo>
                <a:cubicBezTo>
                  <a:pt x="522" y="960"/>
                  <a:pt x="536" y="1094"/>
                  <a:pt x="549" y="1242"/>
                </a:cubicBezTo>
                <a:lnTo>
                  <a:pt x="549" y="1469"/>
                </a:lnTo>
                <a:cubicBezTo>
                  <a:pt x="549" y="1549"/>
                  <a:pt x="536" y="1616"/>
                  <a:pt x="536" y="1697"/>
                </a:cubicBezTo>
                <a:cubicBezTo>
                  <a:pt x="536" y="1723"/>
                  <a:pt x="549" y="1736"/>
                  <a:pt x="575" y="1750"/>
                </a:cubicBezTo>
                <a:cubicBezTo>
                  <a:pt x="579" y="1753"/>
                  <a:pt x="585" y="1755"/>
                  <a:pt x="591" y="1755"/>
                </a:cubicBezTo>
                <a:cubicBezTo>
                  <a:pt x="608" y="1755"/>
                  <a:pt x="629" y="1743"/>
                  <a:pt x="629" y="1723"/>
                </a:cubicBezTo>
                <a:cubicBezTo>
                  <a:pt x="656" y="1643"/>
                  <a:pt x="670" y="1563"/>
                  <a:pt x="696" y="1482"/>
                </a:cubicBezTo>
                <a:cubicBezTo>
                  <a:pt x="709" y="1415"/>
                  <a:pt x="723" y="1335"/>
                  <a:pt x="723" y="1255"/>
                </a:cubicBezTo>
                <a:cubicBezTo>
                  <a:pt x="736" y="1081"/>
                  <a:pt x="723" y="921"/>
                  <a:pt x="682" y="760"/>
                </a:cubicBezTo>
                <a:cubicBezTo>
                  <a:pt x="629" y="600"/>
                  <a:pt x="563" y="452"/>
                  <a:pt x="456" y="318"/>
                </a:cubicBezTo>
                <a:cubicBezTo>
                  <a:pt x="361" y="184"/>
                  <a:pt x="228" y="77"/>
                  <a:pt x="81" y="11"/>
                </a:cubicBezTo>
                <a:cubicBezTo>
                  <a:pt x="68" y="4"/>
                  <a:pt x="57" y="1"/>
                  <a:pt x="49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2"/>
          <p:cNvSpPr/>
          <p:nvPr/>
        </p:nvSpPr>
        <p:spPr>
          <a:xfrm>
            <a:off x="5952976" y="1486361"/>
            <a:ext cx="184629" cy="170196"/>
          </a:xfrm>
          <a:custGeom>
            <a:avLst/>
            <a:gdLst/>
            <a:ahLst/>
            <a:cxnLst/>
            <a:rect l="l" t="t" r="r" b="b"/>
            <a:pathLst>
              <a:path w="1713" h="1579" extrusionOk="0">
                <a:moveTo>
                  <a:pt x="1158" y="0"/>
                </a:moveTo>
                <a:cubicBezTo>
                  <a:pt x="706" y="0"/>
                  <a:pt x="0" y="398"/>
                  <a:pt x="0" y="1000"/>
                </a:cubicBezTo>
                <a:cubicBezTo>
                  <a:pt x="0" y="1421"/>
                  <a:pt x="277" y="1578"/>
                  <a:pt x="583" y="1578"/>
                </a:cubicBezTo>
                <a:cubicBezTo>
                  <a:pt x="801" y="1578"/>
                  <a:pt x="1035" y="1497"/>
                  <a:pt x="1191" y="1374"/>
                </a:cubicBezTo>
                <a:cubicBezTo>
                  <a:pt x="1712" y="959"/>
                  <a:pt x="1673" y="197"/>
                  <a:pt x="1391" y="50"/>
                </a:cubicBezTo>
                <a:cubicBezTo>
                  <a:pt x="1329" y="16"/>
                  <a:pt x="1249" y="0"/>
                  <a:pt x="11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2"/>
          <p:cNvSpPr/>
          <p:nvPr/>
        </p:nvSpPr>
        <p:spPr>
          <a:xfrm>
            <a:off x="6029008" y="1434341"/>
            <a:ext cx="103901" cy="173645"/>
          </a:xfrm>
          <a:custGeom>
            <a:avLst/>
            <a:gdLst/>
            <a:ahLst/>
            <a:cxnLst/>
            <a:rect l="l" t="t" r="r" b="b"/>
            <a:pathLst>
              <a:path w="964" h="1611" extrusionOk="0">
                <a:moveTo>
                  <a:pt x="889" y="0"/>
                </a:moveTo>
                <a:cubicBezTo>
                  <a:pt x="871" y="0"/>
                  <a:pt x="857" y="13"/>
                  <a:pt x="857" y="32"/>
                </a:cubicBezTo>
                <a:lnTo>
                  <a:pt x="857" y="46"/>
                </a:lnTo>
                <a:cubicBezTo>
                  <a:pt x="844" y="113"/>
                  <a:pt x="830" y="193"/>
                  <a:pt x="817" y="273"/>
                </a:cubicBezTo>
                <a:cubicBezTo>
                  <a:pt x="803" y="340"/>
                  <a:pt x="790" y="421"/>
                  <a:pt x="777" y="487"/>
                </a:cubicBezTo>
                <a:cubicBezTo>
                  <a:pt x="737" y="635"/>
                  <a:pt x="683" y="768"/>
                  <a:pt x="616" y="902"/>
                </a:cubicBezTo>
                <a:cubicBezTo>
                  <a:pt x="550" y="1022"/>
                  <a:pt x="469" y="1143"/>
                  <a:pt x="375" y="1250"/>
                </a:cubicBezTo>
                <a:cubicBezTo>
                  <a:pt x="268" y="1343"/>
                  <a:pt x="161" y="1450"/>
                  <a:pt x="28" y="1518"/>
                </a:cubicBezTo>
                <a:cubicBezTo>
                  <a:pt x="1" y="1530"/>
                  <a:pt x="1" y="1544"/>
                  <a:pt x="1" y="1571"/>
                </a:cubicBezTo>
                <a:cubicBezTo>
                  <a:pt x="1" y="1598"/>
                  <a:pt x="28" y="1611"/>
                  <a:pt x="54" y="1611"/>
                </a:cubicBezTo>
                <a:cubicBezTo>
                  <a:pt x="229" y="1571"/>
                  <a:pt x="375" y="1491"/>
                  <a:pt x="496" y="1384"/>
                </a:cubicBezTo>
                <a:cubicBezTo>
                  <a:pt x="616" y="1263"/>
                  <a:pt x="723" y="1129"/>
                  <a:pt x="803" y="995"/>
                </a:cubicBezTo>
                <a:cubicBezTo>
                  <a:pt x="871" y="835"/>
                  <a:pt x="924" y="688"/>
                  <a:pt x="951" y="528"/>
                </a:cubicBezTo>
                <a:cubicBezTo>
                  <a:pt x="964" y="447"/>
                  <a:pt x="964" y="367"/>
                  <a:pt x="964" y="287"/>
                </a:cubicBezTo>
                <a:cubicBezTo>
                  <a:pt x="964" y="207"/>
                  <a:pt x="964" y="126"/>
                  <a:pt x="951" y="46"/>
                </a:cubicBezTo>
                <a:cubicBezTo>
                  <a:pt x="951" y="19"/>
                  <a:pt x="937" y="6"/>
                  <a:pt x="910" y="6"/>
                </a:cubicBezTo>
                <a:cubicBezTo>
                  <a:pt x="903" y="2"/>
                  <a:pt x="896" y="0"/>
                  <a:pt x="889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2"/>
          <p:cNvSpPr/>
          <p:nvPr/>
        </p:nvSpPr>
        <p:spPr>
          <a:xfrm>
            <a:off x="7161698" y="1217301"/>
            <a:ext cx="354707" cy="252869"/>
          </a:xfrm>
          <a:custGeom>
            <a:avLst/>
            <a:gdLst/>
            <a:ahLst/>
            <a:cxnLst/>
            <a:rect l="l" t="t" r="r" b="b"/>
            <a:pathLst>
              <a:path w="3291" h="2346" extrusionOk="0">
                <a:moveTo>
                  <a:pt x="1610" y="1"/>
                </a:moveTo>
                <a:cubicBezTo>
                  <a:pt x="755" y="1"/>
                  <a:pt x="0" y="913"/>
                  <a:pt x="0" y="1284"/>
                </a:cubicBezTo>
                <a:cubicBezTo>
                  <a:pt x="23" y="1824"/>
                  <a:pt x="803" y="2345"/>
                  <a:pt x="1528" y="2345"/>
                </a:cubicBezTo>
                <a:cubicBezTo>
                  <a:pt x="1665" y="2345"/>
                  <a:pt x="1799" y="2327"/>
                  <a:pt x="1926" y="2286"/>
                </a:cubicBezTo>
                <a:cubicBezTo>
                  <a:pt x="2581" y="2072"/>
                  <a:pt x="3291" y="1002"/>
                  <a:pt x="2381" y="280"/>
                </a:cubicBezTo>
                <a:cubicBezTo>
                  <a:pt x="2127" y="81"/>
                  <a:pt x="1864" y="1"/>
                  <a:pt x="16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2"/>
          <p:cNvSpPr/>
          <p:nvPr/>
        </p:nvSpPr>
        <p:spPr>
          <a:xfrm>
            <a:off x="7012780" y="1267494"/>
            <a:ext cx="396633" cy="94960"/>
          </a:xfrm>
          <a:custGeom>
            <a:avLst/>
            <a:gdLst/>
            <a:ahLst/>
            <a:cxnLst/>
            <a:rect l="l" t="t" r="r" b="b"/>
            <a:pathLst>
              <a:path w="3680" h="881" extrusionOk="0">
                <a:moveTo>
                  <a:pt x="54" y="1"/>
                </a:moveTo>
                <a:cubicBezTo>
                  <a:pt x="44" y="1"/>
                  <a:pt x="34" y="4"/>
                  <a:pt x="27" y="11"/>
                </a:cubicBezTo>
                <a:cubicBezTo>
                  <a:pt x="0" y="38"/>
                  <a:pt x="0" y="65"/>
                  <a:pt x="27" y="91"/>
                </a:cubicBezTo>
                <a:cubicBezTo>
                  <a:pt x="80" y="145"/>
                  <a:pt x="148" y="185"/>
                  <a:pt x="214" y="238"/>
                </a:cubicBezTo>
                <a:cubicBezTo>
                  <a:pt x="268" y="292"/>
                  <a:pt x="335" y="345"/>
                  <a:pt x="401" y="386"/>
                </a:cubicBezTo>
                <a:lnTo>
                  <a:pt x="615" y="520"/>
                </a:lnTo>
                <a:cubicBezTo>
                  <a:pt x="683" y="559"/>
                  <a:pt x="749" y="586"/>
                  <a:pt x="830" y="627"/>
                </a:cubicBezTo>
                <a:cubicBezTo>
                  <a:pt x="977" y="707"/>
                  <a:pt x="1138" y="734"/>
                  <a:pt x="1284" y="787"/>
                </a:cubicBezTo>
                <a:cubicBezTo>
                  <a:pt x="1445" y="827"/>
                  <a:pt x="1605" y="867"/>
                  <a:pt x="1766" y="867"/>
                </a:cubicBezTo>
                <a:cubicBezTo>
                  <a:pt x="1871" y="876"/>
                  <a:pt x="1975" y="880"/>
                  <a:pt x="2078" y="880"/>
                </a:cubicBezTo>
                <a:cubicBezTo>
                  <a:pt x="2303" y="880"/>
                  <a:pt x="2523" y="859"/>
                  <a:pt x="2743" y="814"/>
                </a:cubicBezTo>
                <a:cubicBezTo>
                  <a:pt x="3050" y="746"/>
                  <a:pt x="3358" y="639"/>
                  <a:pt x="3639" y="479"/>
                </a:cubicBezTo>
                <a:cubicBezTo>
                  <a:pt x="3665" y="466"/>
                  <a:pt x="3679" y="439"/>
                  <a:pt x="3665" y="413"/>
                </a:cubicBezTo>
                <a:cubicBezTo>
                  <a:pt x="3656" y="393"/>
                  <a:pt x="3639" y="380"/>
                  <a:pt x="3620" y="380"/>
                </a:cubicBezTo>
                <a:cubicBezTo>
                  <a:pt x="3613" y="380"/>
                  <a:pt x="3606" y="382"/>
                  <a:pt x="3599" y="386"/>
                </a:cubicBezTo>
                <a:cubicBezTo>
                  <a:pt x="3451" y="439"/>
                  <a:pt x="3305" y="493"/>
                  <a:pt x="3157" y="532"/>
                </a:cubicBezTo>
                <a:cubicBezTo>
                  <a:pt x="3091" y="559"/>
                  <a:pt x="3010" y="573"/>
                  <a:pt x="2930" y="586"/>
                </a:cubicBezTo>
                <a:cubicBezTo>
                  <a:pt x="2863" y="613"/>
                  <a:pt x="2782" y="627"/>
                  <a:pt x="2702" y="639"/>
                </a:cubicBezTo>
                <a:cubicBezTo>
                  <a:pt x="2505" y="666"/>
                  <a:pt x="2307" y="680"/>
                  <a:pt x="2112" y="680"/>
                </a:cubicBezTo>
                <a:cubicBezTo>
                  <a:pt x="2004" y="680"/>
                  <a:pt x="1898" y="676"/>
                  <a:pt x="1793" y="666"/>
                </a:cubicBezTo>
                <a:cubicBezTo>
                  <a:pt x="1632" y="666"/>
                  <a:pt x="1485" y="627"/>
                  <a:pt x="1338" y="600"/>
                </a:cubicBezTo>
                <a:cubicBezTo>
                  <a:pt x="1191" y="559"/>
                  <a:pt x="1044" y="520"/>
                  <a:pt x="897" y="466"/>
                </a:cubicBezTo>
                <a:cubicBezTo>
                  <a:pt x="603" y="359"/>
                  <a:pt x="348" y="185"/>
                  <a:pt x="94" y="11"/>
                </a:cubicBezTo>
                <a:lnTo>
                  <a:pt x="80" y="11"/>
                </a:lnTo>
                <a:cubicBezTo>
                  <a:pt x="74" y="4"/>
                  <a:pt x="64" y="1"/>
                  <a:pt x="54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2"/>
          <p:cNvSpPr/>
          <p:nvPr/>
        </p:nvSpPr>
        <p:spPr>
          <a:xfrm>
            <a:off x="5799607" y="1064633"/>
            <a:ext cx="540414" cy="510049"/>
          </a:xfrm>
          <a:custGeom>
            <a:avLst/>
            <a:gdLst/>
            <a:ahLst/>
            <a:cxnLst/>
            <a:rect l="l" t="t" r="r" b="b"/>
            <a:pathLst>
              <a:path w="5014" h="4732" extrusionOk="0">
                <a:moveTo>
                  <a:pt x="2142" y="0"/>
                </a:moveTo>
                <a:cubicBezTo>
                  <a:pt x="2123" y="0"/>
                  <a:pt x="2104" y="1"/>
                  <a:pt x="2085" y="2"/>
                </a:cubicBezTo>
                <a:cubicBezTo>
                  <a:pt x="1068" y="55"/>
                  <a:pt x="1416" y="1273"/>
                  <a:pt x="1550" y="1661"/>
                </a:cubicBezTo>
                <a:cubicBezTo>
                  <a:pt x="1550" y="1661"/>
                  <a:pt x="1359" y="1612"/>
                  <a:pt x="1116" y="1612"/>
                </a:cubicBezTo>
                <a:cubicBezTo>
                  <a:pt x="747" y="1612"/>
                  <a:pt x="258" y="1724"/>
                  <a:pt x="145" y="2290"/>
                </a:cubicBezTo>
                <a:cubicBezTo>
                  <a:pt x="1" y="3067"/>
                  <a:pt x="659" y="3245"/>
                  <a:pt x="1024" y="3245"/>
                </a:cubicBezTo>
                <a:cubicBezTo>
                  <a:pt x="1099" y="3245"/>
                  <a:pt x="1161" y="3237"/>
                  <a:pt x="1202" y="3226"/>
                </a:cubicBezTo>
                <a:lnTo>
                  <a:pt x="1202" y="3226"/>
                </a:lnTo>
                <a:cubicBezTo>
                  <a:pt x="1202" y="3226"/>
                  <a:pt x="373" y="4002"/>
                  <a:pt x="921" y="4510"/>
                </a:cubicBezTo>
                <a:cubicBezTo>
                  <a:pt x="1099" y="4671"/>
                  <a:pt x="1288" y="4731"/>
                  <a:pt x="1471" y="4731"/>
                </a:cubicBezTo>
                <a:cubicBezTo>
                  <a:pt x="1999" y="4731"/>
                  <a:pt x="2472" y="4229"/>
                  <a:pt x="2472" y="4229"/>
                </a:cubicBezTo>
                <a:cubicBezTo>
                  <a:pt x="2472" y="4229"/>
                  <a:pt x="2773" y="4624"/>
                  <a:pt x="3289" y="4624"/>
                </a:cubicBezTo>
                <a:cubicBezTo>
                  <a:pt x="3444" y="4624"/>
                  <a:pt x="3619" y="4589"/>
                  <a:pt x="3810" y="4496"/>
                </a:cubicBezTo>
                <a:cubicBezTo>
                  <a:pt x="4639" y="4109"/>
                  <a:pt x="4131" y="3092"/>
                  <a:pt x="4131" y="3092"/>
                </a:cubicBezTo>
                <a:cubicBezTo>
                  <a:pt x="4131" y="3092"/>
                  <a:pt x="5014" y="2611"/>
                  <a:pt x="4787" y="1687"/>
                </a:cubicBezTo>
                <a:cubicBezTo>
                  <a:pt x="4682" y="1235"/>
                  <a:pt x="4328" y="978"/>
                  <a:pt x="3949" y="978"/>
                </a:cubicBezTo>
                <a:cubicBezTo>
                  <a:pt x="3701" y="978"/>
                  <a:pt x="3442" y="1088"/>
                  <a:pt x="3235" y="1327"/>
                </a:cubicBezTo>
                <a:cubicBezTo>
                  <a:pt x="3235" y="1327"/>
                  <a:pt x="3107" y="0"/>
                  <a:pt x="21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6007252" y="1215126"/>
            <a:ext cx="199071" cy="153920"/>
          </a:xfrm>
          <a:custGeom>
            <a:avLst/>
            <a:gdLst/>
            <a:ahLst/>
            <a:cxnLst/>
            <a:rect l="l" t="t" r="r" b="b"/>
            <a:pathLst>
              <a:path w="1847" h="1428" extrusionOk="0">
                <a:moveTo>
                  <a:pt x="1160" y="0"/>
                </a:moveTo>
                <a:cubicBezTo>
                  <a:pt x="975" y="0"/>
                  <a:pt x="768" y="61"/>
                  <a:pt x="575" y="185"/>
                </a:cubicBezTo>
                <a:cubicBezTo>
                  <a:pt x="174" y="453"/>
                  <a:pt x="0" y="908"/>
                  <a:pt x="187" y="1202"/>
                </a:cubicBezTo>
                <a:cubicBezTo>
                  <a:pt x="287" y="1350"/>
                  <a:pt x="472" y="1428"/>
                  <a:pt x="685" y="1428"/>
                </a:cubicBezTo>
                <a:cubicBezTo>
                  <a:pt x="873" y="1428"/>
                  <a:pt x="1082" y="1367"/>
                  <a:pt x="1270" y="1241"/>
                </a:cubicBezTo>
                <a:cubicBezTo>
                  <a:pt x="1672" y="974"/>
                  <a:pt x="1846" y="533"/>
                  <a:pt x="1659" y="239"/>
                </a:cubicBezTo>
                <a:cubicBezTo>
                  <a:pt x="1559" y="81"/>
                  <a:pt x="1374" y="0"/>
                  <a:pt x="11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2"/>
          <p:cNvSpPr/>
          <p:nvPr/>
        </p:nvSpPr>
        <p:spPr>
          <a:xfrm>
            <a:off x="5929412" y="1232350"/>
            <a:ext cx="89459" cy="114038"/>
          </a:xfrm>
          <a:custGeom>
            <a:avLst/>
            <a:gdLst/>
            <a:ahLst/>
            <a:cxnLst/>
            <a:rect l="l" t="t" r="r" b="b"/>
            <a:pathLst>
              <a:path w="830" h="1058" extrusionOk="0">
                <a:moveTo>
                  <a:pt x="536" y="0"/>
                </a:moveTo>
                <a:cubicBezTo>
                  <a:pt x="496" y="0"/>
                  <a:pt x="443" y="14"/>
                  <a:pt x="389" y="27"/>
                </a:cubicBezTo>
                <a:cubicBezTo>
                  <a:pt x="268" y="54"/>
                  <a:pt x="122" y="94"/>
                  <a:pt x="54" y="201"/>
                </a:cubicBezTo>
                <a:cubicBezTo>
                  <a:pt x="1" y="294"/>
                  <a:pt x="15" y="401"/>
                  <a:pt x="81" y="482"/>
                </a:cubicBezTo>
                <a:cubicBezTo>
                  <a:pt x="108" y="508"/>
                  <a:pt x="134" y="522"/>
                  <a:pt x="161" y="549"/>
                </a:cubicBezTo>
                <a:cubicBezTo>
                  <a:pt x="134" y="562"/>
                  <a:pt x="122" y="576"/>
                  <a:pt x="95" y="589"/>
                </a:cubicBezTo>
                <a:cubicBezTo>
                  <a:pt x="41" y="669"/>
                  <a:pt x="1" y="763"/>
                  <a:pt x="41" y="856"/>
                </a:cubicBezTo>
                <a:cubicBezTo>
                  <a:pt x="81" y="1004"/>
                  <a:pt x="229" y="1057"/>
                  <a:pt x="375" y="1057"/>
                </a:cubicBezTo>
                <a:lnTo>
                  <a:pt x="402" y="1057"/>
                </a:lnTo>
                <a:cubicBezTo>
                  <a:pt x="469" y="1057"/>
                  <a:pt x="550" y="1043"/>
                  <a:pt x="616" y="1017"/>
                </a:cubicBezTo>
                <a:cubicBezTo>
                  <a:pt x="643" y="990"/>
                  <a:pt x="669" y="977"/>
                  <a:pt x="696" y="950"/>
                </a:cubicBezTo>
                <a:lnTo>
                  <a:pt x="737" y="910"/>
                </a:lnTo>
                <a:cubicBezTo>
                  <a:pt x="750" y="883"/>
                  <a:pt x="750" y="870"/>
                  <a:pt x="750" y="856"/>
                </a:cubicBezTo>
                <a:lnTo>
                  <a:pt x="764" y="843"/>
                </a:lnTo>
                <a:cubicBezTo>
                  <a:pt x="776" y="817"/>
                  <a:pt x="764" y="776"/>
                  <a:pt x="737" y="749"/>
                </a:cubicBezTo>
                <a:cubicBezTo>
                  <a:pt x="790" y="722"/>
                  <a:pt x="817" y="669"/>
                  <a:pt x="830" y="615"/>
                </a:cubicBezTo>
                <a:cubicBezTo>
                  <a:pt x="830" y="549"/>
                  <a:pt x="803" y="469"/>
                  <a:pt x="737" y="442"/>
                </a:cubicBezTo>
                <a:lnTo>
                  <a:pt x="496" y="321"/>
                </a:lnTo>
                <a:cubicBezTo>
                  <a:pt x="509" y="321"/>
                  <a:pt x="536" y="308"/>
                  <a:pt x="550" y="308"/>
                </a:cubicBezTo>
                <a:cubicBezTo>
                  <a:pt x="562" y="308"/>
                  <a:pt x="603" y="294"/>
                  <a:pt x="603" y="294"/>
                </a:cubicBezTo>
                <a:lnTo>
                  <a:pt x="710" y="294"/>
                </a:lnTo>
                <a:cubicBezTo>
                  <a:pt x="750" y="294"/>
                  <a:pt x="790" y="268"/>
                  <a:pt x="817" y="214"/>
                </a:cubicBezTo>
                <a:cubicBezTo>
                  <a:pt x="830" y="174"/>
                  <a:pt x="830" y="121"/>
                  <a:pt x="790" y="94"/>
                </a:cubicBezTo>
                <a:cubicBezTo>
                  <a:pt x="737" y="41"/>
                  <a:pt x="669" y="14"/>
                  <a:pt x="603" y="14"/>
                </a:cubicBezTo>
                <a:cubicBezTo>
                  <a:pt x="589" y="0"/>
                  <a:pt x="562" y="0"/>
                  <a:pt x="5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2"/>
          <p:cNvSpPr/>
          <p:nvPr/>
        </p:nvSpPr>
        <p:spPr>
          <a:xfrm>
            <a:off x="5968298" y="1353353"/>
            <a:ext cx="116943" cy="129884"/>
          </a:xfrm>
          <a:custGeom>
            <a:avLst/>
            <a:gdLst/>
            <a:ahLst/>
            <a:cxnLst/>
            <a:rect l="l" t="t" r="r" b="b"/>
            <a:pathLst>
              <a:path w="1085" h="1205" extrusionOk="0">
                <a:moveTo>
                  <a:pt x="470" y="0"/>
                </a:moveTo>
                <a:cubicBezTo>
                  <a:pt x="443" y="0"/>
                  <a:pt x="402" y="14"/>
                  <a:pt x="375" y="27"/>
                </a:cubicBezTo>
                <a:cubicBezTo>
                  <a:pt x="282" y="107"/>
                  <a:pt x="202" y="187"/>
                  <a:pt x="135" y="282"/>
                </a:cubicBezTo>
                <a:cubicBezTo>
                  <a:pt x="68" y="389"/>
                  <a:pt x="1" y="522"/>
                  <a:pt x="15" y="642"/>
                </a:cubicBezTo>
                <a:cubicBezTo>
                  <a:pt x="28" y="736"/>
                  <a:pt x="95" y="803"/>
                  <a:pt x="175" y="817"/>
                </a:cubicBezTo>
                <a:cubicBezTo>
                  <a:pt x="202" y="829"/>
                  <a:pt x="215" y="829"/>
                  <a:pt x="229" y="829"/>
                </a:cubicBezTo>
                <a:cubicBezTo>
                  <a:pt x="256" y="829"/>
                  <a:pt x="268" y="829"/>
                  <a:pt x="295" y="817"/>
                </a:cubicBezTo>
                <a:lnTo>
                  <a:pt x="295" y="817"/>
                </a:lnTo>
                <a:cubicBezTo>
                  <a:pt x="282" y="856"/>
                  <a:pt x="268" y="897"/>
                  <a:pt x="256" y="950"/>
                </a:cubicBezTo>
                <a:cubicBezTo>
                  <a:pt x="242" y="1044"/>
                  <a:pt x="295" y="1164"/>
                  <a:pt x="402" y="1164"/>
                </a:cubicBezTo>
                <a:lnTo>
                  <a:pt x="416" y="1164"/>
                </a:lnTo>
                <a:cubicBezTo>
                  <a:pt x="482" y="1151"/>
                  <a:pt x="536" y="1138"/>
                  <a:pt x="589" y="1097"/>
                </a:cubicBezTo>
                <a:cubicBezTo>
                  <a:pt x="616" y="1164"/>
                  <a:pt x="684" y="1204"/>
                  <a:pt x="750" y="1204"/>
                </a:cubicBezTo>
                <a:cubicBezTo>
                  <a:pt x="791" y="1204"/>
                  <a:pt x="844" y="1177"/>
                  <a:pt x="871" y="1124"/>
                </a:cubicBezTo>
                <a:cubicBezTo>
                  <a:pt x="937" y="1017"/>
                  <a:pt x="978" y="910"/>
                  <a:pt x="1018" y="803"/>
                </a:cubicBezTo>
                <a:cubicBezTo>
                  <a:pt x="1044" y="710"/>
                  <a:pt x="1085" y="576"/>
                  <a:pt x="1085" y="469"/>
                </a:cubicBezTo>
                <a:cubicBezTo>
                  <a:pt x="1071" y="375"/>
                  <a:pt x="991" y="321"/>
                  <a:pt x="924" y="321"/>
                </a:cubicBezTo>
                <a:cubicBezTo>
                  <a:pt x="884" y="321"/>
                  <a:pt x="844" y="335"/>
                  <a:pt x="804" y="375"/>
                </a:cubicBezTo>
                <a:cubicBezTo>
                  <a:pt x="804" y="335"/>
                  <a:pt x="791" y="308"/>
                  <a:pt x="764" y="282"/>
                </a:cubicBezTo>
                <a:cubicBezTo>
                  <a:pt x="737" y="255"/>
                  <a:pt x="684" y="228"/>
                  <a:pt x="643" y="228"/>
                </a:cubicBezTo>
                <a:cubicBezTo>
                  <a:pt x="616" y="228"/>
                  <a:pt x="589" y="241"/>
                  <a:pt x="563" y="255"/>
                </a:cubicBezTo>
                <a:cubicBezTo>
                  <a:pt x="536" y="268"/>
                  <a:pt x="509" y="294"/>
                  <a:pt x="482" y="308"/>
                </a:cubicBezTo>
                <a:cubicBezTo>
                  <a:pt x="523" y="268"/>
                  <a:pt x="550" y="228"/>
                  <a:pt x="577" y="175"/>
                </a:cubicBezTo>
                <a:cubicBezTo>
                  <a:pt x="603" y="134"/>
                  <a:pt x="589" y="54"/>
                  <a:pt x="536" y="27"/>
                </a:cubicBezTo>
                <a:cubicBezTo>
                  <a:pt x="523" y="0"/>
                  <a:pt x="496" y="0"/>
                  <a:pt x="4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"/>
          <p:cNvSpPr/>
          <p:nvPr/>
        </p:nvSpPr>
        <p:spPr>
          <a:xfrm>
            <a:off x="6120959" y="1360312"/>
            <a:ext cx="109722" cy="99596"/>
          </a:xfrm>
          <a:custGeom>
            <a:avLst/>
            <a:gdLst/>
            <a:ahLst/>
            <a:cxnLst/>
            <a:rect l="l" t="t" r="r" b="b"/>
            <a:pathLst>
              <a:path w="1018" h="924" extrusionOk="0">
                <a:moveTo>
                  <a:pt x="643" y="0"/>
                </a:moveTo>
                <a:cubicBezTo>
                  <a:pt x="616" y="0"/>
                  <a:pt x="589" y="14"/>
                  <a:pt x="563" y="27"/>
                </a:cubicBezTo>
                <a:cubicBezTo>
                  <a:pt x="523" y="54"/>
                  <a:pt x="482" y="107"/>
                  <a:pt x="482" y="161"/>
                </a:cubicBezTo>
                <a:lnTo>
                  <a:pt x="470" y="161"/>
                </a:lnTo>
                <a:cubicBezTo>
                  <a:pt x="389" y="161"/>
                  <a:pt x="295" y="241"/>
                  <a:pt x="322" y="348"/>
                </a:cubicBezTo>
                <a:cubicBezTo>
                  <a:pt x="336" y="402"/>
                  <a:pt x="349" y="442"/>
                  <a:pt x="349" y="482"/>
                </a:cubicBezTo>
                <a:lnTo>
                  <a:pt x="309" y="402"/>
                </a:lnTo>
                <a:cubicBezTo>
                  <a:pt x="295" y="389"/>
                  <a:pt x="282" y="362"/>
                  <a:pt x="282" y="348"/>
                </a:cubicBezTo>
                <a:lnTo>
                  <a:pt x="268" y="335"/>
                </a:lnTo>
                <a:lnTo>
                  <a:pt x="268" y="309"/>
                </a:lnTo>
                <a:lnTo>
                  <a:pt x="229" y="188"/>
                </a:lnTo>
                <a:cubicBezTo>
                  <a:pt x="215" y="134"/>
                  <a:pt x="175" y="95"/>
                  <a:pt x="122" y="95"/>
                </a:cubicBezTo>
                <a:cubicBezTo>
                  <a:pt x="68" y="95"/>
                  <a:pt x="15" y="134"/>
                  <a:pt x="15" y="188"/>
                </a:cubicBezTo>
                <a:cubicBezTo>
                  <a:pt x="1" y="214"/>
                  <a:pt x="1" y="255"/>
                  <a:pt x="1" y="282"/>
                </a:cubicBezTo>
                <a:cubicBezTo>
                  <a:pt x="1" y="321"/>
                  <a:pt x="15" y="348"/>
                  <a:pt x="15" y="389"/>
                </a:cubicBezTo>
                <a:cubicBezTo>
                  <a:pt x="28" y="442"/>
                  <a:pt x="54" y="496"/>
                  <a:pt x="68" y="562"/>
                </a:cubicBezTo>
                <a:cubicBezTo>
                  <a:pt x="122" y="656"/>
                  <a:pt x="202" y="749"/>
                  <a:pt x="282" y="830"/>
                </a:cubicBezTo>
                <a:cubicBezTo>
                  <a:pt x="336" y="870"/>
                  <a:pt x="402" y="924"/>
                  <a:pt x="482" y="924"/>
                </a:cubicBezTo>
                <a:lnTo>
                  <a:pt x="523" y="924"/>
                </a:lnTo>
                <a:cubicBezTo>
                  <a:pt x="630" y="897"/>
                  <a:pt x="657" y="803"/>
                  <a:pt x="670" y="710"/>
                </a:cubicBezTo>
                <a:cubicBezTo>
                  <a:pt x="684" y="723"/>
                  <a:pt x="710" y="737"/>
                  <a:pt x="737" y="737"/>
                </a:cubicBezTo>
                <a:cubicBezTo>
                  <a:pt x="750" y="737"/>
                  <a:pt x="764" y="749"/>
                  <a:pt x="777" y="749"/>
                </a:cubicBezTo>
                <a:cubicBezTo>
                  <a:pt x="857" y="749"/>
                  <a:pt x="924" y="710"/>
                  <a:pt x="951" y="642"/>
                </a:cubicBezTo>
                <a:cubicBezTo>
                  <a:pt x="1017" y="535"/>
                  <a:pt x="964" y="428"/>
                  <a:pt x="924" y="321"/>
                </a:cubicBezTo>
                <a:cubicBezTo>
                  <a:pt x="884" y="241"/>
                  <a:pt x="830" y="161"/>
                  <a:pt x="777" y="81"/>
                </a:cubicBezTo>
                <a:cubicBezTo>
                  <a:pt x="750" y="41"/>
                  <a:pt x="696" y="0"/>
                  <a:pt x="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"/>
          <p:cNvSpPr/>
          <p:nvPr/>
        </p:nvSpPr>
        <p:spPr>
          <a:xfrm>
            <a:off x="6032726" y="1107867"/>
            <a:ext cx="121146" cy="116841"/>
          </a:xfrm>
          <a:custGeom>
            <a:avLst/>
            <a:gdLst/>
            <a:ahLst/>
            <a:cxnLst/>
            <a:rect l="l" t="t" r="r" b="b"/>
            <a:pathLst>
              <a:path w="1124" h="1084" extrusionOk="0">
                <a:moveTo>
                  <a:pt x="535" y="0"/>
                </a:moveTo>
                <a:cubicBezTo>
                  <a:pt x="469" y="0"/>
                  <a:pt x="388" y="40"/>
                  <a:pt x="375" y="120"/>
                </a:cubicBezTo>
                <a:cubicBezTo>
                  <a:pt x="362" y="174"/>
                  <a:pt x="362" y="227"/>
                  <a:pt x="362" y="268"/>
                </a:cubicBezTo>
                <a:lnTo>
                  <a:pt x="281" y="188"/>
                </a:lnTo>
                <a:cubicBezTo>
                  <a:pt x="241" y="161"/>
                  <a:pt x="201" y="147"/>
                  <a:pt x="161" y="147"/>
                </a:cubicBezTo>
                <a:cubicBezTo>
                  <a:pt x="148" y="147"/>
                  <a:pt x="121" y="147"/>
                  <a:pt x="107" y="161"/>
                </a:cubicBezTo>
                <a:cubicBezTo>
                  <a:pt x="41" y="188"/>
                  <a:pt x="14" y="241"/>
                  <a:pt x="14" y="295"/>
                </a:cubicBezTo>
                <a:cubicBezTo>
                  <a:pt x="0" y="428"/>
                  <a:pt x="14" y="562"/>
                  <a:pt x="41" y="696"/>
                </a:cubicBezTo>
                <a:cubicBezTo>
                  <a:pt x="54" y="762"/>
                  <a:pt x="67" y="816"/>
                  <a:pt x="94" y="883"/>
                </a:cubicBezTo>
                <a:cubicBezTo>
                  <a:pt x="121" y="949"/>
                  <a:pt x="134" y="1003"/>
                  <a:pt x="187" y="1056"/>
                </a:cubicBezTo>
                <a:cubicBezTo>
                  <a:pt x="214" y="1070"/>
                  <a:pt x="241" y="1083"/>
                  <a:pt x="268" y="1083"/>
                </a:cubicBezTo>
                <a:cubicBezTo>
                  <a:pt x="321" y="1083"/>
                  <a:pt x="375" y="1044"/>
                  <a:pt x="375" y="976"/>
                </a:cubicBezTo>
                <a:cubicBezTo>
                  <a:pt x="375" y="937"/>
                  <a:pt x="375" y="910"/>
                  <a:pt x="362" y="869"/>
                </a:cubicBezTo>
                <a:lnTo>
                  <a:pt x="362" y="830"/>
                </a:lnTo>
                <a:lnTo>
                  <a:pt x="348" y="803"/>
                </a:lnTo>
                <a:lnTo>
                  <a:pt x="348" y="776"/>
                </a:lnTo>
                <a:cubicBezTo>
                  <a:pt x="362" y="803"/>
                  <a:pt x="388" y="842"/>
                  <a:pt x="401" y="869"/>
                </a:cubicBezTo>
                <a:cubicBezTo>
                  <a:pt x="428" y="923"/>
                  <a:pt x="495" y="949"/>
                  <a:pt x="549" y="949"/>
                </a:cubicBezTo>
                <a:cubicBezTo>
                  <a:pt x="602" y="949"/>
                  <a:pt x="656" y="923"/>
                  <a:pt x="683" y="869"/>
                </a:cubicBezTo>
                <a:cubicBezTo>
                  <a:pt x="696" y="842"/>
                  <a:pt x="696" y="816"/>
                  <a:pt x="709" y="789"/>
                </a:cubicBezTo>
                <a:cubicBezTo>
                  <a:pt x="736" y="816"/>
                  <a:pt x="763" y="816"/>
                  <a:pt x="803" y="816"/>
                </a:cubicBezTo>
                <a:lnTo>
                  <a:pt x="817" y="816"/>
                </a:lnTo>
                <a:cubicBezTo>
                  <a:pt x="829" y="830"/>
                  <a:pt x="829" y="842"/>
                  <a:pt x="843" y="856"/>
                </a:cubicBezTo>
                <a:cubicBezTo>
                  <a:pt x="870" y="883"/>
                  <a:pt x="910" y="896"/>
                  <a:pt x="950" y="896"/>
                </a:cubicBezTo>
                <a:cubicBezTo>
                  <a:pt x="963" y="896"/>
                  <a:pt x="977" y="896"/>
                  <a:pt x="990" y="883"/>
                </a:cubicBezTo>
                <a:cubicBezTo>
                  <a:pt x="1031" y="869"/>
                  <a:pt x="1070" y="842"/>
                  <a:pt x="1084" y="789"/>
                </a:cubicBezTo>
                <a:cubicBezTo>
                  <a:pt x="1124" y="655"/>
                  <a:pt x="1057" y="509"/>
                  <a:pt x="1004" y="402"/>
                </a:cubicBezTo>
                <a:cubicBezTo>
                  <a:pt x="950" y="281"/>
                  <a:pt x="883" y="188"/>
                  <a:pt x="817" y="93"/>
                </a:cubicBezTo>
                <a:cubicBezTo>
                  <a:pt x="790" y="67"/>
                  <a:pt x="749" y="54"/>
                  <a:pt x="696" y="54"/>
                </a:cubicBezTo>
                <a:lnTo>
                  <a:pt x="656" y="54"/>
                </a:lnTo>
                <a:cubicBezTo>
                  <a:pt x="615" y="27"/>
                  <a:pt x="576" y="0"/>
                  <a:pt x="5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2"/>
          <p:cNvSpPr/>
          <p:nvPr/>
        </p:nvSpPr>
        <p:spPr>
          <a:xfrm>
            <a:off x="6187634" y="1170674"/>
            <a:ext cx="77926" cy="85152"/>
          </a:xfrm>
          <a:custGeom>
            <a:avLst/>
            <a:gdLst/>
            <a:ahLst/>
            <a:cxnLst/>
            <a:rect l="l" t="t" r="r" b="b"/>
            <a:pathLst>
              <a:path w="723" h="790" extrusionOk="0">
                <a:moveTo>
                  <a:pt x="469" y="1"/>
                </a:moveTo>
                <a:cubicBezTo>
                  <a:pt x="455" y="1"/>
                  <a:pt x="442" y="1"/>
                  <a:pt x="428" y="13"/>
                </a:cubicBezTo>
                <a:cubicBezTo>
                  <a:pt x="375" y="27"/>
                  <a:pt x="335" y="40"/>
                  <a:pt x="295" y="54"/>
                </a:cubicBezTo>
                <a:cubicBezTo>
                  <a:pt x="255" y="67"/>
                  <a:pt x="228" y="94"/>
                  <a:pt x="188" y="108"/>
                </a:cubicBezTo>
                <a:cubicBezTo>
                  <a:pt x="121" y="161"/>
                  <a:pt x="54" y="241"/>
                  <a:pt x="14" y="322"/>
                </a:cubicBezTo>
                <a:cubicBezTo>
                  <a:pt x="0" y="361"/>
                  <a:pt x="0" y="415"/>
                  <a:pt x="41" y="442"/>
                </a:cubicBezTo>
                <a:cubicBezTo>
                  <a:pt x="54" y="455"/>
                  <a:pt x="81" y="455"/>
                  <a:pt x="107" y="455"/>
                </a:cubicBezTo>
                <a:cubicBezTo>
                  <a:pt x="121" y="455"/>
                  <a:pt x="148" y="455"/>
                  <a:pt x="161" y="429"/>
                </a:cubicBezTo>
                <a:lnTo>
                  <a:pt x="161" y="429"/>
                </a:lnTo>
                <a:cubicBezTo>
                  <a:pt x="148" y="468"/>
                  <a:pt x="134" y="509"/>
                  <a:pt x="107" y="549"/>
                </a:cubicBezTo>
                <a:cubicBezTo>
                  <a:pt x="68" y="602"/>
                  <a:pt x="81" y="696"/>
                  <a:pt x="134" y="736"/>
                </a:cubicBezTo>
                <a:cubicBezTo>
                  <a:pt x="148" y="763"/>
                  <a:pt x="175" y="776"/>
                  <a:pt x="202" y="776"/>
                </a:cubicBezTo>
                <a:cubicBezTo>
                  <a:pt x="214" y="789"/>
                  <a:pt x="228" y="789"/>
                  <a:pt x="241" y="789"/>
                </a:cubicBezTo>
                <a:cubicBezTo>
                  <a:pt x="282" y="789"/>
                  <a:pt x="309" y="776"/>
                  <a:pt x="335" y="763"/>
                </a:cubicBezTo>
                <a:cubicBezTo>
                  <a:pt x="389" y="723"/>
                  <a:pt x="442" y="696"/>
                  <a:pt x="496" y="656"/>
                </a:cubicBezTo>
                <a:cubicBezTo>
                  <a:pt x="523" y="643"/>
                  <a:pt x="535" y="616"/>
                  <a:pt x="562" y="602"/>
                </a:cubicBezTo>
                <a:cubicBezTo>
                  <a:pt x="616" y="575"/>
                  <a:pt x="656" y="549"/>
                  <a:pt x="683" y="495"/>
                </a:cubicBezTo>
                <a:cubicBezTo>
                  <a:pt x="723" y="442"/>
                  <a:pt x="710" y="375"/>
                  <a:pt x="683" y="322"/>
                </a:cubicBezTo>
                <a:cubicBezTo>
                  <a:pt x="656" y="295"/>
                  <a:pt x="642" y="281"/>
                  <a:pt x="616" y="268"/>
                </a:cubicBezTo>
                <a:lnTo>
                  <a:pt x="589" y="268"/>
                </a:lnTo>
                <a:cubicBezTo>
                  <a:pt x="589" y="241"/>
                  <a:pt x="603" y="215"/>
                  <a:pt x="603" y="188"/>
                </a:cubicBezTo>
                <a:cubicBezTo>
                  <a:pt x="616" y="161"/>
                  <a:pt x="616" y="134"/>
                  <a:pt x="603" y="108"/>
                </a:cubicBezTo>
                <a:cubicBezTo>
                  <a:pt x="603" y="94"/>
                  <a:pt x="589" y="67"/>
                  <a:pt x="562" y="54"/>
                </a:cubicBezTo>
                <a:cubicBezTo>
                  <a:pt x="535" y="27"/>
                  <a:pt x="496" y="1"/>
                  <a:pt x="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2"/>
          <p:cNvSpPr/>
          <p:nvPr/>
        </p:nvSpPr>
        <p:spPr>
          <a:xfrm>
            <a:off x="6282346" y="1259143"/>
            <a:ext cx="160055" cy="90865"/>
          </a:xfrm>
          <a:custGeom>
            <a:avLst/>
            <a:gdLst/>
            <a:ahLst/>
            <a:cxnLst/>
            <a:rect l="l" t="t" r="r" b="b"/>
            <a:pathLst>
              <a:path w="1485" h="843" extrusionOk="0">
                <a:moveTo>
                  <a:pt x="723" y="0"/>
                </a:moveTo>
                <a:cubicBezTo>
                  <a:pt x="308" y="0"/>
                  <a:pt x="1" y="361"/>
                  <a:pt x="1" y="361"/>
                </a:cubicBezTo>
                <a:cubicBezTo>
                  <a:pt x="27" y="414"/>
                  <a:pt x="40" y="468"/>
                  <a:pt x="40" y="535"/>
                </a:cubicBezTo>
                <a:cubicBezTo>
                  <a:pt x="40" y="535"/>
                  <a:pt x="442" y="548"/>
                  <a:pt x="656" y="842"/>
                </a:cubicBezTo>
                <a:lnTo>
                  <a:pt x="670" y="830"/>
                </a:lnTo>
                <a:cubicBezTo>
                  <a:pt x="670" y="830"/>
                  <a:pt x="750" y="628"/>
                  <a:pt x="937" y="575"/>
                </a:cubicBezTo>
                <a:cubicBezTo>
                  <a:pt x="982" y="562"/>
                  <a:pt x="1026" y="556"/>
                  <a:pt x="1068" y="556"/>
                </a:cubicBezTo>
                <a:cubicBezTo>
                  <a:pt x="1282" y="556"/>
                  <a:pt x="1458" y="696"/>
                  <a:pt x="1458" y="696"/>
                </a:cubicBezTo>
                <a:cubicBezTo>
                  <a:pt x="1458" y="696"/>
                  <a:pt x="1458" y="548"/>
                  <a:pt x="1485" y="361"/>
                </a:cubicBezTo>
                <a:cubicBezTo>
                  <a:pt x="1485" y="361"/>
                  <a:pt x="1271" y="0"/>
                  <a:pt x="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2"/>
          <p:cNvSpPr/>
          <p:nvPr/>
        </p:nvSpPr>
        <p:spPr>
          <a:xfrm>
            <a:off x="6173095" y="1197380"/>
            <a:ext cx="340374" cy="115440"/>
          </a:xfrm>
          <a:custGeom>
            <a:avLst/>
            <a:gdLst/>
            <a:ahLst/>
            <a:cxnLst/>
            <a:rect l="l" t="t" r="r" b="b"/>
            <a:pathLst>
              <a:path w="3158" h="1071" extrusionOk="0">
                <a:moveTo>
                  <a:pt x="1779" y="1"/>
                </a:moveTo>
                <a:cubicBezTo>
                  <a:pt x="1431" y="1"/>
                  <a:pt x="1285" y="375"/>
                  <a:pt x="1285" y="375"/>
                </a:cubicBezTo>
                <a:cubicBezTo>
                  <a:pt x="1285" y="375"/>
                  <a:pt x="1041" y="155"/>
                  <a:pt x="758" y="155"/>
                </a:cubicBezTo>
                <a:cubicBezTo>
                  <a:pt x="672" y="155"/>
                  <a:pt x="582" y="176"/>
                  <a:pt x="495" y="229"/>
                </a:cubicBezTo>
                <a:cubicBezTo>
                  <a:pt x="120" y="443"/>
                  <a:pt x="13" y="871"/>
                  <a:pt x="1" y="910"/>
                </a:cubicBezTo>
                <a:cubicBezTo>
                  <a:pt x="27" y="884"/>
                  <a:pt x="67" y="857"/>
                  <a:pt x="94" y="844"/>
                </a:cubicBezTo>
                <a:cubicBezTo>
                  <a:pt x="193" y="794"/>
                  <a:pt x="287" y="773"/>
                  <a:pt x="375" y="773"/>
                </a:cubicBezTo>
                <a:cubicBezTo>
                  <a:pt x="595" y="773"/>
                  <a:pt x="770" y="908"/>
                  <a:pt x="857" y="1071"/>
                </a:cubicBezTo>
                <a:cubicBezTo>
                  <a:pt x="857" y="1071"/>
                  <a:pt x="1164" y="710"/>
                  <a:pt x="1579" y="710"/>
                </a:cubicBezTo>
                <a:cubicBezTo>
                  <a:pt x="2127" y="710"/>
                  <a:pt x="2341" y="1071"/>
                  <a:pt x="2341" y="1071"/>
                </a:cubicBezTo>
                <a:cubicBezTo>
                  <a:pt x="2392" y="763"/>
                  <a:pt x="2530" y="333"/>
                  <a:pt x="2905" y="333"/>
                </a:cubicBezTo>
                <a:cubicBezTo>
                  <a:pt x="2922" y="333"/>
                  <a:pt x="2939" y="334"/>
                  <a:pt x="2956" y="336"/>
                </a:cubicBezTo>
                <a:cubicBezTo>
                  <a:pt x="3037" y="336"/>
                  <a:pt x="3104" y="362"/>
                  <a:pt x="3157" y="402"/>
                </a:cubicBezTo>
                <a:cubicBezTo>
                  <a:pt x="3004" y="205"/>
                  <a:pt x="2829" y="147"/>
                  <a:pt x="2675" y="147"/>
                </a:cubicBezTo>
                <a:cubicBezTo>
                  <a:pt x="2452" y="147"/>
                  <a:pt x="2275" y="268"/>
                  <a:pt x="2275" y="268"/>
                </a:cubicBezTo>
                <a:cubicBezTo>
                  <a:pt x="2275" y="268"/>
                  <a:pt x="2087" y="1"/>
                  <a:pt x="17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2"/>
          <p:cNvSpPr/>
          <p:nvPr/>
        </p:nvSpPr>
        <p:spPr>
          <a:xfrm>
            <a:off x="6327905" y="1226348"/>
            <a:ext cx="219226" cy="282942"/>
          </a:xfrm>
          <a:custGeom>
            <a:avLst/>
            <a:gdLst/>
            <a:ahLst/>
            <a:cxnLst/>
            <a:rect l="l" t="t" r="r" b="b"/>
            <a:pathLst>
              <a:path w="2034" h="2625" extrusionOk="0">
                <a:moveTo>
                  <a:pt x="1394" y="0"/>
                </a:moveTo>
                <a:cubicBezTo>
                  <a:pt x="1019" y="0"/>
                  <a:pt x="881" y="430"/>
                  <a:pt x="830" y="738"/>
                </a:cubicBezTo>
                <a:cubicBezTo>
                  <a:pt x="803" y="925"/>
                  <a:pt x="803" y="1073"/>
                  <a:pt x="803" y="1073"/>
                </a:cubicBezTo>
                <a:cubicBezTo>
                  <a:pt x="803" y="1073"/>
                  <a:pt x="627" y="933"/>
                  <a:pt x="413" y="933"/>
                </a:cubicBezTo>
                <a:cubicBezTo>
                  <a:pt x="371" y="933"/>
                  <a:pt x="327" y="939"/>
                  <a:pt x="282" y="952"/>
                </a:cubicBezTo>
                <a:cubicBezTo>
                  <a:pt x="95" y="1005"/>
                  <a:pt x="15" y="1207"/>
                  <a:pt x="15" y="1207"/>
                </a:cubicBezTo>
                <a:lnTo>
                  <a:pt x="1" y="1219"/>
                </a:lnTo>
                <a:cubicBezTo>
                  <a:pt x="81" y="1314"/>
                  <a:pt x="134" y="1433"/>
                  <a:pt x="161" y="1594"/>
                </a:cubicBezTo>
                <a:cubicBezTo>
                  <a:pt x="161" y="1594"/>
                  <a:pt x="225" y="1560"/>
                  <a:pt x="318" y="1560"/>
                </a:cubicBezTo>
                <a:cubicBezTo>
                  <a:pt x="402" y="1560"/>
                  <a:pt x="509" y="1587"/>
                  <a:pt x="616" y="1688"/>
                </a:cubicBezTo>
                <a:cubicBezTo>
                  <a:pt x="897" y="1956"/>
                  <a:pt x="776" y="2584"/>
                  <a:pt x="764" y="2624"/>
                </a:cubicBezTo>
                <a:cubicBezTo>
                  <a:pt x="1419" y="2384"/>
                  <a:pt x="1793" y="1822"/>
                  <a:pt x="1900" y="1421"/>
                </a:cubicBezTo>
                <a:cubicBezTo>
                  <a:pt x="2034" y="939"/>
                  <a:pt x="1994" y="283"/>
                  <a:pt x="1646" y="69"/>
                </a:cubicBezTo>
                <a:cubicBezTo>
                  <a:pt x="1593" y="29"/>
                  <a:pt x="1526" y="3"/>
                  <a:pt x="1445" y="3"/>
                </a:cubicBezTo>
                <a:cubicBezTo>
                  <a:pt x="1428" y="1"/>
                  <a:pt x="1411" y="0"/>
                  <a:pt x="1394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2"/>
          <p:cNvSpPr/>
          <p:nvPr/>
        </p:nvSpPr>
        <p:spPr>
          <a:xfrm>
            <a:off x="6152565" y="1264535"/>
            <a:ext cx="295751" cy="247371"/>
          </a:xfrm>
          <a:custGeom>
            <a:avLst/>
            <a:gdLst/>
            <a:ahLst/>
            <a:cxnLst/>
            <a:rect l="l" t="t" r="r" b="b"/>
            <a:pathLst>
              <a:path w="2744" h="2295" extrusionOk="0">
                <a:moveTo>
                  <a:pt x="710" y="1"/>
                </a:moveTo>
                <a:cubicBezTo>
                  <a:pt x="622" y="1"/>
                  <a:pt x="528" y="22"/>
                  <a:pt x="429" y="72"/>
                </a:cubicBezTo>
                <a:cubicBezTo>
                  <a:pt x="402" y="85"/>
                  <a:pt x="362" y="112"/>
                  <a:pt x="336" y="138"/>
                </a:cubicBezTo>
                <a:cubicBezTo>
                  <a:pt x="1" y="513"/>
                  <a:pt x="81" y="1945"/>
                  <a:pt x="1406" y="2239"/>
                </a:cubicBezTo>
                <a:cubicBezTo>
                  <a:pt x="1596" y="2277"/>
                  <a:pt x="1775" y="2295"/>
                  <a:pt x="1944" y="2295"/>
                </a:cubicBezTo>
                <a:cubicBezTo>
                  <a:pt x="2189" y="2295"/>
                  <a:pt x="2411" y="2257"/>
                  <a:pt x="2610" y="2185"/>
                </a:cubicBezTo>
                <a:cubicBezTo>
                  <a:pt x="2622" y="2145"/>
                  <a:pt x="2743" y="1517"/>
                  <a:pt x="2462" y="1249"/>
                </a:cubicBezTo>
                <a:cubicBezTo>
                  <a:pt x="2355" y="1148"/>
                  <a:pt x="2248" y="1121"/>
                  <a:pt x="2164" y="1121"/>
                </a:cubicBezTo>
                <a:cubicBezTo>
                  <a:pt x="2071" y="1121"/>
                  <a:pt x="2007" y="1155"/>
                  <a:pt x="2007" y="1155"/>
                </a:cubicBezTo>
                <a:cubicBezTo>
                  <a:pt x="1980" y="994"/>
                  <a:pt x="1927" y="875"/>
                  <a:pt x="1847" y="780"/>
                </a:cubicBezTo>
                <a:cubicBezTo>
                  <a:pt x="1633" y="486"/>
                  <a:pt x="1231" y="473"/>
                  <a:pt x="1231" y="473"/>
                </a:cubicBezTo>
                <a:cubicBezTo>
                  <a:pt x="1231" y="406"/>
                  <a:pt x="1218" y="352"/>
                  <a:pt x="1192" y="299"/>
                </a:cubicBezTo>
                <a:cubicBezTo>
                  <a:pt x="1105" y="136"/>
                  <a:pt x="930" y="1"/>
                  <a:pt x="710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2"/>
          <p:cNvSpPr/>
          <p:nvPr/>
        </p:nvSpPr>
        <p:spPr>
          <a:xfrm>
            <a:off x="6219857" y="1328909"/>
            <a:ext cx="176007" cy="141417"/>
          </a:xfrm>
          <a:custGeom>
            <a:avLst/>
            <a:gdLst/>
            <a:ahLst/>
            <a:cxnLst/>
            <a:rect l="l" t="t" r="r" b="b"/>
            <a:pathLst>
              <a:path w="1633" h="1312" extrusionOk="0">
                <a:moveTo>
                  <a:pt x="215" y="1"/>
                </a:moveTo>
                <a:cubicBezTo>
                  <a:pt x="122" y="1"/>
                  <a:pt x="42" y="67"/>
                  <a:pt x="15" y="161"/>
                </a:cubicBezTo>
                <a:cubicBezTo>
                  <a:pt x="1" y="254"/>
                  <a:pt x="15" y="349"/>
                  <a:pt x="42" y="442"/>
                </a:cubicBezTo>
                <a:cubicBezTo>
                  <a:pt x="68" y="616"/>
                  <a:pt x="149" y="763"/>
                  <a:pt x="256" y="896"/>
                </a:cubicBezTo>
                <a:cubicBezTo>
                  <a:pt x="282" y="991"/>
                  <a:pt x="376" y="1044"/>
                  <a:pt x="456" y="1084"/>
                </a:cubicBezTo>
                <a:cubicBezTo>
                  <a:pt x="616" y="1178"/>
                  <a:pt x="791" y="1244"/>
                  <a:pt x="964" y="1285"/>
                </a:cubicBezTo>
                <a:cubicBezTo>
                  <a:pt x="1044" y="1298"/>
                  <a:pt x="1151" y="1312"/>
                  <a:pt x="1258" y="1312"/>
                </a:cubicBezTo>
                <a:cubicBezTo>
                  <a:pt x="1392" y="1312"/>
                  <a:pt x="1526" y="1285"/>
                  <a:pt x="1567" y="1151"/>
                </a:cubicBezTo>
                <a:cubicBezTo>
                  <a:pt x="1633" y="950"/>
                  <a:pt x="1499" y="736"/>
                  <a:pt x="1312" y="670"/>
                </a:cubicBezTo>
                <a:cubicBezTo>
                  <a:pt x="1272" y="656"/>
                  <a:pt x="1246" y="656"/>
                  <a:pt x="1205" y="656"/>
                </a:cubicBezTo>
                <a:cubicBezTo>
                  <a:pt x="1139" y="656"/>
                  <a:pt x="1071" y="670"/>
                  <a:pt x="1018" y="709"/>
                </a:cubicBezTo>
                <a:cubicBezTo>
                  <a:pt x="1005" y="656"/>
                  <a:pt x="991" y="616"/>
                  <a:pt x="991" y="575"/>
                </a:cubicBezTo>
                <a:cubicBezTo>
                  <a:pt x="964" y="429"/>
                  <a:pt x="951" y="254"/>
                  <a:pt x="777" y="242"/>
                </a:cubicBezTo>
                <a:lnTo>
                  <a:pt x="750" y="242"/>
                </a:lnTo>
                <a:cubicBezTo>
                  <a:pt x="657" y="242"/>
                  <a:pt x="590" y="295"/>
                  <a:pt x="536" y="361"/>
                </a:cubicBezTo>
                <a:cubicBezTo>
                  <a:pt x="496" y="228"/>
                  <a:pt x="443" y="94"/>
                  <a:pt x="309" y="28"/>
                </a:cubicBezTo>
                <a:cubicBezTo>
                  <a:pt x="282" y="14"/>
                  <a:pt x="256" y="1"/>
                  <a:pt x="21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2"/>
          <p:cNvSpPr/>
          <p:nvPr/>
        </p:nvSpPr>
        <p:spPr>
          <a:xfrm>
            <a:off x="6423932" y="1291677"/>
            <a:ext cx="95278" cy="142818"/>
          </a:xfrm>
          <a:custGeom>
            <a:avLst/>
            <a:gdLst/>
            <a:ahLst/>
            <a:cxnLst/>
            <a:rect l="l" t="t" r="r" b="b"/>
            <a:pathLst>
              <a:path w="884" h="1325" extrusionOk="0">
                <a:moveTo>
                  <a:pt x="563" y="1"/>
                </a:moveTo>
                <a:cubicBezTo>
                  <a:pt x="523" y="1"/>
                  <a:pt x="482" y="14"/>
                  <a:pt x="456" y="28"/>
                </a:cubicBezTo>
                <a:cubicBezTo>
                  <a:pt x="363" y="94"/>
                  <a:pt x="336" y="201"/>
                  <a:pt x="309" y="295"/>
                </a:cubicBezTo>
                <a:cubicBezTo>
                  <a:pt x="295" y="388"/>
                  <a:pt x="282" y="468"/>
                  <a:pt x="268" y="563"/>
                </a:cubicBezTo>
                <a:lnTo>
                  <a:pt x="268" y="629"/>
                </a:lnTo>
                <a:cubicBezTo>
                  <a:pt x="242" y="616"/>
                  <a:pt x="215" y="602"/>
                  <a:pt x="175" y="602"/>
                </a:cubicBezTo>
                <a:lnTo>
                  <a:pt x="149" y="602"/>
                </a:lnTo>
                <a:cubicBezTo>
                  <a:pt x="81" y="616"/>
                  <a:pt x="28" y="670"/>
                  <a:pt x="15" y="736"/>
                </a:cubicBezTo>
                <a:cubicBezTo>
                  <a:pt x="1" y="789"/>
                  <a:pt x="1" y="843"/>
                  <a:pt x="28" y="896"/>
                </a:cubicBezTo>
                <a:cubicBezTo>
                  <a:pt x="54" y="991"/>
                  <a:pt x="81" y="1098"/>
                  <a:pt x="149" y="1178"/>
                </a:cubicBezTo>
                <a:cubicBezTo>
                  <a:pt x="161" y="1231"/>
                  <a:pt x="175" y="1271"/>
                  <a:pt x="242" y="1298"/>
                </a:cubicBezTo>
                <a:cubicBezTo>
                  <a:pt x="268" y="1312"/>
                  <a:pt x="295" y="1324"/>
                  <a:pt x="322" y="1324"/>
                </a:cubicBezTo>
                <a:cubicBezTo>
                  <a:pt x="363" y="1324"/>
                  <a:pt x="416" y="1298"/>
                  <a:pt x="456" y="1271"/>
                </a:cubicBezTo>
                <a:cubicBezTo>
                  <a:pt x="456" y="1258"/>
                  <a:pt x="470" y="1244"/>
                  <a:pt x="482" y="1231"/>
                </a:cubicBezTo>
                <a:cubicBezTo>
                  <a:pt x="509" y="1231"/>
                  <a:pt x="536" y="1217"/>
                  <a:pt x="550" y="1191"/>
                </a:cubicBezTo>
                <a:cubicBezTo>
                  <a:pt x="791" y="977"/>
                  <a:pt x="884" y="643"/>
                  <a:pt x="830" y="335"/>
                </a:cubicBezTo>
                <a:cubicBezTo>
                  <a:pt x="817" y="268"/>
                  <a:pt x="804" y="188"/>
                  <a:pt x="764" y="121"/>
                </a:cubicBezTo>
                <a:cubicBezTo>
                  <a:pt x="723" y="40"/>
                  <a:pt x="643" y="1"/>
                  <a:pt x="5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2"/>
          <p:cNvSpPr/>
          <p:nvPr/>
        </p:nvSpPr>
        <p:spPr>
          <a:xfrm>
            <a:off x="6337129" y="1045147"/>
            <a:ext cx="476176" cy="385554"/>
          </a:xfrm>
          <a:custGeom>
            <a:avLst/>
            <a:gdLst/>
            <a:ahLst/>
            <a:cxnLst/>
            <a:rect l="l" t="t" r="r" b="b"/>
            <a:pathLst>
              <a:path w="4418" h="3577" extrusionOk="0">
                <a:moveTo>
                  <a:pt x="1411" y="0"/>
                </a:moveTo>
                <a:cubicBezTo>
                  <a:pt x="1340" y="0"/>
                  <a:pt x="1265" y="12"/>
                  <a:pt x="1184" y="39"/>
                </a:cubicBezTo>
                <a:cubicBezTo>
                  <a:pt x="421" y="293"/>
                  <a:pt x="850" y="1310"/>
                  <a:pt x="850" y="1310"/>
                </a:cubicBezTo>
                <a:cubicBezTo>
                  <a:pt x="850" y="1310"/>
                  <a:pt x="777" y="1282"/>
                  <a:pt x="675" y="1282"/>
                </a:cubicBezTo>
                <a:cubicBezTo>
                  <a:pt x="524" y="1282"/>
                  <a:pt x="309" y="1345"/>
                  <a:pt x="181" y="1658"/>
                </a:cubicBezTo>
                <a:cubicBezTo>
                  <a:pt x="0" y="2086"/>
                  <a:pt x="353" y="2581"/>
                  <a:pt x="925" y="2581"/>
                </a:cubicBezTo>
                <a:cubicBezTo>
                  <a:pt x="1031" y="2581"/>
                  <a:pt x="1145" y="2564"/>
                  <a:pt x="1265" y="2527"/>
                </a:cubicBezTo>
                <a:lnTo>
                  <a:pt x="1265" y="2527"/>
                </a:lnTo>
                <a:cubicBezTo>
                  <a:pt x="1265" y="2527"/>
                  <a:pt x="1064" y="3463"/>
                  <a:pt x="1880" y="3570"/>
                </a:cubicBezTo>
                <a:cubicBezTo>
                  <a:pt x="1916" y="3575"/>
                  <a:pt x="1952" y="3577"/>
                  <a:pt x="1986" y="3577"/>
                </a:cubicBezTo>
                <a:cubicBezTo>
                  <a:pt x="2728" y="3577"/>
                  <a:pt x="2923" y="2514"/>
                  <a:pt x="2923" y="2514"/>
                </a:cubicBezTo>
                <a:cubicBezTo>
                  <a:pt x="2923" y="2514"/>
                  <a:pt x="3044" y="2533"/>
                  <a:pt x="3214" y="2533"/>
                </a:cubicBezTo>
                <a:cubicBezTo>
                  <a:pt x="3578" y="2533"/>
                  <a:pt x="4169" y="2446"/>
                  <a:pt x="4288" y="1898"/>
                </a:cubicBezTo>
                <a:cubicBezTo>
                  <a:pt x="4418" y="1296"/>
                  <a:pt x="3803" y="1221"/>
                  <a:pt x="3488" y="1221"/>
                </a:cubicBezTo>
                <a:cubicBezTo>
                  <a:pt x="3383" y="1221"/>
                  <a:pt x="3311" y="1230"/>
                  <a:pt x="3311" y="1230"/>
                </a:cubicBezTo>
                <a:cubicBezTo>
                  <a:pt x="3311" y="1230"/>
                  <a:pt x="3792" y="641"/>
                  <a:pt x="3391" y="293"/>
                </a:cubicBezTo>
                <a:cubicBezTo>
                  <a:pt x="3265" y="186"/>
                  <a:pt x="3129" y="145"/>
                  <a:pt x="2996" y="145"/>
                </a:cubicBezTo>
                <a:cubicBezTo>
                  <a:pt x="2566" y="145"/>
                  <a:pt x="2160" y="574"/>
                  <a:pt x="2160" y="574"/>
                </a:cubicBezTo>
                <a:cubicBezTo>
                  <a:pt x="2160" y="574"/>
                  <a:pt x="1905" y="0"/>
                  <a:pt x="14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2"/>
          <p:cNvSpPr/>
          <p:nvPr/>
        </p:nvSpPr>
        <p:spPr>
          <a:xfrm>
            <a:off x="6539185" y="1156756"/>
            <a:ext cx="137206" cy="99488"/>
          </a:xfrm>
          <a:custGeom>
            <a:avLst/>
            <a:gdLst/>
            <a:ahLst/>
            <a:cxnLst/>
            <a:rect l="l" t="t" r="r" b="b"/>
            <a:pathLst>
              <a:path w="1273" h="923" extrusionOk="0">
                <a:moveTo>
                  <a:pt x="630" y="0"/>
                </a:moveTo>
                <a:cubicBezTo>
                  <a:pt x="282" y="0"/>
                  <a:pt x="1" y="214"/>
                  <a:pt x="1" y="468"/>
                </a:cubicBezTo>
                <a:cubicBezTo>
                  <a:pt x="1" y="722"/>
                  <a:pt x="282" y="923"/>
                  <a:pt x="630" y="923"/>
                </a:cubicBezTo>
                <a:cubicBezTo>
                  <a:pt x="978" y="923"/>
                  <a:pt x="1272" y="722"/>
                  <a:pt x="1272" y="468"/>
                </a:cubicBezTo>
                <a:cubicBezTo>
                  <a:pt x="1272" y="214"/>
                  <a:pt x="978" y="0"/>
                  <a:pt x="6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6496805" y="1079943"/>
            <a:ext cx="98080" cy="102398"/>
          </a:xfrm>
          <a:custGeom>
            <a:avLst/>
            <a:gdLst/>
            <a:ahLst/>
            <a:cxnLst/>
            <a:rect l="l" t="t" r="r" b="b"/>
            <a:pathLst>
              <a:path w="910" h="950" extrusionOk="0">
                <a:moveTo>
                  <a:pt x="468" y="0"/>
                </a:moveTo>
                <a:cubicBezTo>
                  <a:pt x="414" y="0"/>
                  <a:pt x="375" y="27"/>
                  <a:pt x="334" y="54"/>
                </a:cubicBezTo>
                <a:lnTo>
                  <a:pt x="307" y="54"/>
                </a:lnTo>
                <a:cubicBezTo>
                  <a:pt x="281" y="54"/>
                  <a:pt x="254" y="67"/>
                  <a:pt x="227" y="81"/>
                </a:cubicBezTo>
                <a:cubicBezTo>
                  <a:pt x="214" y="81"/>
                  <a:pt x="214" y="93"/>
                  <a:pt x="200" y="107"/>
                </a:cubicBezTo>
                <a:lnTo>
                  <a:pt x="134" y="107"/>
                </a:lnTo>
                <a:cubicBezTo>
                  <a:pt x="54" y="134"/>
                  <a:pt x="13" y="188"/>
                  <a:pt x="13" y="268"/>
                </a:cubicBezTo>
                <a:cubicBezTo>
                  <a:pt x="0" y="388"/>
                  <a:pt x="13" y="509"/>
                  <a:pt x="54" y="616"/>
                </a:cubicBezTo>
                <a:cubicBezTo>
                  <a:pt x="80" y="669"/>
                  <a:pt x="93" y="735"/>
                  <a:pt x="134" y="776"/>
                </a:cubicBezTo>
                <a:cubicBezTo>
                  <a:pt x="174" y="830"/>
                  <a:pt x="214" y="883"/>
                  <a:pt x="254" y="923"/>
                </a:cubicBezTo>
                <a:cubicBezTo>
                  <a:pt x="281" y="937"/>
                  <a:pt x="321" y="949"/>
                  <a:pt x="348" y="949"/>
                </a:cubicBezTo>
                <a:cubicBezTo>
                  <a:pt x="375" y="949"/>
                  <a:pt x="401" y="949"/>
                  <a:pt x="428" y="923"/>
                </a:cubicBezTo>
                <a:cubicBezTo>
                  <a:pt x="455" y="910"/>
                  <a:pt x="468" y="869"/>
                  <a:pt x="468" y="842"/>
                </a:cubicBezTo>
                <a:lnTo>
                  <a:pt x="508" y="842"/>
                </a:lnTo>
                <a:cubicBezTo>
                  <a:pt x="535" y="842"/>
                  <a:pt x="562" y="842"/>
                  <a:pt x="589" y="830"/>
                </a:cubicBezTo>
                <a:lnTo>
                  <a:pt x="642" y="776"/>
                </a:lnTo>
                <a:lnTo>
                  <a:pt x="655" y="776"/>
                </a:lnTo>
                <a:cubicBezTo>
                  <a:pt x="709" y="762"/>
                  <a:pt x="749" y="735"/>
                  <a:pt x="776" y="682"/>
                </a:cubicBezTo>
                <a:cubicBezTo>
                  <a:pt x="830" y="669"/>
                  <a:pt x="883" y="628"/>
                  <a:pt x="896" y="575"/>
                </a:cubicBezTo>
                <a:cubicBezTo>
                  <a:pt x="896" y="535"/>
                  <a:pt x="910" y="495"/>
                  <a:pt x="896" y="441"/>
                </a:cubicBezTo>
                <a:cubicBezTo>
                  <a:pt x="883" y="414"/>
                  <a:pt x="869" y="375"/>
                  <a:pt x="856" y="348"/>
                </a:cubicBezTo>
                <a:cubicBezTo>
                  <a:pt x="842" y="307"/>
                  <a:pt x="803" y="254"/>
                  <a:pt x="776" y="214"/>
                </a:cubicBezTo>
                <a:cubicBezTo>
                  <a:pt x="709" y="147"/>
                  <a:pt x="628" y="81"/>
                  <a:pt x="535" y="27"/>
                </a:cubicBezTo>
                <a:cubicBezTo>
                  <a:pt x="521" y="13"/>
                  <a:pt x="495" y="0"/>
                  <a:pt x="4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>
            <a:off x="6612988" y="1086903"/>
            <a:ext cx="92368" cy="85152"/>
          </a:xfrm>
          <a:custGeom>
            <a:avLst/>
            <a:gdLst/>
            <a:ahLst/>
            <a:cxnLst/>
            <a:rect l="l" t="t" r="r" b="b"/>
            <a:pathLst>
              <a:path w="857" h="790" extrusionOk="0">
                <a:moveTo>
                  <a:pt x="456" y="1"/>
                </a:moveTo>
                <a:cubicBezTo>
                  <a:pt x="349" y="40"/>
                  <a:pt x="256" y="94"/>
                  <a:pt x="175" y="174"/>
                </a:cubicBezTo>
                <a:cubicBezTo>
                  <a:pt x="135" y="201"/>
                  <a:pt x="108" y="241"/>
                  <a:pt x="81" y="281"/>
                </a:cubicBezTo>
                <a:cubicBezTo>
                  <a:pt x="54" y="295"/>
                  <a:pt x="54" y="322"/>
                  <a:pt x="42" y="348"/>
                </a:cubicBezTo>
                <a:cubicBezTo>
                  <a:pt x="28" y="361"/>
                  <a:pt x="15" y="388"/>
                  <a:pt x="15" y="402"/>
                </a:cubicBezTo>
                <a:cubicBezTo>
                  <a:pt x="1" y="429"/>
                  <a:pt x="15" y="455"/>
                  <a:pt x="15" y="468"/>
                </a:cubicBezTo>
                <a:cubicBezTo>
                  <a:pt x="28" y="522"/>
                  <a:pt x="68" y="548"/>
                  <a:pt x="122" y="548"/>
                </a:cubicBezTo>
                <a:lnTo>
                  <a:pt x="149" y="548"/>
                </a:lnTo>
                <a:lnTo>
                  <a:pt x="161" y="536"/>
                </a:lnTo>
                <a:cubicBezTo>
                  <a:pt x="161" y="562"/>
                  <a:pt x="175" y="575"/>
                  <a:pt x="188" y="589"/>
                </a:cubicBezTo>
                <a:cubicBezTo>
                  <a:pt x="229" y="629"/>
                  <a:pt x="282" y="655"/>
                  <a:pt x="336" y="655"/>
                </a:cubicBezTo>
                <a:lnTo>
                  <a:pt x="363" y="655"/>
                </a:lnTo>
                <a:cubicBezTo>
                  <a:pt x="363" y="669"/>
                  <a:pt x="363" y="696"/>
                  <a:pt x="375" y="709"/>
                </a:cubicBezTo>
                <a:cubicBezTo>
                  <a:pt x="402" y="762"/>
                  <a:pt x="456" y="789"/>
                  <a:pt x="509" y="789"/>
                </a:cubicBezTo>
                <a:cubicBezTo>
                  <a:pt x="523" y="789"/>
                  <a:pt x="536" y="789"/>
                  <a:pt x="536" y="776"/>
                </a:cubicBezTo>
                <a:cubicBezTo>
                  <a:pt x="603" y="776"/>
                  <a:pt x="657" y="723"/>
                  <a:pt x="696" y="682"/>
                </a:cubicBezTo>
                <a:cubicBezTo>
                  <a:pt x="723" y="655"/>
                  <a:pt x="764" y="616"/>
                  <a:pt x="791" y="562"/>
                </a:cubicBezTo>
                <a:cubicBezTo>
                  <a:pt x="830" y="482"/>
                  <a:pt x="857" y="375"/>
                  <a:pt x="844" y="268"/>
                </a:cubicBezTo>
                <a:cubicBezTo>
                  <a:pt x="844" y="215"/>
                  <a:pt x="817" y="174"/>
                  <a:pt x="777" y="147"/>
                </a:cubicBezTo>
                <a:cubicBezTo>
                  <a:pt x="750" y="134"/>
                  <a:pt x="723" y="120"/>
                  <a:pt x="696" y="120"/>
                </a:cubicBezTo>
                <a:cubicBezTo>
                  <a:pt x="684" y="120"/>
                  <a:pt x="657" y="120"/>
                  <a:pt x="643" y="134"/>
                </a:cubicBezTo>
                <a:cubicBezTo>
                  <a:pt x="630" y="94"/>
                  <a:pt x="616" y="67"/>
                  <a:pt x="589" y="40"/>
                </a:cubicBezTo>
                <a:cubicBezTo>
                  <a:pt x="563" y="13"/>
                  <a:pt x="536" y="1"/>
                  <a:pt x="4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2"/>
          <p:cNvSpPr/>
          <p:nvPr/>
        </p:nvSpPr>
        <p:spPr>
          <a:xfrm>
            <a:off x="6465690" y="1171805"/>
            <a:ext cx="66394" cy="50660"/>
          </a:xfrm>
          <a:custGeom>
            <a:avLst/>
            <a:gdLst/>
            <a:ahLst/>
            <a:cxnLst/>
            <a:rect l="l" t="t" r="r" b="b"/>
            <a:pathLst>
              <a:path w="616" h="470" extrusionOk="0">
                <a:moveTo>
                  <a:pt x="307" y="0"/>
                </a:moveTo>
                <a:cubicBezTo>
                  <a:pt x="268" y="0"/>
                  <a:pt x="241" y="14"/>
                  <a:pt x="200" y="14"/>
                </a:cubicBezTo>
                <a:cubicBezTo>
                  <a:pt x="161" y="14"/>
                  <a:pt x="134" y="27"/>
                  <a:pt x="107" y="41"/>
                </a:cubicBezTo>
                <a:cubicBezTo>
                  <a:pt x="80" y="54"/>
                  <a:pt x="66" y="68"/>
                  <a:pt x="54" y="81"/>
                </a:cubicBezTo>
                <a:cubicBezTo>
                  <a:pt x="27" y="107"/>
                  <a:pt x="13" y="148"/>
                  <a:pt x="0" y="188"/>
                </a:cubicBezTo>
                <a:cubicBezTo>
                  <a:pt x="0" y="228"/>
                  <a:pt x="0" y="255"/>
                  <a:pt x="13" y="295"/>
                </a:cubicBezTo>
                <a:cubicBezTo>
                  <a:pt x="27" y="309"/>
                  <a:pt x="40" y="335"/>
                  <a:pt x="66" y="362"/>
                </a:cubicBezTo>
                <a:cubicBezTo>
                  <a:pt x="107" y="389"/>
                  <a:pt x="147" y="402"/>
                  <a:pt x="187" y="429"/>
                </a:cubicBezTo>
                <a:cubicBezTo>
                  <a:pt x="214" y="442"/>
                  <a:pt x="241" y="442"/>
                  <a:pt x="254" y="442"/>
                </a:cubicBezTo>
                <a:cubicBezTo>
                  <a:pt x="294" y="455"/>
                  <a:pt x="334" y="455"/>
                  <a:pt x="375" y="469"/>
                </a:cubicBezTo>
                <a:lnTo>
                  <a:pt x="388" y="469"/>
                </a:lnTo>
                <a:cubicBezTo>
                  <a:pt x="428" y="469"/>
                  <a:pt x="468" y="455"/>
                  <a:pt x="495" y="455"/>
                </a:cubicBezTo>
                <a:lnTo>
                  <a:pt x="535" y="429"/>
                </a:lnTo>
                <a:cubicBezTo>
                  <a:pt x="562" y="429"/>
                  <a:pt x="575" y="416"/>
                  <a:pt x="589" y="389"/>
                </a:cubicBezTo>
                <a:cubicBezTo>
                  <a:pt x="602" y="362"/>
                  <a:pt x="615" y="335"/>
                  <a:pt x="615" y="295"/>
                </a:cubicBezTo>
                <a:cubicBezTo>
                  <a:pt x="615" y="255"/>
                  <a:pt x="589" y="202"/>
                  <a:pt x="562" y="175"/>
                </a:cubicBezTo>
                <a:lnTo>
                  <a:pt x="562" y="148"/>
                </a:lnTo>
                <a:cubicBezTo>
                  <a:pt x="562" y="107"/>
                  <a:pt x="548" y="68"/>
                  <a:pt x="508" y="54"/>
                </a:cubicBezTo>
                <a:cubicBezTo>
                  <a:pt x="482" y="41"/>
                  <a:pt x="455" y="14"/>
                  <a:pt x="428" y="14"/>
                </a:cubicBezTo>
                <a:cubicBezTo>
                  <a:pt x="388" y="14"/>
                  <a:pt x="348" y="0"/>
                  <a:pt x="3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2"/>
          <p:cNvSpPr/>
          <p:nvPr/>
        </p:nvSpPr>
        <p:spPr>
          <a:xfrm>
            <a:off x="6544890" y="1259143"/>
            <a:ext cx="83745" cy="77930"/>
          </a:xfrm>
          <a:custGeom>
            <a:avLst/>
            <a:gdLst/>
            <a:ahLst/>
            <a:cxnLst/>
            <a:rect l="l" t="t" r="r" b="b"/>
            <a:pathLst>
              <a:path w="777" h="723" extrusionOk="0">
                <a:moveTo>
                  <a:pt x="241" y="0"/>
                </a:moveTo>
                <a:cubicBezTo>
                  <a:pt x="214" y="0"/>
                  <a:pt x="188" y="13"/>
                  <a:pt x="161" y="40"/>
                </a:cubicBezTo>
                <a:cubicBezTo>
                  <a:pt x="41" y="187"/>
                  <a:pt x="0" y="414"/>
                  <a:pt x="107" y="589"/>
                </a:cubicBezTo>
                <a:cubicBezTo>
                  <a:pt x="134" y="628"/>
                  <a:pt x="175" y="642"/>
                  <a:pt x="228" y="642"/>
                </a:cubicBezTo>
                <a:cubicBezTo>
                  <a:pt x="255" y="642"/>
                  <a:pt x="295" y="628"/>
                  <a:pt x="321" y="616"/>
                </a:cubicBezTo>
                <a:lnTo>
                  <a:pt x="321" y="602"/>
                </a:lnTo>
                <a:cubicBezTo>
                  <a:pt x="348" y="669"/>
                  <a:pt x="416" y="723"/>
                  <a:pt x="496" y="723"/>
                </a:cubicBezTo>
                <a:cubicBezTo>
                  <a:pt x="509" y="723"/>
                  <a:pt x="523" y="709"/>
                  <a:pt x="535" y="709"/>
                </a:cubicBezTo>
                <a:cubicBezTo>
                  <a:pt x="603" y="696"/>
                  <a:pt x="642" y="642"/>
                  <a:pt x="669" y="575"/>
                </a:cubicBezTo>
                <a:cubicBezTo>
                  <a:pt x="696" y="535"/>
                  <a:pt x="710" y="482"/>
                  <a:pt x="737" y="428"/>
                </a:cubicBezTo>
                <a:cubicBezTo>
                  <a:pt x="749" y="388"/>
                  <a:pt x="749" y="348"/>
                  <a:pt x="763" y="307"/>
                </a:cubicBezTo>
                <a:cubicBezTo>
                  <a:pt x="763" y="268"/>
                  <a:pt x="776" y="227"/>
                  <a:pt x="763" y="187"/>
                </a:cubicBezTo>
                <a:cubicBezTo>
                  <a:pt x="763" y="161"/>
                  <a:pt x="749" y="134"/>
                  <a:pt x="723" y="107"/>
                </a:cubicBezTo>
                <a:cubicBezTo>
                  <a:pt x="710" y="80"/>
                  <a:pt x="683" y="67"/>
                  <a:pt x="642" y="54"/>
                </a:cubicBezTo>
                <a:lnTo>
                  <a:pt x="630" y="54"/>
                </a:lnTo>
                <a:cubicBezTo>
                  <a:pt x="603" y="54"/>
                  <a:pt x="576" y="67"/>
                  <a:pt x="562" y="93"/>
                </a:cubicBezTo>
                <a:cubicBezTo>
                  <a:pt x="549" y="93"/>
                  <a:pt x="535" y="107"/>
                  <a:pt x="535" y="120"/>
                </a:cubicBezTo>
                <a:lnTo>
                  <a:pt x="496" y="80"/>
                </a:lnTo>
                <a:cubicBezTo>
                  <a:pt x="469" y="54"/>
                  <a:pt x="428" y="40"/>
                  <a:pt x="389" y="40"/>
                </a:cubicBezTo>
                <a:cubicBezTo>
                  <a:pt x="375" y="40"/>
                  <a:pt x="362" y="40"/>
                  <a:pt x="335" y="54"/>
                </a:cubicBezTo>
                <a:lnTo>
                  <a:pt x="309" y="27"/>
                </a:lnTo>
                <a:cubicBezTo>
                  <a:pt x="282" y="13"/>
                  <a:pt x="268" y="0"/>
                  <a:pt x="2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2"/>
          <p:cNvSpPr/>
          <p:nvPr/>
        </p:nvSpPr>
        <p:spPr>
          <a:xfrm>
            <a:off x="6688088" y="1170674"/>
            <a:ext cx="83638" cy="89464"/>
          </a:xfrm>
          <a:custGeom>
            <a:avLst/>
            <a:gdLst/>
            <a:ahLst/>
            <a:cxnLst/>
            <a:rect l="l" t="t" r="r" b="b"/>
            <a:pathLst>
              <a:path w="776" h="830" extrusionOk="0">
                <a:moveTo>
                  <a:pt x="268" y="1"/>
                </a:moveTo>
                <a:cubicBezTo>
                  <a:pt x="214" y="13"/>
                  <a:pt x="174" y="27"/>
                  <a:pt x="120" y="54"/>
                </a:cubicBezTo>
                <a:cubicBezTo>
                  <a:pt x="66" y="81"/>
                  <a:pt x="54" y="147"/>
                  <a:pt x="80" y="201"/>
                </a:cubicBezTo>
                <a:cubicBezTo>
                  <a:pt x="93" y="227"/>
                  <a:pt x="120" y="254"/>
                  <a:pt x="161" y="254"/>
                </a:cubicBezTo>
                <a:cubicBezTo>
                  <a:pt x="107" y="295"/>
                  <a:pt x="80" y="334"/>
                  <a:pt x="80" y="402"/>
                </a:cubicBezTo>
                <a:cubicBezTo>
                  <a:pt x="80" y="429"/>
                  <a:pt x="93" y="468"/>
                  <a:pt x="107" y="495"/>
                </a:cubicBezTo>
                <a:cubicBezTo>
                  <a:pt x="54" y="522"/>
                  <a:pt x="0" y="575"/>
                  <a:pt x="13" y="643"/>
                </a:cubicBezTo>
                <a:cubicBezTo>
                  <a:pt x="13" y="682"/>
                  <a:pt x="13" y="709"/>
                  <a:pt x="27" y="736"/>
                </a:cubicBezTo>
                <a:cubicBezTo>
                  <a:pt x="54" y="776"/>
                  <a:pt x="93" y="789"/>
                  <a:pt x="134" y="816"/>
                </a:cubicBezTo>
                <a:cubicBezTo>
                  <a:pt x="161" y="816"/>
                  <a:pt x="187" y="830"/>
                  <a:pt x="214" y="830"/>
                </a:cubicBezTo>
                <a:cubicBezTo>
                  <a:pt x="241" y="830"/>
                  <a:pt x="268" y="816"/>
                  <a:pt x="294" y="816"/>
                </a:cubicBezTo>
                <a:cubicBezTo>
                  <a:pt x="348" y="816"/>
                  <a:pt x="401" y="803"/>
                  <a:pt x="441" y="789"/>
                </a:cubicBezTo>
                <a:cubicBezTo>
                  <a:pt x="495" y="776"/>
                  <a:pt x="535" y="750"/>
                  <a:pt x="589" y="736"/>
                </a:cubicBezTo>
                <a:cubicBezTo>
                  <a:pt x="628" y="709"/>
                  <a:pt x="669" y="682"/>
                  <a:pt x="696" y="643"/>
                </a:cubicBezTo>
                <a:cubicBezTo>
                  <a:pt x="776" y="562"/>
                  <a:pt x="776" y="442"/>
                  <a:pt x="696" y="375"/>
                </a:cubicBezTo>
                <a:cubicBezTo>
                  <a:pt x="696" y="361"/>
                  <a:pt x="682" y="348"/>
                  <a:pt x="669" y="348"/>
                </a:cubicBezTo>
                <a:cubicBezTo>
                  <a:pt x="682" y="334"/>
                  <a:pt x="696" y="334"/>
                  <a:pt x="709" y="322"/>
                </a:cubicBezTo>
                <a:cubicBezTo>
                  <a:pt x="749" y="295"/>
                  <a:pt x="776" y="254"/>
                  <a:pt x="776" y="201"/>
                </a:cubicBezTo>
                <a:cubicBezTo>
                  <a:pt x="776" y="147"/>
                  <a:pt x="762" y="94"/>
                  <a:pt x="709" y="81"/>
                </a:cubicBezTo>
                <a:cubicBezTo>
                  <a:pt x="615" y="27"/>
                  <a:pt x="521" y="1"/>
                  <a:pt x="4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2"/>
          <p:cNvSpPr/>
          <p:nvPr/>
        </p:nvSpPr>
        <p:spPr>
          <a:xfrm>
            <a:off x="6947449" y="1213733"/>
            <a:ext cx="77925" cy="131285"/>
          </a:xfrm>
          <a:custGeom>
            <a:avLst/>
            <a:gdLst/>
            <a:ahLst/>
            <a:cxnLst/>
            <a:rect l="l" t="t" r="r" b="b"/>
            <a:pathLst>
              <a:path w="723" h="1218" extrusionOk="0">
                <a:moveTo>
                  <a:pt x="241" y="0"/>
                </a:moveTo>
                <a:cubicBezTo>
                  <a:pt x="108" y="121"/>
                  <a:pt x="1" y="201"/>
                  <a:pt x="1" y="201"/>
                </a:cubicBezTo>
                <a:cubicBezTo>
                  <a:pt x="1" y="201"/>
                  <a:pt x="442" y="268"/>
                  <a:pt x="281" y="990"/>
                </a:cubicBezTo>
                <a:cubicBezTo>
                  <a:pt x="268" y="1070"/>
                  <a:pt x="228" y="1150"/>
                  <a:pt x="174" y="1218"/>
                </a:cubicBezTo>
                <a:cubicBezTo>
                  <a:pt x="536" y="1124"/>
                  <a:pt x="723" y="642"/>
                  <a:pt x="616" y="375"/>
                </a:cubicBezTo>
                <a:cubicBezTo>
                  <a:pt x="522" y="121"/>
                  <a:pt x="268" y="0"/>
                  <a:pt x="2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2"/>
          <p:cNvSpPr/>
          <p:nvPr/>
        </p:nvSpPr>
        <p:spPr>
          <a:xfrm>
            <a:off x="6937579" y="1163714"/>
            <a:ext cx="122763" cy="230773"/>
          </a:xfrm>
          <a:custGeom>
            <a:avLst/>
            <a:gdLst/>
            <a:ahLst/>
            <a:cxnLst/>
            <a:rect l="l" t="t" r="r" b="b"/>
            <a:pathLst>
              <a:path w="1139" h="2141" extrusionOk="0">
                <a:moveTo>
                  <a:pt x="589" y="0"/>
                </a:moveTo>
                <a:cubicBezTo>
                  <a:pt x="550" y="227"/>
                  <a:pt x="389" y="428"/>
                  <a:pt x="255" y="575"/>
                </a:cubicBezTo>
                <a:cubicBezTo>
                  <a:pt x="282" y="575"/>
                  <a:pt x="536" y="696"/>
                  <a:pt x="630" y="950"/>
                </a:cubicBezTo>
                <a:cubicBezTo>
                  <a:pt x="737" y="1217"/>
                  <a:pt x="550" y="1699"/>
                  <a:pt x="188" y="1793"/>
                </a:cubicBezTo>
                <a:cubicBezTo>
                  <a:pt x="135" y="1859"/>
                  <a:pt x="81" y="1913"/>
                  <a:pt x="1" y="1966"/>
                </a:cubicBezTo>
                <a:lnTo>
                  <a:pt x="15" y="1993"/>
                </a:lnTo>
                <a:cubicBezTo>
                  <a:pt x="188" y="1993"/>
                  <a:pt x="322" y="2046"/>
                  <a:pt x="429" y="2141"/>
                </a:cubicBezTo>
                <a:cubicBezTo>
                  <a:pt x="456" y="2127"/>
                  <a:pt x="764" y="2034"/>
                  <a:pt x="951" y="1659"/>
                </a:cubicBezTo>
                <a:cubicBezTo>
                  <a:pt x="1138" y="1271"/>
                  <a:pt x="910" y="923"/>
                  <a:pt x="910" y="923"/>
                </a:cubicBezTo>
                <a:cubicBezTo>
                  <a:pt x="910" y="923"/>
                  <a:pt x="1044" y="762"/>
                  <a:pt x="964" y="441"/>
                </a:cubicBezTo>
                <a:cubicBezTo>
                  <a:pt x="884" y="107"/>
                  <a:pt x="589" y="0"/>
                  <a:pt x="58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2"/>
          <p:cNvSpPr/>
          <p:nvPr/>
        </p:nvSpPr>
        <p:spPr>
          <a:xfrm>
            <a:off x="6920318" y="1113694"/>
            <a:ext cx="194652" cy="334463"/>
          </a:xfrm>
          <a:custGeom>
            <a:avLst/>
            <a:gdLst/>
            <a:ahLst/>
            <a:cxnLst/>
            <a:rect l="l" t="t" r="r" b="b"/>
            <a:pathLst>
              <a:path w="1806" h="3103" extrusionOk="0">
                <a:moveTo>
                  <a:pt x="579" y="0"/>
                </a:moveTo>
                <a:cubicBezTo>
                  <a:pt x="422" y="0"/>
                  <a:pt x="231" y="20"/>
                  <a:pt x="0" y="67"/>
                </a:cubicBezTo>
                <a:cubicBezTo>
                  <a:pt x="55" y="59"/>
                  <a:pt x="108" y="54"/>
                  <a:pt x="158" y="54"/>
                </a:cubicBezTo>
                <a:cubicBezTo>
                  <a:pt x="355" y="54"/>
                  <a:pt x="514" y="121"/>
                  <a:pt x="589" y="281"/>
                </a:cubicBezTo>
                <a:cubicBezTo>
                  <a:pt x="628" y="374"/>
                  <a:pt x="642" y="481"/>
                  <a:pt x="628" y="575"/>
                </a:cubicBezTo>
                <a:cubicBezTo>
                  <a:pt x="628" y="575"/>
                  <a:pt x="923" y="682"/>
                  <a:pt x="1003" y="1016"/>
                </a:cubicBezTo>
                <a:cubicBezTo>
                  <a:pt x="1083" y="1337"/>
                  <a:pt x="949" y="1498"/>
                  <a:pt x="949" y="1498"/>
                </a:cubicBezTo>
                <a:cubicBezTo>
                  <a:pt x="949" y="1498"/>
                  <a:pt x="1177" y="1846"/>
                  <a:pt x="990" y="2234"/>
                </a:cubicBezTo>
                <a:cubicBezTo>
                  <a:pt x="803" y="2609"/>
                  <a:pt x="495" y="2702"/>
                  <a:pt x="468" y="2716"/>
                </a:cubicBezTo>
                <a:cubicBezTo>
                  <a:pt x="682" y="2876"/>
                  <a:pt x="762" y="3103"/>
                  <a:pt x="762" y="3103"/>
                </a:cubicBezTo>
                <a:cubicBezTo>
                  <a:pt x="1793" y="2742"/>
                  <a:pt x="1284" y="1979"/>
                  <a:pt x="1284" y="1979"/>
                </a:cubicBezTo>
                <a:cubicBezTo>
                  <a:pt x="1284" y="1979"/>
                  <a:pt x="1805" y="1859"/>
                  <a:pt x="1793" y="1230"/>
                </a:cubicBezTo>
                <a:cubicBezTo>
                  <a:pt x="1779" y="870"/>
                  <a:pt x="1270" y="682"/>
                  <a:pt x="1270" y="682"/>
                </a:cubicBezTo>
                <a:cubicBezTo>
                  <a:pt x="1270" y="682"/>
                  <a:pt x="1495" y="0"/>
                  <a:pt x="5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2"/>
          <p:cNvSpPr/>
          <p:nvPr/>
        </p:nvSpPr>
        <p:spPr>
          <a:xfrm>
            <a:off x="6738624" y="1303333"/>
            <a:ext cx="285619" cy="126973"/>
          </a:xfrm>
          <a:custGeom>
            <a:avLst/>
            <a:gdLst/>
            <a:ahLst/>
            <a:cxnLst/>
            <a:rect l="l" t="t" r="r" b="b"/>
            <a:pathLst>
              <a:path w="2650" h="1178" extrusionOk="0">
                <a:moveTo>
                  <a:pt x="1" y="1"/>
                </a:moveTo>
                <a:lnTo>
                  <a:pt x="1" y="13"/>
                </a:lnTo>
                <a:cubicBezTo>
                  <a:pt x="133" y="252"/>
                  <a:pt x="702" y="1178"/>
                  <a:pt x="1692" y="1178"/>
                </a:cubicBezTo>
                <a:cubicBezTo>
                  <a:pt x="1699" y="1178"/>
                  <a:pt x="1706" y="1178"/>
                  <a:pt x="1713" y="1178"/>
                </a:cubicBezTo>
                <a:cubicBezTo>
                  <a:pt x="2476" y="1164"/>
                  <a:pt x="2649" y="923"/>
                  <a:pt x="2649" y="923"/>
                </a:cubicBezTo>
                <a:cubicBezTo>
                  <a:pt x="2649" y="923"/>
                  <a:pt x="2569" y="696"/>
                  <a:pt x="2355" y="536"/>
                </a:cubicBezTo>
                <a:cubicBezTo>
                  <a:pt x="2248" y="441"/>
                  <a:pt x="2114" y="388"/>
                  <a:pt x="1941" y="388"/>
                </a:cubicBezTo>
                <a:lnTo>
                  <a:pt x="1927" y="361"/>
                </a:lnTo>
                <a:cubicBezTo>
                  <a:pt x="1596" y="568"/>
                  <a:pt x="1107" y="591"/>
                  <a:pt x="901" y="591"/>
                </a:cubicBezTo>
                <a:cubicBezTo>
                  <a:pt x="839" y="591"/>
                  <a:pt x="803" y="589"/>
                  <a:pt x="803" y="589"/>
                </a:cubicBezTo>
                <a:cubicBezTo>
                  <a:pt x="469" y="522"/>
                  <a:pt x="161" y="308"/>
                  <a:pt x="1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2"/>
          <p:cNvSpPr/>
          <p:nvPr/>
        </p:nvSpPr>
        <p:spPr>
          <a:xfrm>
            <a:off x="6719564" y="1118393"/>
            <a:ext cx="294242" cy="292966"/>
          </a:xfrm>
          <a:custGeom>
            <a:avLst/>
            <a:gdLst/>
            <a:ahLst/>
            <a:cxnLst/>
            <a:rect l="l" t="t" r="r" b="b"/>
            <a:pathLst>
              <a:path w="2730" h="2718" extrusionOk="0">
                <a:moveTo>
                  <a:pt x="2245" y="0"/>
                </a:moveTo>
                <a:cubicBezTo>
                  <a:pt x="2195" y="0"/>
                  <a:pt x="2142" y="5"/>
                  <a:pt x="2087" y="13"/>
                </a:cubicBezTo>
                <a:lnTo>
                  <a:pt x="2073" y="13"/>
                </a:lnTo>
                <a:cubicBezTo>
                  <a:pt x="1592" y="79"/>
                  <a:pt x="950" y="414"/>
                  <a:pt x="562" y="775"/>
                </a:cubicBezTo>
                <a:cubicBezTo>
                  <a:pt x="40" y="1283"/>
                  <a:pt x="0" y="1765"/>
                  <a:pt x="201" y="2127"/>
                </a:cubicBezTo>
                <a:cubicBezTo>
                  <a:pt x="361" y="2434"/>
                  <a:pt x="669" y="2648"/>
                  <a:pt x="1003" y="2715"/>
                </a:cubicBezTo>
                <a:cubicBezTo>
                  <a:pt x="1003" y="2715"/>
                  <a:pt x="1039" y="2717"/>
                  <a:pt x="1101" y="2717"/>
                </a:cubicBezTo>
                <a:cubicBezTo>
                  <a:pt x="1307" y="2717"/>
                  <a:pt x="1796" y="2694"/>
                  <a:pt x="2127" y="2487"/>
                </a:cubicBezTo>
                <a:cubicBezTo>
                  <a:pt x="2207" y="2434"/>
                  <a:pt x="2261" y="2380"/>
                  <a:pt x="2314" y="2314"/>
                </a:cubicBezTo>
                <a:cubicBezTo>
                  <a:pt x="2368" y="2246"/>
                  <a:pt x="2408" y="2166"/>
                  <a:pt x="2421" y="2086"/>
                </a:cubicBezTo>
                <a:cubicBezTo>
                  <a:pt x="2582" y="1364"/>
                  <a:pt x="2141" y="1297"/>
                  <a:pt x="2141" y="1297"/>
                </a:cubicBezTo>
                <a:cubicBezTo>
                  <a:pt x="2141" y="1297"/>
                  <a:pt x="2248" y="1217"/>
                  <a:pt x="2381" y="1096"/>
                </a:cubicBezTo>
                <a:cubicBezTo>
                  <a:pt x="2515" y="949"/>
                  <a:pt x="2676" y="748"/>
                  <a:pt x="2715" y="521"/>
                </a:cubicBezTo>
                <a:cubicBezTo>
                  <a:pt x="2729" y="427"/>
                  <a:pt x="2715" y="320"/>
                  <a:pt x="2676" y="227"/>
                </a:cubicBezTo>
                <a:cubicBezTo>
                  <a:pt x="2601" y="67"/>
                  <a:pt x="2442" y="0"/>
                  <a:pt x="224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2"/>
          <p:cNvSpPr/>
          <p:nvPr/>
        </p:nvSpPr>
        <p:spPr>
          <a:xfrm>
            <a:off x="6798230" y="1163715"/>
            <a:ext cx="139900" cy="191753"/>
          </a:xfrm>
          <a:custGeom>
            <a:avLst/>
            <a:gdLst/>
            <a:ahLst/>
            <a:cxnLst/>
            <a:rect l="l" t="t" r="r" b="b"/>
            <a:pathLst>
              <a:path w="1298" h="1779" extrusionOk="0">
                <a:moveTo>
                  <a:pt x="976" y="0"/>
                </a:moveTo>
                <a:cubicBezTo>
                  <a:pt x="803" y="0"/>
                  <a:pt x="628" y="107"/>
                  <a:pt x="495" y="188"/>
                </a:cubicBezTo>
                <a:cubicBezTo>
                  <a:pt x="307" y="281"/>
                  <a:pt x="147" y="428"/>
                  <a:pt x="40" y="616"/>
                </a:cubicBezTo>
                <a:cubicBezTo>
                  <a:pt x="27" y="629"/>
                  <a:pt x="27" y="655"/>
                  <a:pt x="27" y="669"/>
                </a:cubicBezTo>
                <a:cubicBezTo>
                  <a:pt x="13" y="709"/>
                  <a:pt x="0" y="749"/>
                  <a:pt x="0" y="789"/>
                </a:cubicBezTo>
                <a:cubicBezTo>
                  <a:pt x="13" y="869"/>
                  <a:pt x="81" y="950"/>
                  <a:pt x="120" y="1030"/>
                </a:cubicBezTo>
                <a:cubicBezTo>
                  <a:pt x="161" y="1097"/>
                  <a:pt x="200" y="1177"/>
                  <a:pt x="241" y="1244"/>
                </a:cubicBezTo>
                <a:cubicBezTo>
                  <a:pt x="334" y="1392"/>
                  <a:pt x="414" y="1552"/>
                  <a:pt x="509" y="1699"/>
                </a:cubicBezTo>
                <a:cubicBezTo>
                  <a:pt x="535" y="1752"/>
                  <a:pt x="589" y="1779"/>
                  <a:pt x="642" y="1779"/>
                </a:cubicBezTo>
                <a:cubicBezTo>
                  <a:pt x="682" y="1779"/>
                  <a:pt x="709" y="1766"/>
                  <a:pt x="735" y="1752"/>
                </a:cubicBezTo>
                <a:cubicBezTo>
                  <a:pt x="963" y="1592"/>
                  <a:pt x="1190" y="1365"/>
                  <a:pt x="1124" y="1070"/>
                </a:cubicBezTo>
                <a:cubicBezTo>
                  <a:pt x="1097" y="937"/>
                  <a:pt x="1030" y="830"/>
                  <a:pt x="910" y="762"/>
                </a:cubicBezTo>
                <a:cubicBezTo>
                  <a:pt x="963" y="723"/>
                  <a:pt x="1030" y="669"/>
                  <a:pt x="1083" y="616"/>
                </a:cubicBezTo>
                <a:cubicBezTo>
                  <a:pt x="1163" y="535"/>
                  <a:pt x="1244" y="455"/>
                  <a:pt x="1270" y="334"/>
                </a:cubicBezTo>
                <a:cubicBezTo>
                  <a:pt x="1297" y="214"/>
                  <a:pt x="1231" y="93"/>
                  <a:pt x="1124" y="40"/>
                </a:cubicBezTo>
                <a:cubicBezTo>
                  <a:pt x="1070" y="13"/>
                  <a:pt x="1030" y="0"/>
                  <a:pt x="9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2"/>
          <p:cNvSpPr/>
          <p:nvPr/>
        </p:nvSpPr>
        <p:spPr>
          <a:xfrm>
            <a:off x="6657944" y="1277411"/>
            <a:ext cx="275488" cy="216760"/>
          </a:xfrm>
          <a:custGeom>
            <a:avLst/>
            <a:gdLst/>
            <a:ahLst/>
            <a:cxnLst/>
            <a:rect l="l" t="t" r="r" b="b"/>
            <a:pathLst>
              <a:path w="2556" h="2011" extrusionOk="0">
                <a:moveTo>
                  <a:pt x="425" y="1"/>
                </a:moveTo>
                <a:cubicBezTo>
                  <a:pt x="286" y="1"/>
                  <a:pt x="185" y="21"/>
                  <a:pt x="135" y="44"/>
                </a:cubicBezTo>
                <a:cubicBezTo>
                  <a:pt x="0" y="105"/>
                  <a:pt x="537" y="2011"/>
                  <a:pt x="1856" y="2011"/>
                </a:cubicBezTo>
                <a:cubicBezTo>
                  <a:pt x="1980" y="2011"/>
                  <a:pt x="2111" y="1994"/>
                  <a:pt x="2249" y="1957"/>
                </a:cubicBezTo>
                <a:cubicBezTo>
                  <a:pt x="2556" y="1863"/>
                  <a:pt x="2302" y="860"/>
                  <a:pt x="1593" y="392"/>
                </a:cubicBezTo>
                <a:cubicBezTo>
                  <a:pt x="1123" y="82"/>
                  <a:pt x="700" y="1"/>
                  <a:pt x="4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2"/>
          <p:cNvSpPr/>
          <p:nvPr/>
        </p:nvSpPr>
        <p:spPr>
          <a:xfrm>
            <a:off x="6626397" y="1264884"/>
            <a:ext cx="264063" cy="200160"/>
          </a:xfrm>
          <a:custGeom>
            <a:avLst/>
            <a:gdLst/>
            <a:ahLst/>
            <a:cxnLst/>
            <a:rect l="l" t="t" r="r" b="b"/>
            <a:pathLst>
              <a:path w="2450" h="1857" extrusionOk="0">
                <a:moveTo>
                  <a:pt x="42" y="1"/>
                </a:moveTo>
                <a:cubicBezTo>
                  <a:pt x="28" y="1"/>
                  <a:pt x="15" y="1"/>
                  <a:pt x="1" y="27"/>
                </a:cubicBezTo>
                <a:cubicBezTo>
                  <a:pt x="1" y="41"/>
                  <a:pt x="1" y="68"/>
                  <a:pt x="28" y="68"/>
                </a:cubicBezTo>
                <a:cubicBezTo>
                  <a:pt x="81" y="95"/>
                  <a:pt x="149" y="121"/>
                  <a:pt x="202" y="134"/>
                </a:cubicBezTo>
                <a:lnTo>
                  <a:pt x="295" y="161"/>
                </a:lnTo>
                <a:lnTo>
                  <a:pt x="375" y="202"/>
                </a:lnTo>
                <a:lnTo>
                  <a:pt x="550" y="282"/>
                </a:lnTo>
                <a:lnTo>
                  <a:pt x="710" y="362"/>
                </a:lnTo>
                <a:cubicBezTo>
                  <a:pt x="924" y="482"/>
                  <a:pt x="1138" y="616"/>
                  <a:pt x="1339" y="776"/>
                </a:cubicBezTo>
                <a:cubicBezTo>
                  <a:pt x="1526" y="924"/>
                  <a:pt x="1713" y="1097"/>
                  <a:pt x="1888" y="1272"/>
                </a:cubicBezTo>
                <a:cubicBezTo>
                  <a:pt x="1981" y="1365"/>
                  <a:pt x="2061" y="1459"/>
                  <a:pt x="2141" y="1552"/>
                </a:cubicBezTo>
                <a:cubicBezTo>
                  <a:pt x="2235" y="1646"/>
                  <a:pt x="2302" y="1739"/>
                  <a:pt x="2382" y="1834"/>
                </a:cubicBezTo>
                <a:lnTo>
                  <a:pt x="2382" y="1846"/>
                </a:lnTo>
                <a:cubicBezTo>
                  <a:pt x="2389" y="1853"/>
                  <a:pt x="2396" y="1857"/>
                  <a:pt x="2404" y="1857"/>
                </a:cubicBezTo>
                <a:cubicBezTo>
                  <a:pt x="2412" y="1857"/>
                  <a:pt x="2422" y="1853"/>
                  <a:pt x="2435" y="1846"/>
                </a:cubicBezTo>
                <a:cubicBezTo>
                  <a:pt x="2449" y="1834"/>
                  <a:pt x="2449" y="1820"/>
                  <a:pt x="2449" y="1793"/>
                </a:cubicBezTo>
                <a:cubicBezTo>
                  <a:pt x="2316" y="1579"/>
                  <a:pt x="2155" y="1379"/>
                  <a:pt x="1995" y="1178"/>
                </a:cubicBezTo>
                <a:cubicBezTo>
                  <a:pt x="1820" y="990"/>
                  <a:pt x="1633" y="817"/>
                  <a:pt x="1433" y="657"/>
                </a:cubicBezTo>
                <a:cubicBezTo>
                  <a:pt x="1232" y="496"/>
                  <a:pt x="1005" y="362"/>
                  <a:pt x="777" y="241"/>
                </a:cubicBezTo>
                <a:cubicBezTo>
                  <a:pt x="550" y="134"/>
                  <a:pt x="295" y="54"/>
                  <a:pt x="42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2"/>
          <p:cNvSpPr/>
          <p:nvPr/>
        </p:nvSpPr>
        <p:spPr>
          <a:xfrm>
            <a:off x="6819232" y="1370838"/>
            <a:ext cx="85146" cy="77930"/>
          </a:xfrm>
          <a:custGeom>
            <a:avLst/>
            <a:gdLst/>
            <a:ahLst/>
            <a:cxnLst/>
            <a:rect l="l" t="t" r="r" b="b"/>
            <a:pathLst>
              <a:path w="790" h="723" extrusionOk="0">
                <a:moveTo>
                  <a:pt x="201" y="0"/>
                </a:moveTo>
                <a:lnTo>
                  <a:pt x="187" y="13"/>
                </a:lnTo>
                <a:lnTo>
                  <a:pt x="175" y="13"/>
                </a:lnTo>
                <a:cubicBezTo>
                  <a:pt x="161" y="13"/>
                  <a:pt x="148" y="27"/>
                  <a:pt x="148" y="27"/>
                </a:cubicBezTo>
                <a:cubicBezTo>
                  <a:pt x="134" y="40"/>
                  <a:pt x="121" y="67"/>
                  <a:pt x="121" y="67"/>
                </a:cubicBezTo>
                <a:cubicBezTo>
                  <a:pt x="80" y="134"/>
                  <a:pt x="80" y="174"/>
                  <a:pt x="68" y="227"/>
                </a:cubicBezTo>
                <a:cubicBezTo>
                  <a:pt x="54" y="281"/>
                  <a:pt x="41" y="334"/>
                  <a:pt x="41" y="375"/>
                </a:cubicBezTo>
                <a:cubicBezTo>
                  <a:pt x="14" y="482"/>
                  <a:pt x="14" y="589"/>
                  <a:pt x="0" y="682"/>
                </a:cubicBezTo>
                <a:cubicBezTo>
                  <a:pt x="0" y="696"/>
                  <a:pt x="14" y="723"/>
                  <a:pt x="27" y="723"/>
                </a:cubicBezTo>
                <a:cubicBezTo>
                  <a:pt x="54" y="723"/>
                  <a:pt x="68" y="723"/>
                  <a:pt x="80" y="696"/>
                </a:cubicBezTo>
                <a:cubicBezTo>
                  <a:pt x="107" y="602"/>
                  <a:pt x="148" y="509"/>
                  <a:pt x="175" y="414"/>
                </a:cubicBezTo>
                <a:lnTo>
                  <a:pt x="214" y="268"/>
                </a:lnTo>
                <a:cubicBezTo>
                  <a:pt x="225" y="226"/>
                  <a:pt x="235" y="192"/>
                  <a:pt x="246" y="161"/>
                </a:cubicBezTo>
                <a:lnTo>
                  <a:pt x="246" y="161"/>
                </a:lnTo>
                <a:cubicBezTo>
                  <a:pt x="260" y="161"/>
                  <a:pt x="284" y="162"/>
                  <a:pt x="308" y="174"/>
                </a:cubicBezTo>
                <a:cubicBezTo>
                  <a:pt x="348" y="174"/>
                  <a:pt x="401" y="200"/>
                  <a:pt x="442" y="214"/>
                </a:cubicBezTo>
                <a:cubicBezTo>
                  <a:pt x="535" y="241"/>
                  <a:pt x="642" y="268"/>
                  <a:pt x="722" y="295"/>
                </a:cubicBezTo>
                <a:lnTo>
                  <a:pt x="736" y="295"/>
                </a:lnTo>
                <a:cubicBezTo>
                  <a:pt x="749" y="295"/>
                  <a:pt x="763" y="295"/>
                  <a:pt x="776" y="281"/>
                </a:cubicBezTo>
                <a:cubicBezTo>
                  <a:pt x="790" y="268"/>
                  <a:pt x="776" y="241"/>
                  <a:pt x="763" y="227"/>
                </a:cubicBezTo>
                <a:cubicBezTo>
                  <a:pt x="669" y="161"/>
                  <a:pt x="589" y="120"/>
                  <a:pt x="496" y="81"/>
                </a:cubicBezTo>
                <a:cubicBezTo>
                  <a:pt x="442" y="54"/>
                  <a:pt x="389" y="40"/>
                  <a:pt x="335" y="27"/>
                </a:cubicBezTo>
                <a:cubicBezTo>
                  <a:pt x="321" y="13"/>
                  <a:pt x="294" y="13"/>
                  <a:pt x="255" y="13"/>
                </a:cubicBezTo>
                <a:cubicBezTo>
                  <a:pt x="241" y="13"/>
                  <a:pt x="228" y="0"/>
                  <a:pt x="201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2"/>
          <p:cNvSpPr/>
          <p:nvPr/>
        </p:nvSpPr>
        <p:spPr>
          <a:xfrm>
            <a:off x="6778106" y="1330909"/>
            <a:ext cx="99482" cy="80410"/>
          </a:xfrm>
          <a:custGeom>
            <a:avLst/>
            <a:gdLst/>
            <a:ahLst/>
            <a:cxnLst/>
            <a:rect l="l" t="t" r="r" b="b"/>
            <a:pathLst>
              <a:path w="923" h="746" extrusionOk="0">
                <a:moveTo>
                  <a:pt x="287" y="1"/>
                </a:moveTo>
                <a:cubicBezTo>
                  <a:pt x="264" y="1"/>
                  <a:pt x="240" y="2"/>
                  <a:pt x="214" y="5"/>
                </a:cubicBezTo>
                <a:lnTo>
                  <a:pt x="174" y="5"/>
                </a:lnTo>
                <a:cubicBezTo>
                  <a:pt x="174" y="5"/>
                  <a:pt x="161" y="5"/>
                  <a:pt x="134" y="17"/>
                </a:cubicBezTo>
                <a:cubicBezTo>
                  <a:pt x="93" y="44"/>
                  <a:pt x="81" y="71"/>
                  <a:pt x="81" y="85"/>
                </a:cubicBezTo>
                <a:cubicBezTo>
                  <a:pt x="67" y="124"/>
                  <a:pt x="67" y="151"/>
                  <a:pt x="54" y="178"/>
                </a:cubicBezTo>
                <a:cubicBezTo>
                  <a:pt x="40" y="245"/>
                  <a:pt x="27" y="299"/>
                  <a:pt x="27" y="352"/>
                </a:cubicBezTo>
                <a:cubicBezTo>
                  <a:pt x="13" y="472"/>
                  <a:pt x="0" y="593"/>
                  <a:pt x="0" y="713"/>
                </a:cubicBezTo>
                <a:cubicBezTo>
                  <a:pt x="0" y="727"/>
                  <a:pt x="13" y="740"/>
                  <a:pt x="27" y="740"/>
                </a:cubicBezTo>
                <a:cubicBezTo>
                  <a:pt x="34" y="743"/>
                  <a:pt x="40" y="745"/>
                  <a:pt x="46" y="745"/>
                </a:cubicBezTo>
                <a:cubicBezTo>
                  <a:pt x="61" y="745"/>
                  <a:pt x="70" y="732"/>
                  <a:pt x="81" y="713"/>
                </a:cubicBezTo>
                <a:cubicBezTo>
                  <a:pt x="107" y="606"/>
                  <a:pt x="134" y="499"/>
                  <a:pt x="161" y="379"/>
                </a:cubicBezTo>
                <a:lnTo>
                  <a:pt x="200" y="219"/>
                </a:lnTo>
                <a:cubicBezTo>
                  <a:pt x="200" y="192"/>
                  <a:pt x="214" y="165"/>
                  <a:pt x="214" y="151"/>
                </a:cubicBezTo>
                <a:lnTo>
                  <a:pt x="227" y="151"/>
                </a:lnTo>
                <a:cubicBezTo>
                  <a:pt x="321" y="151"/>
                  <a:pt x="441" y="165"/>
                  <a:pt x="548" y="178"/>
                </a:cubicBezTo>
                <a:cubicBezTo>
                  <a:pt x="655" y="192"/>
                  <a:pt x="776" y="219"/>
                  <a:pt x="856" y="258"/>
                </a:cubicBezTo>
                <a:lnTo>
                  <a:pt x="869" y="258"/>
                </a:lnTo>
                <a:cubicBezTo>
                  <a:pt x="883" y="258"/>
                  <a:pt x="896" y="258"/>
                  <a:pt x="910" y="245"/>
                </a:cubicBezTo>
                <a:cubicBezTo>
                  <a:pt x="923" y="231"/>
                  <a:pt x="923" y="205"/>
                  <a:pt x="910" y="192"/>
                </a:cubicBezTo>
                <a:cubicBezTo>
                  <a:pt x="803" y="112"/>
                  <a:pt x="682" y="85"/>
                  <a:pt x="575" y="44"/>
                </a:cubicBezTo>
                <a:cubicBezTo>
                  <a:pt x="478" y="22"/>
                  <a:pt x="389" y="1"/>
                  <a:pt x="287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2"/>
          <p:cNvSpPr/>
          <p:nvPr/>
        </p:nvSpPr>
        <p:spPr>
          <a:xfrm>
            <a:off x="6744503" y="1303595"/>
            <a:ext cx="86548" cy="74804"/>
          </a:xfrm>
          <a:custGeom>
            <a:avLst/>
            <a:gdLst/>
            <a:ahLst/>
            <a:cxnLst/>
            <a:rect l="l" t="t" r="r" b="b"/>
            <a:pathLst>
              <a:path w="803" h="694" extrusionOk="0">
                <a:moveTo>
                  <a:pt x="156" y="1"/>
                </a:moveTo>
                <a:cubicBezTo>
                  <a:pt x="147" y="1"/>
                  <a:pt x="141" y="4"/>
                  <a:pt x="134" y="10"/>
                </a:cubicBezTo>
                <a:cubicBezTo>
                  <a:pt x="107" y="10"/>
                  <a:pt x="94" y="24"/>
                  <a:pt x="94" y="37"/>
                </a:cubicBezTo>
                <a:lnTo>
                  <a:pt x="67" y="64"/>
                </a:lnTo>
                <a:cubicBezTo>
                  <a:pt x="67" y="91"/>
                  <a:pt x="54" y="105"/>
                  <a:pt x="54" y="117"/>
                </a:cubicBezTo>
                <a:cubicBezTo>
                  <a:pt x="54" y="144"/>
                  <a:pt x="41" y="171"/>
                  <a:pt x="41" y="198"/>
                </a:cubicBezTo>
                <a:cubicBezTo>
                  <a:pt x="27" y="238"/>
                  <a:pt x="27" y="292"/>
                  <a:pt x="14" y="345"/>
                </a:cubicBezTo>
                <a:cubicBezTo>
                  <a:pt x="0" y="452"/>
                  <a:pt x="0" y="545"/>
                  <a:pt x="0" y="652"/>
                </a:cubicBezTo>
                <a:cubicBezTo>
                  <a:pt x="0" y="666"/>
                  <a:pt x="14" y="679"/>
                  <a:pt x="27" y="693"/>
                </a:cubicBezTo>
                <a:cubicBezTo>
                  <a:pt x="41" y="693"/>
                  <a:pt x="67" y="679"/>
                  <a:pt x="67" y="666"/>
                </a:cubicBezTo>
                <a:cubicBezTo>
                  <a:pt x="107" y="572"/>
                  <a:pt x="121" y="465"/>
                  <a:pt x="148" y="372"/>
                </a:cubicBezTo>
                <a:lnTo>
                  <a:pt x="187" y="224"/>
                </a:lnTo>
                <a:lnTo>
                  <a:pt x="200" y="164"/>
                </a:lnTo>
                <a:lnTo>
                  <a:pt x="200" y="164"/>
                </a:lnTo>
                <a:cubicBezTo>
                  <a:pt x="215" y="164"/>
                  <a:pt x="228" y="165"/>
                  <a:pt x="241" y="171"/>
                </a:cubicBezTo>
                <a:lnTo>
                  <a:pt x="321" y="171"/>
                </a:lnTo>
                <a:lnTo>
                  <a:pt x="469" y="158"/>
                </a:lnTo>
                <a:lnTo>
                  <a:pt x="776" y="158"/>
                </a:lnTo>
                <a:cubicBezTo>
                  <a:pt x="790" y="158"/>
                  <a:pt x="803" y="144"/>
                  <a:pt x="803" y="131"/>
                </a:cubicBezTo>
                <a:cubicBezTo>
                  <a:pt x="803" y="105"/>
                  <a:pt x="803" y="91"/>
                  <a:pt x="776" y="78"/>
                </a:cubicBezTo>
                <a:cubicBezTo>
                  <a:pt x="683" y="51"/>
                  <a:pt x="576" y="37"/>
                  <a:pt x="469" y="24"/>
                </a:cubicBezTo>
                <a:cubicBezTo>
                  <a:pt x="415" y="24"/>
                  <a:pt x="375" y="24"/>
                  <a:pt x="321" y="10"/>
                </a:cubicBezTo>
                <a:lnTo>
                  <a:pt x="187" y="10"/>
                </a:lnTo>
                <a:cubicBezTo>
                  <a:pt x="174" y="4"/>
                  <a:pt x="164" y="1"/>
                  <a:pt x="156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2"/>
          <p:cNvSpPr/>
          <p:nvPr/>
        </p:nvSpPr>
        <p:spPr>
          <a:xfrm>
            <a:off x="5848273" y="1676782"/>
            <a:ext cx="51951" cy="51738"/>
          </a:xfrm>
          <a:custGeom>
            <a:avLst/>
            <a:gdLst/>
            <a:ahLst/>
            <a:cxnLst/>
            <a:rect l="l" t="t" r="r" b="b"/>
            <a:pathLst>
              <a:path w="482" h="480" extrusionOk="0">
                <a:moveTo>
                  <a:pt x="214" y="1"/>
                </a:moveTo>
                <a:cubicBezTo>
                  <a:pt x="187" y="15"/>
                  <a:pt x="161" y="15"/>
                  <a:pt x="134" y="28"/>
                </a:cubicBezTo>
                <a:lnTo>
                  <a:pt x="121" y="41"/>
                </a:lnTo>
                <a:lnTo>
                  <a:pt x="107" y="41"/>
                </a:lnTo>
                <a:lnTo>
                  <a:pt x="67" y="81"/>
                </a:lnTo>
                <a:cubicBezTo>
                  <a:pt x="54" y="95"/>
                  <a:pt x="41" y="108"/>
                  <a:pt x="27" y="135"/>
                </a:cubicBezTo>
                <a:cubicBezTo>
                  <a:pt x="27" y="135"/>
                  <a:pt x="27" y="148"/>
                  <a:pt x="14" y="161"/>
                </a:cubicBezTo>
                <a:cubicBezTo>
                  <a:pt x="14" y="161"/>
                  <a:pt x="14" y="175"/>
                  <a:pt x="0" y="188"/>
                </a:cubicBezTo>
                <a:lnTo>
                  <a:pt x="0" y="309"/>
                </a:lnTo>
                <a:cubicBezTo>
                  <a:pt x="14" y="349"/>
                  <a:pt x="41" y="375"/>
                  <a:pt x="67" y="416"/>
                </a:cubicBezTo>
                <a:cubicBezTo>
                  <a:pt x="94" y="443"/>
                  <a:pt x="134" y="456"/>
                  <a:pt x="161" y="469"/>
                </a:cubicBezTo>
                <a:cubicBezTo>
                  <a:pt x="181" y="476"/>
                  <a:pt x="204" y="479"/>
                  <a:pt x="228" y="479"/>
                </a:cubicBezTo>
                <a:cubicBezTo>
                  <a:pt x="251" y="479"/>
                  <a:pt x="275" y="476"/>
                  <a:pt x="294" y="469"/>
                </a:cubicBezTo>
                <a:cubicBezTo>
                  <a:pt x="308" y="456"/>
                  <a:pt x="321" y="456"/>
                  <a:pt x="348" y="443"/>
                </a:cubicBezTo>
                <a:cubicBezTo>
                  <a:pt x="348" y="443"/>
                  <a:pt x="362" y="429"/>
                  <a:pt x="375" y="429"/>
                </a:cubicBezTo>
                <a:lnTo>
                  <a:pt x="415" y="389"/>
                </a:lnTo>
                <a:cubicBezTo>
                  <a:pt x="428" y="375"/>
                  <a:pt x="428" y="362"/>
                  <a:pt x="428" y="349"/>
                </a:cubicBezTo>
                <a:cubicBezTo>
                  <a:pt x="442" y="349"/>
                  <a:pt x="442" y="349"/>
                  <a:pt x="442" y="336"/>
                </a:cubicBezTo>
                <a:cubicBezTo>
                  <a:pt x="455" y="322"/>
                  <a:pt x="455" y="309"/>
                  <a:pt x="469" y="282"/>
                </a:cubicBezTo>
                <a:cubicBezTo>
                  <a:pt x="469" y="255"/>
                  <a:pt x="482" y="229"/>
                  <a:pt x="469" y="202"/>
                </a:cubicBezTo>
                <a:cubicBezTo>
                  <a:pt x="469" y="175"/>
                  <a:pt x="469" y="161"/>
                  <a:pt x="455" y="135"/>
                </a:cubicBezTo>
                <a:cubicBezTo>
                  <a:pt x="442" y="108"/>
                  <a:pt x="428" y="95"/>
                  <a:pt x="401" y="68"/>
                </a:cubicBezTo>
                <a:lnTo>
                  <a:pt x="362" y="28"/>
                </a:lnTo>
                <a:lnTo>
                  <a:pt x="308" y="15"/>
                </a:lnTo>
                <a:cubicBezTo>
                  <a:pt x="281" y="1"/>
                  <a:pt x="255" y="1"/>
                  <a:pt x="2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2"/>
          <p:cNvSpPr/>
          <p:nvPr/>
        </p:nvSpPr>
        <p:spPr>
          <a:xfrm>
            <a:off x="5819002" y="1766468"/>
            <a:ext cx="48690" cy="45719"/>
          </a:xfrm>
          <a:custGeom>
            <a:avLst/>
            <a:gdLst/>
            <a:ahLst/>
            <a:cxnLst/>
            <a:rect l="l" t="t" r="r" b="b"/>
            <a:pathLst>
              <a:path w="442" h="415" extrusionOk="0">
                <a:moveTo>
                  <a:pt x="268" y="0"/>
                </a:moveTo>
                <a:cubicBezTo>
                  <a:pt x="241" y="0"/>
                  <a:pt x="227" y="0"/>
                  <a:pt x="200" y="13"/>
                </a:cubicBezTo>
                <a:lnTo>
                  <a:pt x="147" y="13"/>
                </a:lnTo>
                <a:cubicBezTo>
                  <a:pt x="134" y="13"/>
                  <a:pt x="107" y="27"/>
                  <a:pt x="80" y="54"/>
                </a:cubicBezTo>
                <a:cubicBezTo>
                  <a:pt x="67" y="54"/>
                  <a:pt x="54" y="67"/>
                  <a:pt x="54" y="81"/>
                </a:cubicBezTo>
                <a:cubicBezTo>
                  <a:pt x="40" y="93"/>
                  <a:pt x="27" y="120"/>
                  <a:pt x="27" y="134"/>
                </a:cubicBezTo>
                <a:cubicBezTo>
                  <a:pt x="13" y="147"/>
                  <a:pt x="13" y="161"/>
                  <a:pt x="13" y="188"/>
                </a:cubicBezTo>
                <a:cubicBezTo>
                  <a:pt x="0" y="200"/>
                  <a:pt x="0" y="214"/>
                  <a:pt x="13" y="241"/>
                </a:cubicBezTo>
                <a:cubicBezTo>
                  <a:pt x="13" y="268"/>
                  <a:pt x="13" y="295"/>
                  <a:pt x="27" y="307"/>
                </a:cubicBezTo>
                <a:lnTo>
                  <a:pt x="67" y="348"/>
                </a:lnTo>
                <a:lnTo>
                  <a:pt x="107" y="388"/>
                </a:lnTo>
                <a:cubicBezTo>
                  <a:pt x="120" y="388"/>
                  <a:pt x="134" y="402"/>
                  <a:pt x="147" y="402"/>
                </a:cubicBezTo>
                <a:cubicBezTo>
                  <a:pt x="174" y="414"/>
                  <a:pt x="187" y="414"/>
                  <a:pt x="214" y="414"/>
                </a:cubicBezTo>
                <a:cubicBezTo>
                  <a:pt x="227" y="414"/>
                  <a:pt x="241" y="414"/>
                  <a:pt x="268" y="402"/>
                </a:cubicBezTo>
                <a:cubicBezTo>
                  <a:pt x="294" y="402"/>
                  <a:pt x="307" y="388"/>
                  <a:pt x="334" y="375"/>
                </a:cubicBezTo>
                <a:cubicBezTo>
                  <a:pt x="348" y="361"/>
                  <a:pt x="348" y="348"/>
                  <a:pt x="361" y="334"/>
                </a:cubicBezTo>
                <a:lnTo>
                  <a:pt x="361" y="348"/>
                </a:lnTo>
                <a:cubicBezTo>
                  <a:pt x="361" y="334"/>
                  <a:pt x="375" y="334"/>
                  <a:pt x="375" y="321"/>
                </a:cubicBezTo>
                <a:lnTo>
                  <a:pt x="414" y="281"/>
                </a:lnTo>
                <a:cubicBezTo>
                  <a:pt x="428" y="268"/>
                  <a:pt x="428" y="241"/>
                  <a:pt x="428" y="214"/>
                </a:cubicBezTo>
                <a:cubicBezTo>
                  <a:pt x="441" y="200"/>
                  <a:pt x="441" y="188"/>
                  <a:pt x="428" y="161"/>
                </a:cubicBezTo>
                <a:cubicBezTo>
                  <a:pt x="428" y="134"/>
                  <a:pt x="428" y="120"/>
                  <a:pt x="414" y="93"/>
                </a:cubicBezTo>
                <a:lnTo>
                  <a:pt x="375" y="54"/>
                </a:lnTo>
                <a:cubicBezTo>
                  <a:pt x="375" y="40"/>
                  <a:pt x="361" y="40"/>
                  <a:pt x="348" y="27"/>
                </a:cubicBezTo>
                <a:cubicBezTo>
                  <a:pt x="321" y="13"/>
                  <a:pt x="294" y="0"/>
                  <a:pt x="26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2"/>
          <p:cNvSpPr/>
          <p:nvPr/>
        </p:nvSpPr>
        <p:spPr>
          <a:xfrm>
            <a:off x="5792195" y="1838061"/>
            <a:ext cx="47488" cy="45719"/>
          </a:xfrm>
          <a:custGeom>
            <a:avLst/>
            <a:gdLst/>
            <a:ahLst/>
            <a:cxnLst/>
            <a:rect l="l" t="t" r="r" b="b"/>
            <a:pathLst>
              <a:path w="295" h="284" extrusionOk="0">
                <a:moveTo>
                  <a:pt x="144" y="0"/>
                </a:moveTo>
                <a:cubicBezTo>
                  <a:pt x="138" y="0"/>
                  <a:pt x="131" y="2"/>
                  <a:pt x="122" y="7"/>
                </a:cubicBezTo>
                <a:lnTo>
                  <a:pt x="95" y="7"/>
                </a:lnTo>
                <a:cubicBezTo>
                  <a:pt x="81" y="19"/>
                  <a:pt x="68" y="19"/>
                  <a:pt x="54" y="33"/>
                </a:cubicBezTo>
                <a:cubicBezTo>
                  <a:pt x="41" y="33"/>
                  <a:pt x="41" y="46"/>
                  <a:pt x="27" y="60"/>
                </a:cubicBezTo>
                <a:cubicBezTo>
                  <a:pt x="27" y="60"/>
                  <a:pt x="15" y="73"/>
                  <a:pt x="15" y="87"/>
                </a:cubicBezTo>
                <a:cubicBezTo>
                  <a:pt x="1" y="100"/>
                  <a:pt x="1" y="126"/>
                  <a:pt x="1" y="140"/>
                </a:cubicBezTo>
                <a:lnTo>
                  <a:pt x="1" y="180"/>
                </a:lnTo>
                <a:lnTo>
                  <a:pt x="27" y="207"/>
                </a:lnTo>
                <a:cubicBezTo>
                  <a:pt x="27" y="221"/>
                  <a:pt x="41" y="233"/>
                  <a:pt x="41" y="247"/>
                </a:cubicBezTo>
                <a:cubicBezTo>
                  <a:pt x="54" y="247"/>
                  <a:pt x="68" y="260"/>
                  <a:pt x="68" y="260"/>
                </a:cubicBezTo>
                <a:cubicBezTo>
                  <a:pt x="81" y="274"/>
                  <a:pt x="95" y="274"/>
                  <a:pt x="108" y="274"/>
                </a:cubicBezTo>
                <a:cubicBezTo>
                  <a:pt x="115" y="281"/>
                  <a:pt x="125" y="284"/>
                  <a:pt x="135" y="284"/>
                </a:cubicBezTo>
                <a:cubicBezTo>
                  <a:pt x="145" y="284"/>
                  <a:pt x="155" y="281"/>
                  <a:pt x="161" y="274"/>
                </a:cubicBezTo>
                <a:lnTo>
                  <a:pt x="202" y="274"/>
                </a:lnTo>
                <a:cubicBezTo>
                  <a:pt x="215" y="260"/>
                  <a:pt x="229" y="260"/>
                  <a:pt x="242" y="247"/>
                </a:cubicBezTo>
                <a:cubicBezTo>
                  <a:pt x="255" y="233"/>
                  <a:pt x="255" y="221"/>
                  <a:pt x="268" y="221"/>
                </a:cubicBezTo>
                <a:cubicBezTo>
                  <a:pt x="268" y="207"/>
                  <a:pt x="282" y="194"/>
                  <a:pt x="282" y="180"/>
                </a:cubicBezTo>
                <a:cubicBezTo>
                  <a:pt x="295" y="167"/>
                  <a:pt x="295" y="153"/>
                  <a:pt x="295" y="140"/>
                </a:cubicBezTo>
                <a:lnTo>
                  <a:pt x="295" y="114"/>
                </a:lnTo>
                <a:cubicBezTo>
                  <a:pt x="282" y="100"/>
                  <a:pt x="282" y="87"/>
                  <a:pt x="268" y="73"/>
                </a:cubicBezTo>
                <a:cubicBezTo>
                  <a:pt x="255" y="60"/>
                  <a:pt x="255" y="46"/>
                  <a:pt x="242" y="46"/>
                </a:cubicBezTo>
                <a:lnTo>
                  <a:pt x="215" y="19"/>
                </a:lnTo>
                <a:cubicBezTo>
                  <a:pt x="202" y="19"/>
                  <a:pt x="188" y="7"/>
                  <a:pt x="175" y="7"/>
                </a:cubicBezTo>
                <a:cubicBezTo>
                  <a:pt x="166" y="7"/>
                  <a:pt x="157" y="0"/>
                  <a:pt x="1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2"/>
          <p:cNvSpPr/>
          <p:nvPr/>
        </p:nvSpPr>
        <p:spPr>
          <a:xfrm>
            <a:off x="7713947" y="2982676"/>
            <a:ext cx="49148" cy="47319"/>
          </a:xfrm>
          <a:custGeom>
            <a:avLst/>
            <a:gdLst/>
            <a:ahLst/>
            <a:cxnLst/>
            <a:rect l="l" t="t" r="r" b="b"/>
            <a:pathLst>
              <a:path w="456" h="439" extrusionOk="0">
                <a:moveTo>
                  <a:pt x="233" y="0"/>
                </a:moveTo>
                <a:cubicBezTo>
                  <a:pt x="215" y="0"/>
                  <a:pt x="194" y="4"/>
                  <a:pt x="174" y="11"/>
                </a:cubicBezTo>
                <a:cubicBezTo>
                  <a:pt x="147" y="11"/>
                  <a:pt x="135" y="24"/>
                  <a:pt x="121" y="24"/>
                </a:cubicBezTo>
                <a:cubicBezTo>
                  <a:pt x="81" y="50"/>
                  <a:pt x="54" y="77"/>
                  <a:pt x="40" y="104"/>
                </a:cubicBezTo>
                <a:cubicBezTo>
                  <a:pt x="28" y="131"/>
                  <a:pt x="14" y="157"/>
                  <a:pt x="14" y="184"/>
                </a:cubicBezTo>
                <a:cubicBezTo>
                  <a:pt x="1" y="225"/>
                  <a:pt x="1" y="252"/>
                  <a:pt x="14" y="278"/>
                </a:cubicBezTo>
                <a:cubicBezTo>
                  <a:pt x="28" y="318"/>
                  <a:pt x="40" y="345"/>
                  <a:pt x="67" y="371"/>
                </a:cubicBezTo>
                <a:cubicBezTo>
                  <a:pt x="81" y="385"/>
                  <a:pt x="108" y="398"/>
                  <a:pt x="121" y="412"/>
                </a:cubicBezTo>
                <a:cubicBezTo>
                  <a:pt x="147" y="425"/>
                  <a:pt x="188" y="439"/>
                  <a:pt x="228" y="439"/>
                </a:cubicBezTo>
                <a:lnTo>
                  <a:pt x="281" y="439"/>
                </a:lnTo>
                <a:cubicBezTo>
                  <a:pt x="322" y="425"/>
                  <a:pt x="361" y="398"/>
                  <a:pt x="388" y="371"/>
                </a:cubicBezTo>
                <a:cubicBezTo>
                  <a:pt x="415" y="345"/>
                  <a:pt x="429" y="318"/>
                  <a:pt x="442" y="278"/>
                </a:cubicBezTo>
                <a:cubicBezTo>
                  <a:pt x="442" y="264"/>
                  <a:pt x="442" y="238"/>
                  <a:pt x="456" y="225"/>
                </a:cubicBezTo>
                <a:cubicBezTo>
                  <a:pt x="442" y="198"/>
                  <a:pt x="442" y="184"/>
                  <a:pt x="442" y="171"/>
                </a:cubicBezTo>
                <a:cubicBezTo>
                  <a:pt x="442" y="145"/>
                  <a:pt x="429" y="131"/>
                  <a:pt x="415" y="104"/>
                </a:cubicBezTo>
                <a:cubicBezTo>
                  <a:pt x="402" y="77"/>
                  <a:pt x="388" y="64"/>
                  <a:pt x="361" y="50"/>
                </a:cubicBezTo>
                <a:cubicBezTo>
                  <a:pt x="335" y="24"/>
                  <a:pt x="322" y="11"/>
                  <a:pt x="281" y="11"/>
                </a:cubicBezTo>
                <a:cubicBezTo>
                  <a:pt x="268" y="4"/>
                  <a:pt x="251" y="0"/>
                  <a:pt x="2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2"/>
          <p:cNvSpPr/>
          <p:nvPr/>
        </p:nvSpPr>
        <p:spPr>
          <a:xfrm>
            <a:off x="7771482" y="3069666"/>
            <a:ext cx="46239" cy="46241"/>
          </a:xfrm>
          <a:custGeom>
            <a:avLst/>
            <a:gdLst/>
            <a:ahLst/>
            <a:cxnLst/>
            <a:rect l="l" t="t" r="r" b="b"/>
            <a:pathLst>
              <a:path w="429" h="429" extrusionOk="0">
                <a:moveTo>
                  <a:pt x="215" y="1"/>
                </a:moveTo>
                <a:cubicBezTo>
                  <a:pt x="188" y="1"/>
                  <a:pt x="161" y="14"/>
                  <a:pt x="134" y="27"/>
                </a:cubicBezTo>
                <a:cubicBezTo>
                  <a:pt x="108" y="27"/>
                  <a:pt x="81" y="40"/>
                  <a:pt x="68" y="67"/>
                </a:cubicBezTo>
                <a:cubicBezTo>
                  <a:pt x="41" y="81"/>
                  <a:pt x="27" y="108"/>
                  <a:pt x="27" y="134"/>
                </a:cubicBezTo>
                <a:cubicBezTo>
                  <a:pt x="15" y="161"/>
                  <a:pt x="1" y="188"/>
                  <a:pt x="1" y="215"/>
                </a:cubicBezTo>
                <a:cubicBezTo>
                  <a:pt x="1" y="241"/>
                  <a:pt x="15" y="254"/>
                  <a:pt x="15" y="268"/>
                </a:cubicBezTo>
                <a:cubicBezTo>
                  <a:pt x="27" y="308"/>
                  <a:pt x="41" y="335"/>
                  <a:pt x="68" y="361"/>
                </a:cubicBezTo>
                <a:lnTo>
                  <a:pt x="108" y="402"/>
                </a:lnTo>
                <a:cubicBezTo>
                  <a:pt x="148" y="415"/>
                  <a:pt x="175" y="429"/>
                  <a:pt x="215" y="429"/>
                </a:cubicBezTo>
                <a:cubicBezTo>
                  <a:pt x="241" y="429"/>
                  <a:pt x="268" y="429"/>
                  <a:pt x="295" y="415"/>
                </a:cubicBezTo>
                <a:cubicBezTo>
                  <a:pt x="322" y="402"/>
                  <a:pt x="348" y="388"/>
                  <a:pt x="362" y="361"/>
                </a:cubicBezTo>
                <a:cubicBezTo>
                  <a:pt x="389" y="348"/>
                  <a:pt x="402" y="322"/>
                  <a:pt x="402" y="295"/>
                </a:cubicBezTo>
                <a:cubicBezTo>
                  <a:pt x="416" y="268"/>
                  <a:pt x="429" y="241"/>
                  <a:pt x="429" y="215"/>
                </a:cubicBezTo>
                <a:cubicBezTo>
                  <a:pt x="429" y="201"/>
                  <a:pt x="416" y="174"/>
                  <a:pt x="416" y="161"/>
                </a:cubicBezTo>
                <a:cubicBezTo>
                  <a:pt x="416" y="121"/>
                  <a:pt x="389" y="94"/>
                  <a:pt x="362" y="67"/>
                </a:cubicBezTo>
                <a:cubicBezTo>
                  <a:pt x="348" y="54"/>
                  <a:pt x="336" y="40"/>
                  <a:pt x="322" y="40"/>
                </a:cubicBezTo>
                <a:cubicBezTo>
                  <a:pt x="295" y="14"/>
                  <a:pt x="255" y="1"/>
                  <a:pt x="2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2"/>
          <p:cNvSpPr/>
          <p:nvPr/>
        </p:nvSpPr>
        <p:spPr>
          <a:xfrm>
            <a:off x="7801867" y="3173183"/>
            <a:ext cx="53083" cy="45719"/>
          </a:xfrm>
          <a:custGeom>
            <a:avLst/>
            <a:gdLst/>
            <a:ahLst/>
            <a:cxnLst/>
            <a:rect l="l" t="t" r="r" b="b"/>
            <a:pathLst>
              <a:path w="281" h="242" extrusionOk="0">
                <a:moveTo>
                  <a:pt x="120" y="1"/>
                </a:moveTo>
                <a:cubicBezTo>
                  <a:pt x="94" y="1"/>
                  <a:pt x="81" y="1"/>
                  <a:pt x="67" y="15"/>
                </a:cubicBezTo>
                <a:cubicBezTo>
                  <a:pt x="54" y="15"/>
                  <a:pt x="40" y="27"/>
                  <a:pt x="27" y="27"/>
                </a:cubicBezTo>
                <a:cubicBezTo>
                  <a:pt x="27" y="41"/>
                  <a:pt x="13" y="54"/>
                  <a:pt x="13" y="68"/>
                </a:cubicBezTo>
                <a:cubicBezTo>
                  <a:pt x="0" y="81"/>
                  <a:pt x="0" y="108"/>
                  <a:pt x="0" y="122"/>
                </a:cubicBezTo>
                <a:lnTo>
                  <a:pt x="0" y="148"/>
                </a:lnTo>
                <a:cubicBezTo>
                  <a:pt x="13" y="175"/>
                  <a:pt x="13" y="188"/>
                  <a:pt x="27" y="202"/>
                </a:cubicBezTo>
                <a:cubicBezTo>
                  <a:pt x="40" y="215"/>
                  <a:pt x="54" y="215"/>
                  <a:pt x="54" y="215"/>
                </a:cubicBezTo>
                <a:cubicBezTo>
                  <a:pt x="81" y="229"/>
                  <a:pt x="94" y="241"/>
                  <a:pt x="120" y="241"/>
                </a:cubicBezTo>
                <a:cubicBezTo>
                  <a:pt x="134" y="241"/>
                  <a:pt x="147" y="229"/>
                  <a:pt x="161" y="229"/>
                </a:cubicBezTo>
                <a:lnTo>
                  <a:pt x="201" y="229"/>
                </a:lnTo>
                <a:cubicBezTo>
                  <a:pt x="214" y="215"/>
                  <a:pt x="227" y="215"/>
                  <a:pt x="241" y="202"/>
                </a:cubicBezTo>
                <a:cubicBezTo>
                  <a:pt x="254" y="188"/>
                  <a:pt x="268" y="175"/>
                  <a:pt x="268" y="161"/>
                </a:cubicBezTo>
                <a:cubicBezTo>
                  <a:pt x="281" y="148"/>
                  <a:pt x="281" y="134"/>
                  <a:pt x="281" y="122"/>
                </a:cubicBezTo>
                <a:cubicBezTo>
                  <a:pt x="281" y="108"/>
                  <a:pt x="281" y="95"/>
                  <a:pt x="268" y="81"/>
                </a:cubicBezTo>
                <a:cubicBezTo>
                  <a:pt x="268" y="68"/>
                  <a:pt x="254" y="54"/>
                  <a:pt x="241" y="41"/>
                </a:cubicBezTo>
                <a:cubicBezTo>
                  <a:pt x="241" y="27"/>
                  <a:pt x="227" y="27"/>
                  <a:pt x="214" y="15"/>
                </a:cubicBezTo>
                <a:cubicBezTo>
                  <a:pt x="201" y="1"/>
                  <a:pt x="188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2"/>
          <p:cNvSpPr/>
          <p:nvPr/>
        </p:nvSpPr>
        <p:spPr>
          <a:xfrm>
            <a:off x="7528879" y="2540157"/>
            <a:ext cx="45719" cy="52523"/>
          </a:xfrm>
          <a:custGeom>
            <a:avLst/>
            <a:gdLst/>
            <a:ahLst/>
            <a:cxnLst/>
            <a:rect l="l" t="t" r="r" b="b"/>
            <a:pathLst>
              <a:path w="363" h="417" extrusionOk="0">
                <a:moveTo>
                  <a:pt x="215" y="1"/>
                </a:moveTo>
                <a:cubicBezTo>
                  <a:pt x="188" y="1"/>
                  <a:pt x="161" y="1"/>
                  <a:pt x="135" y="15"/>
                </a:cubicBezTo>
                <a:cubicBezTo>
                  <a:pt x="108" y="15"/>
                  <a:pt x="81" y="28"/>
                  <a:pt x="68" y="54"/>
                </a:cubicBezTo>
                <a:cubicBezTo>
                  <a:pt x="42" y="81"/>
                  <a:pt x="28" y="108"/>
                  <a:pt x="15" y="135"/>
                </a:cubicBezTo>
                <a:lnTo>
                  <a:pt x="15" y="161"/>
                </a:lnTo>
                <a:lnTo>
                  <a:pt x="15" y="175"/>
                </a:lnTo>
                <a:cubicBezTo>
                  <a:pt x="1" y="188"/>
                  <a:pt x="1" y="188"/>
                  <a:pt x="1" y="202"/>
                </a:cubicBezTo>
                <a:lnTo>
                  <a:pt x="1" y="229"/>
                </a:lnTo>
                <a:lnTo>
                  <a:pt x="1" y="242"/>
                </a:lnTo>
                <a:lnTo>
                  <a:pt x="1" y="256"/>
                </a:lnTo>
                <a:lnTo>
                  <a:pt x="1" y="282"/>
                </a:lnTo>
                <a:cubicBezTo>
                  <a:pt x="1" y="295"/>
                  <a:pt x="15" y="322"/>
                  <a:pt x="15" y="349"/>
                </a:cubicBezTo>
                <a:cubicBezTo>
                  <a:pt x="28" y="363"/>
                  <a:pt x="54" y="389"/>
                  <a:pt x="68" y="389"/>
                </a:cubicBezTo>
                <a:cubicBezTo>
                  <a:pt x="95" y="402"/>
                  <a:pt x="122" y="416"/>
                  <a:pt x="135" y="416"/>
                </a:cubicBezTo>
                <a:cubicBezTo>
                  <a:pt x="161" y="416"/>
                  <a:pt x="188" y="402"/>
                  <a:pt x="215" y="389"/>
                </a:cubicBezTo>
                <a:cubicBezTo>
                  <a:pt x="229" y="389"/>
                  <a:pt x="242" y="375"/>
                  <a:pt x="268" y="363"/>
                </a:cubicBezTo>
                <a:cubicBezTo>
                  <a:pt x="268" y="349"/>
                  <a:pt x="282" y="349"/>
                  <a:pt x="282" y="336"/>
                </a:cubicBezTo>
                <a:cubicBezTo>
                  <a:pt x="295" y="336"/>
                  <a:pt x="295" y="336"/>
                  <a:pt x="295" y="322"/>
                </a:cubicBezTo>
                <a:cubicBezTo>
                  <a:pt x="309" y="322"/>
                  <a:pt x="309" y="309"/>
                  <a:pt x="309" y="309"/>
                </a:cubicBezTo>
                <a:cubicBezTo>
                  <a:pt x="336" y="282"/>
                  <a:pt x="349" y="256"/>
                  <a:pt x="363" y="229"/>
                </a:cubicBezTo>
                <a:lnTo>
                  <a:pt x="363" y="135"/>
                </a:lnTo>
                <a:cubicBezTo>
                  <a:pt x="349" y="122"/>
                  <a:pt x="349" y="108"/>
                  <a:pt x="336" y="95"/>
                </a:cubicBezTo>
                <a:cubicBezTo>
                  <a:pt x="322" y="68"/>
                  <a:pt x="309" y="42"/>
                  <a:pt x="282" y="28"/>
                </a:cubicBezTo>
                <a:cubicBezTo>
                  <a:pt x="256" y="15"/>
                  <a:pt x="242" y="1"/>
                  <a:pt x="2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2"/>
          <p:cNvSpPr/>
          <p:nvPr/>
        </p:nvSpPr>
        <p:spPr>
          <a:xfrm>
            <a:off x="7524269" y="2625146"/>
            <a:ext cx="45719" cy="48317"/>
          </a:xfrm>
          <a:custGeom>
            <a:avLst/>
            <a:gdLst/>
            <a:ahLst/>
            <a:cxnLst/>
            <a:rect l="l" t="t" r="r" b="b"/>
            <a:pathLst>
              <a:path w="229" h="242" extrusionOk="0">
                <a:moveTo>
                  <a:pt x="80" y="1"/>
                </a:moveTo>
                <a:cubicBezTo>
                  <a:pt x="68" y="1"/>
                  <a:pt x="41" y="14"/>
                  <a:pt x="27" y="28"/>
                </a:cubicBezTo>
                <a:cubicBezTo>
                  <a:pt x="27" y="41"/>
                  <a:pt x="27" y="41"/>
                  <a:pt x="14" y="54"/>
                </a:cubicBezTo>
                <a:cubicBezTo>
                  <a:pt x="0" y="67"/>
                  <a:pt x="0" y="81"/>
                  <a:pt x="0" y="108"/>
                </a:cubicBezTo>
                <a:lnTo>
                  <a:pt x="0" y="121"/>
                </a:lnTo>
                <a:lnTo>
                  <a:pt x="0" y="161"/>
                </a:lnTo>
                <a:cubicBezTo>
                  <a:pt x="14" y="174"/>
                  <a:pt x="14" y="188"/>
                  <a:pt x="27" y="201"/>
                </a:cubicBezTo>
                <a:lnTo>
                  <a:pt x="41" y="215"/>
                </a:lnTo>
                <a:cubicBezTo>
                  <a:pt x="54" y="228"/>
                  <a:pt x="68" y="242"/>
                  <a:pt x="80" y="242"/>
                </a:cubicBezTo>
                <a:lnTo>
                  <a:pt x="134" y="242"/>
                </a:lnTo>
                <a:cubicBezTo>
                  <a:pt x="148" y="242"/>
                  <a:pt x="161" y="228"/>
                  <a:pt x="175" y="215"/>
                </a:cubicBezTo>
                <a:lnTo>
                  <a:pt x="187" y="215"/>
                </a:lnTo>
                <a:cubicBezTo>
                  <a:pt x="201" y="201"/>
                  <a:pt x="214" y="174"/>
                  <a:pt x="214" y="161"/>
                </a:cubicBezTo>
                <a:cubicBezTo>
                  <a:pt x="214" y="148"/>
                  <a:pt x="228" y="135"/>
                  <a:pt x="228" y="121"/>
                </a:cubicBezTo>
                <a:lnTo>
                  <a:pt x="228" y="108"/>
                </a:lnTo>
                <a:cubicBezTo>
                  <a:pt x="228" y="94"/>
                  <a:pt x="228" y="81"/>
                  <a:pt x="214" y="67"/>
                </a:cubicBezTo>
                <a:cubicBezTo>
                  <a:pt x="214" y="54"/>
                  <a:pt x="201" y="41"/>
                  <a:pt x="187" y="28"/>
                </a:cubicBezTo>
                <a:lnTo>
                  <a:pt x="16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2"/>
          <p:cNvSpPr/>
          <p:nvPr/>
        </p:nvSpPr>
        <p:spPr>
          <a:xfrm>
            <a:off x="7816888" y="3973753"/>
            <a:ext cx="46239" cy="46241"/>
          </a:xfrm>
          <a:custGeom>
            <a:avLst/>
            <a:gdLst/>
            <a:ahLst/>
            <a:cxnLst/>
            <a:rect l="l" t="t" r="r" b="b"/>
            <a:pathLst>
              <a:path w="429" h="429" extrusionOk="0">
                <a:moveTo>
                  <a:pt x="215" y="0"/>
                </a:moveTo>
                <a:cubicBezTo>
                  <a:pt x="188" y="0"/>
                  <a:pt x="161" y="0"/>
                  <a:pt x="135" y="14"/>
                </a:cubicBezTo>
                <a:cubicBezTo>
                  <a:pt x="108" y="27"/>
                  <a:pt x="81" y="41"/>
                  <a:pt x="67" y="54"/>
                </a:cubicBezTo>
                <a:cubicBezTo>
                  <a:pt x="41" y="81"/>
                  <a:pt x="28" y="108"/>
                  <a:pt x="14" y="134"/>
                </a:cubicBezTo>
                <a:cubicBezTo>
                  <a:pt x="1" y="161"/>
                  <a:pt x="1" y="188"/>
                  <a:pt x="1" y="215"/>
                </a:cubicBezTo>
                <a:lnTo>
                  <a:pt x="1" y="268"/>
                </a:lnTo>
                <a:cubicBezTo>
                  <a:pt x="14" y="309"/>
                  <a:pt x="41" y="335"/>
                  <a:pt x="67" y="362"/>
                </a:cubicBezTo>
                <a:lnTo>
                  <a:pt x="108" y="402"/>
                </a:lnTo>
                <a:cubicBezTo>
                  <a:pt x="135" y="416"/>
                  <a:pt x="174" y="429"/>
                  <a:pt x="215" y="429"/>
                </a:cubicBezTo>
                <a:cubicBezTo>
                  <a:pt x="242" y="429"/>
                  <a:pt x="268" y="429"/>
                  <a:pt x="295" y="416"/>
                </a:cubicBezTo>
                <a:cubicBezTo>
                  <a:pt x="322" y="402"/>
                  <a:pt x="349" y="389"/>
                  <a:pt x="375" y="362"/>
                </a:cubicBezTo>
                <a:cubicBezTo>
                  <a:pt x="388" y="348"/>
                  <a:pt x="402" y="322"/>
                  <a:pt x="415" y="295"/>
                </a:cubicBezTo>
                <a:cubicBezTo>
                  <a:pt x="429" y="268"/>
                  <a:pt x="429" y="241"/>
                  <a:pt x="429" y="215"/>
                </a:cubicBezTo>
                <a:lnTo>
                  <a:pt x="429" y="161"/>
                </a:lnTo>
                <a:cubicBezTo>
                  <a:pt x="415" y="121"/>
                  <a:pt x="402" y="81"/>
                  <a:pt x="375" y="54"/>
                </a:cubicBezTo>
                <a:cubicBezTo>
                  <a:pt x="349" y="54"/>
                  <a:pt x="335" y="41"/>
                  <a:pt x="322" y="27"/>
                </a:cubicBezTo>
                <a:cubicBezTo>
                  <a:pt x="295" y="0"/>
                  <a:pt x="255" y="0"/>
                  <a:pt x="2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2"/>
          <p:cNvSpPr/>
          <p:nvPr/>
        </p:nvSpPr>
        <p:spPr>
          <a:xfrm>
            <a:off x="7753387" y="4038907"/>
            <a:ext cx="45719" cy="47999"/>
          </a:xfrm>
          <a:custGeom>
            <a:avLst/>
            <a:gdLst/>
            <a:ahLst/>
            <a:cxnLst/>
            <a:rect l="l" t="t" r="r" b="b"/>
            <a:pathLst>
              <a:path w="281" h="295" extrusionOk="0">
                <a:moveTo>
                  <a:pt x="107" y="1"/>
                </a:moveTo>
                <a:cubicBezTo>
                  <a:pt x="93" y="1"/>
                  <a:pt x="81" y="14"/>
                  <a:pt x="67" y="14"/>
                </a:cubicBezTo>
                <a:cubicBezTo>
                  <a:pt x="54" y="27"/>
                  <a:pt x="40" y="27"/>
                  <a:pt x="27" y="54"/>
                </a:cubicBezTo>
                <a:cubicBezTo>
                  <a:pt x="13" y="68"/>
                  <a:pt x="13" y="81"/>
                  <a:pt x="13" y="95"/>
                </a:cubicBezTo>
                <a:cubicBezTo>
                  <a:pt x="0" y="108"/>
                  <a:pt x="0" y="121"/>
                  <a:pt x="0" y="134"/>
                </a:cubicBezTo>
                <a:cubicBezTo>
                  <a:pt x="0" y="148"/>
                  <a:pt x="0" y="161"/>
                  <a:pt x="13" y="188"/>
                </a:cubicBezTo>
                <a:cubicBezTo>
                  <a:pt x="13" y="188"/>
                  <a:pt x="13" y="202"/>
                  <a:pt x="27" y="215"/>
                </a:cubicBezTo>
                <a:cubicBezTo>
                  <a:pt x="27" y="215"/>
                  <a:pt x="27" y="228"/>
                  <a:pt x="40" y="241"/>
                </a:cubicBezTo>
                <a:cubicBezTo>
                  <a:pt x="40" y="255"/>
                  <a:pt x="54" y="268"/>
                  <a:pt x="67" y="268"/>
                </a:cubicBezTo>
                <a:cubicBezTo>
                  <a:pt x="67" y="282"/>
                  <a:pt x="81" y="282"/>
                  <a:pt x="93" y="282"/>
                </a:cubicBezTo>
                <a:cubicBezTo>
                  <a:pt x="107" y="295"/>
                  <a:pt x="120" y="295"/>
                  <a:pt x="134" y="295"/>
                </a:cubicBezTo>
                <a:lnTo>
                  <a:pt x="174" y="295"/>
                </a:lnTo>
                <a:cubicBezTo>
                  <a:pt x="188" y="295"/>
                  <a:pt x="188" y="282"/>
                  <a:pt x="200" y="282"/>
                </a:cubicBezTo>
                <a:cubicBezTo>
                  <a:pt x="214" y="268"/>
                  <a:pt x="227" y="268"/>
                  <a:pt x="241" y="255"/>
                </a:cubicBezTo>
                <a:cubicBezTo>
                  <a:pt x="241" y="241"/>
                  <a:pt x="254" y="228"/>
                  <a:pt x="254" y="215"/>
                </a:cubicBezTo>
                <a:lnTo>
                  <a:pt x="268" y="175"/>
                </a:lnTo>
                <a:lnTo>
                  <a:pt x="268" y="148"/>
                </a:lnTo>
                <a:cubicBezTo>
                  <a:pt x="281" y="134"/>
                  <a:pt x="281" y="121"/>
                  <a:pt x="268" y="95"/>
                </a:cubicBezTo>
                <a:cubicBezTo>
                  <a:pt x="268" y="81"/>
                  <a:pt x="268" y="68"/>
                  <a:pt x="254" y="68"/>
                </a:cubicBezTo>
                <a:cubicBezTo>
                  <a:pt x="254" y="41"/>
                  <a:pt x="241" y="27"/>
                  <a:pt x="227" y="27"/>
                </a:cubicBezTo>
                <a:cubicBezTo>
                  <a:pt x="214" y="14"/>
                  <a:pt x="200" y="14"/>
                  <a:pt x="1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2"/>
          <p:cNvSpPr/>
          <p:nvPr/>
        </p:nvSpPr>
        <p:spPr>
          <a:xfrm>
            <a:off x="7722286" y="3994717"/>
            <a:ext cx="57074" cy="45719"/>
          </a:xfrm>
          <a:custGeom>
            <a:avLst/>
            <a:gdLst/>
            <a:ahLst/>
            <a:cxnLst/>
            <a:rect l="l" t="t" r="r" b="b"/>
            <a:pathLst>
              <a:path w="402" h="322" extrusionOk="0">
                <a:moveTo>
                  <a:pt x="201" y="0"/>
                </a:moveTo>
                <a:cubicBezTo>
                  <a:pt x="1" y="0"/>
                  <a:pt x="1" y="321"/>
                  <a:pt x="201" y="321"/>
                </a:cubicBezTo>
                <a:cubicBezTo>
                  <a:pt x="402" y="321"/>
                  <a:pt x="402" y="0"/>
                  <a:pt x="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2"/>
          <p:cNvSpPr/>
          <p:nvPr/>
        </p:nvSpPr>
        <p:spPr>
          <a:xfrm>
            <a:off x="7652224" y="4054043"/>
            <a:ext cx="45719" cy="50911"/>
          </a:xfrm>
          <a:custGeom>
            <a:avLst/>
            <a:gdLst/>
            <a:ahLst/>
            <a:cxnLst/>
            <a:rect l="l" t="t" r="r" b="b"/>
            <a:pathLst>
              <a:path w="229" h="255" extrusionOk="0">
                <a:moveTo>
                  <a:pt x="81" y="1"/>
                </a:moveTo>
                <a:cubicBezTo>
                  <a:pt x="81" y="1"/>
                  <a:pt x="68" y="14"/>
                  <a:pt x="54" y="14"/>
                </a:cubicBezTo>
                <a:lnTo>
                  <a:pt x="27" y="41"/>
                </a:lnTo>
                <a:cubicBezTo>
                  <a:pt x="27" y="41"/>
                  <a:pt x="14" y="54"/>
                  <a:pt x="14" y="67"/>
                </a:cubicBezTo>
                <a:cubicBezTo>
                  <a:pt x="14" y="81"/>
                  <a:pt x="1" y="94"/>
                  <a:pt x="1" y="108"/>
                </a:cubicBezTo>
                <a:lnTo>
                  <a:pt x="1" y="174"/>
                </a:lnTo>
                <a:cubicBezTo>
                  <a:pt x="1" y="201"/>
                  <a:pt x="14" y="215"/>
                  <a:pt x="27" y="228"/>
                </a:cubicBezTo>
                <a:cubicBezTo>
                  <a:pt x="41" y="228"/>
                  <a:pt x="41" y="242"/>
                  <a:pt x="54" y="242"/>
                </a:cubicBezTo>
                <a:cubicBezTo>
                  <a:pt x="68" y="255"/>
                  <a:pt x="95" y="255"/>
                  <a:pt x="108" y="255"/>
                </a:cubicBezTo>
                <a:lnTo>
                  <a:pt x="161" y="255"/>
                </a:lnTo>
                <a:cubicBezTo>
                  <a:pt x="175" y="242"/>
                  <a:pt x="188" y="242"/>
                  <a:pt x="188" y="228"/>
                </a:cubicBezTo>
                <a:cubicBezTo>
                  <a:pt x="202" y="215"/>
                  <a:pt x="215" y="201"/>
                  <a:pt x="229" y="174"/>
                </a:cubicBezTo>
                <a:lnTo>
                  <a:pt x="229" y="108"/>
                </a:lnTo>
                <a:cubicBezTo>
                  <a:pt x="215" y="94"/>
                  <a:pt x="215" y="81"/>
                  <a:pt x="215" y="67"/>
                </a:cubicBezTo>
                <a:cubicBezTo>
                  <a:pt x="202" y="67"/>
                  <a:pt x="202" y="54"/>
                  <a:pt x="202" y="41"/>
                </a:cubicBezTo>
                <a:cubicBezTo>
                  <a:pt x="188" y="41"/>
                  <a:pt x="188" y="28"/>
                  <a:pt x="175" y="14"/>
                </a:cubicBezTo>
                <a:cubicBezTo>
                  <a:pt x="161" y="14"/>
                  <a:pt x="161" y="14"/>
                  <a:pt x="1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2"/>
          <p:cNvSpPr/>
          <p:nvPr/>
        </p:nvSpPr>
        <p:spPr>
          <a:xfrm>
            <a:off x="6113740" y="2312157"/>
            <a:ext cx="50657" cy="47750"/>
          </a:xfrm>
          <a:custGeom>
            <a:avLst/>
            <a:gdLst/>
            <a:ahLst/>
            <a:cxnLst/>
            <a:rect l="l" t="t" r="r" b="b"/>
            <a:pathLst>
              <a:path w="470" h="443" extrusionOk="0">
                <a:moveTo>
                  <a:pt x="215" y="0"/>
                </a:moveTo>
                <a:cubicBezTo>
                  <a:pt x="202" y="0"/>
                  <a:pt x="175" y="14"/>
                  <a:pt x="161" y="14"/>
                </a:cubicBezTo>
                <a:lnTo>
                  <a:pt x="122" y="54"/>
                </a:lnTo>
                <a:cubicBezTo>
                  <a:pt x="95" y="54"/>
                  <a:pt x="81" y="68"/>
                  <a:pt x="81" y="80"/>
                </a:cubicBezTo>
                <a:cubicBezTo>
                  <a:pt x="54" y="107"/>
                  <a:pt x="42" y="134"/>
                  <a:pt x="42" y="161"/>
                </a:cubicBezTo>
                <a:cubicBezTo>
                  <a:pt x="28" y="187"/>
                  <a:pt x="15" y="214"/>
                  <a:pt x="1" y="255"/>
                </a:cubicBezTo>
                <a:lnTo>
                  <a:pt x="1" y="321"/>
                </a:lnTo>
                <a:cubicBezTo>
                  <a:pt x="15" y="348"/>
                  <a:pt x="15" y="362"/>
                  <a:pt x="28" y="375"/>
                </a:cubicBezTo>
                <a:lnTo>
                  <a:pt x="68" y="415"/>
                </a:lnTo>
                <a:cubicBezTo>
                  <a:pt x="95" y="428"/>
                  <a:pt x="122" y="428"/>
                  <a:pt x="149" y="428"/>
                </a:cubicBezTo>
                <a:cubicBezTo>
                  <a:pt x="175" y="442"/>
                  <a:pt x="215" y="442"/>
                  <a:pt x="242" y="442"/>
                </a:cubicBezTo>
                <a:cubicBezTo>
                  <a:pt x="268" y="442"/>
                  <a:pt x="282" y="428"/>
                  <a:pt x="309" y="428"/>
                </a:cubicBezTo>
                <a:lnTo>
                  <a:pt x="363" y="415"/>
                </a:lnTo>
                <a:lnTo>
                  <a:pt x="402" y="375"/>
                </a:lnTo>
                <a:lnTo>
                  <a:pt x="443" y="335"/>
                </a:lnTo>
                <a:cubicBezTo>
                  <a:pt x="443" y="308"/>
                  <a:pt x="456" y="294"/>
                  <a:pt x="456" y="282"/>
                </a:cubicBezTo>
                <a:cubicBezTo>
                  <a:pt x="470" y="255"/>
                  <a:pt x="470" y="241"/>
                  <a:pt x="470" y="214"/>
                </a:cubicBezTo>
                <a:cubicBezTo>
                  <a:pt x="470" y="201"/>
                  <a:pt x="470" y="175"/>
                  <a:pt x="456" y="161"/>
                </a:cubicBezTo>
                <a:cubicBezTo>
                  <a:pt x="456" y="134"/>
                  <a:pt x="443" y="107"/>
                  <a:pt x="416" y="80"/>
                </a:cubicBezTo>
                <a:cubicBezTo>
                  <a:pt x="416" y="68"/>
                  <a:pt x="402" y="54"/>
                  <a:pt x="375" y="54"/>
                </a:cubicBezTo>
                <a:lnTo>
                  <a:pt x="336" y="14"/>
                </a:lnTo>
                <a:cubicBezTo>
                  <a:pt x="322" y="14"/>
                  <a:pt x="295" y="0"/>
                  <a:pt x="2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2"/>
          <p:cNvSpPr/>
          <p:nvPr/>
        </p:nvSpPr>
        <p:spPr>
          <a:xfrm>
            <a:off x="6059267" y="2425070"/>
            <a:ext cx="45719" cy="51810"/>
          </a:xfrm>
          <a:custGeom>
            <a:avLst/>
            <a:gdLst/>
            <a:ahLst/>
            <a:cxnLst/>
            <a:rect l="l" t="t" r="r" b="b"/>
            <a:pathLst>
              <a:path w="308" h="349" extrusionOk="0">
                <a:moveTo>
                  <a:pt x="161" y="0"/>
                </a:moveTo>
                <a:lnTo>
                  <a:pt x="134" y="13"/>
                </a:lnTo>
                <a:lnTo>
                  <a:pt x="121" y="13"/>
                </a:lnTo>
                <a:lnTo>
                  <a:pt x="94" y="27"/>
                </a:lnTo>
                <a:cubicBezTo>
                  <a:pt x="81" y="27"/>
                  <a:pt x="67" y="54"/>
                  <a:pt x="54" y="54"/>
                </a:cubicBezTo>
                <a:lnTo>
                  <a:pt x="40" y="80"/>
                </a:lnTo>
                <a:cubicBezTo>
                  <a:pt x="27" y="80"/>
                  <a:pt x="27" y="80"/>
                  <a:pt x="27" y="93"/>
                </a:cubicBezTo>
                <a:cubicBezTo>
                  <a:pt x="27" y="107"/>
                  <a:pt x="14" y="120"/>
                  <a:pt x="14" y="134"/>
                </a:cubicBezTo>
                <a:lnTo>
                  <a:pt x="14" y="147"/>
                </a:lnTo>
                <a:cubicBezTo>
                  <a:pt x="14" y="161"/>
                  <a:pt x="1" y="174"/>
                  <a:pt x="1" y="188"/>
                </a:cubicBezTo>
                <a:lnTo>
                  <a:pt x="1" y="200"/>
                </a:lnTo>
                <a:cubicBezTo>
                  <a:pt x="1" y="214"/>
                  <a:pt x="14" y="227"/>
                  <a:pt x="14" y="241"/>
                </a:cubicBezTo>
                <a:cubicBezTo>
                  <a:pt x="14" y="268"/>
                  <a:pt x="27" y="295"/>
                  <a:pt x="54" y="307"/>
                </a:cubicBezTo>
                <a:cubicBezTo>
                  <a:pt x="54" y="321"/>
                  <a:pt x="67" y="321"/>
                  <a:pt x="81" y="334"/>
                </a:cubicBezTo>
                <a:cubicBezTo>
                  <a:pt x="108" y="348"/>
                  <a:pt x="134" y="348"/>
                  <a:pt x="161" y="348"/>
                </a:cubicBezTo>
                <a:cubicBezTo>
                  <a:pt x="174" y="348"/>
                  <a:pt x="201" y="348"/>
                  <a:pt x="215" y="334"/>
                </a:cubicBezTo>
                <a:cubicBezTo>
                  <a:pt x="241" y="334"/>
                  <a:pt x="254" y="321"/>
                  <a:pt x="268" y="307"/>
                </a:cubicBezTo>
                <a:cubicBezTo>
                  <a:pt x="281" y="295"/>
                  <a:pt x="295" y="281"/>
                  <a:pt x="295" y="254"/>
                </a:cubicBezTo>
                <a:cubicBezTo>
                  <a:pt x="308" y="241"/>
                  <a:pt x="308" y="227"/>
                  <a:pt x="308" y="200"/>
                </a:cubicBezTo>
                <a:lnTo>
                  <a:pt x="308" y="174"/>
                </a:lnTo>
                <a:lnTo>
                  <a:pt x="308" y="147"/>
                </a:lnTo>
                <a:lnTo>
                  <a:pt x="308" y="107"/>
                </a:lnTo>
                <a:cubicBezTo>
                  <a:pt x="308" y="80"/>
                  <a:pt x="295" y="67"/>
                  <a:pt x="281" y="54"/>
                </a:cubicBezTo>
                <a:cubicBezTo>
                  <a:pt x="268" y="40"/>
                  <a:pt x="254" y="40"/>
                  <a:pt x="254" y="27"/>
                </a:cubicBezTo>
                <a:lnTo>
                  <a:pt x="241" y="27"/>
                </a:lnTo>
                <a:cubicBezTo>
                  <a:pt x="241" y="27"/>
                  <a:pt x="228" y="13"/>
                  <a:pt x="215" y="13"/>
                </a:cubicBezTo>
                <a:cubicBezTo>
                  <a:pt x="201" y="13"/>
                  <a:pt x="188" y="0"/>
                  <a:pt x="1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2"/>
          <p:cNvSpPr/>
          <p:nvPr/>
        </p:nvSpPr>
        <p:spPr>
          <a:xfrm>
            <a:off x="6156104" y="2380792"/>
            <a:ext cx="51263" cy="45719"/>
          </a:xfrm>
          <a:custGeom>
            <a:avLst/>
            <a:gdLst/>
            <a:ahLst/>
            <a:cxnLst/>
            <a:rect l="l" t="t" r="r" b="b"/>
            <a:pathLst>
              <a:path w="268" h="239" extrusionOk="0">
                <a:moveTo>
                  <a:pt x="95" y="1"/>
                </a:moveTo>
                <a:lnTo>
                  <a:pt x="81" y="14"/>
                </a:lnTo>
                <a:cubicBezTo>
                  <a:pt x="68" y="14"/>
                  <a:pt x="54" y="14"/>
                  <a:pt x="41" y="41"/>
                </a:cubicBezTo>
                <a:cubicBezTo>
                  <a:pt x="27" y="54"/>
                  <a:pt x="14" y="67"/>
                  <a:pt x="14" y="81"/>
                </a:cubicBezTo>
                <a:cubicBezTo>
                  <a:pt x="14" y="94"/>
                  <a:pt x="0" y="108"/>
                  <a:pt x="0" y="121"/>
                </a:cubicBezTo>
                <a:cubicBezTo>
                  <a:pt x="14" y="121"/>
                  <a:pt x="14" y="135"/>
                  <a:pt x="14" y="148"/>
                </a:cubicBezTo>
                <a:cubicBezTo>
                  <a:pt x="14" y="161"/>
                  <a:pt x="27" y="174"/>
                  <a:pt x="41" y="188"/>
                </a:cubicBezTo>
                <a:lnTo>
                  <a:pt x="41" y="201"/>
                </a:lnTo>
                <a:cubicBezTo>
                  <a:pt x="54" y="201"/>
                  <a:pt x="68" y="215"/>
                  <a:pt x="68" y="215"/>
                </a:cubicBezTo>
                <a:cubicBezTo>
                  <a:pt x="81" y="228"/>
                  <a:pt x="95" y="228"/>
                  <a:pt x="95" y="228"/>
                </a:cubicBezTo>
                <a:lnTo>
                  <a:pt x="107" y="228"/>
                </a:lnTo>
                <a:cubicBezTo>
                  <a:pt x="114" y="235"/>
                  <a:pt x="125" y="238"/>
                  <a:pt x="136" y="238"/>
                </a:cubicBezTo>
                <a:cubicBezTo>
                  <a:pt x="148" y="238"/>
                  <a:pt x="161" y="235"/>
                  <a:pt x="175" y="228"/>
                </a:cubicBezTo>
                <a:cubicBezTo>
                  <a:pt x="188" y="228"/>
                  <a:pt x="202" y="228"/>
                  <a:pt x="202" y="215"/>
                </a:cubicBezTo>
                <a:cubicBezTo>
                  <a:pt x="214" y="215"/>
                  <a:pt x="228" y="201"/>
                  <a:pt x="241" y="188"/>
                </a:cubicBezTo>
                <a:cubicBezTo>
                  <a:pt x="241" y="174"/>
                  <a:pt x="255" y="174"/>
                  <a:pt x="255" y="161"/>
                </a:cubicBezTo>
                <a:cubicBezTo>
                  <a:pt x="268" y="148"/>
                  <a:pt x="268" y="135"/>
                  <a:pt x="268" y="121"/>
                </a:cubicBezTo>
                <a:cubicBezTo>
                  <a:pt x="268" y="108"/>
                  <a:pt x="268" y="94"/>
                  <a:pt x="255" y="81"/>
                </a:cubicBezTo>
                <a:lnTo>
                  <a:pt x="255" y="54"/>
                </a:lnTo>
                <a:cubicBezTo>
                  <a:pt x="241" y="41"/>
                  <a:pt x="228" y="41"/>
                  <a:pt x="214" y="28"/>
                </a:cubicBezTo>
                <a:cubicBezTo>
                  <a:pt x="202" y="14"/>
                  <a:pt x="202" y="14"/>
                  <a:pt x="1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2"/>
          <p:cNvSpPr/>
          <p:nvPr/>
        </p:nvSpPr>
        <p:spPr>
          <a:xfrm>
            <a:off x="6219842" y="3305843"/>
            <a:ext cx="45719" cy="196216"/>
          </a:xfrm>
          <a:custGeom>
            <a:avLst/>
            <a:gdLst/>
            <a:ahLst/>
            <a:cxnLst/>
            <a:rect l="l" t="t" r="r" b="b"/>
            <a:pathLst>
              <a:path w="415" h="1781" extrusionOk="0">
                <a:moveTo>
                  <a:pt x="1" y="1"/>
                </a:moveTo>
                <a:lnTo>
                  <a:pt x="1" y="1780"/>
                </a:lnTo>
                <a:lnTo>
                  <a:pt x="415" y="1780"/>
                </a:lnTo>
                <a:lnTo>
                  <a:pt x="415" y="1"/>
                </a:ln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2"/>
          <p:cNvSpPr/>
          <p:nvPr/>
        </p:nvSpPr>
        <p:spPr>
          <a:xfrm>
            <a:off x="6179744" y="3339596"/>
            <a:ext cx="46239" cy="129884"/>
          </a:xfrm>
          <a:custGeom>
            <a:avLst/>
            <a:gdLst/>
            <a:ahLst/>
            <a:cxnLst/>
            <a:rect l="l" t="t" r="r" b="b"/>
            <a:pathLst>
              <a:path w="429" h="1205" extrusionOk="0">
                <a:moveTo>
                  <a:pt x="215" y="1"/>
                </a:moveTo>
                <a:cubicBezTo>
                  <a:pt x="175" y="1"/>
                  <a:pt x="135" y="14"/>
                  <a:pt x="122" y="54"/>
                </a:cubicBezTo>
                <a:cubicBezTo>
                  <a:pt x="28" y="228"/>
                  <a:pt x="1" y="429"/>
                  <a:pt x="15" y="616"/>
                </a:cubicBezTo>
                <a:cubicBezTo>
                  <a:pt x="15" y="723"/>
                  <a:pt x="42" y="816"/>
                  <a:pt x="68" y="911"/>
                </a:cubicBezTo>
                <a:cubicBezTo>
                  <a:pt x="108" y="1004"/>
                  <a:pt x="161" y="1084"/>
                  <a:pt x="229" y="1164"/>
                </a:cubicBezTo>
                <a:cubicBezTo>
                  <a:pt x="242" y="1191"/>
                  <a:pt x="268" y="1205"/>
                  <a:pt x="295" y="1205"/>
                </a:cubicBezTo>
                <a:cubicBezTo>
                  <a:pt x="363" y="1205"/>
                  <a:pt x="429" y="1137"/>
                  <a:pt x="402" y="1071"/>
                </a:cubicBezTo>
                <a:cubicBezTo>
                  <a:pt x="375" y="991"/>
                  <a:pt x="363" y="911"/>
                  <a:pt x="336" y="830"/>
                </a:cubicBezTo>
                <a:cubicBezTo>
                  <a:pt x="322" y="790"/>
                  <a:pt x="309" y="750"/>
                  <a:pt x="309" y="709"/>
                </a:cubicBezTo>
                <a:cubicBezTo>
                  <a:pt x="295" y="670"/>
                  <a:pt x="295" y="629"/>
                  <a:pt x="282" y="616"/>
                </a:cubicBezTo>
                <a:cubicBezTo>
                  <a:pt x="268" y="442"/>
                  <a:pt x="282" y="295"/>
                  <a:pt x="309" y="135"/>
                </a:cubicBezTo>
                <a:cubicBezTo>
                  <a:pt x="322" y="81"/>
                  <a:pt x="309" y="28"/>
                  <a:pt x="256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2"/>
          <p:cNvSpPr/>
          <p:nvPr/>
        </p:nvSpPr>
        <p:spPr>
          <a:xfrm>
            <a:off x="6574600" y="3805079"/>
            <a:ext cx="291330" cy="93774"/>
          </a:xfrm>
          <a:custGeom>
            <a:avLst/>
            <a:gdLst/>
            <a:ahLst/>
            <a:cxnLst/>
            <a:rect l="l" t="t" r="r" b="b"/>
            <a:pathLst>
              <a:path w="2703" h="870" extrusionOk="0">
                <a:moveTo>
                  <a:pt x="696" y="0"/>
                </a:moveTo>
                <a:cubicBezTo>
                  <a:pt x="402" y="0"/>
                  <a:pt x="108" y="334"/>
                  <a:pt x="28" y="575"/>
                </a:cubicBezTo>
                <a:cubicBezTo>
                  <a:pt x="1" y="655"/>
                  <a:pt x="68" y="723"/>
                  <a:pt x="135" y="723"/>
                </a:cubicBezTo>
                <a:cubicBezTo>
                  <a:pt x="161" y="723"/>
                  <a:pt x="188" y="709"/>
                  <a:pt x="202" y="682"/>
                </a:cubicBezTo>
                <a:cubicBezTo>
                  <a:pt x="322" y="548"/>
                  <a:pt x="456" y="348"/>
                  <a:pt x="643" y="295"/>
                </a:cubicBezTo>
                <a:cubicBezTo>
                  <a:pt x="657" y="281"/>
                  <a:pt x="670" y="281"/>
                  <a:pt x="684" y="281"/>
                </a:cubicBezTo>
                <a:cubicBezTo>
                  <a:pt x="777" y="281"/>
                  <a:pt x="817" y="388"/>
                  <a:pt x="857" y="455"/>
                </a:cubicBezTo>
                <a:cubicBezTo>
                  <a:pt x="964" y="643"/>
                  <a:pt x="1098" y="869"/>
                  <a:pt x="1326" y="869"/>
                </a:cubicBezTo>
                <a:cubicBezTo>
                  <a:pt x="1365" y="869"/>
                  <a:pt x="1406" y="869"/>
                  <a:pt x="1446" y="857"/>
                </a:cubicBezTo>
                <a:cubicBezTo>
                  <a:pt x="1566" y="816"/>
                  <a:pt x="1660" y="723"/>
                  <a:pt x="1740" y="629"/>
                </a:cubicBezTo>
                <a:cubicBezTo>
                  <a:pt x="1780" y="562"/>
                  <a:pt x="1874" y="429"/>
                  <a:pt x="1954" y="429"/>
                </a:cubicBezTo>
                <a:lnTo>
                  <a:pt x="1968" y="429"/>
                </a:lnTo>
                <a:cubicBezTo>
                  <a:pt x="2061" y="441"/>
                  <a:pt x="2141" y="602"/>
                  <a:pt x="2182" y="669"/>
                </a:cubicBezTo>
                <a:cubicBezTo>
                  <a:pt x="2262" y="762"/>
                  <a:pt x="2355" y="830"/>
                  <a:pt x="2476" y="830"/>
                </a:cubicBezTo>
                <a:cubicBezTo>
                  <a:pt x="2503" y="830"/>
                  <a:pt x="2530" y="830"/>
                  <a:pt x="2556" y="816"/>
                </a:cubicBezTo>
                <a:cubicBezTo>
                  <a:pt x="2676" y="789"/>
                  <a:pt x="2703" y="575"/>
                  <a:pt x="2556" y="548"/>
                </a:cubicBezTo>
                <a:cubicBezTo>
                  <a:pt x="2462" y="536"/>
                  <a:pt x="2423" y="468"/>
                  <a:pt x="2369" y="402"/>
                </a:cubicBezTo>
                <a:cubicBezTo>
                  <a:pt x="2302" y="308"/>
                  <a:pt x="2221" y="214"/>
                  <a:pt x="2128" y="161"/>
                </a:cubicBezTo>
                <a:cubicBezTo>
                  <a:pt x="2075" y="134"/>
                  <a:pt x="2021" y="120"/>
                  <a:pt x="1968" y="120"/>
                </a:cubicBezTo>
                <a:cubicBezTo>
                  <a:pt x="1807" y="120"/>
                  <a:pt x="1660" y="254"/>
                  <a:pt x="1553" y="388"/>
                </a:cubicBezTo>
                <a:cubicBezTo>
                  <a:pt x="1499" y="441"/>
                  <a:pt x="1446" y="536"/>
                  <a:pt x="1365" y="562"/>
                </a:cubicBezTo>
                <a:cubicBezTo>
                  <a:pt x="1352" y="575"/>
                  <a:pt x="1339" y="575"/>
                  <a:pt x="1326" y="575"/>
                </a:cubicBezTo>
                <a:cubicBezTo>
                  <a:pt x="1285" y="575"/>
                  <a:pt x="1245" y="522"/>
                  <a:pt x="1205" y="482"/>
                </a:cubicBezTo>
                <a:cubicBezTo>
                  <a:pt x="1098" y="308"/>
                  <a:pt x="1018" y="81"/>
                  <a:pt x="803" y="13"/>
                </a:cubicBezTo>
                <a:cubicBezTo>
                  <a:pt x="764" y="13"/>
                  <a:pt x="737" y="0"/>
                  <a:pt x="696" y="0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2"/>
          <p:cNvSpPr/>
          <p:nvPr/>
        </p:nvSpPr>
        <p:spPr>
          <a:xfrm>
            <a:off x="6721537" y="3906248"/>
            <a:ext cx="187538" cy="67906"/>
          </a:xfrm>
          <a:custGeom>
            <a:avLst/>
            <a:gdLst/>
            <a:ahLst/>
            <a:cxnLst/>
            <a:rect l="l" t="t" r="r" b="b"/>
            <a:pathLst>
              <a:path w="1740" h="630" extrusionOk="0">
                <a:moveTo>
                  <a:pt x="468" y="1"/>
                </a:moveTo>
                <a:cubicBezTo>
                  <a:pt x="429" y="1"/>
                  <a:pt x="388" y="1"/>
                  <a:pt x="348" y="15"/>
                </a:cubicBezTo>
                <a:cubicBezTo>
                  <a:pt x="161" y="95"/>
                  <a:pt x="0" y="295"/>
                  <a:pt x="40" y="496"/>
                </a:cubicBezTo>
                <a:cubicBezTo>
                  <a:pt x="40" y="523"/>
                  <a:pt x="67" y="536"/>
                  <a:pt x="81" y="536"/>
                </a:cubicBezTo>
                <a:cubicBezTo>
                  <a:pt x="94" y="536"/>
                  <a:pt x="94" y="536"/>
                  <a:pt x="107" y="523"/>
                </a:cubicBezTo>
                <a:cubicBezTo>
                  <a:pt x="188" y="482"/>
                  <a:pt x="241" y="416"/>
                  <a:pt x="308" y="362"/>
                </a:cubicBezTo>
                <a:cubicBezTo>
                  <a:pt x="348" y="309"/>
                  <a:pt x="402" y="255"/>
                  <a:pt x="468" y="255"/>
                </a:cubicBezTo>
                <a:cubicBezTo>
                  <a:pt x="589" y="255"/>
                  <a:pt x="682" y="443"/>
                  <a:pt x="762" y="509"/>
                </a:cubicBezTo>
                <a:cubicBezTo>
                  <a:pt x="843" y="589"/>
                  <a:pt x="937" y="630"/>
                  <a:pt x="1030" y="630"/>
                </a:cubicBezTo>
                <a:cubicBezTo>
                  <a:pt x="1097" y="630"/>
                  <a:pt x="1178" y="616"/>
                  <a:pt x="1244" y="576"/>
                </a:cubicBezTo>
                <a:cubicBezTo>
                  <a:pt x="1311" y="536"/>
                  <a:pt x="1365" y="496"/>
                  <a:pt x="1431" y="455"/>
                </a:cubicBezTo>
                <a:cubicBezTo>
                  <a:pt x="1499" y="416"/>
                  <a:pt x="1565" y="402"/>
                  <a:pt x="1618" y="389"/>
                </a:cubicBezTo>
                <a:cubicBezTo>
                  <a:pt x="1725" y="362"/>
                  <a:pt x="1739" y="215"/>
                  <a:pt x="1645" y="175"/>
                </a:cubicBezTo>
                <a:cubicBezTo>
                  <a:pt x="1606" y="148"/>
                  <a:pt x="1565" y="134"/>
                  <a:pt x="1525" y="134"/>
                </a:cubicBezTo>
                <a:cubicBezTo>
                  <a:pt x="1378" y="134"/>
                  <a:pt x="1258" y="255"/>
                  <a:pt x="1137" y="322"/>
                </a:cubicBezTo>
                <a:cubicBezTo>
                  <a:pt x="1097" y="336"/>
                  <a:pt x="1057" y="348"/>
                  <a:pt x="1030" y="348"/>
                </a:cubicBezTo>
                <a:lnTo>
                  <a:pt x="990" y="348"/>
                </a:lnTo>
                <a:cubicBezTo>
                  <a:pt x="923" y="322"/>
                  <a:pt x="883" y="241"/>
                  <a:pt x="830" y="188"/>
                </a:cubicBezTo>
                <a:cubicBezTo>
                  <a:pt x="736" y="81"/>
                  <a:pt x="616" y="1"/>
                  <a:pt x="468" y="1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2"/>
          <p:cNvSpPr/>
          <p:nvPr/>
        </p:nvSpPr>
        <p:spPr>
          <a:xfrm>
            <a:off x="6863931" y="2499533"/>
            <a:ext cx="239382" cy="72217"/>
          </a:xfrm>
          <a:custGeom>
            <a:avLst/>
            <a:gdLst/>
            <a:ahLst/>
            <a:cxnLst/>
            <a:rect l="l" t="t" r="r" b="b"/>
            <a:pathLst>
              <a:path w="2221" h="670" extrusionOk="0">
                <a:moveTo>
                  <a:pt x="616" y="0"/>
                </a:moveTo>
                <a:cubicBezTo>
                  <a:pt x="589" y="0"/>
                  <a:pt x="562" y="0"/>
                  <a:pt x="535" y="13"/>
                </a:cubicBezTo>
                <a:cubicBezTo>
                  <a:pt x="268" y="54"/>
                  <a:pt x="80" y="281"/>
                  <a:pt x="27" y="535"/>
                </a:cubicBezTo>
                <a:cubicBezTo>
                  <a:pt x="0" y="616"/>
                  <a:pt x="68" y="669"/>
                  <a:pt x="121" y="669"/>
                </a:cubicBezTo>
                <a:cubicBezTo>
                  <a:pt x="148" y="669"/>
                  <a:pt x="187" y="642"/>
                  <a:pt x="214" y="616"/>
                </a:cubicBezTo>
                <a:cubicBezTo>
                  <a:pt x="294" y="509"/>
                  <a:pt x="428" y="281"/>
                  <a:pt x="589" y="281"/>
                </a:cubicBezTo>
                <a:cubicBezTo>
                  <a:pt x="616" y="281"/>
                  <a:pt x="656" y="295"/>
                  <a:pt x="683" y="307"/>
                </a:cubicBezTo>
                <a:cubicBezTo>
                  <a:pt x="749" y="348"/>
                  <a:pt x="803" y="414"/>
                  <a:pt x="856" y="468"/>
                </a:cubicBezTo>
                <a:cubicBezTo>
                  <a:pt x="910" y="548"/>
                  <a:pt x="990" y="602"/>
                  <a:pt x="1070" y="628"/>
                </a:cubicBezTo>
                <a:cubicBezTo>
                  <a:pt x="1111" y="642"/>
                  <a:pt x="1138" y="655"/>
                  <a:pt x="1177" y="655"/>
                </a:cubicBezTo>
                <a:cubicBezTo>
                  <a:pt x="1325" y="655"/>
                  <a:pt x="1445" y="535"/>
                  <a:pt x="1552" y="414"/>
                </a:cubicBezTo>
                <a:cubicBezTo>
                  <a:pt x="1593" y="361"/>
                  <a:pt x="1646" y="334"/>
                  <a:pt x="1700" y="334"/>
                </a:cubicBezTo>
                <a:lnTo>
                  <a:pt x="1780" y="334"/>
                </a:lnTo>
                <a:cubicBezTo>
                  <a:pt x="1873" y="361"/>
                  <a:pt x="1953" y="455"/>
                  <a:pt x="2060" y="455"/>
                </a:cubicBezTo>
                <a:cubicBezTo>
                  <a:pt x="2074" y="455"/>
                  <a:pt x="2101" y="441"/>
                  <a:pt x="2114" y="441"/>
                </a:cubicBezTo>
                <a:cubicBezTo>
                  <a:pt x="2167" y="428"/>
                  <a:pt x="2221" y="375"/>
                  <a:pt x="2208" y="321"/>
                </a:cubicBezTo>
                <a:cubicBezTo>
                  <a:pt x="2194" y="161"/>
                  <a:pt x="2021" y="93"/>
                  <a:pt x="1887" y="54"/>
                </a:cubicBezTo>
                <a:cubicBezTo>
                  <a:pt x="1833" y="27"/>
                  <a:pt x="1766" y="13"/>
                  <a:pt x="1700" y="13"/>
                </a:cubicBezTo>
                <a:cubicBezTo>
                  <a:pt x="1632" y="13"/>
                  <a:pt x="1566" y="27"/>
                  <a:pt x="1498" y="54"/>
                </a:cubicBezTo>
                <a:cubicBezTo>
                  <a:pt x="1391" y="107"/>
                  <a:pt x="1325" y="200"/>
                  <a:pt x="1258" y="281"/>
                </a:cubicBezTo>
                <a:cubicBezTo>
                  <a:pt x="1218" y="321"/>
                  <a:pt x="1204" y="334"/>
                  <a:pt x="1177" y="334"/>
                </a:cubicBezTo>
                <a:cubicBezTo>
                  <a:pt x="1151" y="334"/>
                  <a:pt x="1138" y="334"/>
                  <a:pt x="1111" y="307"/>
                </a:cubicBezTo>
                <a:cubicBezTo>
                  <a:pt x="1044" y="254"/>
                  <a:pt x="977" y="174"/>
                  <a:pt x="910" y="107"/>
                </a:cubicBezTo>
                <a:cubicBezTo>
                  <a:pt x="817" y="40"/>
                  <a:pt x="723" y="0"/>
                  <a:pt x="616" y="0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2"/>
          <p:cNvSpPr/>
          <p:nvPr/>
        </p:nvSpPr>
        <p:spPr>
          <a:xfrm>
            <a:off x="6740718" y="2438988"/>
            <a:ext cx="256734" cy="76529"/>
          </a:xfrm>
          <a:custGeom>
            <a:avLst/>
            <a:gdLst/>
            <a:ahLst/>
            <a:cxnLst/>
            <a:rect l="l" t="t" r="r" b="b"/>
            <a:pathLst>
              <a:path w="2382" h="710" extrusionOk="0">
                <a:moveTo>
                  <a:pt x="1780" y="1"/>
                </a:moveTo>
                <a:cubicBezTo>
                  <a:pt x="1633" y="1"/>
                  <a:pt x="1485" y="40"/>
                  <a:pt x="1351" y="108"/>
                </a:cubicBezTo>
                <a:cubicBezTo>
                  <a:pt x="1244" y="147"/>
                  <a:pt x="1151" y="215"/>
                  <a:pt x="1071" y="281"/>
                </a:cubicBezTo>
                <a:cubicBezTo>
                  <a:pt x="991" y="335"/>
                  <a:pt x="923" y="375"/>
                  <a:pt x="843" y="375"/>
                </a:cubicBezTo>
                <a:cubicBezTo>
                  <a:pt x="830" y="375"/>
                  <a:pt x="804" y="375"/>
                  <a:pt x="777" y="361"/>
                </a:cubicBezTo>
                <a:cubicBezTo>
                  <a:pt x="629" y="322"/>
                  <a:pt x="495" y="268"/>
                  <a:pt x="349" y="268"/>
                </a:cubicBezTo>
                <a:cubicBezTo>
                  <a:pt x="269" y="268"/>
                  <a:pt x="188" y="281"/>
                  <a:pt x="108" y="335"/>
                </a:cubicBezTo>
                <a:cubicBezTo>
                  <a:pt x="41" y="402"/>
                  <a:pt x="1" y="495"/>
                  <a:pt x="55" y="575"/>
                </a:cubicBezTo>
                <a:cubicBezTo>
                  <a:pt x="81" y="629"/>
                  <a:pt x="148" y="656"/>
                  <a:pt x="201" y="656"/>
                </a:cubicBezTo>
                <a:cubicBezTo>
                  <a:pt x="228" y="656"/>
                  <a:pt x="255" y="656"/>
                  <a:pt x="281" y="643"/>
                </a:cubicBezTo>
                <a:cubicBezTo>
                  <a:pt x="322" y="616"/>
                  <a:pt x="349" y="602"/>
                  <a:pt x="376" y="602"/>
                </a:cubicBezTo>
                <a:cubicBezTo>
                  <a:pt x="415" y="602"/>
                  <a:pt x="442" y="616"/>
                  <a:pt x="483" y="616"/>
                </a:cubicBezTo>
                <a:cubicBezTo>
                  <a:pt x="576" y="643"/>
                  <a:pt x="670" y="696"/>
                  <a:pt x="777" y="696"/>
                </a:cubicBezTo>
                <a:cubicBezTo>
                  <a:pt x="804" y="709"/>
                  <a:pt x="816" y="709"/>
                  <a:pt x="843" y="709"/>
                </a:cubicBezTo>
                <a:cubicBezTo>
                  <a:pt x="1030" y="709"/>
                  <a:pt x="1164" y="602"/>
                  <a:pt x="1312" y="482"/>
                </a:cubicBezTo>
                <a:cubicBezTo>
                  <a:pt x="1446" y="375"/>
                  <a:pt x="1619" y="295"/>
                  <a:pt x="1806" y="295"/>
                </a:cubicBezTo>
                <a:cubicBezTo>
                  <a:pt x="1981" y="295"/>
                  <a:pt x="2127" y="388"/>
                  <a:pt x="2248" y="495"/>
                </a:cubicBezTo>
                <a:cubicBezTo>
                  <a:pt x="2261" y="509"/>
                  <a:pt x="2288" y="509"/>
                  <a:pt x="2302" y="509"/>
                </a:cubicBezTo>
                <a:cubicBezTo>
                  <a:pt x="2341" y="509"/>
                  <a:pt x="2382" y="482"/>
                  <a:pt x="2382" y="442"/>
                </a:cubicBezTo>
                <a:cubicBezTo>
                  <a:pt x="2355" y="242"/>
                  <a:pt x="2181" y="94"/>
                  <a:pt x="1994" y="28"/>
                </a:cubicBezTo>
                <a:cubicBezTo>
                  <a:pt x="1927" y="14"/>
                  <a:pt x="1860" y="1"/>
                  <a:pt x="1780" y="1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2"/>
          <p:cNvSpPr/>
          <p:nvPr/>
        </p:nvSpPr>
        <p:spPr>
          <a:xfrm>
            <a:off x="7232173" y="3586299"/>
            <a:ext cx="45719" cy="178021"/>
          </a:xfrm>
          <a:custGeom>
            <a:avLst/>
            <a:gdLst/>
            <a:ahLst/>
            <a:cxnLst/>
            <a:rect l="l" t="t" r="r" b="b"/>
            <a:pathLst>
              <a:path w="282" h="1098" extrusionOk="0">
                <a:moveTo>
                  <a:pt x="147" y="1"/>
                </a:moveTo>
                <a:cubicBezTo>
                  <a:pt x="108" y="1"/>
                  <a:pt x="67" y="14"/>
                  <a:pt x="54" y="54"/>
                </a:cubicBezTo>
                <a:cubicBezTo>
                  <a:pt x="14" y="135"/>
                  <a:pt x="14" y="228"/>
                  <a:pt x="14" y="308"/>
                </a:cubicBezTo>
                <a:cubicBezTo>
                  <a:pt x="1" y="388"/>
                  <a:pt x="1" y="468"/>
                  <a:pt x="1" y="549"/>
                </a:cubicBezTo>
                <a:lnTo>
                  <a:pt x="1" y="777"/>
                </a:lnTo>
                <a:cubicBezTo>
                  <a:pt x="14" y="857"/>
                  <a:pt x="14" y="937"/>
                  <a:pt x="40" y="1017"/>
                </a:cubicBezTo>
                <a:cubicBezTo>
                  <a:pt x="54" y="1057"/>
                  <a:pt x="94" y="1098"/>
                  <a:pt x="135" y="1098"/>
                </a:cubicBezTo>
                <a:cubicBezTo>
                  <a:pt x="174" y="1098"/>
                  <a:pt x="228" y="1057"/>
                  <a:pt x="228" y="1017"/>
                </a:cubicBezTo>
                <a:cubicBezTo>
                  <a:pt x="242" y="937"/>
                  <a:pt x="242" y="857"/>
                  <a:pt x="242" y="777"/>
                </a:cubicBezTo>
                <a:cubicBezTo>
                  <a:pt x="242" y="709"/>
                  <a:pt x="242" y="629"/>
                  <a:pt x="254" y="549"/>
                </a:cubicBezTo>
                <a:cubicBezTo>
                  <a:pt x="254" y="482"/>
                  <a:pt x="254" y="402"/>
                  <a:pt x="268" y="322"/>
                </a:cubicBezTo>
                <a:cubicBezTo>
                  <a:pt x="268" y="242"/>
                  <a:pt x="281" y="161"/>
                  <a:pt x="268" y="81"/>
                </a:cubicBezTo>
                <a:cubicBezTo>
                  <a:pt x="254" y="27"/>
                  <a:pt x="201" y="1"/>
                  <a:pt x="147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2"/>
          <p:cNvSpPr/>
          <p:nvPr/>
        </p:nvSpPr>
        <p:spPr>
          <a:xfrm>
            <a:off x="7274013" y="3599086"/>
            <a:ext cx="45719" cy="108539"/>
          </a:xfrm>
          <a:custGeom>
            <a:avLst/>
            <a:gdLst/>
            <a:ahLst/>
            <a:cxnLst/>
            <a:rect l="l" t="t" r="r" b="b"/>
            <a:pathLst>
              <a:path w="361" h="857" extrusionOk="0">
                <a:moveTo>
                  <a:pt x="227" y="0"/>
                </a:moveTo>
                <a:cubicBezTo>
                  <a:pt x="214" y="0"/>
                  <a:pt x="187" y="0"/>
                  <a:pt x="173" y="14"/>
                </a:cubicBezTo>
                <a:cubicBezTo>
                  <a:pt x="120" y="27"/>
                  <a:pt x="107" y="68"/>
                  <a:pt x="93" y="107"/>
                </a:cubicBezTo>
                <a:lnTo>
                  <a:pt x="54" y="228"/>
                </a:lnTo>
                <a:cubicBezTo>
                  <a:pt x="40" y="282"/>
                  <a:pt x="27" y="348"/>
                  <a:pt x="13" y="416"/>
                </a:cubicBezTo>
                <a:cubicBezTo>
                  <a:pt x="0" y="549"/>
                  <a:pt x="27" y="669"/>
                  <a:pt x="66" y="803"/>
                </a:cubicBezTo>
                <a:cubicBezTo>
                  <a:pt x="66" y="830"/>
                  <a:pt x="107" y="856"/>
                  <a:pt x="147" y="856"/>
                </a:cubicBezTo>
                <a:lnTo>
                  <a:pt x="161" y="856"/>
                </a:lnTo>
                <a:cubicBezTo>
                  <a:pt x="200" y="856"/>
                  <a:pt x="241" y="817"/>
                  <a:pt x="227" y="776"/>
                </a:cubicBezTo>
                <a:cubicBezTo>
                  <a:pt x="227" y="710"/>
                  <a:pt x="227" y="656"/>
                  <a:pt x="241" y="603"/>
                </a:cubicBezTo>
                <a:lnTo>
                  <a:pt x="241" y="562"/>
                </a:lnTo>
                <a:lnTo>
                  <a:pt x="241" y="549"/>
                </a:lnTo>
                <a:lnTo>
                  <a:pt x="241" y="509"/>
                </a:lnTo>
                <a:cubicBezTo>
                  <a:pt x="241" y="496"/>
                  <a:pt x="241" y="496"/>
                  <a:pt x="254" y="482"/>
                </a:cubicBezTo>
                <a:lnTo>
                  <a:pt x="254" y="469"/>
                </a:lnTo>
                <a:lnTo>
                  <a:pt x="254" y="455"/>
                </a:lnTo>
                <a:cubicBezTo>
                  <a:pt x="268" y="389"/>
                  <a:pt x="280" y="335"/>
                  <a:pt x="294" y="282"/>
                </a:cubicBezTo>
                <a:cubicBezTo>
                  <a:pt x="307" y="228"/>
                  <a:pt x="361" y="148"/>
                  <a:pt x="334" y="81"/>
                </a:cubicBezTo>
                <a:cubicBezTo>
                  <a:pt x="321" y="27"/>
                  <a:pt x="280" y="0"/>
                  <a:pt x="227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2"/>
          <p:cNvSpPr/>
          <p:nvPr/>
        </p:nvSpPr>
        <p:spPr>
          <a:xfrm>
            <a:off x="7307081" y="3627011"/>
            <a:ext cx="47531" cy="70816"/>
          </a:xfrm>
          <a:custGeom>
            <a:avLst/>
            <a:gdLst/>
            <a:ahLst/>
            <a:cxnLst/>
            <a:rect l="l" t="t" r="r" b="b"/>
            <a:pathLst>
              <a:path w="441" h="657" extrusionOk="0">
                <a:moveTo>
                  <a:pt x="307" y="0"/>
                </a:moveTo>
                <a:cubicBezTo>
                  <a:pt x="280" y="14"/>
                  <a:pt x="241" y="27"/>
                  <a:pt x="214" y="54"/>
                </a:cubicBezTo>
                <a:cubicBezTo>
                  <a:pt x="200" y="81"/>
                  <a:pt x="187" y="95"/>
                  <a:pt x="161" y="134"/>
                </a:cubicBezTo>
                <a:cubicBezTo>
                  <a:pt x="134" y="175"/>
                  <a:pt x="120" y="228"/>
                  <a:pt x="93" y="268"/>
                </a:cubicBezTo>
                <a:cubicBezTo>
                  <a:pt x="66" y="348"/>
                  <a:pt x="27" y="442"/>
                  <a:pt x="13" y="523"/>
                </a:cubicBezTo>
                <a:cubicBezTo>
                  <a:pt x="0" y="589"/>
                  <a:pt x="27" y="642"/>
                  <a:pt x="80" y="656"/>
                </a:cubicBezTo>
                <a:lnTo>
                  <a:pt x="107" y="656"/>
                </a:lnTo>
                <a:cubicBezTo>
                  <a:pt x="161" y="656"/>
                  <a:pt x="200" y="630"/>
                  <a:pt x="214" y="589"/>
                </a:cubicBezTo>
                <a:cubicBezTo>
                  <a:pt x="227" y="562"/>
                  <a:pt x="227" y="549"/>
                  <a:pt x="241" y="523"/>
                </a:cubicBezTo>
                <a:lnTo>
                  <a:pt x="241" y="509"/>
                </a:lnTo>
                <a:cubicBezTo>
                  <a:pt x="254" y="496"/>
                  <a:pt x="254" y="496"/>
                  <a:pt x="254" y="482"/>
                </a:cubicBezTo>
                <a:cubicBezTo>
                  <a:pt x="280" y="442"/>
                  <a:pt x="294" y="402"/>
                  <a:pt x="321" y="375"/>
                </a:cubicBezTo>
                <a:cubicBezTo>
                  <a:pt x="334" y="335"/>
                  <a:pt x="361" y="295"/>
                  <a:pt x="375" y="255"/>
                </a:cubicBezTo>
                <a:cubicBezTo>
                  <a:pt x="387" y="241"/>
                  <a:pt x="401" y="214"/>
                  <a:pt x="414" y="202"/>
                </a:cubicBezTo>
                <a:cubicBezTo>
                  <a:pt x="428" y="175"/>
                  <a:pt x="428" y="148"/>
                  <a:pt x="441" y="121"/>
                </a:cubicBezTo>
                <a:cubicBezTo>
                  <a:pt x="441" y="121"/>
                  <a:pt x="428" y="107"/>
                  <a:pt x="428" y="95"/>
                </a:cubicBezTo>
                <a:cubicBezTo>
                  <a:pt x="428" y="41"/>
                  <a:pt x="387" y="0"/>
                  <a:pt x="334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2"/>
          <p:cNvSpPr/>
          <p:nvPr/>
        </p:nvSpPr>
        <p:spPr>
          <a:xfrm>
            <a:off x="6477657" y="4068049"/>
            <a:ext cx="106703" cy="210615"/>
          </a:xfrm>
          <a:custGeom>
            <a:avLst/>
            <a:gdLst/>
            <a:ahLst/>
            <a:cxnLst/>
            <a:rect l="l" t="t" r="r" b="b"/>
            <a:pathLst>
              <a:path w="990" h="1954" extrusionOk="0">
                <a:moveTo>
                  <a:pt x="843" y="1"/>
                </a:moveTo>
                <a:cubicBezTo>
                  <a:pt x="816" y="1"/>
                  <a:pt x="803" y="1"/>
                  <a:pt x="790" y="27"/>
                </a:cubicBezTo>
                <a:cubicBezTo>
                  <a:pt x="722" y="67"/>
                  <a:pt x="709" y="161"/>
                  <a:pt x="683" y="227"/>
                </a:cubicBezTo>
                <a:cubicBezTo>
                  <a:pt x="669" y="308"/>
                  <a:pt x="656" y="388"/>
                  <a:pt x="629" y="468"/>
                </a:cubicBezTo>
                <a:cubicBezTo>
                  <a:pt x="589" y="629"/>
                  <a:pt x="535" y="789"/>
                  <a:pt x="469" y="937"/>
                </a:cubicBezTo>
                <a:cubicBezTo>
                  <a:pt x="415" y="1097"/>
                  <a:pt x="348" y="1244"/>
                  <a:pt x="268" y="1392"/>
                </a:cubicBezTo>
                <a:cubicBezTo>
                  <a:pt x="187" y="1538"/>
                  <a:pt x="107" y="1672"/>
                  <a:pt x="27" y="1820"/>
                </a:cubicBezTo>
                <a:cubicBezTo>
                  <a:pt x="0" y="1886"/>
                  <a:pt x="54" y="1953"/>
                  <a:pt x="107" y="1953"/>
                </a:cubicBezTo>
                <a:cubicBezTo>
                  <a:pt x="121" y="1953"/>
                  <a:pt x="148" y="1940"/>
                  <a:pt x="161" y="1927"/>
                </a:cubicBezTo>
                <a:cubicBezTo>
                  <a:pt x="401" y="1686"/>
                  <a:pt x="562" y="1338"/>
                  <a:pt x="696" y="1030"/>
                </a:cubicBezTo>
                <a:cubicBezTo>
                  <a:pt x="763" y="869"/>
                  <a:pt x="816" y="709"/>
                  <a:pt x="856" y="548"/>
                </a:cubicBezTo>
                <a:cubicBezTo>
                  <a:pt x="897" y="402"/>
                  <a:pt x="990" y="174"/>
                  <a:pt x="910" y="40"/>
                </a:cubicBezTo>
                <a:cubicBezTo>
                  <a:pt x="897" y="13"/>
                  <a:pt x="870" y="1"/>
                  <a:pt x="843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2"/>
          <p:cNvSpPr/>
          <p:nvPr/>
        </p:nvSpPr>
        <p:spPr>
          <a:xfrm>
            <a:off x="6479877" y="4055174"/>
            <a:ext cx="64992" cy="135703"/>
          </a:xfrm>
          <a:custGeom>
            <a:avLst/>
            <a:gdLst/>
            <a:ahLst/>
            <a:cxnLst/>
            <a:rect l="l" t="t" r="r" b="b"/>
            <a:pathLst>
              <a:path w="603" h="1259" extrusionOk="0">
                <a:moveTo>
                  <a:pt x="442" y="1"/>
                </a:moveTo>
                <a:cubicBezTo>
                  <a:pt x="402" y="1"/>
                  <a:pt x="375" y="28"/>
                  <a:pt x="361" y="68"/>
                </a:cubicBezTo>
                <a:cubicBezTo>
                  <a:pt x="335" y="256"/>
                  <a:pt x="322" y="443"/>
                  <a:pt x="268" y="630"/>
                </a:cubicBezTo>
                <a:cubicBezTo>
                  <a:pt x="228" y="803"/>
                  <a:pt x="147" y="978"/>
                  <a:pt x="40" y="1138"/>
                </a:cubicBezTo>
                <a:cubicBezTo>
                  <a:pt x="1" y="1205"/>
                  <a:pt x="67" y="1258"/>
                  <a:pt x="121" y="1258"/>
                </a:cubicBezTo>
                <a:cubicBezTo>
                  <a:pt x="134" y="1258"/>
                  <a:pt x="161" y="1258"/>
                  <a:pt x="174" y="1245"/>
                </a:cubicBezTo>
                <a:cubicBezTo>
                  <a:pt x="322" y="1085"/>
                  <a:pt x="442" y="898"/>
                  <a:pt x="509" y="696"/>
                </a:cubicBezTo>
                <a:cubicBezTo>
                  <a:pt x="575" y="496"/>
                  <a:pt x="602" y="268"/>
                  <a:pt x="522" y="68"/>
                </a:cubicBezTo>
                <a:cubicBezTo>
                  <a:pt x="509" y="28"/>
                  <a:pt x="468" y="1"/>
                  <a:pt x="442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2"/>
          <p:cNvSpPr/>
          <p:nvPr/>
        </p:nvSpPr>
        <p:spPr>
          <a:xfrm>
            <a:off x="5792519" y="2664727"/>
            <a:ext cx="232268" cy="328858"/>
          </a:xfrm>
          <a:custGeom>
            <a:avLst/>
            <a:gdLst/>
            <a:ahLst/>
            <a:cxnLst/>
            <a:rect l="l" t="t" r="r" b="b"/>
            <a:pathLst>
              <a:path w="2155" h="3051" extrusionOk="0">
                <a:moveTo>
                  <a:pt x="2021" y="1"/>
                </a:moveTo>
                <a:cubicBezTo>
                  <a:pt x="2007" y="1"/>
                  <a:pt x="1980" y="1"/>
                  <a:pt x="1967" y="14"/>
                </a:cubicBezTo>
                <a:cubicBezTo>
                  <a:pt x="1739" y="215"/>
                  <a:pt x="1539" y="468"/>
                  <a:pt x="1365" y="696"/>
                </a:cubicBezTo>
                <a:cubicBezTo>
                  <a:pt x="1177" y="937"/>
                  <a:pt x="990" y="1178"/>
                  <a:pt x="830" y="1431"/>
                </a:cubicBezTo>
                <a:cubicBezTo>
                  <a:pt x="669" y="1672"/>
                  <a:pt x="509" y="1927"/>
                  <a:pt x="362" y="2181"/>
                </a:cubicBezTo>
                <a:cubicBezTo>
                  <a:pt x="295" y="2314"/>
                  <a:pt x="214" y="2448"/>
                  <a:pt x="148" y="2582"/>
                </a:cubicBezTo>
                <a:cubicBezTo>
                  <a:pt x="94" y="2703"/>
                  <a:pt x="0" y="2849"/>
                  <a:pt x="41" y="2983"/>
                </a:cubicBezTo>
                <a:cubicBezTo>
                  <a:pt x="41" y="3024"/>
                  <a:pt x="81" y="3051"/>
                  <a:pt x="121" y="3051"/>
                </a:cubicBezTo>
                <a:cubicBezTo>
                  <a:pt x="134" y="3051"/>
                  <a:pt x="148" y="3037"/>
                  <a:pt x="161" y="3037"/>
                </a:cubicBezTo>
                <a:cubicBezTo>
                  <a:pt x="282" y="2970"/>
                  <a:pt x="348" y="2823"/>
                  <a:pt x="402" y="2703"/>
                </a:cubicBezTo>
                <a:cubicBezTo>
                  <a:pt x="469" y="2582"/>
                  <a:pt x="535" y="2448"/>
                  <a:pt x="603" y="2328"/>
                </a:cubicBezTo>
                <a:cubicBezTo>
                  <a:pt x="749" y="2061"/>
                  <a:pt x="897" y="1806"/>
                  <a:pt x="1070" y="1565"/>
                </a:cubicBezTo>
                <a:cubicBezTo>
                  <a:pt x="1218" y="1324"/>
                  <a:pt x="1391" y="1084"/>
                  <a:pt x="1552" y="857"/>
                </a:cubicBezTo>
                <a:cubicBezTo>
                  <a:pt x="1739" y="616"/>
                  <a:pt x="1940" y="375"/>
                  <a:pt x="2101" y="135"/>
                </a:cubicBezTo>
                <a:cubicBezTo>
                  <a:pt x="2154" y="67"/>
                  <a:pt x="2087" y="1"/>
                  <a:pt x="2021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2"/>
          <p:cNvSpPr/>
          <p:nvPr/>
        </p:nvSpPr>
        <p:spPr>
          <a:xfrm>
            <a:off x="5884354" y="2728664"/>
            <a:ext cx="148521" cy="200591"/>
          </a:xfrm>
          <a:custGeom>
            <a:avLst/>
            <a:gdLst/>
            <a:ahLst/>
            <a:cxnLst/>
            <a:rect l="l" t="t" r="r" b="b"/>
            <a:pathLst>
              <a:path w="1378" h="1861" extrusionOk="0">
                <a:moveTo>
                  <a:pt x="1270" y="1"/>
                </a:moveTo>
                <a:cubicBezTo>
                  <a:pt x="1258" y="1"/>
                  <a:pt x="1231" y="1"/>
                  <a:pt x="1217" y="15"/>
                </a:cubicBezTo>
                <a:cubicBezTo>
                  <a:pt x="949" y="256"/>
                  <a:pt x="696" y="523"/>
                  <a:pt x="482" y="817"/>
                </a:cubicBezTo>
                <a:cubicBezTo>
                  <a:pt x="375" y="964"/>
                  <a:pt x="281" y="1112"/>
                  <a:pt x="200" y="1272"/>
                </a:cubicBezTo>
                <a:cubicBezTo>
                  <a:pt x="120" y="1419"/>
                  <a:pt x="0" y="1593"/>
                  <a:pt x="13" y="1780"/>
                </a:cubicBezTo>
                <a:cubicBezTo>
                  <a:pt x="13" y="1834"/>
                  <a:pt x="54" y="1861"/>
                  <a:pt x="93" y="1861"/>
                </a:cubicBezTo>
                <a:cubicBezTo>
                  <a:pt x="120" y="1861"/>
                  <a:pt x="134" y="1861"/>
                  <a:pt x="161" y="1834"/>
                </a:cubicBezTo>
                <a:cubicBezTo>
                  <a:pt x="281" y="1727"/>
                  <a:pt x="348" y="1540"/>
                  <a:pt x="428" y="1392"/>
                </a:cubicBezTo>
                <a:cubicBezTo>
                  <a:pt x="509" y="1245"/>
                  <a:pt x="589" y="1098"/>
                  <a:pt x="682" y="951"/>
                </a:cubicBezTo>
                <a:cubicBezTo>
                  <a:pt x="869" y="657"/>
                  <a:pt x="1083" y="375"/>
                  <a:pt x="1324" y="122"/>
                </a:cubicBezTo>
                <a:cubicBezTo>
                  <a:pt x="1377" y="68"/>
                  <a:pt x="1324" y="1"/>
                  <a:pt x="1270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2"/>
          <p:cNvSpPr/>
          <p:nvPr/>
        </p:nvSpPr>
        <p:spPr>
          <a:xfrm>
            <a:off x="5958103" y="2816003"/>
            <a:ext cx="45719" cy="59826"/>
          </a:xfrm>
          <a:custGeom>
            <a:avLst/>
            <a:gdLst/>
            <a:ahLst/>
            <a:cxnLst/>
            <a:rect l="l" t="t" r="r" b="b"/>
            <a:pathLst>
              <a:path w="389" h="509" extrusionOk="0">
                <a:moveTo>
                  <a:pt x="294" y="1"/>
                </a:moveTo>
                <a:cubicBezTo>
                  <a:pt x="255" y="1"/>
                  <a:pt x="228" y="13"/>
                  <a:pt x="214" y="40"/>
                </a:cubicBezTo>
                <a:cubicBezTo>
                  <a:pt x="175" y="108"/>
                  <a:pt x="134" y="161"/>
                  <a:pt x="107" y="215"/>
                </a:cubicBezTo>
                <a:cubicBezTo>
                  <a:pt x="80" y="241"/>
                  <a:pt x="68" y="268"/>
                  <a:pt x="54" y="295"/>
                </a:cubicBezTo>
                <a:cubicBezTo>
                  <a:pt x="27" y="322"/>
                  <a:pt x="27" y="361"/>
                  <a:pt x="14" y="402"/>
                </a:cubicBezTo>
                <a:cubicBezTo>
                  <a:pt x="0" y="429"/>
                  <a:pt x="14" y="482"/>
                  <a:pt x="54" y="495"/>
                </a:cubicBezTo>
                <a:cubicBezTo>
                  <a:pt x="68" y="495"/>
                  <a:pt x="80" y="509"/>
                  <a:pt x="94" y="509"/>
                </a:cubicBezTo>
                <a:cubicBezTo>
                  <a:pt x="107" y="509"/>
                  <a:pt x="134" y="495"/>
                  <a:pt x="148" y="482"/>
                </a:cubicBezTo>
                <a:cubicBezTo>
                  <a:pt x="175" y="455"/>
                  <a:pt x="201" y="429"/>
                  <a:pt x="228" y="388"/>
                </a:cubicBezTo>
                <a:cubicBezTo>
                  <a:pt x="241" y="361"/>
                  <a:pt x="255" y="335"/>
                  <a:pt x="282" y="308"/>
                </a:cubicBezTo>
                <a:cubicBezTo>
                  <a:pt x="308" y="254"/>
                  <a:pt x="335" y="201"/>
                  <a:pt x="362" y="134"/>
                </a:cubicBezTo>
                <a:cubicBezTo>
                  <a:pt x="389" y="94"/>
                  <a:pt x="375" y="40"/>
                  <a:pt x="335" y="13"/>
                </a:cubicBezTo>
                <a:cubicBezTo>
                  <a:pt x="321" y="1"/>
                  <a:pt x="308" y="1"/>
                  <a:pt x="294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7299959" y="2637934"/>
            <a:ext cx="174606" cy="157369"/>
          </a:xfrm>
          <a:custGeom>
            <a:avLst/>
            <a:gdLst/>
            <a:ahLst/>
            <a:cxnLst/>
            <a:rect l="l" t="t" r="r" b="b"/>
            <a:pathLst>
              <a:path w="1620" h="1460" extrusionOk="0">
                <a:moveTo>
                  <a:pt x="148" y="1"/>
                </a:moveTo>
                <a:cubicBezTo>
                  <a:pt x="80" y="1"/>
                  <a:pt x="27" y="27"/>
                  <a:pt x="14" y="121"/>
                </a:cubicBezTo>
                <a:cubicBezTo>
                  <a:pt x="0" y="161"/>
                  <a:pt x="27" y="228"/>
                  <a:pt x="80" y="228"/>
                </a:cubicBezTo>
                <a:lnTo>
                  <a:pt x="107" y="228"/>
                </a:lnTo>
                <a:cubicBezTo>
                  <a:pt x="148" y="228"/>
                  <a:pt x="201" y="255"/>
                  <a:pt x="241" y="282"/>
                </a:cubicBezTo>
                <a:cubicBezTo>
                  <a:pt x="308" y="322"/>
                  <a:pt x="389" y="362"/>
                  <a:pt x="455" y="416"/>
                </a:cubicBezTo>
                <a:cubicBezTo>
                  <a:pt x="603" y="496"/>
                  <a:pt x="736" y="589"/>
                  <a:pt x="870" y="696"/>
                </a:cubicBezTo>
                <a:cubicBezTo>
                  <a:pt x="977" y="790"/>
                  <a:pt x="1084" y="897"/>
                  <a:pt x="1164" y="1017"/>
                </a:cubicBezTo>
                <a:cubicBezTo>
                  <a:pt x="1204" y="1085"/>
                  <a:pt x="1231" y="1138"/>
                  <a:pt x="1258" y="1204"/>
                </a:cubicBezTo>
                <a:cubicBezTo>
                  <a:pt x="1298" y="1285"/>
                  <a:pt x="1311" y="1379"/>
                  <a:pt x="1378" y="1432"/>
                </a:cubicBezTo>
                <a:cubicBezTo>
                  <a:pt x="1405" y="1445"/>
                  <a:pt x="1432" y="1459"/>
                  <a:pt x="1459" y="1459"/>
                </a:cubicBezTo>
                <a:cubicBezTo>
                  <a:pt x="1498" y="1459"/>
                  <a:pt x="1525" y="1445"/>
                  <a:pt x="1552" y="1406"/>
                </a:cubicBezTo>
                <a:cubicBezTo>
                  <a:pt x="1619" y="1231"/>
                  <a:pt x="1498" y="1017"/>
                  <a:pt x="1391" y="871"/>
                </a:cubicBezTo>
                <a:cubicBezTo>
                  <a:pt x="1284" y="710"/>
                  <a:pt x="1151" y="576"/>
                  <a:pt x="990" y="455"/>
                </a:cubicBezTo>
                <a:cubicBezTo>
                  <a:pt x="830" y="322"/>
                  <a:pt x="656" y="228"/>
                  <a:pt x="482" y="121"/>
                </a:cubicBezTo>
                <a:cubicBezTo>
                  <a:pt x="415" y="95"/>
                  <a:pt x="255" y="1"/>
                  <a:pt x="148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7335582" y="2707787"/>
            <a:ext cx="98188" cy="88062"/>
          </a:xfrm>
          <a:custGeom>
            <a:avLst/>
            <a:gdLst/>
            <a:ahLst/>
            <a:cxnLst/>
            <a:rect l="l" t="t" r="r" b="b"/>
            <a:pathLst>
              <a:path w="911" h="817" extrusionOk="0">
                <a:moveTo>
                  <a:pt x="81" y="0"/>
                </a:moveTo>
                <a:cubicBezTo>
                  <a:pt x="54" y="0"/>
                  <a:pt x="28" y="14"/>
                  <a:pt x="15" y="41"/>
                </a:cubicBezTo>
                <a:cubicBezTo>
                  <a:pt x="1" y="68"/>
                  <a:pt x="1" y="107"/>
                  <a:pt x="28" y="134"/>
                </a:cubicBezTo>
                <a:cubicBezTo>
                  <a:pt x="81" y="201"/>
                  <a:pt x="149" y="241"/>
                  <a:pt x="202" y="308"/>
                </a:cubicBezTo>
                <a:cubicBezTo>
                  <a:pt x="268" y="362"/>
                  <a:pt x="322" y="415"/>
                  <a:pt x="389" y="469"/>
                </a:cubicBezTo>
                <a:cubicBezTo>
                  <a:pt x="509" y="589"/>
                  <a:pt x="630" y="722"/>
                  <a:pt x="777" y="803"/>
                </a:cubicBezTo>
                <a:cubicBezTo>
                  <a:pt x="791" y="817"/>
                  <a:pt x="804" y="817"/>
                  <a:pt x="817" y="817"/>
                </a:cubicBezTo>
                <a:cubicBezTo>
                  <a:pt x="871" y="817"/>
                  <a:pt x="911" y="776"/>
                  <a:pt x="898" y="710"/>
                </a:cubicBezTo>
                <a:cubicBezTo>
                  <a:pt x="884" y="669"/>
                  <a:pt x="871" y="629"/>
                  <a:pt x="844" y="589"/>
                </a:cubicBezTo>
                <a:cubicBezTo>
                  <a:pt x="817" y="549"/>
                  <a:pt x="777" y="508"/>
                  <a:pt x="750" y="469"/>
                </a:cubicBezTo>
                <a:cubicBezTo>
                  <a:pt x="697" y="401"/>
                  <a:pt x="630" y="348"/>
                  <a:pt x="563" y="294"/>
                </a:cubicBezTo>
                <a:cubicBezTo>
                  <a:pt x="496" y="241"/>
                  <a:pt x="416" y="175"/>
                  <a:pt x="349" y="134"/>
                </a:cubicBezTo>
                <a:cubicBezTo>
                  <a:pt x="268" y="80"/>
                  <a:pt x="188" y="27"/>
                  <a:pt x="108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6918009" y="3247647"/>
            <a:ext cx="73615" cy="288438"/>
          </a:xfrm>
          <a:custGeom>
            <a:avLst/>
            <a:gdLst/>
            <a:ahLst/>
            <a:cxnLst/>
            <a:rect l="l" t="t" r="r" b="b"/>
            <a:pathLst>
              <a:path w="683" h="2676" extrusionOk="0">
                <a:moveTo>
                  <a:pt x="549" y="1"/>
                </a:moveTo>
                <a:cubicBezTo>
                  <a:pt x="522" y="1"/>
                  <a:pt x="495" y="15"/>
                  <a:pt x="482" y="41"/>
                </a:cubicBezTo>
                <a:cubicBezTo>
                  <a:pt x="242" y="416"/>
                  <a:pt x="1" y="844"/>
                  <a:pt x="28" y="1312"/>
                </a:cubicBezTo>
                <a:cubicBezTo>
                  <a:pt x="54" y="1740"/>
                  <a:pt x="349" y="2101"/>
                  <a:pt x="375" y="2529"/>
                </a:cubicBezTo>
                <a:cubicBezTo>
                  <a:pt x="375" y="2622"/>
                  <a:pt x="456" y="2676"/>
                  <a:pt x="536" y="2676"/>
                </a:cubicBezTo>
                <a:cubicBezTo>
                  <a:pt x="616" y="2676"/>
                  <a:pt x="683" y="2622"/>
                  <a:pt x="670" y="2529"/>
                </a:cubicBezTo>
                <a:cubicBezTo>
                  <a:pt x="643" y="2128"/>
                  <a:pt x="388" y="1793"/>
                  <a:pt x="308" y="1406"/>
                </a:cubicBezTo>
                <a:cubicBezTo>
                  <a:pt x="215" y="964"/>
                  <a:pt x="415" y="509"/>
                  <a:pt x="616" y="122"/>
                </a:cubicBezTo>
                <a:cubicBezTo>
                  <a:pt x="643" y="54"/>
                  <a:pt x="602" y="1"/>
                  <a:pt x="549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>
            <a:off x="6977394" y="3316368"/>
            <a:ext cx="45719" cy="124965"/>
          </a:xfrm>
          <a:custGeom>
            <a:avLst/>
            <a:gdLst/>
            <a:ahLst/>
            <a:cxnLst/>
            <a:rect l="l" t="t" r="r" b="b"/>
            <a:pathLst>
              <a:path w="416" h="1137" extrusionOk="0">
                <a:moveTo>
                  <a:pt x="161" y="0"/>
                </a:moveTo>
                <a:cubicBezTo>
                  <a:pt x="134" y="0"/>
                  <a:pt x="107" y="13"/>
                  <a:pt x="94" y="54"/>
                </a:cubicBezTo>
                <a:cubicBezTo>
                  <a:pt x="27" y="227"/>
                  <a:pt x="0" y="402"/>
                  <a:pt x="27" y="589"/>
                </a:cubicBezTo>
                <a:cubicBezTo>
                  <a:pt x="41" y="762"/>
                  <a:pt x="94" y="976"/>
                  <a:pt x="241" y="1110"/>
                </a:cubicBezTo>
                <a:cubicBezTo>
                  <a:pt x="255" y="1124"/>
                  <a:pt x="281" y="1137"/>
                  <a:pt x="308" y="1137"/>
                </a:cubicBezTo>
                <a:cubicBezTo>
                  <a:pt x="362" y="1137"/>
                  <a:pt x="415" y="1083"/>
                  <a:pt x="401" y="1003"/>
                </a:cubicBezTo>
                <a:cubicBezTo>
                  <a:pt x="389" y="937"/>
                  <a:pt x="362" y="857"/>
                  <a:pt x="321" y="789"/>
                </a:cubicBezTo>
                <a:cubicBezTo>
                  <a:pt x="294" y="709"/>
                  <a:pt x="281" y="629"/>
                  <a:pt x="255" y="548"/>
                </a:cubicBezTo>
                <a:cubicBezTo>
                  <a:pt x="228" y="402"/>
                  <a:pt x="228" y="241"/>
                  <a:pt x="241" y="94"/>
                </a:cubicBezTo>
                <a:cubicBezTo>
                  <a:pt x="255" y="27"/>
                  <a:pt x="201" y="0"/>
                  <a:pt x="161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>
            <a:off x="7752577" y="3735225"/>
            <a:ext cx="47746" cy="62085"/>
          </a:xfrm>
          <a:custGeom>
            <a:avLst/>
            <a:gdLst/>
            <a:ahLst/>
            <a:cxnLst/>
            <a:rect l="l" t="t" r="r" b="b"/>
            <a:pathLst>
              <a:path w="443" h="576" extrusionOk="0">
                <a:moveTo>
                  <a:pt x="362" y="1"/>
                </a:moveTo>
                <a:cubicBezTo>
                  <a:pt x="336" y="14"/>
                  <a:pt x="309" y="28"/>
                  <a:pt x="295" y="40"/>
                </a:cubicBezTo>
                <a:cubicBezTo>
                  <a:pt x="282" y="67"/>
                  <a:pt x="255" y="81"/>
                  <a:pt x="241" y="108"/>
                </a:cubicBezTo>
                <a:cubicBezTo>
                  <a:pt x="215" y="148"/>
                  <a:pt x="188" y="188"/>
                  <a:pt x="175" y="215"/>
                </a:cubicBezTo>
                <a:cubicBezTo>
                  <a:pt x="122" y="295"/>
                  <a:pt x="68" y="375"/>
                  <a:pt x="27" y="442"/>
                </a:cubicBezTo>
                <a:cubicBezTo>
                  <a:pt x="1" y="482"/>
                  <a:pt x="15" y="536"/>
                  <a:pt x="54" y="563"/>
                </a:cubicBezTo>
                <a:cubicBezTo>
                  <a:pt x="68" y="563"/>
                  <a:pt x="81" y="576"/>
                  <a:pt x="95" y="576"/>
                </a:cubicBezTo>
                <a:cubicBezTo>
                  <a:pt x="122" y="576"/>
                  <a:pt x="148" y="549"/>
                  <a:pt x="161" y="536"/>
                </a:cubicBezTo>
                <a:cubicBezTo>
                  <a:pt x="215" y="456"/>
                  <a:pt x="268" y="388"/>
                  <a:pt x="322" y="308"/>
                </a:cubicBezTo>
                <a:cubicBezTo>
                  <a:pt x="348" y="281"/>
                  <a:pt x="362" y="242"/>
                  <a:pt x="389" y="201"/>
                </a:cubicBezTo>
                <a:cubicBezTo>
                  <a:pt x="402" y="188"/>
                  <a:pt x="416" y="161"/>
                  <a:pt x="429" y="148"/>
                </a:cubicBezTo>
                <a:cubicBezTo>
                  <a:pt x="429" y="121"/>
                  <a:pt x="443" y="108"/>
                  <a:pt x="443" y="94"/>
                </a:cubicBezTo>
                <a:lnTo>
                  <a:pt x="443" y="67"/>
                </a:lnTo>
                <a:cubicBezTo>
                  <a:pt x="443" y="28"/>
                  <a:pt x="416" y="1"/>
                  <a:pt x="389" y="1"/>
                </a:cubicBezTo>
                <a:close/>
              </a:path>
            </a:pathLst>
          </a:custGeom>
          <a:solidFill>
            <a:srgbClr val="96A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>
            <a:off x="7759302" y="3766629"/>
            <a:ext cx="45719" cy="50260"/>
          </a:xfrm>
          <a:custGeom>
            <a:avLst/>
            <a:gdLst/>
            <a:ahLst/>
            <a:cxnLst/>
            <a:rect l="l" t="t" r="r" b="b"/>
            <a:pathLst>
              <a:path w="403" h="443" extrusionOk="0">
                <a:moveTo>
                  <a:pt x="281" y="1"/>
                </a:moveTo>
                <a:cubicBezTo>
                  <a:pt x="254" y="27"/>
                  <a:pt x="228" y="41"/>
                  <a:pt x="201" y="68"/>
                </a:cubicBezTo>
                <a:cubicBezTo>
                  <a:pt x="188" y="81"/>
                  <a:pt x="174" y="95"/>
                  <a:pt x="174" y="108"/>
                </a:cubicBezTo>
                <a:lnTo>
                  <a:pt x="135" y="148"/>
                </a:lnTo>
                <a:cubicBezTo>
                  <a:pt x="121" y="175"/>
                  <a:pt x="94" y="202"/>
                  <a:pt x="67" y="241"/>
                </a:cubicBezTo>
                <a:lnTo>
                  <a:pt x="28" y="322"/>
                </a:lnTo>
                <a:cubicBezTo>
                  <a:pt x="1" y="362"/>
                  <a:pt x="14" y="402"/>
                  <a:pt x="40" y="429"/>
                </a:cubicBezTo>
                <a:cubicBezTo>
                  <a:pt x="67" y="442"/>
                  <a:pt x="81" y="442"/>
                  <a:pt x="94" y="442"/>
                </a:cubicBezTo>
                <a:cubicBezTo>
                  <a:pt x="121" y="442"/>
                  <a:pt x="135" y="442"/>
                  <a:pt x="161" y="416"/>
                </a:cubicBezTo>
                <a:cubicBezTo>
                  <a:pt x="174" y="402"/>
                  <a:pt x="201" y="375"/>
                  <a:pt x="228" y="362"/>
                </a:cubicBezTo>
                <a:cubicBezTo>
                  <a:pt x="242" y="322"/>
                  <a:pt x="268" y="295"/>
                  <a:pt x="295" y="268"/>
                </a:cubicBezTo>
                <a:cubicBezTo>
                  <a:pt x="308" y="255"/>
                  <a:pt x="322" y="241"/>
                  <a:pt x="322" y="228"/>
                </a:cubicBezTo>
                <a:cubicBezTo>
                  <a:pt x="335" y="215"/>
                  <a:pt x="349" y="202"/>
                  <a:pt x="349" y="188"/>
                </a:cubicBezTo>
                <a:cubicBezTo>
                  <a:pt x="361" y="175"/>
                  <a:pt x="361" y="161"/>
                  <a:pt x="375" y="148"/>
                </a:cubicBezTo>
                <a:cubicBezTo>
                  <a:pt x="388" y="134"/>
                  <a:pt x="388" y="108"/>
                  <a:pt x="402" y="95"/>
                </a:cubicBezTo>
                <a:cubicBezTo>
                  <a:pt x="402" y="68"/>
                  <a:pt x="388" y="27"/>
                  <a:pt x="375" y="14"/>
                </a:cubicBezTo>
                <a:cubicBezTo>
                  <a:pt x="361" y="1"/>
                  <a:pt x="335" y="1"/>
                  <a:pt x="322" y="1"/>
                </a:cubicBezTo>
                <a:close/>
              </a:path>
            </a:pathLst>
          </a:custGeom>
          <a:solidFill>
            <a:srgbClr val="96A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>
            <a:off x="5586939" y="3742272"/>
            <a:ext cx="45719" cy="72951"/>
          </a:xfrm>
          <a:custGeom>
            <a:avLst/>
            <a:gdLst/>
            <a:ahLst/>
            <a:cxnLst/>
            <a:rect l="l" t="t" r="r" b="b"/>
            <a:pathLst>
              <a:path w="403" h="643" extrusionOk="0">
                <a:moveTo>
                  <a:pt x="108" y="0"/>
                </a:moveTo>
                <a:cubicBezTo>
                  <a:pt x="41" y="13"/>
                  <a:pt x="15" y="54"/>
                  <a:pt x="1" y="120"/>
                </a:cubicBezTo>
                <a:cubicBezTo>
                  <a:pt x="1" y="214"/>
                  <a:pt x="15" y="307"/>
                  <a:pt x="41" y="388"/>
                </a:cubicBezTo>
                <a:cubicBezTo>
                  <a:pt x="68" y="441"/>
                  <a:pt x="95" y="495"/>
                  <a:pt x="135" y="548"/>
                </a:cubicBezTo>
                <a:cubicBezTo>
                  <a:pt x="175" y="589"/>
                  <a:pt x="215" y="615"/>
                  <a:pt x="255" y="628"/>
                </a:cubicBezTo>
                <a:cubicBezTo>
                  <a:pt x="268" y="642"/>
                  <a:pt x="295" y="642"/>
                  <a:pt x="309" y="642"/>
                </a:cubicBezTo>
                <a:cubicBezTo>
                  <a:pt x="336" y="642"/>
                  <a:pt x="362" y="642"/>
                  <a:pt x="375" y="615"/>
                </a:cubicBezTo>
                <a:cubicBezTo>
                  <a:pt x="402" y="589"/>
                  <a:pt x="402" y="548"/>
                  <a:pt x="389" y="495"/>
                </a:cubicBezTo>
                <a:cubicBezTo>
                  <a:pt x="375" y="482"/>
                  <a:pt x="375" y="455"/>
                  <a:pt x="375" y="441"/>
                </a:cubicBezTo>
                <a:cubicBezTo>
                  <a:pt x="362" y="428"/>
                  <a:pt x="349" y="401"/>
                  <a:pt x="336" y="388"/>
                </a:cubicBezTo>
                <a:cubicBezTo>
                  <a:pt x="322" y="348"/>
                  <a:pt x="309" y="321"/>
                  <a:pt x="295" y="281"/>
                </a:cubicBezTo>
                <a:cubicBezTo>
                  <a:pt x="282" y="281"/>
                  <a:pt x="282" y="268"/>
                  <a:pt x="282" y="254"/>
                </a:cubicBezTo>
                <a:lnTo>
                  <a:pt x="268" y="254"/>
                </a:lnTo>
                <a:cubicBezTo>
                  <a:pt x="268" y="241"/>
                  <a:pt x="255" y="214"/>
                  <a:pt x="255" y="200"/>
                </a:cubicBezTo>
                <a:cubicBezTo>
                  <a:pt x="242" y="161"/>
                  <a:pt x="229" y="120"/>
                  <a:pt x="229" y="80"/>
                </a:cubicBezTo>
                <a:cubicBezTo>
                  <a:pt x="215" y="40"/>
                  <a:pt x="161" y="0"/>
                  <a:pt x="122" y="0"/>
                </a:cubicBezTo>
                <a:close/>
              </a:path>
            </a:pathLst>
          </a:custGeom>
          <a:solidFill>
            <a:srgbClr val="96A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>
            <a:off x="5183173" y="3404838"/>
            <a:ext cx="67795" cy="73511"/>
          </a:xfrm>
          <a:custGeom>
            <a:avLst/>
            <a:gdLst/>
            <a:ahLst/>
            <a:cxnLst/>
            <a:rect l="l" t="t" r="r" b="b"/>
            <a:pathLst>
              <a:path w="629" h="682" extrusionOk="0">
                <a:moveTo>
                  <a:pt x="495" y="0"/>
                </a:moveTo>
                <a:cubicBezTo>
                  <a:pt x="482" y="0"/>
                  <a:pt x="468" y="0"/>
                  <a:pt x="441" y="13"/>
                </a:cubicBezTo>
                <a:cubicBezTo>
                  <a:pt x="388" y="40"/>
                  <a:pt x="348" y="80"/>
                  <a:pt x="295" y="120"/>
                </a:cubicBezTo>
                <a:cubicBezTo>
                  <a:pt x="254" y="161"/>
                  <a:pt x="214" y="200"/>
                  <a:pt x="188" y="241"/>
                </a:cubicBezTo>
                <a:cubicBezTo>
                  <a:pt x="134" y="280"/>
                  <a:pt x="94" y="334"/>
                  <a:pt x="67" y="387"/>
                </a:cubicBezTo>
                <a:cubicBezTo>
                  <a:pt x="27" y="455"/>
                  <a:pt x="0" y="535"/>
                  <a:pt x="27" y="615"/>
                </a:cubicBezTo>
                <a:cubicBezTo>
                  <a:pt x="54" y="655"/>
                  <a:pt x="81" y="682"/>
                  <a:pt x="134" y="682"/>
                </a:cubicBezTo>
                <a:lnTo>
                  <a:pt x="161" y="682"/>
                </a:lnTo>
                <a:cubicBezTo>
                  <a:pt x="201" y="682"/>
                  <a:pt x="227" y="669"/>
                  <a:pt x="268" y="642"/>
                </a:cubicBezTo>
                <a:cubicBezTo>
                  <a:pt x="295" y="615"/>
                  <a:pt x="308" y="575"/>
                  <a:pt x="334" y="548"/>
                </a:cubicBezTo>
                <a:cubicBezTo>
                  <a:pt x="361" y="508"/>
                  <a:pt x="388" y="468"/>
                  <a:pt x="415" y="414"/>
                </a:cubicBezTo>
                <a:cubicBezTo>
                  <a:pt x="441" y="375"/>
                  <a:pt x="482" y="334"/>
                  <a:pt x="509" y="294"/>
                </a:cubicBezTo>
                <a:lnTo>
                  <a:pt x="509" y="280"/>
                </a:lnTo>
                <a:lnTo>
                  <a:pt x="522" y="280"/>
                </a:lnTo>
                <a:cubicBezTo>
                  <a:pt x="536" y="254"/>
                  <a:pt x="548" y="241"/>
                  <a:pt x="548" y="227"/>
                </a:cubicBezTo>
                <a:cubicBezTo>
                  <a:pt x="562" y="200"/>
                  <a:pt x="589" y="187"/>
                  <a:pt x="602" y="161"/>
                </a:cubicBezTo>
                <a:cubicBezTo>
                  <a:pt x="629" y="120"/>
                  <a:pt x="616" y="54"/>
                  <a:pt x="575" y="27"/>
                </a:cubicBezTo>
                <a:cubicBezTo>
                  <a:pt x="562" y="13"/>
                  <a:pt x="536" y="0"/>
                  <a:pt x="4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2"/>
          <p:cNvSpPr/>
          <p:nvPr/>
        </p:nvSpPr>
        <p:spPr>
          <a:xfrm>
            <a:off x="4601594" y="3429195"/>
            <a:ext cx="640066" cy="45719"/>
          </a:xfrm>
          <a:custGeom>
            <a:avLst/>
            <a:gdLst/>
            <a:ahLst/>
            <a:cxnLst/>
            <a:rect l="l" t="t" r="r" b="b"/>
            <a:pathLst>
              <a:path w="14" h="1" extrusionOk="0">
                <a:moveTo>
                  <a:pt x="14" y="0"/>
                </a:moveTo>
                <a:lnTo>
                  <a:pt x="14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3878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2"/>
          <p:cNvSpPr/>
          <p:nvPr/>
        </p:nvSpPr>
        <p:spPr>
          <a:xfrm>
            <a:off x="5214568" y="3576991"/>
            <a:ext cx="61973" cy="108218"/>
          </a:xfrm>
          <a:custGeom>
            <a:avLst/>
            <a:gdLst/>
            <a:ahLst/>
            <a:cxnLst/>
            <a:rect l="l" t="t" r="r" b="b"/>
            <a:pathLst>
              <a:path w="575" h="1004" extrusionOk="0">
                <a:moveTo>
                  <a:pt x="441" y="1"/>
                </a:moveTo>
                <a:cubicBezTo>
                  <a:pt x="402" y="1"/>
                  <a:pt x="348" y="14"/>
                  <a:pt x="334" y="54"/>
                </a:cubicBezTo>
                <a:cubicBezTo>
                  <a:pt x="268" y="188"/>
                  <a:pt x="214" y="335"/>
                  <a:pt x="147" y="468"/>
                </a:cubicBezTo>
                <a:cubicBezTo>
                  <a:pt x="134" y="536"/>
                  <a:pt x="107" y="602"/>
                  <a:pt x="80" y="670"/>
                </a:cubicBezTo>
                <a:cubicBezTo>
                  <a:pt x="40" y="750"/>
                  <a:pt x="0" y="857"/>
                  <a:pt x="54" y="937"/>
                </a:cubicBezTo>
                <a:cubicBezTo>
                  <a:pt x="80" y="977"/>
                  <a:pt x="120" y="1003"/>
                  <a:pt x="174" y="1003"/>
                </a:cubicBezTo>
                <a:cubicBezTo>
                  <a:pt x="174" y="1003"/>
                  <a:pt x="188" y="1003"/>
                  <a:pt x="200" y="991"/>
                </a:cubicBezTo>
                <a:cubicBezTo>
                  <a:pt x="295" y="977"/>
                  <a:pt x="334" y="857"/>
                  <a:pt x="375" y="777"/>
                </a:cubicBezTo>
                <a:cubicBezTo>
                  <a:pt x="388" y="709"/>
                  <a:pt x="414" y="629"/>
                  <a:pt x="441" y="563"/>
                </a:cubicBezTo>
                <a:cubicBezTo>
                  <a:pt x="482" y="429"/>
                  <a:pt x="535" y="295"/>
                  <a:pt x="562" y="161"/>
                </a:cubicBezTo>
                <a:cubicBezTo>
                  <a:pt x="575" y="94"/>
                  <a:pt x="548" y="27"/>
                  <a:pt x="4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5241347" y="3640928"/>
            <a:ext cx="45719" cy="80285"/>
          </a:xfrm>
          <a:custGeom>
            <a:avLst/>
            <a:gdLst/>
            <a:ahLst/>
            <a:cxnLst/>
            <a:rect l="l" t="t" r="r" b="b"/>
            <a:pathLst>
              <a:path w="336" h="590" extrusionOk="0">
                <a:moveTo>
                  <a:pt x="229" y="1"/>
                </a:moveTo>
                <a:cubicBezTo>
                  <a:pt x="202" y="1"/>
                  <a:pt x="161" y="15"/>
                  <a:pt x="149" y="54"/>
                </a:cubicBezTo>
                <a:cubicBezTo>
                  <a:pt x="108" y="122"/>
                  <a:pt x="81" y="188"/>
                  <a:pt x="54" y="256"/>
                </a:cubicBezTo>
                <a:cubicBezTo>
                  <a:pt x="42" y="282"/>
                  <a:pt x="28" y="309"/>
                  <a:pt x="28" y="349"/>
                </a:cubicBezTo>
                <a:cubicBezTo>
                  <a:pt x="15" y="389"/>
                  <a:pt x="1" y="443"/>
                  <a:pt x="15" y="496"/>
                </a:cubicBezTo>
                <a:cubicBezTo>
                  <a:pt x="28" y="550"/>
                  <a:pt x="68" y="589"/>
                  <a:pt x="122" y="589"/>
                </a:cubicBezTo>
                <a:cubicBezTo>
                  <a:pt x="161" y="589"/>
                  <a:pt x="188" y="577"/>
                  <a:pt x="215" y="550"/>
                </a:cubicBezTo>
                <a:cubicBezTo>
                  <a:pt x="242" y="523"/>
                  <a:pt x="256" y="496"/>
                  <a:pt x="268" y="470"/>
                </a:cubicBezTo>
                <a:cubicBezTo>
                  <a:pt x="268" y="443"/>
                  <a:pt x="282" y="429"/>
                  <a:pt x="282" y="416"/>
                </a:cubicBezTo>
                <a:cubicBezTo>
                  <a:pt x="295" y="389"/>
                  <a:pt x="295" y="349"/>
                  <a:pt x="295" y="322"/>
                </a:cubicBezTo>
                <a:cubicBezTo>
                  <a:pt x="309" y="256"/>
                  <a:pt x="322" y="175"/>
                  <a:pt x="336" y="108"/>
                </a:cubicBezTo>
                <a:cubicBezTo>
                  <a:pt x="336" y="81"/>
                  <a:pt x="322" y="54"/>
                  <a:pt x="309" y="42"/>
                </a:cubicBezTo>
                <a:cubicBezTo>
                  <a:pt x="295" y="28"/>
                  <a:pt x="282" y="15"/>
                  <a:pt x="2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2"/>
          <p:cNvSpPr/>
          <p:nvPr/>
        </p:nvSpPr>
        <p:spPr>
          <a:xfrm>
            <a:off x="5359160" y="3675899"/>
            <a:ext cx="72214" cy="69308"/>
          </a:xfrm>
          <a:custGeom>
            <a:avLst/>
            <a:gdLst/>
            <a:ahLst/>
            <a:cxnLst/>
            <a:rect l="l" t="t" r="r" b="b"/>
            <a:pathLst>
              <a:path w="670" h="643" extrusionOk="0">
                <a:moveTo>
                  <a:pt x="134" y="0"/>
                </a:moveTo>
                <a:cubicBezTo>
                  <a:pt x="108" y="0"/>
                  <a:pt x="67" y="14"/>
                  <a:pt x="40" y="41"/>
                </a:cubicBezTo>
                <a:cubicBezTo>
                  <a:pt x="27" y="68"/>
                  <a:pt x="1" y="94"/>
                  <a:pt x="13" y="121"/>
                </a:cubicBezTo>
                <a:cubicBezTo>
                  <a:pt x="13" y="161"/>
                  <a:pt x="27" y="187"/>
                  <a:pt x="40" y="214"/>
                </a:cubicBezTo>
                <a:cubicBezTo>
                  <a:pt x="81" y="255"/>
                  <a:pt x="108" y="282"/>
                  <a:pt x="134" y="321"/>
                </a:cubicBezTo>
                <a:lnTo>
                  <a:pt x="228" y="415"/>
                </a:lnTo>
                <a:cubicBezTo>
                  <a:pt x="254" y="455"/>
                  <a:pt x="281" y="482"/>
                  <a:pt x="322" y="522"/>
                </a:cubicBezTo>
                <a:cubicBezTo>
                  <a:pt x="361" y="562"/>
                  <a:pt x="415" y="615"/>
                  <a:pt x="468" y="629"/>
                </a:cubicBezTo>
                <a:cubicBezTo>
                  <a:pt x="482" y="642"/>
                  <a:pt x="495" y="642"/>
                  <a:pt x="509" y="642"/>
                </a:cubicBezTo>
                <a:cubicBezTo>
                  <a:pt x="602" y="642"/>
                  <a:pt x="669" y="562"/>
                  <a:pt x="643" y="469"/>
                </a:cubicBezTo>
                <a:cubicBezTo>
                  <a:pt x="629" y="401"/>
                  <a:pt x="575" y="362"/>
                  <a:pt x="522" y="308"/>
                </a:cubicBezTo>
                <a:lnTo>
                  <a:pt x="429" y="214"/>
                </a:lnTo>
                <a:lnTo>
                  <a:pt x="335" y="121"/>
                </a:lnTo>
                <a:cubicBezTo>
                  <a:pt x="295" y="94"/>
                  <a:pt x="268" y="68"/>
                  <a:pt x="228" y="41"/>
                </a:cubicBezTo>
                <a:cubicBezTo>
                  <a:pt x="201" y="14"/>
                  <a:pt x="174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2"/>
          <p:cNvSpPr/>
          <p:nvPr/>
        </p:nvSpPr>
        <p:spPr>
          <a:xfrm>
            <a:off x="5356542" y="3594389"/>
            <a:ext cx="73615" cy="56481"/>
          </a:xfrm>
          <a:custGeom>
            <a:avLst/>
            <a:gdLst/>
            <a:ahLst/>
            <a:cxnLst/>
            <a:rect l="l" t="t" r="r" b="b"/>
            <a:pathLst>
              <a:path w="683" h="524" extrusionOk="0">
                <a:moveTo>
                  <a:pt x="121" y="1"/>
                </a:moveTo>
                <a:cubicBezTo>
                  <a:pt x="81" y="1"/>
                  <a:pt x="54" y="15"/>
                  <a:pt x="28" y="42"/>
                </a:cubicBezTo>
                <a:cubicBezTo>
                  <a:pt x="1" y="81"/>
                  <a:pt x="1" y="149"/>
                  <a:pt x="40" y="188"/>
                </a:cubicBezTo>
                <a:cubicBezTo>
                  <a:pt x="81" y="229"/>
                  <a:pt x="121" y="268"/>
                  <a:pt x="174" y="295"/>
                </a:cubicBezTo>
                <a:cubicBezTo>
                  <a:pt x="215" y="322"/>
                  <a:pt x="255" y="349"/>
                  <a:pt x="295" y="389"/>
                </a:cubicBezTo>
                <a:lnTo>
                  <a:pt x="415" y="470"/>
                </a:lnTo>
                <a:cubicBezTo>
                  <a:pt x="456" y="496"/>
                  <a:pt x="509" y="523"/>
                  <a:pt x="563" y="523"/>
                </a:cubicBezTo>
                <a:cubicBezTo>
                  <a:pt x="576" y="523"/>
                  <a:pt x="589" y="523"/>
                  <a:pt x="602" y="509"/>
                </a:cubicBezTo>
                <a:cubicBezTo>
                  <a:pt x="629" y="509"/>
                  <a:pt x="656" y="482"/>
                  <a:pt x="670" y="470"/>
                </a:cubicBezTo>
                <a:cubicBezTo>
                  <a:pt x="683" y="443"/>
                  <a:pt x="683" y="416"/>
                  <a:pt x="683" y="389"/>
                </a:cubicBezTo>
                <a:cubicBezTo>
                  <a:pt x="670" y="322"/>
                  <a:pt x="602" y="268"/>
                  <a:pt x="549" y="229"/>
                </a:cubicBezTo>
                <a:lnTo>
                  <a:pt x="429" y="149"/>
                </a:lnTo>
                <a:cubicBezTo>
                  <a:pt x="388" y="135"/>
                  <a:pt x="349" y="108"/>
                  <a:pt x="308" y="81"/>
                </a:cubicBezTo>
                <a:cubicBezTo>
                  <a:pt x="268" y="54"/>
                  <a:pt x="215" y="42"/>
                  <a:pt x="174" y="15"/>
                </a:cubicBezTo>
                <a:cubicBezTo>
                  <a:pt x="147" y="15"/>
                  <a:pt x="135" y="1"/>
                  <a:pt x="1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2"/>
          <p:cNvSpPr/>
          <p:nvPr/>
        </p:nvSpPr>
        <p:spPr>
          <a:xfrm>
            <a:off x="5312355" y="3482694"/>
            <a:ext cx="73614" cy="47750"/>
          </a:xfrm>
          <a:custGeom>
            <a:avLst/>
            <a:gdLst/>
            <a:ahLst/>
            <a:cxnLst/>
            <a:rect l="l" t="t" r="r" b="b"/>
            <a:pathLst>
              <a:path w="683" h="443" extrusionOk="0">
                <a:moveTo>
                  <a:pt x="108" y="1"/>
                </a:moveTo>
                <a:cubicBezTo>
                  <a:pt x="81" y="1"/>
                  <a:pt x="40" y="15"/>
                  <a:pt x="13" y="54"/>
                </a:cubicBezTo>
                <a:cubicBezTo>
                  <a:pt x="1" y="95"/>
                  <a:pt x="1" y="148"/>
                  <a:pt x="40" y="175"/>
                </a:cubicBezTo>
                <a:cubicBezTo>
                  <a:pt x="67" y="202"/>
                  <a:pt x="108" y="229"/>
                  <a:pt x="147" y="255"/>
                </a:cubicBezTo>
                <a:cubicBezTo>
                  <a:pt x="174" y="268"/>
                  <a:pt x="215" y="295"/>
                  <a:pt x="241" y="309"/>
                </a:cubicBezTo>
                <a:cubicBezTo>
                  <a:pt x="308" y="348"/>
                  <a:pt x="375" y="389"/>
                  <a:pt x="455" y="429"/>
                </a:cubicBezTo>
                <a:cubicBezTo>
                  <a:pt x="482" y="443"/>
                  <a:pt x="495" y="443"/>
                  <a:pt x="522" y="443"/>
                </a:cubicBezTo>
                <a:lnTo>
                  <a:pt x="562" y="443"/>
                </a:lnTo>
                <a:cubicBezTo>
                  <a:pt x="589" y="429"/>
                  <a:pt x="629" y="402"/>
                  <a:pt x="643" y="375"/>
                </a:cubicBezTo>
                <a:cubicBezTo>
                  <a:pt x="682" y="309"/>
                  <a:pt x="655" y="215"/>
                  <a:pt x="589" y="188"/>
                </a:cubicBezTo>
                <a:cubicBezTo>
                  <a:pt x="522" y="134"/>
                  <a:pt x="429" y="108"/>
                  <a:pt x="348" y="81"/>
                </a:cubicBezTo>
                <a:cubicBezTo>
                  <a:pt x="281" y="54"/>
                  <a:pt x="215" y="15"/>
                  <a:pt x="1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2"/>
          <p:cNvSpPr/>
          <p:nvPr/>
        </p:nvSpPr>
        <p:spPr>
          <a:xfrm>
            <a:off x="5554802" y="2778770"/>
            <a:ext cx="68461" cy="45719"/>
          </a:xfrm>
          <a:custGeom>
            <a:avLst/>
            <a:gdLst/>
            <a:ahLst/>
            <a:cxnLst/>
            <a:rect l="l" t="t" r="r" b="b"/>
            <a:pathLst>
              <a:path w="602" h="402" extrusionOk="0">
                <a:moveTo>
                  <a:pt x="415" y="1"/>
                </a:moveTo>
                <a:cubicBezTo>
                  <a:pt x="402" y="1"/>
                  <a:pt x="388" y="13"/>
                  <a:pt x="375" y="13"/>
                </a:cubicBezTo>
                <a:cubicBezTo>
                  <a:pt x="334" y="13"/>
                  <a:pt x="295" y="27"/>
                  <a:pt x="254" y="40"/>
                </a:cubicBezTo>
                <a:cubicBezTo>
                  <a:pt x="215" y="54"/>
                  <a:pt x="174" y="67"/>
                  <a:pt x="134" y="94"/>
                </a:cubicBezTo>
                <a:cubicBezTo>
                  <a:pt x="120" y="108"/>
                  <a:pt x="94" y="120"/>
                  <a:pt x="81" y="147"/>
                </a:cubicBezTo>
                <a:cubicBezTo>
                  <a:pt x="54" y="174"/>
                  <a:pt x="27" y="201"/>
                  <a:pt x="27" y="241"/>
                </a:cubicBezTo>
                <a:cubicBezTo>
                  <a:pt x="1" y="322"/>
                  <a:pt x="67" y="402"/>
                  <a:pt x="147" y="402"/>
                </a:cubicBezTo>
                <a:lnTo>
                  <a:pt x="188" y="402"/>
                </a:lnTo>
                <a:cubicBezTo>
                  <a:pt x="201" y="388"/>
                  <a:pt x="227" y="375"/>
                  <a:pt x="254" y="361"/>
                </a:cubicBezTo>
                <a:cubicBezTo>
                  <a:pt x="268" y="361"/>
                  <a:pt x="281" y="348"/>
                  <a:pt x="295" y="334"/>
                </a:cubicBezTo>
                <a:cubicBezTo>
                  <a:pt x="308" y="322"/>
                  <a:pt x="334" y="322"/>
                  <a:pt x="361" y="308"/>
                </a:cubicBezTo>
                <a:cubicBezTo>
                  <a:pt x="388" y="295"/>
                  <a:pt x="415" y="281"/>
                  <a:pt x="442" y="281"/>
                </a:cubicBezTo>
                <a:lnTo>
                  <a:pt x="402" y="281"/>
                </a:lnTo>
                <a:cubicBezTo>
                  <a:pt x="442" y="281"/>
                  <a:pt x="468" y="268"/>
                  <a:pt x="509" y="268"/>
                </a:cubicBezTo>
                <a:cubicBezTo>
                  <a:pt x="522" y="268"/>
                  <a:pt x="522" y="254"/>
                  <a:pt x="536" y="254"/>
                </a:cubicBezTo>
                <a:cubicBezTo>
                  <a:pt x="549" y="241"/>
                  <a:pt x="562" y="241"/>
                  <a:pt x="575" y="227"/>
                </a:cubicBezTo>
                <a:cubicBezTo>
                  <a:pt x="589" y="201"/>
                  <a:pt x="602" y="174"/>
                  <a:pt x="602" y="147"/>
                </a:cubicBezTo>
                <a:cubicBezTo>
                  <a:pt x="602" y="94"/>
                  <a:pt x="562" y="40"/>
                  <a:pt x="509" y="13"/>
                </a:cubicBezTo>
                <a:cubicBezTo>
                  <a:pt x="468" y="13"/>
                  <a:pt x="442" y="1"/>
                  <a:pt x="4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2"/>
          <p:cNvSpPr/>
          <p:nvPr/>
        </p:nvSpPr>
        <p:spPr>
          <a:xfrm>
            <a:off x="5552794" y="2734580"/>
            <a:ext cx="91433" cy="45719"/>
          </a:xfrm>
          <a:custGeom>
            <a:avLst/>
            <a:gdLst/>
            <a:ahLst/>
            <a:cxnLst/>
            <a:rect l="l" t="t" r="r" b="b"/>
            <a:pathLst>
              <a:path w="616" h="308" extrusionOk="0">
                <a:moveTo>
                  <a:pt x="523" y="0"/>
                </a:moveTo>
                <a:cubicBezTo>
                  <a:pt x="523" y="0"/>
                  <a:pt x="509" y="0"/>
                  <a:pt x="509" y="13"/>
                </a:cubicBezTo>
                <a:cubicBezTo>
                  <a:pt x="429" y="27"/>
                  <a:pt x="362" y="40"/>
                  <a:pt x="282" y="54"/>
                </a:cubicBezTo>
                <a:cubicBezTo>
                  <a:pt x="255" y="54"/>
                  <a:pt x="215" y="67"/>
                  <a:pt x="175" y="81"/>
                </a:cubicBezTo>
                <a:cubicBezTo>
                  <a:pt x="134" y="93"/>
                  <a:pt x="81" y="107"/>
                  <a:pt x="41" y="147"/>
                </a:cubicBezTo>
                <a:cubicBezTo>
                  <a:pt x="0" y="200"/>
                  <a:pt x="14" y="295"/>
                  <a:pt x="95" y="307"/>
                </a:cubicBezTo>
                <a:lnTo>
                  <a:pt x="134" y="307"/>
                </a:lnTo>
                <a:cubicBezTo>
                  <a:pt x="161" y="307"/>
                  <a:pt x="202" y="307"/>
                  <a:pt x="241" y="295"/>
                </a:cubicBezTo>
                <a:cubicBezTo>
                  <a:pt x="282" y="281"/>
                  <a:pt x="322" y="254"/>
                  <a:pt x="362" y="241"/>
                </a:cubicBezTo>
                <a:cubicBezTo>
                  <a:pt x="429" y="214"/>
                  <a:pt x="496" y="188"/>
                  <a:pt x="562" y="147"/>
                </a:cubicBezTo>
                <a:cubicBezTo>
                  <a:pt x="603" y="134"/>
                  <a:pt x="616" y="81"/>
                  <a:pt x="603" y="54"/>
                </a:cubicBezTo>
                <a:cubicBezTo>
                  <a:pt x="589" y="27"/>
                  <a:pt x="562" y="0"/>
                  <a:pt x="5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2"/>
          <p:cNvSpPr/>
          <p:nvPr/>
        </p:nvSpPr>
        <p:spPr>
          <a:xfrm>
            <a:off x="5569611" y="2684474"/>
            <a:ext cx="100276" cy="45719"/>
          </a:xfrm>
          <a:custGeom>
            <a:avLst/>
            <a:gdLst/>
            <a:ahLst/>
            <a:cxnLst/>
            <a:rect l="l" t="t" r="r" b="b"/>
            <a:pathLst>
              <a:path w="737" h="336" extrusionOk="0">
                <a:moveTo>
                  <a:pt x="616" y="1"/>
                </a:moveTo>
                <a:cubicBezTo>
                  <a:pt x="522" y="27"/>
                  <a:pt x="429" y="41"/>
                  <a:pt x="335" y="68"/>
                </a:cubicBezTo>
                <a:cubicBezTo>
                  <a:pt x="295" y="68"/>
                  <a:pt x="255" y="81"/>
                  <a:pt x="215" y="95"/>
                </a:cubicBezTo>
                <a:cubicBezTo>
                  <a:pt x="188" y="95"/>
                  <a:pt x="161" y="108"/>
                  <a:pt x="135" y="108"/>
                </a:cubicBezTo>
                <a:cubicBezTo>
                  <a:pt x="121" y="122"/>
                  <a:pt x="108" y="122"/>
                  <a:pt x="94" y="134"/>
                </a:cubicBezTo>
                <a:lnTo>
                  <a:pt x="54" y="175"/>
                </a:lnTo>
                <a:cubicBezTo>
                  <a:pt x="1" y="215"/>
                  <a:pt x="28" y="309"/>
                  <a:pt x="94" y="322"/>
                </a:cubicBezTo>
                <a:cubicBezTo>
                  <a:pt x="108" y="322"/>
                  <a:pt x="135" y="336"/>
                  <a:pt x="148" y="336"/>
                </a:cubicBezTo>
                <a:cubicBezTo>
                  <a:pt x="161" y="336"/>
                  <a:pt x="188" y="336"/>
                  <a:pt x="201" y="322"/>
                </a:cubicBezTo>
                <a:cubicBezTo>
                  <a:pt x="228" y="322"/>
                  <a:pt x="242" y="322"/>
                  <a:pt x="268" y="309"/>
                </a:cubicBezTo>
                <a:cubicBezTo>
                  <a:pt x="308" y="295"/>
                  <a:pt x="349" y="282"/>
                  <a:pt x="402" y="268"/>
                </a:cubicBezTo>
                <a:cubicBezTo>
                  <a:pt x="482" y="229"/>
                  <a:pt x="576" y="202"/>
                  <a:pt x="656" y="175"/>
                </a:cubicBezTo>
                <a:cubicBezTo>
                  <a:pt x="709" y="161"/>
                  <a:pt x="736" y="108"/>
                  <a:pt x="723" y="68"/>
                </a:cubicBezTo>
                <a:cubicBezTo>
                  <a:pt x="709" y="27"/>
                  <a:pt x="670" y="1"/>
                  <a:pt x="6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2"/>
          <p:cNvSpPr/>
          <p:nvPr/>
        </p:nvSpPr>
        <p:spPr>
          <a:xfrm>
            <a:off x="5714893" y="2676384"/>
            <a:ext cx="45719" cy="220619"/>
          </a:xfrm>
          <a:custGeom>
            <a:avLst/>
            <a:gdLst/>
            <a:ahLst/>
            <a:cxnLst/>
            <a:rect l="l" t="t" r="r" b="b"/>
            <a:pathLst>
              <a:path w="269" h="1298" extrusionOk="0">
                <a:moveTo>
                  <a:pt x="135" y="1"/>
                </a:moveTo>
                <a:cubicBezTo>
                  <a:pt x="95" y="1"/>
                  <a:pt x="54" y="27"/>
                  <a:pt x="42" y="94"/>
                </a:cubicBezTo>
                <a:cubicBezTo>
                  <a:pt x="15" y="281"/>
                  <a:pt x="15" y="468"/>
                  <a:pt x="1" y="669"/>
                </a:cubicBezTo>
                <a:cubicBezTo>
                  <a:pt x="1" y="762"/>
                  <a:pt x="1" y="869"/>
                  <a:pt x="15" y="964"/>
                </a:cubicBezTo>
                <a:cubicBezTo>
                  <a:pt x="15" y="1057"/>
                  <a:pt x="15" y="1164"/>
                  <a:pt x="68" y="1258"/>
                </a:cubicBezTo>
                <a:cubicBezTo>
                  <a:pt x="81" y="1285"/>
                  <a:pt x="108" y="1297"/>
                  <a:pt x="135" y="1297"/>
                </a:cubicBezTo>
                <a:cubicBezTo>
                  <a:pt x="175" y="1297"/>
                  <a:pt x="215" y="1271"/>
                  <a:pt x="242" y="1231"/>
                </a:cubicBezTo>
                <a:cubicBezTo>
                  <a:pt x="268" y="1137"/>
                  <a:pt x="256" y="1030"/>
                  <a:pt x="242" y="937"/>
                </a:cubicBezTo>
                <a:cubicBezTo>
                  <a:pt x="242" y="843"/>
                  <a:pt x="229" y="750"/>
                  <a:pt x="229" y="655"/>
                </a:cubicBezTo>
                <a:cubicBezTo>
                  <a:pt x="215" y="468"/>
                  <a:pt x="215" y="281"/>
                  <a:pt x="215" y="94"/>
                </a:cubicBezTo>
                <a:cubicBezTo>
                  <a:pt x="215" y="27"/>
                  <a:pt x="175" y="1"/>
                  <a:pt x="1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2"/>
          <p:cNvSpPr/>
          <p:nvPr/>
        </p:nvSpPr>
        <p:spPr>
          <a:xfrm>
            <a:off x="5746382" y="2653070"/>
            <a:ext cx="45719" cy="203249"/>
          </a:xfrm>
          <a:custGeom>
            <a:avLst/>
            <a:gdLst/>
            <a:ahLst/>
            <a:cxnLst/>
            <a:rect l="l" t="t" r="r" b="b"/>
            <a:pathLst>
              <a:path w="256" h="1138" extrusionOk="0">
                <a:moveTo>
                  <a:pt x="134" y="1"/>
                </a:moveTo>
                <a:cubicBezTo>
                  <a:pt x="95" y="1"/>
                  <a:pt x="68" y="28"/>
                  <a:pt x="54" y="67"/>
                </a:cubicBezTo>
                <a:cubicBezTo>
                  <a:pt x="41" y="228"/>
                  <a:pt x="27" y="388"/>
                  <a:pt x="27" y="549"/>
                </a:cubicBezTo>
                <a:cubicBezTo>
                  <a:pt x="14" y="697"/>
                  <a:pt x="0" y="857"/>
                  <a:pt x="14" y="1018"/>
                </a:cubicBezTo>
                <a:cubicBezTo>
                  <a:pt x="14" y="1098"/>
                  <a:pt x="68" y="1137"/>
                  <a:pt x="134" y="1137"/>
                </a:cubicBezTo>
                <a:cubicBezTo>
                  <a:pt x="188" y="1137"/>
                  <a:pt x="241" y="1098"/>
                  <a:pt x="255" y="1018"/>
                </a:cubicBezTo>
                <a:cubicBezTo>
                  <a:pt x="255" y="857"/>
                  <a:pt x="241" y="697"/>
                  <a:pt x="228" y="549"/>
                </a:cubicBezTo>
                <a:cubicBezTo>
                  <a:pt x="228" y="388"/>
                  <a:pt x="214" y="228"/>
                  <a:pt x="202" y="67"/>
                </a:cubicBezTo>
                <a:cubicBezTo>
                  <a:pt x="202" y="28"/>
                  <a:pt x="161" y="1"/>
                  <a:pt x="1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"/>
          <p:cNvSpPr/>
          <p:nvPr/>
        </p:nvSpPr>
        <p:spPr>
          <a:xfrm>
            <a:off x="5780045" y="2606531"/>
            <a:ext cx="45719" cy="170032"/>
          </a:xfrm>
          <a:custGeom>
            <a:avLst/>
            <a:gdLst/>
            <a:ahLst/>
            <a:cxnLst/>
            <a:rect l="l" t="t" r="r" b="b"/>
            <a:pathLst>
              <a:path w="281" h="1045" extrusionOk="0">
                <a:moveTo>
                  <a:pt x="93" y="1"/>
                </a:moveTo>
                <a:cubicBezTo>
                  <a:pt x="54" y="1"/>
                  <a:pt x="0" y="28"/>
                  <a:pt x="13" y="81"/>
                </a:cubicBezTo>
                <a:cubicBezTo>
                  <a:pt x="27" y="228"/>
                  <a:pt x="40" y="362"/>
                  <a:pt x="40" y="495"/>
                </a:cubicBezTo>
                <a:cubicBezTo>
                  <a:pt x="40" y="643"/>
                  <a:pt x="27" y="777"/>
                  <a:pt x="27" y="923"/>
                </a:cubicBezTo>
                <a:cubicBezTo>
                  <a:pt x="27" y="991"/>
                  <a:pt x="80" y="1044"/>
                  <a:pt x="147" y="1044"/>
                </a:cubicBezTo>
                <a:cubicBezTo>
                  <a:pt x="214" y="1044"/>
                  <a:pt x="254" y="991"/>
                  <a:pt x="268" y="923"/>
                </a:cubicBezTo>
                <a:cubicBezTo>
                  <a:pt x="281" y="777"/>
                  <a:pt x="268" y="629"/>
                  <a:pt x="254" y="495"/>
                </a:cubicBezTo>
                <a:cubicBezTo>
                  <a:pt x="241" y="349"/>
                  <a:pt x="214" y="201"/>
                  <a:pt x="187" y="54"/>
                </a:cubicBezTo>
                <a:cubicBezTo>
                  <a:pt x="173" y="14"/>
                  <a:pt x="134" y="1"/>
                  <a:pt x="9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2"/>
          <p:cNvSpPr/>
          <p:nvPr/>
        </p:nvSpPr>
        <p:spPr>
          <a:xfrm>
            <a:off x="5819624" y="2556512"/>
            <a:ext cx="45719" cy="161025"/>
          </a:xfrm>
          <a:custGeom>
            <a:avLst/>
            <a:gdLst/>
            <a:ahLst/>
            <a:cxnLst/>
            <a:rect l="l" t="t" r="r" b="b"/>
            <a:pathLst>
              <a:path w="228" h="803" extrusionOk="0">
                <a:moveTo>
                  <a:pt x="107" y="0"/>
                </a:moveTo>
                <a:cubicBezTo>
                  <a:pt x="67" y="0"/>
                  <a:pt x="27" y="41"/>
                  <a:pt x="27" y="94"/>
                </a:cubicBezTo>
                <a:lnTo>
                  <a:pt x="13" y="402"/>
                </a:lnTo>
                <a:lnTo>
                  <a:pt x="13" y="549"/>
                </a:lnTo>
                <a:lnTo>
                  <a:pt x="13" y="616"/>
                </a:lnTo>
                <a:cubicBezTo>
                  <a:pt x="0" y="656"/>
                  <a:pt x="0" y="696"/>
                  <a:pt x="13" y="723"/>
                </a:cubicBezTo>
                <a:cubicBezTo>
                  <a:pt x="27" y="763"/>
                  <a:pt x="67" y="803"/>
                  <a:pt x="107" y="803"/>
                </a:cubicBezTo>
                <a:cubicBezTo>
                  <a:pt x="161" y="790"/>
                  <a:pt x="188" y="763"/>
                  <a:pt x="214" y="723"/>
                </a:cubicBezTo>
                <a:cubicBezTo>
                  <a:pt x="227" y="696"/>
                  <a:pt x="214" y="656"/>
                  <a:pt x="214" y="629"/>
                </a:cubicBezTo>
                <a:lnTo>
                  <a:pt x="214" y="549"/>
                </a:lnTo>
                <a:lnTo>
                  <a:pt x="214" y="402"/>
                </a:lnTo>
                <a:lnTo>
                  <a:pt x="201" y="94"/>
                </a:lnTo>
                <a:cubicBezTo>
                  <a:pt x="201" y="41"/>
                  <a:pt x="161" y="0"/>
                  <a:pt x="1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2"/>
          <p:cNvSpPr/>
          <p:nvPr/>
        </p:nvSpPr>
        <p:spPr>
          <a:xfrm>
            <a:off x="5691302" y="2459953"/>
            <a:ext cx="105409" cy="46241"/>
          </a:xfrm>
          <a:custGeom>
            <a:avLst/>
            <a:gdLst/>
            <a:ahLst/>
            <a:cxnLst/>
            <a:rect l="l" t="t" r="r" b="b"/>
            <a:pathLst>
              <a:path w="978" h="429" extrusionOk="0">
                <a:moveTo>
                  <a:pt x="883" y="1"/>
                </a:moveTo>
                <a:cubicBezTo>
                  <a:pt x="750" y="27"/>
                  <a:pt x="616" y="54"/>
                  <a:pt x="496" y="81"/>
                </a:cubicBezTo>
                <a:cubicBezTo>
                  <a:pt x="429" y="94"/>
                  <a:pt x="362" y="108"/>
                  <a:pt x="309" y="134"/>
                </a:cubicBezTo>
                <a:cubicBezTo>
                  <a:pt x="241" y="147"/>
                  <a:pt x="175" y="161"/>
                  <a:pt x="122" y="188"/>
                </a:cubicBezTo>
                <a:cubicBezTo>
                  <a:pt x="54" y="201"/>
                  <a:pt x="1" y="268"/>
                  <a:pt x="27" y="334"/>
                </a:cubicBezTo>
                <a:cubicBezTo>
                  <a:pt x="41" y="402"/>
                  <a:pt x="95" y="429"/>
                  <a:pt x="148" y="429"/>
                </a:cubicBezTo>
                <a:lnTo>
                  <a:pt x="188" y="429"/>
                </a:lnTo>
                <a:cubicBezTo>
                  <a:pt x="255" y="415"/>
                  <a:pt x="309" y="388"/>
                  <a:pt x="375" y="361"/>
                </a:cubicBezTo>
                <a:lnTo>
                  <a:pt x="576" y="281"/>
                </a:lnTo>
                <a:cubicBezTo>
                  <a:pt x="696" y="227"/>
                  <a:pt x="817" y="188"/>
                  <a:pt x="937" y="134"/>
                </a:cubicBezTo>
                <a:cubicBezTo>
                  <a:pt x="964" y="120"/>
                  <a:pt x="978" y="67"/>
                  <a:pt x="964" y="40"/>
                </a:cubicBezTo>
                <a:cubicBezTo>
                  <a:pt x="951" y="13"/>
                  <a:pt x="924" y="1"/>
                  <a:pt x="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>
            <a:off x="5764092" y="2421503"/>
            <a:ext cx="61672" cy="24531"/>
          </a:xfrm>
          <a:custGeom>
            <a:avLst/>
            <a:gdLst/>
            <a:ahLst/>
            <a:cxnLst/>
            <a:rect l="l" t="t" r="r" b="b"/>
            <a:pathLst>
              <a:path w="709" h="282" extrusionOk="0">
                <a:moveTo>
                  <a:pt x="508" y="1"/>
                </a:moveTo>
                <a:cubicBezTo>
                  <a:pt x="441" y="1"/>
                  <a:pt x="375" y="1"/>
                  <a:pt x="321" y="14"/>
                </a:cubicBezTo>
                <a:cubicBezTo>
                  <a:pt x="268" y="27"/>
                  <a:pt x="214" y="27"/>
                  <a:pt x="161" y="54"/>
                </a:cubicBezTo>
                <a:cubicBezTo>
                  <a:pt x="147" y="68"/>
                  <a:pt x="120" y="68"/>
                  <a:pt x="93" y="81"/>
                </a:cubicBezTo>
                <a:cubicBezTo>
                  <a:pt x="80" y="95"/>
                  <a:pt x="54" y="121"/>
                  <a:pt x="40" y="148"/>
                </a:cubicBezTo>
                <a:cubicBezTo>
                  <a:pt x="13" y="161"/>
                  <a:pt x="0" y="202"/>
                  <a:pt x="13" y="229"/>
                </a:cubicBezTo>
                <a:cubicBezTo>
                  <a:pt x="27" y="255"/>
                  <a:pt x="54" y="282"/>
                  <a:pt x="80" y="282"/>
                </a:cubicBezTo>
                <a:lnTo>
                  <a:pt x="93" y="282"/>
                </a:lnTo>
                <a:cubicBezTo>
                  <a:pt x="120" y="282"/>
                  <a:pt x="147" y="282"/>
                  <a:pt x="173" y="268"/>
                </a:cubicBezTo>
                <a:cubicBezTo>
                  <a:pt x="200" y="268"/>
                  <a:pt x="214" y="255"/>
                  <a:pt x="241" y="241"/>
                </a:cubicBezTo>
                <a:cubicBezTo>
                  <a:pt x="280" y="241"/>
                  <a:pt x="321" y="215"/>
                  <a:pt x="361" y="202"/>
                </a:cubicBezTo>
                <a:cubicBezTo>
                  <a:pt x="414" y="188"/>
                  <a:pt x="455" y="188"/>
                  <a:pt x="494" y="175"/>
                </a:cubicBezTo>
                <a:lnTo>
                  <a:pt x="615" y="175"/>
                </a:lnTo>
                <a:cubicBezTo>
                  <a:pt x="669" y="175"/>
                  <a:pt x="709" y="134"/>
                  <a:pt x="709" y="81"/>
                </a:cubicBezTo>
                <a:cubicBezTo>
                  <a:pt x="696" y="41"/>
                  <a:pt x="669" y="14"/>
                  <a:pt x="6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7025061" y="1653555"/>
            <a:ext cx="45719" cy="119030"/>
          </a:xfrm>
          <a:custGeom>
            <a:avLst/>
            <a:gdLst/>
            <a:ahLst/>
            <a:cxnLst/>
            <a:rect l="l" t="t" r="r" b="b"/>
            <a:pathLst>
              <a:path w="242" h="630" extrusionOk="0">
                <a:moveTo>
                  <a:pt x="121" y="0"/>
                </a:moveTo>
                <a:cubicBezTo>
                  <a:pt x="95" y="0"/>
                  <a:pt x="54" y="27"/>
                  <a:pt x="41" y="54"/>
                </a:cubicBezTo>
                <a:cubicBezTo>
                  <a:pt x="27" y="148"/>
                  <a:pt x="14" y="241"/>
                  <a:pt x="14" y="321"/>
                </a:cubicBezTo>
                <a:cubicBezTo>
                  <a:pt x="14" y="375"/>
                  <a:pt x="0" y="415"/>
                  <a:pt x="14" y="455"/>
                </a:cubicBezTo>
                <a:cubicBezTo>
                  <a:pt x="14" y="482"/>
                  <a:pt x="14" y="522"/>
                  <a:pt x="27" y="549"/>
                </a:cubicBezTo>
                <a:cubicBezTo>
                  <a:pt x="41" y="576"/>
                  <a:pt x="54" y="589"/>
                  <a:pt x="68" y="616"/>
                </a:cubicBezTo>
                <a:cubicBezTo>
                  <a:pt x="81" y="629"/>
                  <a:pt x="107" y="629"/>
                  <a:pt x="121" y="629"/>
                </a:cubicBezTo>
                <a:cubicBezTo>
                  <a:pt x="148" y="629"/>
                  <a:pt x="161" y="629"/>
                  <a:pt x="175" y="616"/>
                </a:cubicBezTo>
                <a:cubicBezTo>
                  <a:pt x="188" y="589"/>
                  <a:pt x="202" y="576"/>
                  <a:pt x="214" y="549"/>
                </a:cubicBezTo>
                <a:cubicBezTo>
                  <a:pt x="228" y="522"/>
                  <a:pt x="241" y="482"/>
                  <a:pt x="241" y="455"/>
                </a:cubicBezTo>
                <a:cubicBezTo>
                  <a:pt x="241" y="415"/>
                  <a:pt x="241" y="375"/>
                  <a:pt x="228" y="321"/>
                </a:cubicBezTo>
                <a:cubicBezTo>
                  <a:pt x="228" y="241"/>
                  <a:pt x="214" y="148"/>
                  <a:pt x="202" y="54"/>
                </a:cubicBezTo>
                <a:cubicBezTo>
                  <a:pt x="202" y="27"/>
                  <a:pt x="161" y="0"/>
                  <a:pt x="1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/>
          <p:nvPr/>
        </p:nvSpPr>
        <p:spPr>
          <a:xfrm>
            <a:off x="7056215" y="1594227"/>
            <a:ext cx="111120" cy="45719"/>
          </a:xfrm>
          <a:custGeom>
            <a:avLst/>
            <a:gdLst/>
            <a:ahLst/>
            <a:cxnLst/>
            <a:rect l="l" t="t" r="r" b="b"/>
            <a:pathLst>
              <a:path w="683" h="281" extrusionOk="0">
                <a:moveTo>
                  <a:pt x="522" y="1"/>
                </a:moveTo>
                <a:cubicBezTo>
                  <a:pt x="496" y="1"/>
                  <a:pt x="469" y="13"/>
                  <a:pt x="428" y="13"/>
                </a:cubicBezTo>
                <a:cubicBezTo>
                  <a:pt x="389" y="27"/>
                  <a:pt x="348" y="40"/>
                  <a:pt x="308" y="40"/>
                </a:cubicBezTo>
                <a:cubicBezTo>
                  <a:pt x="214" y="67"/>
                  <a:pt x="121" y="94"/>
                  <a:pt x="41" y="147"/>
                </a:cubicBezTo>
                <a:cubicBezTo>
                  <a:pt x="14" y="161"/>
                  <a:pt x="0" y="188"/>
                  <a:pt x="14" y="215"/>
                </a:cubicBezTo>
                <a:cubicBezTo>
                  <a:pt x="14" y="241"/>
                  <a:pt x="27" y="268"/>
                  <a:pt x="54" y="268"/>
                </a:cubicBezTo>
                <a:cubicBezTo>
                  <a:pt x="94" y="268"/>
                  <a:pt x="121" y="281"/>
                  <a:pt x="161" y="281"/>
                </a:cubicBezTo>
                <a:cubicBezTo>
                  <a:pt x="214" y="281"/>
                  <a:pt x="282" y="268"/>
                  <a:pt x="348" y="254"/>
                </a:cubicBezTo>
                <a:cubicBezTo>
                  <a:pt x="401" y="254"/>
                  <a:pt x="442" y="241"/>
                  <a:pt x="482" y="227"/>
                </a:cubicBezTo>
                <a:cubicBezTo>
                  <a:pt x="535" y="215"/>
                  <a:pt x="603" y="215"/>
                  <a:pt x="642" y="174"/>
                </a:cubicBezTo>
                <a:cubicBezTo>
                  <a:pt x="683" y="120"/>
                  <a:pt x="683" y="40"/>
                  <a:pt x="616" y="13"/>
                </a:cubicBezTo>
                <a:cubicBezTo>
                  <a:pt x="589" y="1"/>
                  <a:pt x="576" y="1"/>
                  <a:pt x="5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2"/>
          <p:cNvSpPr/>
          <p:nvPr/>
        </p:nvSpPr>
        <p:spPr>
          <a:xfrm>
            <a:off x="7118136" y="1721059"/>
            <a:ext cx="45719" cy="169267"/>
          </a:xfrm>
          <a:custGeom>
            <a:avLst/>
            <a:gdLst/>
            <a:ahLst/>
            <a:cxnLst/>
            <a:rect l="l" t="t" r="r" b="b"/>
            <a:pathLst>
              <a:path w="282" h="1044" extrusionOk="0">
                <a:moveTo>
                  <a:pt x="121" y="0"/>
                </a:moveTo>
                <a:cubicBezTo>
                  <a:pt x="94" y="0"/>
                  <a:pt x="67" y="14"/>
                  <a:pt x="67" y="41"/>
                </a:cubicBezTo>
                <a:cubicBezTo>
                  <a:pt x="14" y="201"/>
                  <a:pt x="1" y="348"/>
                  <a:pt x="1" y="508"/>
                </a:cubicBezTo>
                <a:cubicBezTo>
                  <a:pt x="1" y="669"/>
                  <a:pt x="28" y="829"/>
                  <a:pt x="81" y="977"/>
                </a:cubicBezTo>
                <a:cubicBezTo>
                  <a:pt x="94" y="1017"/>
                  <a:pt x="135" y="1043"/>
                  <a:pt x="174" y="1043"/>
                </a:cubicBezTo>
                <a:lnTo>
                  <a:pt x="201" y="1043"/>
                </a:lnTo>
                <a:cubicBezTo>
                  <a:pt x="255" y="1031"/>
                  <a:pt x="281" y="977"/>
                  <a:pt x="268" y="924"/>
                </a:cubicBezTo>
                <a:cubicBezTo>
                  <a:pt x="242" y="790"/>
                  <a:pt x="201" y="656"/>
                  <a:pt x="188" y="508"/>
                </a:cubicBezTo>
                <a:cubicBezTo>
                  <a:pt x="174" y="362"/>
                  <a:pt x="174" y="214"/>
                  <a:pt x="188" y="80"/>
                </a:cubicBezTo>
                <a:cubicBezTo>
                  <a:pt x="201" y="27"/>
                  <a:pt x="161" y="0"/>
                  <a:pt x="1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2"/>
          <p:cNvSpPr/>
          <p:nvPr/>
        </p:nvSpPr>
        <p:spPr>
          <a:xfrm>
            <a:off x="7336536" y="2221339"/>
            <a:ext cx="105410" cy="60684"/>
          </a:xfrm>
          <a:custGeom>
            <a:avLst/>
            <a:gdLst/>
            <a:ahLst/>
            <a:cxnLst/>
            <a:rect l="l" t="t" r="r" b="b"/>
            <a:pathLst>
              <a:path w="978" h="563" extrusionOk="0">
                <a:moveTo>
                  <a:pt x="108" y="1"/>
                </a:moveTo>
                <a:cubicBezTo>
                  <a:pt x="81" y="1"/>
                  <a:pt x="54" y="15"/>
                  <a:pt x="27" y="42"/>
                </a:cubicBezTo>
                <a:cubicBezTo>
                  <a:pt x="1" y="68"/>
                  <a:pt x="1" y="108"/>
                  <a:pt x="27" y="149"/>
                </a:cubicBezTo>
                <a:cubicBezTo>
                  <a:pt x="54" y="215"/>
                  <a:pt x="134" y="268"/>
                  <a:pt x="202" y="322"/>
                </a:cubicBezTo>
                <a:cubicBezTo>
                  <a:pt x="255" y="363"/>
                  <a:pt x="322" y="402"/>
                  <a:pt x="389" y="429"/>
                </a:cubicBezTo>
                <a:cubicBezTo>
                  <a:pt x="469" y="470"/>
                  <a:pt x="536" y="509"/>
                  <a:pt x="616" y="523"/>
                </a:cubicBezTo>
                <a:cubicBezTo>
                  <a:pt x="670" y="536"/>
                  <a:pt x="750" y="563"/>
                  <a:pt x="817" y="563"/>
                </a:cubicBezTo>
                <a:cubicBezTo>
                  <a:pt x="830" y="563"/>
                  <a:pt x="857" y="563"/>
                  <a:pt x="884" y="550"/>
                </a:cubicBezTo>
                <a:cubicBezTo>
                  <a:pt x="924" y="536"/>
                  <a:pt x="951" y="509"/>
                  <a:pt x="964" y="470"/>
                </a:cubicBezTo>
                <a:cubicBezTo>
                  <a:pt x="978" y="443"/>
                  <a:pt x="964" y="389"/>
                  <a:pt x="937" y="363"/>
                </a:cubicBezTo>
                <a:cubicBezTo>
                  <a:pt x="871" y="309"/>
                  <a:pt x="777" y="295"/>
                  <a:pt x="696" y="268"/>
                </a:cubicBezTo>
                <a:cubicBezTo>
                  <a:pt x="670" y="268"/>
                  <a:pt x="630" y="256"/>
                  <a:pt x="603" y="242"/>
                </a:cubicBezTo>
                <a:cubicBezTo>
                  <a:pt x="576" y="229"/>
                  <a:pt x="563" y="229"/>
                  <a:pt x="550" y="229"/>
                </a:cubicBezTo>
                <a:cubicBezTo>
                  <a:pt x="550" y="215"/>
                  <a:pt x="536" y="215"/>
                  <a:pt x="523" y="215"/>
                </a:cubicBezTo>
                <a:lnTo>
                  <a:pt x="509" y="215"/>
                </a:lnTo>
                <a:cubicBezTo>
                  <a:pt x="456" y="188"/>
                  <a:pt x="389" y="149"/>
                  <a:pt x="336" y="122"/>
                </a:cubicBezTo>
                <a:cubicBezTo>
                  <a:pt x="268" y="81"/>
                  <a:pt x="202" y="28"/>
                  <a:pt x="134" y="1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/>
          <p:nvPr/>
        </p:nvSpPr>
        <p:spPr>
          <a:xfrm>
            <a:off x="7323604" y="2187674"/>
            <a:ext cx="115994" cy="45719"/>
          </a:xfrm>
          <a:custGeom>
            <a:avLst/>
            <a:gdLst/>
            <a:ahLst/>
            <a:cxnLst/>
            <a:rect l="l" t="t" r="r" b="b"/>
            <a:pathLst>
              <a:path w="817" h="322" extrusionOk="0">
                <a:moveTo>
                  <a:pt x="107" y="0"/>
                </a:moveTo>
                <a:cubicBezTo>
                  <a:pt x="54" y="0"/>
                  <a:pt x="14" y="40"/>
                  <a:pt x="14" y="94"/>
                </a:cubicBezTo>
                <a:cubicBezTo>
                  <a:pt x="0" y="147"/>
                  <a:pt x="41" y="188"/>
                  <a:pt x="81" y="201"/>
                </a:cubicBezTo>
                <a:cubicBezTo>
                  <a:pt x="134" y="214"/>
                  <a:pt x="188" y="241"/>
                  <a:pt x="241" y="254"/>
                </a:cubicBezTo>
                <a:lnTo>
                  <a:pt x="402" y="295"/>
                </a:lnTo>
                <a:cubicBezTo>
                  <a:pt x="469" y="308"/>
                  <a:pt x="536" y="322"/>
                  <a:pt x="589" y="322"/>
                </a:cubicBezTo>
                <a:lnTo>
                  <a:pt x="656" y="322"/>
                </a:lnTo>
                <a:cubicBezTo>
                  <a:pt x="696" y="322"/>
                  <a:pt x="750" y="308"/>
                  <a:pt x="790" y="281"/>
                </a:cubicBezTo>
                <a:cubicBezTo>
                  <a:pt x="817" y="241"/>
                  <a:pt x="817" y="214"/>
                  <a:pt x="790" y="174"/>
                </a:cubicBezTo>
                <a:cubicBezTo>
                  <a:pt x="763" y="107"/>
                  <a:pt x="696" y="94"/>
                  <a:pt x="630" y="67"/>
                </a:cubicBezTo>
                <a:cubicBezTo>
                  <a:pt x="576" y="54"/>
                  <a:pt x="523" y="40"/>
                  <a:pt x="469" y="40"/>
                </a:cubicBezTo>
                <a:cubicBezTo>
                  <a:pt x="416" y="27"/>
                  <a:pt x="362" y="27"/>
                  <a:pt x="295" y="13"/>
                </a:cubicBezTo>
                <a:cubicBezTo>
                  <a:pt x="241" y="0"/>
                  <a:pt x="175" y="0"/>
                  <a:pt x="107" y="0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2"/>
          <p:cNvSpPr/>
          <p:nvPr/>
        </p:nvSpPr>
        <p:spPr>
          <a:xfrm>
            <a:off x="7223724" y="2163230"/>
            <a:ext cx="69303" cy="80840"/>
          </a:xfrm>
          <a:custGeom>
            <a:avLst/>
            <a:gdLst/>
            <a:ahLst/>
            <a:cxnLst/>
            <a:rect l="l" t="t" r="r" b="b"/>
            <a:pathLst>
              <a:path w="643" h="750" extrusionOk="0">
                <a:moveTo>
                  <a:pt x="536" y="0"/>
                </a:moveTo>
                <a:cubicBezTo>
                  <a:pt x="509" y="0"/>
                  <a:pt x="482" y="14"/>
                  <a:pt x="455" y="27"/>
                </a:cubicBezTo>
                <a:cubicBezTo>
                  <a:pt x="388" y="94"/>
                  <a:pt x="322" y="174"/>
                  <a:pt x="254" y="255"/>
                </a:cubicBezTo>
                <a:cubicBezTo>
                  <a:pt x="227" y="294"/>
                  <a:pt x="188" y="335"/>
                  <a:pt x="161" y="375"/>
                </a:cubicBezTo>
                <a:cubicBezTo>
                  <a:pt x="120" y="415"/>
                  <a:pt x="81" y="469"/>
                  <a:pt x="54" y="508"/>
                </a:cubicBezTo>
                <a:cubicBezTo>
                  <a:pt x="27" y="576"/>
                  <a:pt x="0" y="656"/>
                  <a:pt x="27" y="710"/>
                </a:cubicBezTo>
                <a:cubicBezTo>
                  <a:pt x="40" y="749"/>
                  <a:pt x="81" y="749"/>
                  <a:pt x="108" y="749"/>
                </a:cubicBezTo>
                <a:lnTo>
                  <a:pt x="134" y="749"/>
                </a:lnTo>
                <a:cubicBezTo>
                  <a:pt x="174" y="749"/>
                  <a:pt x="201" y="722"/>
                  <a:pt x="227" y="710"/>
                </a:cubicBezTo>
                <a:cubicBezTo>
                  <a:pt x="281" y="669"/>
                  <a:pt x="308" y="615"/>
                  <a:pt x="348" y="576"/>
                </a:cubicBezTo>
                <a:cubicBezTo>
                  <a:pt x="375" y="535"/>
                  <a:pt x="402" y="495"/>
                  <a:pt x="429" y="442"/>
                </a:cubicBezTo>
                <a:cubicBezTo>
                  <a:pt x="495" y="348"/>
                  <a:pt x="562" y="255"/>
                  <a:pt x="616" y="148"/>
                </a:cubicBezTo>
                <a:cubicBezTo>
                  <a:pt x="643" y="107"/>
                  <a:pt x="629" y="54"/>
                  <a:pt x="589" y="27"/>
                </a:cubicBezTo>
                <a:cubicBezTo>
                  <a:pt x="575" y="14"/>
                  <a:pt x="548" y="0"/>
                  <a:pt x="536" y="0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2"/>
          <p:cNvSpPr/>
          <p:nvPr/>
        </p:nvSpPr>
        <p:spPr>
          <a:xfrm>
            <a:off x="7257350" y="2201592"/>
            <a:ext cx="57771" cy="70708"/>
          </a:xfrm>
          <a:custGeom>
            <a:avLst/>
            <a:gdLst/>
            <a:ahLst/>
            <a:cxnLst/>
            <a:rect l="l" t="t" r="r" b="b"/>
            <a:pathLst>
              <a:path w="536" h="656" extrusionOk="0">
                <a:moveTo>
                  <a:pt x="442" y="1"/>
                </a:moveTo>
                <a:cubicBezTo>
                  <a:pt x="428" y="1"/>
                  <a:pt x="401" y="14"/>
                  <a:pt x="389" y="28"/>
                </a:cubicBezTo>
                <a:cubicBezTo>
                  <a:pt x="362" y="54"/>
                  <a:pt x="335" y="81"/>
                  <a:pt x="308" y="121"/>
                </a:cubicBezTo>
                <a:cubicBezTo>
                  <a:pt x="282" y="148"/>
                  <a:pt x="255" y="174"/>
                  <a:pt x="228" y="215"/>
                </a:cubicBezTo>
                <a:cubicBezTo>
                  <a:pt x="175" y="281"/>
                  <a:pt x="107" y="349"/>
                  <a:pt x="54" y="429"/>
                </a:cubicBezTo>
                <a:cubicBezTo>
                  <a:pt x="14" y="483"/>
                  <a:pt x="0" y="549"/>
                  <a:pt x="27" y="602"/>
                </a:cubicBezTo>
                <a:cubicBezTo>
                  <a:pt x="54" y="643"/>
                  <a:pt x="80" y="656"/>
                  <a:pt x="121" y="656"/>
                </a:cubicBezTo>
                <a:cubicBezTo>
                  <a:pt x="161" y="656"/>
                  <a:pt x="201" y="629"/>
                  <a:pt x="228" y="602"/>
                </a:cubicBezTo>
                <a:cubicBezTo>
                  <a:pt x="268" y="563"/>
                  <a:pt x="294" y="522"/>
                  <a:pt x="321" y="483"/>
                </a:cubicBezTo>
                <a:cubicBezTo>
                  <a:pt x="335" y="442"/>
                  <a:pt x="362" y="402"/>
                  <a:pt x="375" y="376"/>
                </a:cubicBezTo>
                <a:lnTo>
                  <a:pt x="455" y="255"/>
                </a:lnTo>
                <a:cubicBezTo>
                  <a:pt x="469" y="215"/>
                  <a:pt x="496" y="174"/>
                  <a:pt x="508" y="121"/>
                </a:cubicBezTo>
                <a:cubicBezTo>
                  <a:pt x="535" y="81"/>
                  <a:pt x="522" y="41"/>
                  <a:pt x="496" y="28"/>
                </a:cubicBezTo>
                <a:cubicBezTo>
                  <a:pt x="482" y="14"/>
                  <a:pt x="469" y="1"/>
                  <a:pt x="442" y="1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2"/>
          <p:cNvSpPr/>
          <p:nvPr/>
        </p:nvSpPr>
        <p:spPr>
          <a:xfrm>
            <a:off x="7304283" y="2333034"/>
            <a:ext cx="45719" cy="110534"/>
          </a:xfrm>
          <a:custGeom>
            <a:avLst/>
            <a:gdLst/>
            <a:ahLst/>
            <a:cxnLst/>
            <a:rect l="l" t="t" r="r" b="b"/>
            <a:pathLst>
              <a:path w="388" h="938" extrusionOk="0">
                <a:moveTo>
                  <a:pt x="241" y="1"/>
                </a:moveTo>
                <a:cubicBezTo>
                  <a:pt x="214" y="1"/>
                  <a:pt x="187" y="15"/>
                  <a:pt x="173" y="28"/>
                </a:cubicBezTo>
                <a:cubicBezTo>
                  <a:pt x="54" y="135"/>
                  <a:pt x="0" y="309"/>
                  <a:pt x="0" y="470"/>
                </a:cubicBezTo>
                <a:cubicBezTo>
                  <a:pt x="0" y="630"/>
                  <a:pt x="54" y="804"/>
                  <a:pt x="187" y="911"/>
                </a:cubicBezTo>
                <a:cubicBezTo>
                  <a:pt x="200" y="924"/>
                  <a:pt x="241" y="937"/>
                  <a:pt x="268" y="937"/>
                </a:cubicBezTo>
                <a:cubicBezTo>
                  <a:pt x="294" y="937"/>
                  <a:pt x="307" y="937"/>
                  <a:pt x="334" y="924"/>
                </a:cubicBezTo>
                <a:cubicBezTo>
                  <a:pt x="375" y="884"/>
                  <a:pt x="387" y="817"/>
                  <a:pt x="361" y="764"/>
                </a:cubicBezTo>
                <a:lnTo>
                  <a:pt x="348" y="750"/>
                </a:lnTo>
                <a:lnTo>
                  <a:pt x="348" y="737"/>
                </a:lnTo>
                <a:lnTo>
                  <a:pt x="348" y="723"/>
                </a:lnTo>
                <a:lnTo>
                  <a:pt x="334" y="723"/>
                </a:lnTo>
                <a:cubicBezTo>
                  <a:pt x="334" y="710"/>
                  <a:pt x="321" y="697"/>
                  <a:pt x="321" y="684"/>
                </a:cubicBezTo>
                <a:cubicBezTo>
                  <a:pt x="321" y="670"/>
                  <a:pt x="307" y="657"/>
                  <a:pt x="307" y="657"/>
                </a:cubicBezTo>
                <a:lnTo>
                  <a:pt x="307" y="670"/>
                </a:lnTo>
                <a:cubicBezTo>
                  <a:pt x="307" y="657"/>
                  <a:pt x="307" y="643"/>
                  <a:pt x="294" y="616"/>
                </a:cubicBezTo>
                <a:cubicBezTo>
                  <a:pt x="294" y="590"/>
                  <a:pt x="280" y="563"/>
                  <a:pt x="268" y="536"/>
                </a:cubicBezTo>
                <a:lnTo>
                  <a:pt x="268" y="496"/>
                </a:lnTo>
                <a:lnTo>
                  <a:pt x="268" y="483"/>
                </a:lnTo>
                <a:lnTo>
                  <a:pt x="268" y="456"/>
                </a:lnTo>
                <a:lnTo>
                  <a:pt x="268" y="376"/>
                </a:lnTo>
                <a:lnTo>
                  <a:pt x="268" y="349"/>
                </a:lnTo>
                <a:lnTo>
                  <a:pt x="268" y="336"/>
                </a:lnTo>
                <a:lnTo>
                  <a:pt x="268" y="322"/>
                </a:lnTo>
                <a:lnTo>
                  <a:pt x="268" y="295"/>
                </a:lnTo>
                <a:cubicBezTo>
                  <a:pt x="280" y="282"/>
                  <a:pt x="280" y="269"/>
                  <a:pt x="280" y="256"/>
                </a:cubicBezTo>
                <a:cubicBezTo>
                  <a:pt x="294" y="242"/>
                  <a:pt x="294" y="242"/>
                  <a:pt x="294" y="229"/>
                </a:cubicBezTo>
                <a:lnTo>
                  <a:pt x="294" y="215"/>
                </a:lnTo>
                <a:cubicBezTo>
                  <a:pt x="307" y="215"/>
                  <a:pt x="307" y="202"/>
                  <a:pt x="307" y="188"/>
                </a:cubicBezTo>
                <a:lnTo>
                  <a:pt x="321" y="175"/>
                </a:lnTo>
                <a:cubicBezTo>
                  <a:pt x="321" y="161"/>
                  <a:pt x="321" y="135"/>
                  <a:pt x="334" y="122"/>
                </a:cubicBezTo>
                <a:cubicBezTo>
                  <a:pt x="348" y="81"/>
                  <a:pt x="321" y="28"/>
                  <a:pt x="294" y="15"/>
                </a:cubicBezTo>
                <a:cubicBezTo>
                  <a:pt x="268" y="1"/>
                  <a:pt x="254" y="1"/>
                  <a:pt x="241" y="1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7659182" y="2565820"/>
            <a:ext cx="45719" cy="92922"/>
          </a:xfrm>
          <a:custGeom>
            <a:avLst/>
            <a:gdLst/>
            <a:ahLst/>
            <a:cxnLst/>
            <a:rect l="l" t="t" r="r" b="b"/>
            <a:pathLst>
              <a:path w="402" h="817" extrusionOk="0">
                <a:moveTo>
                  <a:pt x="308" y="0"/>
                </a:moveTo>
                <a:cubicBezTo>
                  <a:pt x="281" y="0"/>
                  <a:pt x="254" y="14"/>
                  <a:pt x="241" y="41"/>
                </a:cubicBezTo>
                <a:cubicBezTo>
                  <a:pt x="188" y="148"/>
                  <a:pt x="147" y="255"/>
                  <a:pt x="107" y="362"/>
                </a:cubicBezTo>
                <a:cubicBezTo>
                  <a:pt x="94" y="415"/>
                  <a:pt x="67" y="469"/>
                  <a:pt x="54" y="509"/>
                </a:cubicBezTo>
                <a:cubicBezTo>
                  <a:pt x="27" y="576"/>
                  <a:pt x="0" y="629"/>
                  <a:pt x="0" y="696"/>
                </a:cubicBezTo>
                <a:cubicBezTo>
                  <a:pt x="0" y="749"/>
                  <a:pt x="40" y="803"/>
                  <a:pt x="94" y="817"/>
                </a:cubicBezTo>
                <a:lnTo>
                  <a:pt x="120" y="817"/>
                </a:lnTo>
                <a:cubicBezTo>
                  <a:pt x="161" y="817"/>
                  <a:pt x="188" y="790"/>
                  <a:pt x="215" y="763"/>
                </a:cubicBezTo>
                <a:cubicBezTo>
                  <a:pt x="254" y="710"/>
                  <a:pt x="268" y="629"/>
                  <a:pt x="281" y="576"/>
                </a:cubicBezTo>
                <a:cubicBezTo>
                  <a:pt x="295" y="522"/>
                  <a:pt x="308" y="482"/>
                  <a:pt x="322" y="428"/>
                </a:cubicBezTo>
                <a:cubicBezTo>
                  <a:pt x="348" y="321"/>
                  <a:pt x="375" y="214"/>
                  <a:pt x="388" y="107"/>
                </a:cubicBezTo>
                <a:cubicBezTo>
                  <a:pt x="402" y="68"/>
                  <a:pt x="388" y="14"/>
                  <a:pt x="3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744079" y="2656550"/>
            <a:ext cx="45719" cy="135633"/>
          </a:xfrm>
          <a:custGeom>
            <a:avLst/>
            <a:gdLst/>
            <a:ahLst/>
            <a:cxnLst/>
            <a:rect l="l" t="t" r="r" b="b"/>
            <a:pathLst>
              <a:path w="388" h="1151" extrusionOk="0">
                <a:moveTo>
                  <a:pt x="295" y="1"/>
                </a:moveTo>
                <a:cubicBezTo>
                  <a:pt x="268" y="1"/>
                  <a:pt x="227" y="14"/>
                  <a:pt x="227" y="54"/>
                </a:cubicBezTo>
                <a:cubicBezTo>
                  <a:pt x="200" y="229"/>
                  <a:pt x="161" y="402"/>
                  <a:pt x="120" y="576"/>
                </a:cubicBezTo>
                <a:cubicBezTo>
                  <a:pt x="93" y="669"/>
                  <a:pt x="67" y="750"/>
                  <a:pt x="54" y="830"/>
                </a:cubicBezTo>
                <a:cubicBezTo>
                  <a:pt x="27" y="924"/>
                  <a:pt x="0" y="1017"/>
                  <a:pt x="27" y="1097"/>
                </a:cubicBezTo>
                <a:cubicBezTo>
                  <a:pt x="27" y="1138"/>
                  <a:pt x="67" y="1151"/>
                  <a:pt x="93" y="1151"/>
                </a:cubicBezTo>
                <a:cubicBezTo>
                  <a:pt x="107" y="1151"/>
                  <a:pt x="134" y="1151"/>
                  <a:pt x="147" y="1138"/>
                </a:cubicBezTo>
                <a:cubicBezTo>
                  <a:pt x="214" y="1071"/>
                  <a:pt x="254" y="978"/>
                  <a:pt x="281" y="897"/>
                </a:cubicBezTo>
                <a:cubicBezTo>
                  <a:pt x="295" y="803"/>
                  <a:pt x="321" y="710"/>
                  <a:pt x="334" y="630"/>
                </a:cubicBezTo>
                <a:cubicBezTo>
                  <a:pt x="361" y="443"/>
                  <a:pt x="388" y="268"/>
                  <a:pt x="388" y="81"/>
                </a:cubicBezTo>
                <a:cubicBezTo>
                  <a:pt x="388" y="27"/>
                  <a:pt x="348" y="1"/>
                  <a:pt x="2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7754677" y="2608879"/>
            <a:ext cx="148028" cy="45719"/>
          </a:xfrm>
          <a:custGeom>
            <a:avLst/>
            <a:gdLst/>
            <a:ahLst/>
            <a:cxnLst/>
            <a:rect l="l" t="t" r="r" b="b"/>
            <a:pathLst>
              <a:path w="871" h="269" extrusionOk="0">
                <a:moveTo>
                  <a:pt x="108" y="1"/>
                </a:moveTo>
                <a:cubicBezTo>
                  <a:pt x="15" y="1"/>
                  <a:pt x="1" y="134"/>
                  <a:pt x="81" y="147"/>
                </a:cubicBezTo>
                <a:cubicBezTo>
                  <a:pt x="202" y="188"/>
                  <a:pt x="309" y="215"/>
                  <a:pt x="429" y="228"/>
                </a:cubicBezTo>
                <a:cubicBezTo>
                  <a:pt x="482" y="241"/>
                  <a:pt x="536" y="254"/>
                  <a:pt x="589" y="254"/>
                </a:cubicBezTo>
                <a:cubicBezTo>
                  <a:pt x="630" y="268"/>
                  <a:pt x="657" y="268"/>
                  <a:pt x="696" y="268"/>
                </a:cubicBezTo>
                <a:lnTo>
                  <a:pt x="710" y="268"/>
                </a:lnTo>
                <a:cubicBezTo>
                  <a:pt x="737" y="268"/>
                  <a:pt x="764" y="268"/>
                  <a:pt x="790" y="254"/>
                </a:cubicBezTo>
                <a:cubicBezTo>
                  <a:pt x="857" y="241"/>
                  <a:pt x="871" y="147"/>
                  <a:pt x="817" y="121"/>
                </a:cubicBezTo>
                <a:cubicBezTo>
                  <a:pt x="790" y="94"/>
                  <a:pt x="750" y="81"/>
                  <a:pt x="723" y="67"/>
                </a:cubicBezTo>
                <a:cubicBezTo>
                  <a:pt x="696" y="67"/>
                  <a:pt x="670" y="67"/>
                  <a:pt x="643" y="54"/>
                </a:cubicBezTo>
                <a:cubicBezTo>
                  <a:pt x="576" y="54"/>
                  <a:pt x="523" y="40"/>
                  <a:pt x="456" y="27"/>
                </a:cubicBezTo>
                <a:cubicBezTo>
                  <a:pt x="336" y="14"/>
                  <a:pt x="215" y="1"/>
                  <a:pt x="1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>
            <a:off x="7812797" y="2783469"/>
            <a:ext cx="45719" cy="95943"/>
          </a:xfrm>
          <a:custGeom>
            <a:avLst/>
            <a:gdLst/>
            <a:ahLst/>
            <a:cxnLst/>
            <a:rect l="l" t="t" r="r" b="b"/>
            <a:pathLst>
              <a:path w="376" h="789" extrusionOk="0">
                <a:moveTo>
                  <a:pt x="281" y="0"/>
                </a:moveTo>
                <a:cubicBezTo>
                  <a:pt x="242" y="0"/>
                  <a:pt x="201" y="13"/>
                  <a:pt x="188" y="40"/>
                </a:cubicBezTo>
                <a:cubicBezTo>
                  <a:pt x="148" y="147"/>
                  <a:pt x="121" y="268"/>
                  <a:pt x="81" y="375"/>
                </a:cubicBezTo>
                <a:lnTo>
                  <a:pt x="41" y="535"/>
                </a:lnTo>
                <a:cubicBezTo>
                  <a:pt x="28" y="602"/>
                  <a:pt x="1" y="682"/>
                  <a:pt x="41" y="749"/>
                </a:cubicBezTo>
                <a:cubicBezTo>
                  <a:pt x="54" y="776"/>
                  <a:pt x="94" y="789"/>
                  <a:pt x="121" y="789"/>
                </a:cubicBezTo>
                <a:cubicBezTo>
                  <a:pt x="135" y="789"/>
                  <a:pt x="148" y="789"/>
                  <a:pt x="174" y="776"/>
                </a:cubicBezTo>
                <a:cubicBezTo>
                  <a:pt x="242" y="749"/>
                  <a:pt x="255" y="655"/>
                  <a:pt x="268" y="602"/>
                </a:cubicBezTo>
                <a:lnTo>
                  <a:pt x="308" y="441"/>
                </a:lnTo>
                <a:cubicBezTo>
                  <a:pt x="335" y="321"/>
                  <a:pt x="362" y="214"/>
                  <a:pt x="362" y="93"/>
                </a:cubicBezTo>
                <a:cubicBezTo>
                  <a:pt x="375" y="54"/>
                  <a:pt x="335" y="13"/>
                  <a:pt x="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7853449" y="2724054"/>
            <a:ext cx="109798" cy="45719"/>
          </a:xfrm>
          <a:custGeom>
            <a:avLst/>
            <a:gdLst/>
            <a:ahLst/>
            <a:cxnLst/>
            <a:rect l="l" t="t" r="r" b="b"/>
            <a:pathLst>
              <a:path w="550" h="229" extrusionOk="0">
                <a:moveTo>
                  <a:pt x="255" y="0"/>
                </a:moveTo>
                <a:cubicBezTo>
                  <a:pt x="188" y="0"/>
                  <a:pt x="121" y="14"/>
                  <a:pt x="68" y="27"/>
                </a:cubicBezTo>
                <a:cubicBezTo>
                  <a:pt x="27" y="41"/>
                  <a:pt x="0" y="81"/>
                  <a:pt x="0" y="121"/>
                </a:cubicBezTo>
                <a:cubicBezTo>
                  <a:pt x="14" y="161"/>
                  <a:pt x="41" y="202"/>
                  <a:pt x="81" y="202"/>
                </a:cubicBezTo>
                <a:lnTo>
                  <a:pt x="268" y="202"/>
                </a:lnTo>
                <a:cubicBezTo>
                  <a:pt x="295" y="214"/>
                  <a:pt x="321" y="214"/>
                  <a:pt x="362" y="228"/>
                </a:cubicBezTo>
                <a:lnTo>
                  <a:pt x="482" y="228"/>
                </a:lnTo>
                <a:cubicBezTo>
                  <a:pt x="535" y="202"/>
                  <a:pt x="549" y="161"/>
                  <a:pt x="535" y="121"/>
                </a:cubicBezTo>
                <a:cubicBezTo>
                  <a:pt x="523" y="95"/>
                  <a:pt x="509" y="68"/>
                  <a:pt x="482" y="54"/>
                </a:cubicBezTo>
                <a:cubicBezTo>
                  <a:pt x="455" y="41"/>
                  <a:pt x="428" y="27"/>
                  <a:pt x="416" y="27"/>
                </a:cubicBezTo>
                <a:cubicBezTo>
                  <a:pt x="375" y="14"/>
                  <a:pt x="335" y="0"/>
                  <a:pt x="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2"/>
          <p:cNvSpPr/>
          <p:nvPr/>
        </p:nvSpPr>
        <p:spPr>
          <a:xfrm>
            <a:off x="7976492" y="3260522"/>
            <a:ext cx="69303" cy="121153"/>
          </a:xfrm>
          <a:custGeom>
            <a:avLst/>
            <a:gdLst/>
            <a:ahLst/>
            <a:cxnLst/>
            <a:rect l="l" t="t" r="r" b="b"/>
            <a:pathLst>
              <a:path w="643" h="1124" extrusionOk="0">
                <a:moveTo>
                  <a:pt x="509" y="0"/>
                </a:moveTo>
                <a:cubicBezTo>
                  <a:pt x="482" y="0"/>
                  <a:pt x="455" y="13"/>
                  <a:pt x="442" y="40"/>
                </a:cubicBezTo>
                <a:cubicBezTo>
                  <a:pt x="321" y="161"/>
                  <a:pt x="228" y="334"/>
                  <a:pt x="148" y="495"/>
                </a:cubicBezTo>
                <a:cubicBezTo>
                  <a:pt x="121" y="575"/>
                  <a:pt x="81" y="669"/>
                  <a:pt x="54" y="749"/>
                </a:cubicBezTo>
                <a:cubicBezTo>
                  <a:pt x="41" y="803"/>
                  <a:pt x="27" y="843"/>
                  <a:pt x="14" y="883"/>
                </a:cubicBezTo>
                <a:cubicBezTo>
                  <a:pt x="14" y="910"/>
                  <a:pt x="0" y="950"/>
                  <a:pt x="0" y="976"/>
                </a:cubicBezTo>
                <a:cubicBezTo>
                  <a:pt x="0" y="1003"/>
                  <a:pt x="14" y="1030"/>
                  <a:pt x="27" y="1070"/>
                </a:cubicBezTo>
                <a:cubicBezTo>
                  <a:pt x="54" y="1097"/>
                  <a:pt x="95" y="1124"/>
                  <a:pt x="134" y="1124"/>
                </a:cubicBezTo>
                <a:cubicBezTo>
                  <a:pt x="148" y="1124"/>
                  <a:pt x="161" y="1110"/>
                  <a:pt x="175" y="1097"/>
                </a:cubicBezTo>
                <a:cubicBezTo>
                  <a:pt x="228" y="1070"/>
                  <a:pt x="255" y="1044"/>
                  <a:pt x="268" y="990"/>
                </a:cubicBezTo>
                <a:cubicBezTo>
                  <a:pt x="295" y="937"/>
                  <a:pt x="309" y="896"/>
                  <a:pt x="335" y="843"/>
                </a:cubicBezTo>
                <a:lnTo>
                  <a:pt x="416" y="602"/>
                </a:lnTo>
                <a:cubicBezTo>
                  <a:pt x="442" y="535"/>
                  <a:pt x="482" y="468"/>
                  <a:pt x="509" y="388"/>
                </a:cubicBezTo>
                <a:cubicBezTo>
                  <a:pt x="549" y="308"/>
                  <a:pt x="589" y="227"/>
                  <a:pt x="616" y="147"/>
                </a:cubicBezTo>
                <a:cubicBezTo>
                  <a:pt x="642" y="67"/>
                  <a:pt x="576" y="0"/>
                  <a:pt x="5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2"/>
          <p:cNvSpPr/>
          <p:nvPr/>
        </p:nvSpPr>
        <p:spPr>
          <a:xfrm>
            <a:off x="8011621" y="3297753"/>
            <a:ext cx="50442" cy="85152"/>
          </a:xfrm>
          <a:custGeom>
            <a:avLst/>
            <a:gdLst/>
            <a:ahLst/>
            <a:cxnLst/>
            <a:rect l="l" t="t" r="r" b="b"/>
            <a:pathLst>
              <a:path w="468" h="790" extrusionOk="0">
                <a:moveTo>
                  <a:pt x="361" y="0"/>
                </a:moveTo>
                <a:cubicBezTo>
                  <a:pt x="348" y="0"/>
                  <a:pt x="334" y="0"/>
                  <a:pt x="321" y="13"/>
                </a:cubicBezTo>
                <a:cubicBezTo>
                  <a:pt x="307" y="27"/>
                  <a:pt x="294" y="27"/>
                  <a:pt x="280" y="40"/>
                </a:cubicBezTo>
                <a:lnTo>
                  <a:pt x="241" y="81"/>
                </a:lnTo>
                <a:cubicBezTo>
                  <a:pt x="227" y="107"/>
                  <a:pt x="200" y="134"/>
                  <a:pt x="173" y="161"/>
                </a:cubicBezTo>
                <a:cubicBezTo>
                  <a:pt x="147" y="201"/>
                  <a:pt x="120" y="254"/>
                  <a:pt x="93" y="308"/>
                </a:cubicBezTo>
                <a:cubicBezTo>
                  <a:pt x="66" y="375"/>
                  <a:pt x="40" y="428"/>
                  <a:pt x="13" y="495"/>
                </a:cubicBezTo>
                <a:cubicBezTo>
                  <a:pt x="13" y="522"/>
                  <a:pt x="13" y="548"/>
                  <a:pt x="0" y="575"/>
                </a:cubicBezTo>
                <a:lnTo>
                  <a:pt x="0" y="669"/>
                </a:lnTo>
                <a:cubicBezTo>
                  <a:pt x="0" y="682"/>
                  <a:pt x="13" y="696"/>
                  <a:pt x="13" y="709"/>
                </a:cubicBezTo>
                <a:cubicBezTo>
                  <a:pt x="13" y="749"/>
                  <a:pt x="66" y="789"/>
                  <a:pt x="107" y="789"/>
                </a:cubicBezTo>
                <a:lnTo>
                  <a:pt x="120" y="789"/>
                </a:lnTo>
                <a:cubicBezTo>
                  <a:pt x="161" y="789"/>
                  <a:pt x="187" y="776"/>
                  <a:pt x="214" y="736"/>
                </a:cubicBezTo>
                <a:cubicBezTo>
                  <a:pt x="227" y="709"/>
                  <a:pt x="241" y="682"/>
                  <a:pt x="254" y="642"/>
                </a:cubicBezTo>
                <a:cubicBezTo>
                  <a:pt x="268" y="616"/>
                  <a:pt x="280" y="602"/>
                  <a:pt x="294" y="575"/>
                </a:cubicBezTo>
                <a:cubicBezTo>
                  <a:pt x="307" y="522"/>
                  <a:pt x="321" y="468"/>
                  <a:pt x="348" y="415"/>
                </a:cubicBezTo>
                <a:cubicBezTo>
                  <a:pt x="348" y="402"/>
                  <a:pt x="348" y="388"/>
                  <a:pt x="361" y="375"/>
                </a:cubicBezTo>
                <a:lnTo>
                  <a:pt x="361" y="361"/>
                </a:lnTo>
                <a:cubicBezTo>
                  <a:pt x="375" y="334"/>
                  <a:pt x="388" y="295"/>
                  <a:pt x="401" y="268"/>
                </a:cubicBezTo>
                <a:lnTo>
                  <a:pt x="414" y="241"/>
                </a:lnTo>
                <a:cubicBezTo>
                  <a:pt x="414" y="227"/>
                  <a:pt x="428" y="227"/>
                  <a:pt x="428" y="214"/>
                </a:cubicBezTo>
                <a:cubicBezTo>
                  <a:pt x="441" y="201"/>
                  <a:pt x="441" y="174"/>
                  <a:pt x="455" y="161"/>
                </a:cubicBezTo>
                <a:lnTo>
                  <a:pt x="455" y="120"/>
                </a:lnTo>
                <a:cubicBezTo>
                  <a:pt x="468" y="81"/>
                  <a:pt x="455" y="40"/>
                  <a:pt x="428" y="27"/>
                </a:cubicBezTo>
                <a:cubicBezTo>
                  <a:pt x="414" y="13"/>
                  <a:pt x="388" y="0"/>
                  <a:pt x="3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2"/>
          <p:cNvSpPr/>
          <p:nvPr/>
        </p:nvSpPr>
        <p:spPr>
          <a:xfrm>
            <a:off x="7978285" y="3436154"/>
            <a:ext cx="102392" cy="128482"/>
          </a:xfrm>
          <a:custGeom>
            <a:avLst/>
            <a:gdLst/>
            <a:ahLst/>
            <a:cxnLst/>
            <a:rect l="l" t="t" r="r" b="b"/>
            <a:pathLst>
              <a:path w="950" h="1192" extrusionOk="0">
                <a:moveTo>
                  <a:pt x="843" y="1"/>
                </a:moveTo>
                <a:cubicBezTo>
                  <a:pt x="830" y="1"/>
                  <a:pt x="803" y="1"/>
                  <a:pt x="789" y="27"/>
                </a:cubicBezTo>
                <a:cubicBezTo>
                  <a:pt x="643" y="188"/>
                  <a:pt x="536" y="362"/>
                  <a:pt x="402" y="536"/>
                </a:cubicBezTo>
                <a:lnTo>
                  <a:pt x="201" y="776"/>
                </a:lnTo>
                <a:cubicBezTo>
                  <a:pt x="120" y="857"/>
                  <a:pt x="27" y="951"/>
                  <a:pt x="13" y="1071"/>
                </a:cubicBezTo>
                <a:cubicBezTo>
                  <a:pt x="1" y="1138"/>
                  <a:pt x="40" y="1192"/>
                  <a:pt x="108" y="1192"/>
                </a:cubicBezTo>
                <a:lnTo>
                  <a:pt x="134" y="1192"/>
                </a:lnTo>
                <a:cubicBezTo>
                  <a:pt x="241" y="1165"/>
                  <a:pt x="322" y="1058"/>
                  <a:pt x="402" y="978"/>
                </a:cubicBezTo>
                <a:cubicBezTo>
                  <a:pt x="468" y="883"/>
                  <a:pt x="548" y="790"/>
                  <a:pt x="616" y="696"/>
                </a:cubicBezTo>
                <a:cubicBezTo>
                  <a:pt x="736" y="523"/>
                  <a:pt x="870" y="322"/>
                  <a:pt x="937" y="108"/>
                </a:cubicBezTo>
                <a:cubicBezTo>
                  <a:pt x="950" y="54"/>
                  <a:pt x="896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2"/>
          <p:cNvSpPr/>
          <p:nvPr/>
        </p:nvSpPr>
        <p:spPr>
          <a:xfrm>
            <a:off x="8014109" y="3476953"/>
            <a:ext cx="73614" cy="93774"/>
          </a:xfrm>
          <a:custGeom>
            <a:avLst/>
            <a:gdLst/>
            <a:ahLst/>
            <a:cxnLst/>
            <a:rect l="l" t="t" r="r" b="b"/>
            <a:pathLst>
              <a:path w="683" h="870" extrusionOk="0">
                <a:moveTo>
                  <a:pt x="589" y="0"/>
                </a:moveTo>
                <a:cubicBezTo>
                  <a:pt x="562" y="0"/>
                  <a:pt x="535" y="27"/>
                  <a:pt x="522" y="40"/>
                </a:cubicBezTo>
                <a:cubicBezTo>
                  <a:pt x="441" y="161"/>
                  <a:pt x="361" y="254"/>
                  <a:pt x="281" y="361"/>
                </a:cubicBezTo>
                <a:cubicBezTo>
                  <a:pt x="188" y="482"/>
                  <a:pt x="67" y="589"/>
                  <a:pt x="13" y="723"/>
                </a:cubicBezTo>
                <a:cubicBezTo>
                  <a:pt x="0" y="776"/>
                  <a:pt x="27" y="816"/>
                  <a:pt x="54" y="843"/>
                </a:cubicBezTo>
                <a:cubicBezTo>
                  <a:pt x="81" y="856"/>
                  <a:pt x="93" y="869"/>
                  <a:pt x="120" y="869"/>
                </a:cubicBezTo>
                <a:cubicBezTo>
                  <a:pt x="134" y="869"/>
                  <a:pt x="161" y="856"/>
                  <a:pt x="174" y="856"/>
                </a:cubicBezTo>
                <a:cubicBezTo>
                  <a:pt x="254" y="816"/>
                  <a:pt x="308" y="749"/>
                  <a:pt x="361" y="682"/>
                </a:cubicBezTo>
                <a:cubicBezTo>
                  <a:pt x="402" y="629"/>
                  <a:pt x="441" y="562"/>
                  <a:pt x="482" y="509"/>
                </a:cubicBezTo>
                <a:cubicBezTo>
                  <a:pt x="548" y="375"/>
                  <a:pt x="616" y="241"/>
                  <a:pt x="669" y="107"/>
                </a:cubicBezTo>
                <a:cubicBezTo>
                  <a:pt x="682" y="67"/>
                  <a:pt x="655" y="27"/>
                  <a:pt x="616" y="13"/>
                </a:cubicBezTo>
                <a:cubicBezTo>
                  <a:pt x="616" y="13"/>
                  <a:pt x="60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2"/>
          <p:cNvSpPr/>
          <p:nvPr/>
        </p:nvSpPr>
        <p:spPr>
          <a:xfrm>
            <a:off x="7914773" y="3637536"/>
            <a:ext cx="160163" cy="233682"/>
          </a:xfrm>
          <a:custGeom>
            <a:avLst/>
            <a:gdLst/>
            <a:ahLst/>
            <a:cxnLst/>
            <a:rect l="l" t="t" r="r" b="b"/>
            <a:pathLst>
              <a:path w="1486" h="2168" extrusionOk="0">
                <a:moveTo>
                  <a:pt x="1391" y="0"/>
                </a:moveTo>
                <a:cubicBezTo>
                  <a:pt x="1365" y="0"/>
                  <a:pt x="1325" y="13"/>
                  <a:pt x="1311" y="40"/>
                </a:cubicBezTo>
                <a:cubicBezTo>
                  <a:pt x="1204" y="200"/>
                  <a:pt x="1124" y="388"/>
                  <a:pt x="1031" y="548"/>
                </a:cubicBezTo>
                <a:cubicBezTo>
                  <a:pt x="936" y="735"/>
                  <a:pt x="829" y="896"/>
                  <a:pt x="722" y="1070"/>
                </a:cubicBezTo>
                <a:cubicBezTo>
                  <a:pt x="615" y="1231"/>
                  <a:pt x="496" y="1391"/>
                  <a:pt x="375" y="1552"/>
                </a:cubicBezTo>
                <a:cubicBezTo>
                  <a:pt x="321" y="1618"/>
                  <a:pt x="255" y="1699"/>
                  <a:pt x="201" y="1779"/>
                </a:cubicBezTo>
                <a:cubicBezTo>
                  <a:pt x="134" y="1859"/>
                  <a:pt x="54" y="1926"/>
                  <a:pt x="27" y="2033"/>
                </a:cubicBezTo>
                <a:cubicBezTo>
                  <a:pt x="0" y="2114"/>
                  <a:pt x="68" y="2167"/>
                  <a:pt x="148" y="2167"/>
                </a:cubicBezTo>
                <a:lnTo>
                  <a:pt x="201" y="2167"/>
                </a:lnTo>
                <a:cubicBezTo>
                  <a:pt x="294" y="2127"/>
                  <a:pt x="362" y="2033"/>
                  <a:pt x="428" y="1953"/>
                </a:cubicBezTo>
                <a:cubicBezTo>
                  <a:pt x="496" y="1886"/>
                  <a:pt x="549" y="1806"/>
                  <a:pt x="615" y="1725"/>
                </a:cubicBezTo>
                <a:cubicBezTo>
                  <a:pt x="736" y="1565"/>
                  <a:pt x="856" y="1391"/>
                  <a:pt x="963" y="1217"/>
                </a:cubicBezTo>
                <a:cubicBezTo>
                  <a:pt x="1070" y="1044"/>
                  <a:pt x="1164" y="869"/>
                  <a:pt x="1258" y="682"/>
                </a:cubicBezTo>
                <a:cubicBezTo>
                  <a:pt x="1338" y="509"/>
                  <a:pt x="1432" y="307"/>
                  <a:pt x="1472" y="107"/>
                </a:cubicBezTo>
                <a:cubicBezTo>
                  <a:pt x="1485" y="54"/>
                  <a:pt x="1445" y="0"/>
                  <a:pt x="13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2"/>
          <p:cNvSpPr/>
          <p:nvPr/>
        </p:nvSpPr>
        <p:spPr>
          <a:xfrm>
            <a:off x="7957599" y="3731746"/>
            <a:ext cx="106811" cy="147129"/>
          </a:xfrm>
          <a:custGeom>
            <a:avLst/>
            <a:gdLst/>
            <a:ahLst/>
            <a:cxnLst/>
            <a:rect l="l" t="t" r="r" b="b"/>
            <a:pathLst>
              <a:path w="991" h="1365" extrusionOk="0">
                <a:moveTo>
                  <a:pt x="871" y="0"/>
                </a:moveTo>
                <a:cubicBezTo>
                  <a:pt x="844" y="0"/>
                  <a:pt x="803" y="14"/>
                  <a:pt x="790" y="41"/>
                </a:cubicBezTo>
                <a:cubicBezTo>
                  <a:pt x="669" y="241"/>
                  <a:pt x="536" y="442"/>
                  <a:pt x="416" y="629"/>
                </a:cubicBezTo>
                <a:lnTo>
                  <a:pt x="215" y="910"/>
                </a:lnTo>
                <a:cubicBezTo>
                  <a:pt x="148" y="1004"/>
                  <a:pt x="68" y="1111"/>
                  <a:pt x="27" y="1218"/>
                </a:cubicBezTo>
                <a:cubicBezTo>
                  <a:pt x="1" y="1284"/>
                  <a:pt x="68" y="1365"/>
                  <a:pt x="134" y="1365"/>
                </a:cubicBezTo>
                <a:cubicBezTo>
                  <a:pt x="161" y="1365"/>
                  <a:pt x="175" y="1352"/>
                  <a:pt x="188" y="1338"/>
                </a:cubicBezTo>
                <a:cubicBezTo>
                  <a:pt x="295" y="1272"/>
                  <a:pt x="362" y="1165"/>
                  <a:pt x="429" y="1070"/>
                </a:cubicBezTo>
                <a:cubicBezTo>
                  <a:pt x="496" y="963"/>
                  <a:pt x="562" y="870"/>
                  <a:pt x="630" y="776"/>
                </a:cubicBezTo>
                <a:cubicBezTo>
                  <a:pt x="750" y="576"/>
                  <a:pt x="857" y="362"/>
                  <a:pt x="964" y="148"/>
                </a:cubicBezTo>
                <a:cubicBezTo>
                  <a:pt x="991" y="68"/>
                  <a:pt x="937" y="0"/>
                  <a:pt x="8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2"/>
          <p:cNvSpPr/>
          <p:nvPr/>
        </p:nvSpPr>
        <p:spPr>
          <a:xfrm>
            <a:off x="8072046" y="3781766"/>
            <a:ext cx="86656" cy="176017"/>
          </a:xfrm>
          <a:custGeom>
            <a:avLst/>
            <a:gdLst/>
            <a:ahLst/>
            <a:cxnLst/>
            <a:rect l="l" t="t" r="r" b="b"/>
            <a:pathLst>
              <a:path w="804" h="1633" extrusionOk="0">
                <a:moveTo>
                  <a:pt x="670" y="1"/>
                </a:moveTo>
                <a:cubicBezTo>
                  <a:pt x="643" y="1"/>
                  <a:pt x="616" y="14"/>
                  <a:pt x="602" y="41"/>
                </a:cubicBezTo>
                <a:cubicBezTo>
                  <a:pt x="549" y="161"/>
                  <a:pt x="536" y="295"/>
                  <a:pt x="495" y="415"/>
                </a:cubicBezTo>
                <a:cubicBezTo>
                  <a:pt x="469" y="549"/>
                  <a:pt x="429" y="670"/>
                  <a:pt x="375" y="790"/>
                </a:cubicBezTo>
                <a:cubicBezTo>
                  <a:pt x="335" y="897"/>
                  <a:pt x="281" y="1018"/>
                  <a:pt x="228" y="1125"/>
                </a:cubicBezTo>
                <a:cubicBezTo>
                  <a:pt x="161" y="1232"/>
                  <a:pt x="67" y="1339"/>
                  <a:pt x="28" y="1472"/>
                </a:cubicBezTo>
                <a:cubicBezTo>
                  <a:pt x="1" y="1553"/>
                  <a:pt x="81" y="1633"/>
                  <a:pt x="161" y="1633"/>
                </a:cubicBezTo>
                <a:cubicBezTo>
                  <a:pt x="174" y="1633"/>
                  <a:pt x="201" y="1633"/>
                  <a:pt x="215" y="1619"/>
                </a:cubicBezTo>
                <a:cubicBezTo>
                  <a:pt x="335" y="1526"/>
                  <a:pt x="415" y="1392"/>
                  <a:pt x="482" y="1271"/>
                </a:cubicBezTo>
                <a:cubicBezTo>
                  <a:pt x="549" y="1151"/>
                  <a:pt x="602" y="1018"/>
                  <a:pt x="656" y="884"/>
                </a:cubicBezTo>
                <a:cubicBezTo>
                  <a:pt x="697" y="763"/>
                  <a:pt x="736" y="629"/>
                  <a:pt x="763" y="495"/>
                </a:cubicBezTo>
                <a:cubicBezTo>
                  <a:pt x="777" y="362"/>
                  <a:pt x="804" y="215"/>
                  <a:pt x="777" y="67"/>
                </a:cubicBezTo>
                <a:cubicBezTo>
                  <a:pt x="763" y="28"/>
                  <a:pt x="709" y="1"/>
                  <a:pt x="6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2"/>
          <p:cNvSpPr/>
          <p:nvPr/>
        </p:nvSpPr>
        <p:spPr>
          <a:xfrm>
            <a:off x="8145119" y="3681727"/>
            <a:ext cx="57771" cy="79332"/>
          </a:xfrm>
          <a:custGeom>
            <a:avLst/>
            <a:gdLst/>
            <a:ahLst/>
            <a:cxnLst/>
            <a:rect l="l" t="t" r="r" b="b"/>
            <a:pathLst>
              <a:path w="536" h="736" extrusionOk="0">
                <a:moveTo>
                  <a:pt x="121" y="1"/>
                </a:moveTo>
                <a:cubicBezTo>
                  <a:pt x="94" y="1"/>
                  <a:pt x="67" y="1"/>
                  <a:pt x="54" y="27"/>
                </a:cubicBezTo>
                <a:cubicBezTo>
                  <a:pt x="14" y="54"/>
                  <a:pt x="1" y="120"/>
                  <a:pt x="28" y="161"/>
                </a:cubicBezTo>
                <a:cubicBezTo>
                  <a:pt x="81" y="241"/>
                  <a:pt x="135" y="322"/>
                  <a:pt x="174" y="415"/>
                </a:cubicBezTo>
                <a:cubicBezTo>
                  <a:pt x="188" y="441"/>
                  <a:pt x="201" y="455"/>
                  <a:pt x="201" y="482"/>
                </a:cubicBezTo>
                <a:lnTo>
                  <a:pt x="228" y="509"/>
                </a:lnTo>
                <a:lnTo>
                  <a:pt x="228" y="522"/>
                </a:lnTo>
                <a:cubicBezTo>
                  <a:pt x="254" y="589"/>
                  <a:pt x="268" y="655"/>
                  <a:pt x="322" y="696"/>
                </a:cubicBezTo>
                <a:cubicBezTo>
                  <a:pt x="335" y="723"/>
                  <a:pt x="375" y="736"/>
                  <a:pt x="402" y="736"/>
                </a:cubicBezTo>
                <a:cubicBezTo>
                  <a:pt x="415" y="736"/>
                  <a:pt x="442" y="723"/>
                  <a:pt x="456" y="723"/>
                </a:cubicBezTo>
                <a:cubicBezTo>
                  <a:pt x="495" y="696"/>
                  <a:pt x="522" y="655"/>
                  <a:pt x="536" y="616"/>
                </a:cubicBezTo>
                <a:cubicBezTo>
                  <a:pt x="536" y="575"/>
                  <a:pt x="522" y="536"/>
                  <a:pt x="509" y="509"/>
                </a:cubicBezTo>
                <a:cubicBezTo>
                  <a:pt x="509" y="482"/>
                  <a:pt x="482" y="441"/>
                  <a:pt x="468" y="415"/>
                </a:cubicBezTo>
                <a:cubicBezTo>
                  <a:pt x="456" y="375"/>
                  <a:pt x="429" y="322"/>
                  <a:pt x="402" y="281"/>
                </a:cubicBezTo>
                <a:cubicBezTo>
                  <a:pt x="335" y="188"/>
                  <a:pt x="268" y="108"/>
                  <a:pt x="201" y="27"/>
                </a:cubicBezTo>
                <a:cubicBezTo>
                  <a:pt x="174" y="13"/>
                  <a:pt x="147" y="1"/>
                  <a:pt x="1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2"/>
          <p:cNvSpPr/>
          <p:nvPr/>
        </p:nvSpPr>
        <p:spPr>
          <a:xfrm>
            <a:off x="8157583" y="3624661"/>
            <a:ext cx="77926" cy="111237"/>
          </a:xfrm>
          <a:custGeom>
            <a:avLst/>
            <a:gdLst/>
            <a:ahLst/>
            <a:cxnLst/>
            <a:rect l="l" t="t" r="r" b="b"/>
            <a:pathLst>
              <a:path w="723" h="1032" extrusionOk="0">
                <a:moveTo>
                  <a:pt x="134" y="1"/>
                </a:moveTo>
                <a:cubicBezTo>
                  <a:pt x="66" y="1"/>
                  <a:pt x="0" y="81"/>
                  <a:pt x="54" y="134"/>
                </a:cubicBezTo>
                <a:cubicBezTo>
                  <a:pt x="134" y="268"/>
                  <a:pt x="227" y="402"/>
                  <a:pt x="294" y="550"/>
                </a:cubicBezTo>
                <a:cubicBezTo>
                  <a:pt x="307" y="576"/>
                  <a:pt x="321" y="616"/>
                  <a:pt x="348" y="657"/>
                </a:cubicBezTo>
                <a:cubicBezTo>
                  <a:pt x="361" y="683"/>
                  <a:pt x="375" y="723"/>
                  <a:pt x="387" y="737"/>
                </a:cubicBezTo>
                <a:cubicBezTo>
                  <a:pt x="387" y="764"/>
                  <a:pt x="401" y="790"/>
                  <a:pt x="414" y="817"/>
                </a:cubicBezTo>
                <a:cubicBezTo>
                  <a:pt x="414" y="817"/>
                  <a:pt x="428" y="830"/>
                  <a:pt x="428" y="844"/>
                </a:cubicBezTo>
                <a:lnTo>
                  <a:pt x="428" y="857"/>
                </a:lnTo>
                <a:cubicBezTo>
                  <a:pt x="455" y="897"/>
                  <a:pt x="468" y="964"/>
                  <a:pt x="508" y="990"/>
                </a:cubicBezTo>
                <a:cubicBezTo>
                  <a:pt x="535" y="1017"/>
                  <a:pt x="562" y="1031"/>
                  <a:pt x="589" y="1031"/>
                </a:cubicBezTo>
                <a:cubicBezTo>
                  <a:pt x="601" y="1031"/>
                  <a:pt x="615" y="1031"/>
                  <a:pt x="628" y="1017"/>
                </a:cubicBezTo>
                <a:cubicBezTo>
                  <a:pt x="655" y="1017"/>
                  <a:pt x="708" y="978"/>
                  <a:pt x="708" y="937"/>
                </a:cubicBezTo>
                <a:cubicBezTo>
                  <a:pt x="722" y="897"/>
                  <a:pt x="722" y="871"/>
                  <a:pt x="696" y="830"/>
                </a:cubicBezTo>
                <a:cubicBezTo>
                  <a:pt x="696" y="803"/>
                  <a:pt x="682" y="790"/>
                  <a:pt x="669" y="764"/>
                </a:cubicBezTo>
                <a:cubicBezTo>
                  <a:pt x="655" y="723"/>
                  <a:pt x="642" y="696"/>
                  <a:pt x="628" y="657"/>
                </a:cubicBezTo>
                <a:cubicBezTo>
                  <a:pt x="589" y="576"/>
                  <a:pt x="535" y="509"/>
                  <a:pt x="494" y="443"/>
                </a:cubicBezTo>
                <a:cubicBezTo>
                  <a:pt x="401" y="295"/>
                  <a:pt x="294" y="161"/>
                  <a:pt x="187" y="27"/>
                </a:cubicBezTo>
                <a:cubicBezTo>
                  <a:pt x="173" y="15"/>
                  <a:pt x="147" y="1"/>
                  <a:pt x="1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2"/>
          <p:cNvSpPr/>
          <p:nvPr/>
        </p:nvSpPr>
        <p:spPr>
          <a:xfrm>
            <a:off x="8153034" y="3493220"/>
            <a:ext cx="64992" cy="72217"/>
          </a:xfrm>
          <a:custGeom>
            <a:avLst/>
            <a:gdLst/>
            <a:ahLst/>
            <a:cxnLst/>
            <a:rect l="l" t="t" r="r" b="b"/>
            <a:pathLst>
              <a:path w="603" h="670" extrusionOk="0">
                <a:moveTo>
                  <a:pt x="108" y="1"/>
                </a:moveTo>
                <a:cubicBezTo>
                  <a:pt x="81" y="1"/>
                  <a:pt x="67" y="1"/>
                  <a:pt x="40" y="13"/>
                </a:cubicBezTo>
                <a:cubicBezTo>
                  <a:pt x="14" y="40"/>
                  <a:pt x="1" y="94"/>
                  <a:pt x="28" y="147"/>
                </a:cubicBezTo>
                <a:cubicBezTo>
                  <a:pt x="40" y="188"/>
                  <a:pt x="67" y="227"/>
                  <a:pt x="108" y="268"/>
                </a:cubicBezTo>
                <a:lnTo>
                  <a:pt x="188" y="388"/>
                </a:lnTo>
                <a:cubicBezTo>
                  <a:pt x="254" y="468"/>
                  <a:pt x="308" y="562"/>
                  <a:pt x="388" y="629"/>
                </a:cubicBezTo>
                <a:cubicBezTo>
                  <a:pt x="415" y="656"/>
                  <a:pt x="442" y="669"/>
                  <a:pt x="482" y="669"/>
                </a:cubicBezTo>
                <a:cubicBezTo>
                  <a:pt x="509" y="669"/>
                  <a:pt x="522" y="656"/>
                  <a:pt x="549" y="643"/>
                </a:cubicBezTo>
                <a:cubicBezTo>
                  <a:pt x="602" y="602"/>
                  <a:pt x="602" y="536"/>
                  <a:pt x="575" y="495"/>
                </a:cubicBezTo>
                <a:cubicBezTo>
                  <a:pt x="522" y="388"/>
                  <a:pt x="456" y="322"/>
                  <a:pt x="375" y="241"/>
                </a:cubicBezTo>
                <a:cubicBezTo>
                  <a:pt x="349" y="201"/>
                  <a:pt x="308" y="161"/>
                  <a:pt x="281" y="134"/>
                </a:cubicBezTo>
                <a:cubicBezTo>
                  <a:pt x="242" y="94"/>
                  <a:pt x="215" y="54"/>
                  <a:pt x="174" y="27"/>
                </a:cubicBezTo>
                <a:cubicBezTo>
                  <a:pt x="147" y="13"/>
                  <a:pt x="121" y="1"/>
                  <a:pt x="1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2"/>
          <p:cNvSpPr/>
          <p:nvPr/>
        </p:nvSpPr>
        <p:spPr>
          <a:xfrm>
            <a:off x="8114962" y="3421105"/>
            <a:ext cx="171695" cy="154352"/>
          </a:xfrm>
          <a:custGeom>
            <a:avLst/>
            <a:gdLst/>
            <a:ahLst/>
            <a:cxnLst/>
            <a:rect l="l" t="t" r="r" b="b"/>
            <a:pathLst>
              <a:path w="1593" h="1432" extrusionOk="0">
                <a:moveTo>
                  <a:pt x="134" y="0"/>
                </a:moveTo>
                <a:cubicBezTo>
                  <a:pt x="54" y="0"/>
                  <a:pt x="1" y="120"/>
                  <a:pt x="81" y="174"/>
                </a:cubicBezTo>
                <a:cubicBezTo>
                  <a:pt x="322" y="334"/>
                  <a:pt x="550" y="521"/>
                  <a:pt x="750" y="723"/>
                </a:cubicBezTo>
                <a:cubicBezTo>
                  <a:pt x="857" y="830"/>
                  <a:pt x="951" y="923"/>
                  <a:pt x="1044" y="1044"/>
                </a:cubicBezTo>
                <a:cubicBezTo>
                  <a:pt x="1138" y="1151"/>
                  <a:pt x="1231" y="1271"/>
                  <a:pt x="1325" y="1391"/>
                </a:cubicBezTo>
                <a:cubicBezTo>
                  <a:pt x="1352" y="1418"/>
                  <a:pt x="1392" y="1431"/>
                  <a:pt x="1418" y="1431"/>
                </a:cubicBezTo>
                <a:cubicBezTo>
                  <a:pt x="1513" y="1431"/>
                  <a:pt x="1593" y="1324"/>
                  <a:pt x="1539" y="1217"/>
                </a:cubicBezTo>
                <a:cubicBezTo>
                  <a:pt x="1459" y="1083"/>
                  <a:pt x="1352" y="963"/>
                  <a:pt x="1245" y="856"/>
                </a:cubicBezTo>
                <a:cubicBezTo>
                  <a:pt x="1151" y="735"/>
                  <a:pt x="1044" y="628"/>
                  <a:pt x="924" y="535"/>
                </a:cubicBezTo>
                <a:cubicBezTo>
                  <a:pt x="696" y="334"/>
                  <a:pt x="443" y="161"/>
                  <a:pt x="175" y="13"/>
                </a:cubicBezTo>
                <a:cubicBezTo>
                  <a:pt x="161" y="13"/>
                  <a:pt x="148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2"/>
          <p:cNvSpPr/>
          <p:nvPr/>
        </p:nvSpPr>
        <p:spPr>
          <a:xfrm>
            <a:off x="8151199" y="3376913"/>
            <a:ext cx="111016" cy="83643"/>
          </a:xfrm>
          <a:custGeom>
            <a:avLst/>
            <a:gdLst/>
            <a:ahLst/>
            <a:cxnLst/>
            <a:rect l="l" t="t" r="r" b="b"/>
            <a:pathLst>
              <a:path w="1030" h="776" extrusionOk="0">
                <a:moveTo>
                  <a:pt x="134" y="0"/>
                </a:moveTo>
                <a:cubicBezTo>
                  <a:pt x="54" y="0"/>
                  <a:pt x="0" y="107"/>
                  <a:pt x="66" y="161"/>
                </a:cubicBezTo>
                <a:cubicBezTo>
                  <a:pt x="187" y="268"/>
                  <a:pt x="321" y="375"/>
                  <a:pt x="455" y="468"/>
                </a:cubicBezTo>
                <a:lnTo>
                  <a:pt x="655" y="628"/>
                </a:lnTo>
                <a:cubicBezTo>
                  <a:pt x="735" y="696"/>
                  <a:pt x="815" y="776"/>
                  <a:pt x="910" y="776"/>
                </a:cubicBezTo>
                <a:lnTo>
                  <a:pt x="922" y="776"/>
                </a:lnTo>
                <a:cubicBezTo>
                  <a:pt x="949" y="776"/>
                  <a:pt x="990" y="749"/>
                  <a:pt x="1017" y="722"/>
                </a:cubicBezTo>
                <a:cubicBezTo>
                  <a:pt x="1029" y="682"/>
                  <a:pt x="1029" y="642"/>
                  <a:pt x="1017" y="601"/>
                </a:cubicBezTo>
                <a:cubicBezTo>
                  <a:pt x="990" y="562"/>
                  <a:pt x="936" y="521"/>
                  <a:pt x="896" y="494"/>
                </a:cubicBezTo>
                <a:cubicBezTo>
                  <a:pt x="869" y="468"/>
                  <a:pt x="829" y="455"/>
                  <a:pt x="789" y="428"/>
                </a:cubicBezTo>
                <a:cubicBezTo>
                  <a:pt x="722" y="375"/>
                  <a:pt x="655" y="334"/>
                  <a:pt x="589" y="280"/>
                </a:cubicBezTo>
                <a:cubicBezTo>
                  <a:pt x="455" y="187"/>
                  <a:pt x="307" y="107"/>
                  <a:pt x="173" y="13"/>
                </a:cubicBezTo>
                <a:cubicBezTo>
                  <a:pt x="161" y="13"/>
                  <a:pt x="14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2"/>
          <p:cNvSpPr/>
          <p:nvPr/>
        </p:nvSpPr>
        <p:spPr>
          <a:xfrm>
            <a:off x="8091315" y="3273222"/>
            <a:ext cx="155850" cy="89571"/>
          </a:xfrm>
          <a:custGeom>
            <a:avLst/>
            <a:gdLst/>
            <a:ahLst/>
            <a:cxnLst/>
            <a:rect l="l" t="t" r="r" b="b"/>
            <a:pathLst>
              <a:path w="1446" h="831" extrusionOk="0">
                <a:moveTo>
                  <a:pt x="94" y="1"/>
                </a:moveTo>
                <a:cubicBezTo>
                  <a:pt x="0" y="1"/>
                  <a:pt x="0" y="135"/>
                  <a:pt x="81" y="162"/>
                </a:cubicBezTo>
                <a:cubicBezTo>
                  <a:pt x="281" y="242"/>
                  <a:pt x="495" y="322"/>
                  <a:pt x="696" y="443"/>
                </a:cubicBezTo>
                <a:cubicBezTo>
                  <a:pt x="896" y="550"/>
                  <a:pt x="1083" y="684"/>
                  <a:pt x="1271" y="817"/>
                </a:cubicBezTo>
                <a:cubicBezTo>
                  <a:pt x="1285" y="830"/>
                  <a:pt x="1297" y="830"/>
                  <a:pt x="1324" y="830"/>
                </a:cubicBezTo>
                <a:cubicBezTo>
                  <a:pt x="1351" y="830"/>
                  <a:pt x="1392" y="817"/>
                  <a:pt x="1404" y="791"/>
                </a:cubicBezTo>
                <a:cubicBezTo>
                  <a:pt x="1445" y="750"/>
                  <a:pt x="1431" y="697"/>
                  <a:pt x="1404" y="643"/>
                </a:cubicBezTo>
                <a:cubicBezTo>
                  <a:pt x="1231" y="456"/>
                  <a:pt x="1030" y="322"/>
                  <a:pt x="803" y="215"/>
                </a:cubicBezTo>
                <a:cubicBezTo>
                  <a:pt x="575" y="95"/>
                  <a:pt x="348" y="15"/>
                  <a:pt x="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2"/>
          <p:cNvSpPr/>
          <p:nvPr/>
        </p:nvSpPr>
        <p:spPr>
          <a:xfrm>
            <a:off x="6012058" y="1782735"/>
            <a:ext cx="146512" cy="45719"/>
          </a:xfrm>
          <a:custGeom>
            <a:avLst/>
            <a:gdLst/>
            <a:ahLst/>
            <a:cxnLst/>
            <a:rect l="l" t="t" r="r" b="b"/>
            <a:pathLst>
              <a:path w="1205" h="376" extrusionOk="0">
                <a:moveTo>
                  <a:pt x="1070" y="1"/>
                </a:moveTo>
                <a:cubicBezTo>
                  <a:pt x="1058" y="1"/>
                  <a:pt x="1044" y="1"/>
                  <a:pt x="1031" y="13"/>
                </a:cubicBezTo>
                <a:cubicBezTo>
                  <a:pt x="897" y="81"/>
                  <a:pt x="736" y="120"/>
                  <a:pt x="603" y="120"/>
                </a:cubicBezTo>
                <a:cubicBezTo>
                  <a:pt x="576" y="134"/>
                  <a:pt x="562" y="134"/>
                  <a:pt x="549" y="134"/>
                </a:cubicBezTo>
                <a:cubicBezTo>
                  <a:pt x="482" y="134"/>
                  <a:pt x="415" y="120"/>
                  <a:pt x="348" y="108"/>
                </a:cubicBezTo>
                <a:cubicBezTo>
                  <a:pt x="295" y="108"/>
                  <a:pt x="228" y="94"/>
                  <a:pt x="161" y="94"/>
                </a:cubicBezTo>
                <a:lnTo>
                  <a:pt x="134" y="94"/>
                </a:lnTo>
                <a:cubicBezTo>
                  <a:pt x="54" y="108"/>
                  <a:pt x="0" y="201"/>
                  <a:pt x="68" y="254"/>
                </a:cubicBezTo>
                <a:cubicBezTo>
                  <a:pt x="107" y="295"/>
                  <a:pt x="148" y="322"/>
                  <a:pt x="188" y="334"/>
                </a:cubicBezTo>
                <a:cubicBezTo>
                  <a:pt x="241" y="348"/>
                  <a:pt x="295" y="361"/>
                  <a:pt x="335" y="375"/>
                </a:cubicBezTo>
                <a:lnTo>
                  <a:pt x="603" y="375"/>
                </a:lnTo>
                <a:cubicBezTo>
                  <a:pt x="790" y="348"/>
                  <a:pt x="963" y="281"/>
                  <a:pt x="1124" y="174"/>
                </a:cubicBezTo>
                <a:cubicBezTo>
                  <a:pt x="1204" y="120"/>
                  <a:pt x="1165" y="1"/>
                  <a:pt x="10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2"/>
          <p:cNvSpPr/>
          <p:nvPr/>
        </p:nvSpPr>
        <p:spPr>
          <a:xfrm>
            <a:off x="5961810" y="1823447"/>
            <a:ext cx="171098" cy="45719"/>
          </a:xfrm>
          <a:custGeom>
            <a:avLst/>
            <a:gdLst/>
            <a:ahLst/>
            <a:cxnLst/>
            <a:rect l="l" t="t" r="r" b="b"/>
            <a:pathLst>
              <a:path w="1003" h="268" extrusionOk="0">
                <a:moveTo>
                  <a:pt x="896" y="0"/>
                </a:moveTo>
                <a:cubicBezTo>
                  <a:pt x="749" y="0"/>
                  <a:pt x="615" y="14"/>
                  <a:pt x="468" y="14"/>
                </a:cubicBezTo>
                <a:cubicBezTo>
                  <a:pt x="401" y="27"/>
                  <a:pt x="334" y="27"/>
                  <a:pt x="268" y="41"/>
                </a:cubicBezTo>
                <a:cubicBezTo>
                  <a:pt x="187" y="41"/>
                  <a:pt x="93" y="54"/>
                  <a:pt x="40" y="121"/>
                </a:cubicBezTo>
                <a:cubicBezTo>
                  <a:pt x="0" y="148"/>
                  <a:pt x="13" y="201"/>
                  <a:pt x="54" y="228"/>
                </a:cubicBezTo>
                <a:cubicBezTo>
                  <a:pt x="93" y="255"/>
                  <a:pt x="134" y="268"/>
                  <a:pt x="174" y="268"/>
                </a:cubicBezTo>
                <a:cubicBezTo>
                  <a:pt x="214" y="268"/>
                  <a:pt x="241" y="268"/>
                  <a:pt x="281" y="255"/>
                </a:cubicBezTo>
                <a:cubicBezTo>
                  <a:pt x="348" y="255"/>
                  <a:pt x="428" y="241"/>
                  <a:pt x="495" y="228"/>
                </a:cubicBezTo>
                <a:cubicBezTo>
                  <a:pt x="642" y="201"/>
                  <a:pt x="776" y="175"/>
                  <a:pt x="923" y="161"/>
                </a:cubicBezTo>
                <a:cubicBezTo>
                  <a:pt x="1003" y="134"/>
                  <a:pt x="990" y="0"/>
                  <a:pt x="8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2"/>
          <p:cNvSpPr/>
          <p:nvPr/>
        </p:nvSpPr>
        <p:spPr>
          <a:xfrm>
            <a:off x="5886362" y="1920005"/>
            <a:ext cx="169739" cy="45719"/>
          </a:xfrm>
          <a:custGeom>
            <a:avLst/>
            <a:gdLst/>
            <a:ahLst/>
            <a:cxnLst/>
            <a:rect l="l" t="t" r="r" b="b"/>
            <a:pathLst>
              <a:path w="750" h="202" extrusionOk="0">
                <a:moveTo>
                  <a:pt x="175" y="1"/>
                </a:moveTo>
                <a:cubicBezTo>
                  <a:pt x="135" y="1"/>
                  <a:pt x="108" y="14"/>
                  <a:pt x="81" y="14"/>
                </a:cubicBezTo>
                <a:cubicBezTo>
                  <a:pt x="1" y="41"/>
                  <a:pt x="1" y="161"/>
                  <a:pt x="81" y="188"/>
                </a:cubicBezTo>
                <a:cubicBezTo>
                  <a:pt x="108" y="188"/>
                  <a:pt x="135" y="201"/>
                  <a:pt x="175" y="201"/>
                </a:cubicBezTo>
                <a:lnTo>
                  <a:pt x="375" y="201"/>
                </a:lnTo>
                <a:lnTo>
                  <a:pt x="670" y="174"/>
                </a:lnTo>
                <a:cubicBezTo>
                  <a:pt x="710" y="174"/>
                  <a:pt x="750" y="148"/>
                  <a:pt x="750" y="94"/>
                </a:cubicBezTo>
                <a:cubicBezTo>
                  <a:pt x="750" y="54"/>
                  <a:pt x="710" y="28"/>
                  <a:pt x="670" y="28"/>
                </a:cubicBezTo>
                <a:lnTo>
                  <a:pt x="3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2"/>
          <p:cNvSpPr/>
          <p:nvPr/>
        </p:nvSpPr>
        <p:spPr>
          <a:xfrm>
            <a:off x="6078959" y="1672171"/>
            <a:ext cx="138933" cy="45719"/>
          </a:xfrm>
          <a:custGeom>
            <a:avLst/>
            <a:gdLst/>
            <a:ahLst/>
            <a:cxnLst/>
            <a:rect l="l" t="t" r="r" b="b"/>
            <a:pathLst>
              <a:path w="857" h="282" extrusionOk="0">
                <a:moveTo>
                  <a:pt x="589" y="0"/>
                </a:moveTo>
                <a:cubicBezTo>
                  <a:pt x="536" y="0"/>
                  <a:pt x="482" y="0"/>
                  <a:pt x="415" y="14"/>
                </a:cubicBezTo>
                <a:cubicBezTo>
                  <a:pt x="295" y="27"/>
                  <a:pt x="174" y="41"/>
                  <a:pt x="54" y="107"/>
                </a:cubicBezTo>
                <a:cubicBezTo>
                  <a:pt x="28" y="134"/>
                  <a:pt x="1" y="175"/>
                  <a:pt x="14" y="214"/>
                </a:cubicBezTo>
                <a:cubicBezTo>
                  <a:pt x="28" y="241"/>
                  <a:pt x="54" y="282"/>
                  <a:pt x="94" y="282"/>
                </a:cubicBezTo>
                <a:lnTo>
                  <a:pt x="108" y="282"/>
                </a:lnTo>
                <a:cubicBezTo>
                  <a:pt x="161" y="268"/>
                  <a:pt x="228" y="268"/>
                  <a:pt x="281" y="255"/>
                </a:cubicBezTo>
                <a:cubicBezTo>
                  <a:pt x="335" y="228"/>
                  <a:pt x="388" y="228"/>
                  <a:pt x="442" y="214"/>
                </a:cubicBezTo>
                <a:cubicBezTo>
                  <a:pt x="522" y="201"/>
                  <a:pt x="616" y="201"/>
                  <a:pt x="696" y="201"/>
                </a:cubicBezTo>
                <a:lnTo>
                  <a:pt x="777" y="201"/>
                </a:lnTo>
                <a:cubicBezTo>
                  <a:pt x="816" y="201"/>
                  <a:pt x="857" y="148"/>
                  <a:pt x="857" y="107"/>
                </a:cubicBezTo>
                <a:cubicBezTo>
                  <a:pt x="857" y="54"/>
                  <a:pt x="816" y="14"/>
                  <a:pt x="763" y="14"/>
                </a:cubicBezTo>
                <a:cubicBezTo>
                  <a:pt x="709" y="0"/>
                  <a:pt x="656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2"/>
          <p:cNvSpPr/>
          <p:nvPr/>
        </p:nvSpPr>
        <p:spPr>
          <a:xfrm>
            <a:off x="5805932" y="1758291"/>
            <a:ext cx="169969" cy="261927"/>
          </a:xfrm>
          <a:custGeom>
            <a:avLst/>
            <a:gdLst/>
            <a:ahLst/>
            <a:cxnLst/>
            <a:rect l="l" t="t" r="r" b="b"/>
            <a:pathLst>
              <a:path w="1954" h="3011" extrusionOk="0">
                <a:moveTo>
                  <a:pt x="1847" y="0"/>
                </a:moveTo>
                <a:cubicBezTo>
                  <a:pt x="1244" y="80"/>
                  <a:pt x="830" y="710"/>
                  <a:pt x="696" y="1257"/>
                </a:cubicBezTo>
                <a:cubicBezTo>
                  <a:pt x="656" y="1405"/>
                  <a:pt x="643" y="1552"/>
                  <a:pt x="629" y="1699"/>
                </a:cubicBezTo>
                <a:cubicBezTo>
                  <a:pt x="629" y="1793"/>
                  <a:pt x="656" y="1887"/>
                  <a:pt x="629" y="1967"/>
                </a:cubicBezTo>
                <a:cubicBezTo>
                  <a:pt x="616" y="2060"/>
                  <a:pt x="536" y="2087"/>
                  <a:pt x="468" y="2127"/>
                </a:cubicBezTo>
                <a:cubicBezTo>
                  <a:pt x="215" y="2315"/>
                  <a:pt x="1" y="2636"/>
                  <a:pt x="147" y="2943"/>
                </a:cubicBezTo>
                <a:cubicBezTo>
                  <a:pt x="174" y="2984"/>
                  <a:pt x="215" y="3010"/>
                  <a:pt x="268" y="3010"/>
                </a:cubicBezTo>
                <a:lnTo>
                  <a:pt x="281" y="3010"/>
                </a:lnTo>
                <a:cubicBezTo>
                  <a:pt x="322" y="3010"/>
                  <a:pt x="348" y="2984"/>
                  <a:pt x="375" y="2957"/>
                </a:cubicBezTo>
                <a:cubicBezTo>
                  <a:pt x="402" y="2889"/>
                  <a:pt x="388" y="2850"/>
                  <a:pt x="375" y="2782"/>
                </a:cubicBezTo>
                <a:cubicBezTo>
                  <a:pt x="361" y="2716"/>
                  <a:pt x="375" y="2649"/>
                  <a:pt x="402" y="2582"/>
                </a:cubicBezTo>
                <a:cubicBezTo>
                  <a:pt x="482" y="2448"/>
                  <a:pt x="602" y="2368"/>
                  <a:pt x="723" y="2274"/>
                </a:cubicBezTo>
                <a:cubicBezTo>
                  <a:pt x="857" y="2181"/>
                  <a:pt x="896" y="2047"/>
                  <a:pt x="896" y="1887"/>
                </a:cubicBezTo>
                <a:cubicBezTo>
                  <a:pt x="883" y="1739"/>
                  <a:pt x="883" y="1592"/>
                  <a:pt x="910" y="1445"/>
                </a:cubicBezTo>
                <a:cubicBezTo>
                  <a:pt x="950" y="1164"/>
                  <a:pt x="1057" y="897"/>
                  <a:pt x="1217" y="656"/>
                </a:cubicBezTo>
                <a:cubicBezTo>
                  <a:pt x="1392" y="428"/>
                  <a:pt x="1619" y="282"/>
                  <a:pt x="1886" y="148"/>
                </a:cubicBezTo>
                <a:cubicBezTo>
                  <a:pt x="1954" y="121"/>
                  <a:pt x="1927" y="0"/>
                  <a:pt x="18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2"/>
          <p:cNvSpPr/>
          <p:nvPr/>
        </p:nvSpPr>
        <p:spPr>
          <a:xfrm>
            <a:off x="7453744" y="1609277"/>
            <a:ext cx="161564" cy="337482"/>
          </a:xfrm>
          <a:custGeom>
            <a:avLst/>
            <a:gdLst/>
            <a:ahLst/>
            <a:cxnLst/>
            <a:rect l="l" t="t" r="r" b="b"/>
            <a:pathLst>
              <a:path w="1499" h="3131" extrusionOk="0">
                <a:moveTo>
                  <a:pt x="589" y="1633"/>
                </a:moveTo>
                <a:cubicBezTo>
                  <a:pt x="629" y="1647"/>
                  <a:pt x="683" y="1686"/>
                  <a:pt x="710" y="1713"/>
                </a:cubicBezTo>
                <a:cubicBezTo>
                  <a:pt x="749" y="1754"/>
                  <a:pt x="790" y="1807"/>
                  <a:pt x="829" y="1847"/>
                </a:cubicBezTo>
                <a:cubicBezTo>
                  <a:pt x="803" y="1861"/>
                  <a:pt x="763" y="1861"/>
                  <a:pt x="736" y="1861"/>
                </a:cubicBezTo>
                <a:cubicBezTo>
                  <a:pt x="642" y="1861"/>
                  <a:pt x="562" y="1820"/>
                  <a:pt x="522" y="1727"/>
                </a:cubicBezTo>
                <a:cubicBezTo>
                  <a:pt x="508" y="1686"/>
                  <a:pt x="496" y="1633"/>
                  <a:pt x="562" y="1633"/>
                </a:cubicBezTo>
                <a:close/>
                <a:moveTo>
                  <a:pt x="107" y="1"/>
                </a:moveTo>
                <a:cubicBezTo>
                  <a:pt x="41" y="1"/>
                  <a:pt x="0" y="122"/>
                  <a:pt x="68" y="161"/>
                </a:cubicBezTo>
                <a:cubicBezTo>
                  <a:pt x="389" y="322"/>
                  <a:pt x="669" y="563"/>
                  <a:pt x="843" y="871"/>
                </a:cubicBezTo>
                <a:cubicBezTo>
                  <a:pt x="963" y="1085"/>
                  <a:pt x="1111" y="1459"/>
                  <a:pt x="977" y="1700"/>
                </a:cubicBezTo>
                <a:cubicBezTo>
                  <a:pt x="883" y="1579"/>
                  <a:pt x="776" y="1472"/>
                  <a:pt x="642" y="1433"/>
                </a:cubicBezTo>
                <a:cubicBezTo>
                  <a:pt x="615" y="1433"/>
                  <a:pt x="589" y="1419"/>
                  <a:pt x="562" y="1419"/>
                </a:cubicBezTo>
                <a:cubicBezTo>
                  <a:pt x="415" y="1419"/>
                  <a:pt x="294" y="1540"/>
                  <a:pt x="308" y="1700"/>
                </a:cubicBezTo>
                <a:cubicBezTo>
                  <a:pt x="308" y="1941"/>
                  <a:pt x="522" y="2075"/>
                  <a:pt x="749" y="2075"/>
                </a:cubicBezTo>
                <a:cubicBezTo>
                  <a:pt x="817" y="2075"/>
                  <a:pt x="897" y="2061"/>
                  <a:pt x="950" y="2034"/>
                </a:cubicBezTo>
                <a:cubicBezTo>
                  <a:pt x="1138" y="2342"/>
                  <a:pt x="1204" y="2690"/>
                  <a:pt x="1257" y="3051"/>
                </a:cubicBezTo>
                <a:cubicBezTo>
                  <a:pt x="1257" y="3104"/>
                  <a:pt x="1311" y="3131"/>
                  <a:pt x="1352" y="3131"/>
                </a:cubicBezTo>
                <a:cubicBezTo>
                  <a:pt x="1378" y="3131"/>
                  <a:pt x="1405" y="3118"/>
                  <a:pt x="1418" y="3077"/>
                </a:cubicBezTo>
                <a:cubicBezTo>
                  <a:pt x="1498" y="2663"/>
                  <a:pt x="1352" y="2235"/>
                  <a:pt x="1124" y="1900"/>
                </a:cubicBezTo>
                <a:cubicBezTo>
                  <a:pt x="1338" y="1620"/>
                  <a:pt x="1245" y="1192"/>
                  <a:pt x="1111" y="898"/>
                </a:cubicBezTo>
                <a:cubicBezTo>
                  <a:pt x="924" y="482"/>
                  <a:pt x="562" y="149"/>
                  <a:pt x="1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2"/>
          <p:cNvSpPr/>
          <p:nvPr/>
        </p:nvSpPr>
        <p:spPr>
          <a:xfrm>
            <a:off x="5414026" y="2828789"/>
            <a:ext cx="89459" cy="201885"/>
          </a:xfrm>
          <a:custGeom>
            <a:avLst/>
            <a:gdLst/>
            <a:ahLst/>
            <a:cxnLst/>
            <a:rect l="l" t="t" r="r" b="b"/>
            <a:pathLst>
              <a:path w="830" h="1873" extrusionOk="0">
                <a:moveTo>
                  <a:pt x="723" y="0"/>
                </a:moveTo>
                <a:cubicBezTo>
                  <a:pt x="709" y="0"/>
                  <a:pt x="696" y="14"/>
                  <a:pt x="682" y="27"/>
                </a:cubicBezTo>
                <a:cubicBezTo>
                  <a:pt x="281" y="509"/>
                  <a:pt x="0" y="1191"/>
                  <a:pt x="107" y="1819"/>
                </a:cubicBezTo>
                <a:cubicBezTo>
                  <a:pt x="107" y="1860"/>
                  <a:pt x="134" y="1873"/>
                  <a:pt x="174" y="1873"/>
                </a:cubicBezTo>
                <a:cubicBezTo>
                  <a:pt x="214" y="1873"/>
                  <a:pt x="254" y="1846"/>
                  <a:pt x="268" y="1793"/>
                </a:cubicBezTo>
                <a:cubicBezTo>
                  <a:pt x="295" y="1512"/>
                  <a:pt x="334" y="1204"/>
                  <a:pt x="429" y="924"/>
                </a:cubicBezTo>
                <a:cubicBezTo>
                  <a:pt x="509" y="642"/>
                  <a:pt x="643" y="375"/>
                  <a:pt x="803" y="121"/>
                </a:cubicBezTo>
                <a:cubicBezTo>
                  <a:pt x="830" y="68"/>
                  <a:pt x="776" y="0"/>
                  <a:pt x="723" y="0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2"/>
          <p:cNvSpPr/>
          <p:nvPr/>
        </p:nvSpPr>
        <p:spPr>
          <a:xfrm>
            <a:off x="5406128" y="2842708"/>
            <a:ext cx="51951" cy="82349"/>
          </a:xfrm>
          <a:custGeom>
            <a:avLst/>
            <a:gdLst/>
            <a:ahLst/>
            <a:cxnLst/>
            <a:rect l="l" t="t" r="r" b="b"/>
            <a:pathLst>
              <a:path w="482" h="764" extrusionOk="0">
                <a:moveTo>
                  <a:pt x="401" y="1"/>
                </a:moveTo>
                <a:cubicBezTo>
                  <a:pt x="375" y="1"/>
                  <a:pt x="362" y="15"/>
                  <a:pt x="348" y="28"/>
                </a:cubicBezTo>
                <a:cubicBezTo>
                  <a:pt x="268" y="122"/>
                  <a:pt x="201" y="215"/>
                  <a:pt x="134" y="336"/>
                </a:cubicBezTo>
                <a:cubicBezTo>
                  <a:pt x="107" y="375"/>
                  <a:pt x="67" y="429"/>
                  <a:pt x="54" y="482"/>
                </a:cubicBezTo>
                <a:cubicBezTo>
                  <a:pt x="41" y="523"/>
                  <a:pt x="27" y="550"/>
                  <a:pt x="14" y="589"/>
                </a:cubicBezTo>
                <a:cubicBezTo>
                  <a:pt x="14" y="616"/>
                  <a:pt x="0" y="657"/>
                  <a:pt x="0" y="696"/>
                </a:cubicBezTo>
                <a:cubicBezTo>
                  <a:pt x="0" y="723"/>
                  <a:pt x="27" y="750"/>
                  <a:pt x="54" y="750"/>
                </a:cubicBezTo>
                <a:cubicBezTo>
                  <a:pt x="54" y="764"/>
                  <a:pt x="67" y="764"/>
                  <a:pt x="67" y="764"/>
                </a:cubicBezTo>
                <a:cubicBezTo>
                  <a:pt x="94" y="764"/>
                  <a:pt x="107" y="750"/>
                  <a:pt x="121" y="723"/>
                </a:cubicBezTo>
                <a:cubicBezTo>
                  <a:pt x="161" y="670"/>
                  <a:pt x="187" y="630"/>
                  <a:pt x="214" y="576"/>
                </a:cubicBezTo>
                <a:lnTo>
                  <a:pt x="294" y="416"/>
                </a:lnTo>
                <a:cubicBezTo>
                  <a:pt x="348" y="309"/>
                  <a:pt x="401" y="215"/>
                  <a:pt x="455" y="108"/>
                </a:cubicBezTo>
                <a:cubicBezTo>
                  <a:pt x="482" y="54"/>
                  <a:pt x="442" y="1"/>
                  <a:pt x="401" y="1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2"/>
          <p:cNvSpPr/>
          <p:nvPr/>
        </p:nvSpPr>
        <p:spPr>
          <a:xfrm>
            <a:off x="5376504" y="3124295"/>
            <a:ext cx="157252" cy="295768"/>
          </a:xfrm>
          <a:custGeom>
            <a:avLst/>
            <a:gdLst/>
            <a:ahLst/>
            <a:cxnLst/>
            <a:rect l="l" t="t" r="r" b="b"/>
            <a:pathLst>
              <a:path w="1459" h="2744" extrusionOk="0">
                <a:moveTo>
                  <a:pt x="883" y="1954"/>
                </a:moveTo>
                <a:cubicBezTo>
                  <a:pt x="936" y="1954"/>
                  <a:pt x="990" y="2034"/>
                  <a:pt x="1043" y="2114"/>
                </a:cubicBezTo>
                <a:cubicBezTo>
                  <a:pt x="963" y="2088"/>
                  <a:pt x="924" y="2021"/>
                  <a:pt x="883" y="1954"/>
                </a:cubicBezTo>
                <a:close/>
                <a:moveTo>
                  <a:pt x="80" y="1"/>
                </a:moveTo>
                <a:cubicBezTo>
                  <a:pt x="41" y="1"/>
                  <a:pt x="0" y="54"/>
                  <a:pt x="41" y="95"/>
                </a:cubicBezTo>
                <a:cubicBezTo>
                  <a:pt x="335" y="456"/>
                  <a:pt x="656" y="803"/>
                  <a:pt x="883" y="1205"/>
                </a:cubicBezTo>
                <a:cubicBezTo>
                  <a:pt x="990" y="1392"/>
                  <a:pt x="1084" y="1606"/>
                  <a:pt x="1150" y="1820"/>
                </a:cubicBezTo>
                <a:cubicBezTo>
                  <a:pt x="1164" y="1861"/>
                  <a:pt x="1177" y="1941"/>
                  <a:pt x="1177" y="2007"/>
                </a:cubicBezTo>
                <a:cubicBezTo>
                  <a:pt x="1177" y="1994"/>
                  <a:pt x="1164" y="1968"/>
                  <a:pt x="1150" y="1954"/>
                </a:cubicBezTo>
                <a:cubicBezTo>
                  <a:pt x="1084" y="1874"/>
                  <a:pt x="977" y="1793"/>
                  <a:pt x="870" y="1793"/>
                </a:cubicBezTo>
                <a:cubicBezTo>
                  <a:pt x="817" y="1793"/>
                  <a:pt x="763" y="1807"/>
                  <a:pt x="710" y="1861"/>
                </a:cubicBezTo>
                <a:cubicBezTo>
                  <a:pt x="683" y="1887"/>
                  <a:pt x="683" y="1927"/>
                  <a:pt x="696" y="1968"/>
                </a:cubicBezTo>
                <a:cubicBezTo>
                  <a:pt x="776" y="2114"/>
                  <a:pt x="924" y="2289"/>
                  <a:pt x="1097" y="2289"/>
                </a:cubicBezTo>
                <a:lnTo>
                  <a:pt x="1124" y="2289"/>
                </a:lnTo>
                <a:cubicBezTo>
                  <a:pt x="1164" y="2422"/>
                  <a:pt x="1177" y="2556"/>
                  <a:pt x="1204" y="2690"/>
                </a:cubicBezTo>
                <a:cubicBezTo>
                  <a:pt x="1204" y="2730"/>
                  <a:pt x="1231" y="2743"/>
                  <a:pt x="1257" y="2743"/>
                </a:cubicBezTo>
                <a:cubicBezTo>
                  <a:pt x="1298" y="2743"/>
                  <a:pt x="1338" y="2717"/>
                  <a:pt x="1338" y="2676"/>
                </a:cubicBezTo>
                <a:cubicBezTo>
                  <a:pt x="1352" y="2529"/>
                  <a:pt x="1338" y="2369"/>
                  <a:pt x="1284" y="2221"/>
                </a:cubicBezTo>
                <a:cubicBezTo>
                  <a:pt x="1459" y="2061"/>
                  <a:pt x="1311" y="1673"/>
                  <a:pt x="1245" y="1499"/>
                </a:cubicBezTo>
                <a:cubicBezTo>
                  <a:pt x="1017" y="910"/>
                  <a:pt x="576" y="443"/>
                  <a:pt x="121" y="28"/>
                </a:cubicBezTo>
                <a:cubicBezTo>
                  <a:pt x="107" y="15"/>
                  <a:pt x="94" y="1"/>
                  <a:pt x="80" y="1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2"/>
          <p:cNvSpPr/>
          <p:nvPr/>
        </p:nvSpPr>
        <p:spPr>
          <a:xfrm>
            <a:off x="7821014" y="2980066"/>
            <a:ext cx="109613" cy="194771"/>
          </a:xfrm>
          <a:custGeom>
            <a:avLst/>
            <a:gdLst/>
            <a:ahLst/>
            <a:cxnLst/>
            <a:rect l="l" t="t" r="r" b="b"/>
            <a:pathLst>
              <a:path w="1017" h="1807" extrusionOk="0">
                <a:moveTo>
                  <a:pt x="655" y="790"/>
                </a:moveTo>
                <a:cubicBezTo>
                  <a:pt x="709" y="843"/>
                  <a:pt x="722" y="924"/>
                  <a:pt x="709" y="990"/>
                </a:cubicBezTo>
                <a:cubicBezTo>
                  <a:pt x="696" y="1070"/>
                  <a:pt x="655" y="1151"/>
                  <a:pt x="615" y="1231"/>
                </a:cubicBezTo>
                <a:cubicBezTo>
                  <a:pt x="575" y="1084"/>
                  <a:pt x="589" y="924"/>
                  <a:pt x="655" y="790"/>
                </a:cubicBezTo>
                <a:close/>
                <a:moveTo>
                  <a:pt x="455" y="0"/>
                </a:moveTo>
                <a:cubicBezTo>
                  <a:pt x="428" y="0"/>
                  <a:pt x="414" y="0"/>
                  <a:pt x="401" y="27"/>
                </a:cubicBezTo>
                <a:cubicBezTo>
                  <a:pt x="268" y="228"/>
                  <a:pt x="161" y="455"/>
                  <a:pt x="93" y="683"/>
                </a:cubicBezTo>
                <a:cubicBezTo>
                  <a:pt x="40" y="883"/>
                  <a:pt x="0" y="1111"/>
                  <a:pt x="40" y="1325"/>
                </a:cubicBezTo>
                <a:cubicBezTo>
                  <a:pt x="80" y="1498"/>
                  <a:pt x="200" y="1646"/>
                  <a:pt x="375" y="1646"/>
                </a:cubicBezTo>
                <a:cubicBezTo>
                  <a:pt x="388" y="1646"/>
                  <a:pt x="414" y="1632"/>
                  <a:pt x="428" y="1632"/>
                </a:cubicBezTo>
                <a:cubicBezTo>
                  <a:pt x="468" y="1632"/>
                  <a:pt x="521" y="1605"/>
                  <a:pt x="548" y="1592"/>
                </a:cubicBezTo>
                <a:cubicBezTo>
                  <a:pt x="628" y="1699"/>
                  <a:pt x="735" y="1780"/>
                  <a:pt x="856" y="1793"/>
                </a:cubicBezTo>
                <a:lnTo>
                  <a:pt x="869" y="1807"/>
                </a:lnTo>
                <a:cubicBezTo>
                  <a:pt x="937" y="1807"/>
                  <a:pt x="1017" y="1712"/>
                  <a:pt x="937" y="1659"/>
                </a:cubicBezTo>
                <a:cubicBezTo>
                  <a:pt x="869" y="1592"/>
                  <a:pt x="789" y="1539"/>
                  <a:pt x="722" y="1459"/>
                </a:cubicBezTo>
                <a:cubicBezTo>
                  <a:pt x="722" y="1459"/>
                  <a:pt x="709" y="1445"/>
                  <a:pt x="709" y="1432"/>
                </a:cubicBezTo>
                <a:cubicBezTo>
                  <a:pt x="762" y="1365"/>
                  <a:pt x="803" y="1284"/>
                  <a:pt x="830" y="1204"/>
                </a:cubicBezTo>
                <a:cubicBezTo>
                  <a:pt x="923" y="990"/>
                  <a:pt x="910" y="696"/>
                  <a:pt x="669" y="589"/>
                </a:cubicBezTo>
                <a:cubicBezTo>
                  <a:pt x="655" y="576"/>
                  <a:pt x="642" y="576"/>
                  <a:pt x="628" y="576"/>
                </a:cubicBezTo>
                <a:cubicBezTo>
                  <a:pt x="602" y="576"/>
                  <a:pt x="575" y="576"/>
                  <a:pt x="562" y="603"/>
                </a:cubicBezTo>
                <a:cubicBezTo>
                  <a:pt x="401" y="790"/>
                  <a:pt x="348" y="1044"/>
                  <a:pt x="414" y="1271"/>
                </a:cubicBezTo>
                <a:cubicBezTo>
                  <a:pt x="414" y="1325"/>
                  <a:pt x="441" y="1365"/>
                  <a:pt x="455" y="1418"/>
                </a:cubicBezTo>
                <a:cubicBezTo>
                  <a:pt x="428" y="1432"/>
                  <a:pt x="414" y="1432"/>
                  <a:pt x="388" y="1432"/>
                </a:cubicBezTo>
                <a:lnTo>
                  <a:pt x="375" y="1432"/>
                </a:lnTo>
                <a:cubicBezTo>
                  <a:pt x="307" y="1432"/>
                  <a:pt x="281" y="1365"/>
                  <a:pt x="254" y="1311"/>
                </a:cubicBezTo>
                <a:cubicBezTo>
                  <a:pt x="187" y="1138"/>
                  <a:pt x="241" y="910"/>
                  <a:pt x="281" y="736"/>
                </a:cubicBezTo>
                <a:cubicBezTo>
                  <a:pt x="321" y="508"/>
                  <a:pt x="401" y="294"/>
                  <a:pt x="508" y="94"/>
                </a:cubicBezTo>
                <a:cubicBezTo>
                  <a:pt x="535" y="41"/>
                  <a:pt x="495" y="0"/>
                  <a:pt x="4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2"/>
          <p:cNvSpPr/>
          <p:nvPr/>
        </p:nvSpPr>
        <p:spPr>
          <a:xfrm>
            <a:off x="7611411" y="2755545"/>
            <a:ext cx="98188" cy="190352"/>
          </a:xfrm>
          <a:custGeom>
            <a:avLst/>
            <a:gdLst/>
            <a:ahLst/>
            <a:cxnLst/>
            <a:rect l="l" t="t" r="r" b="b"/>
            <a:pathLst>
              <a:path w="911" h="1766" extrusionOk="0">
                <a:moveTo>
                  <a:pt x="81" y="0"/>
                </a:moveTo>
                <a:cubicBezTo>
                  <a:pt x="40" y="0"/>
                  <a:pt x="1" y="27"/>
                  <a:pt x="1" y="80"/>
                </a:cubicBezTo>
                <a:cubicBezTo>
                  <a:pt x="27" y="696"/>
                  <a:pt x="268" y="1351"/>
                  <a:pt x="750" y="1752"/>
                </a:cubicBezTo>
                <a:cubicBezTo>
                  <a:pt x="763" y="1766"/>
                  <a:pt x="789" y="1766"/>
                  <a:pt x="803" y="1766"/>
                </a:cubicBezTo>
                <a:cubicBezTo>
                  <a:pt x="870" y="1766"/>
                  <a:pt x="910" y="1698"/>
                  <a:pt x="857" y="1632"/>
                </a:cubicBezTo>
                <a:cubicBezTo>
                  <a:pt x="495" y="1177"/>
                  <a:pt x="201" y="682"/>
                  <a:pt x="161" y="80"/>
                </a:cubicBezTo>
                <a:cubicBezTo>
                  <a:pt x="161" y="27"/>
                  <a:pt x="108" y="0"/>
                  <a:pt x="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2"/>
          <p:cNvSpPr/>
          <p:nvPr/>
        </p:nvSpPr>
        <p:spPr>
          <a:xfrm>
            <a:off x="7648807" y="2811392"/>
            <a:ext cx="85147" cy="96577"/>
          </a:xfrm>
          <a:custGeom>
            <a:avLst/>
            <a:gdLst/>
            <a:ahLst/>
            <a:cxnLst/>
            <a:rect l="l" t="t" r="r" b="b"/>
            <a:pathLst>
              <a:path w="790" h="896" extrusionOk="0">
                <a:moveTo>
                  <a:pt x="67" y="0"/>
                </a:moveTo>
                <a:cubicBezTo>
                  <a:pt x="28" y="0"/>
                  <a:pt x="1" y="27"/>
                  <a:pt x="1" y="66"/>
                </a:cubicBezTo>
                <a:cubicBezTo>
                  <a:pt x="94" y="414"/>
                  <a:pt x="308" y="749"/>
                  <a:pt x="643" y="896"/>
                </a:cubicBezTo>
                <a:lnTo>
                  <a:pt x="683" y="896"/>
                </a:lnTo>
                <a:cubicBezTo>
                  <a:pt x="750" y="896"/>
                  <a:pt x="790" y="803"/>
                  <a:pt x="723" y="749"/>
                </a:cubicBezTo>
                <a:cubicBezTo>
                  <a:pt x="469" y="562"/>
                  <a:pt x="242" y="334"/>
                  <a:pt x="121" y="40"/>
                </a:cubicBezTo>
                <a:cubicBezTo>
                  <a:pt x="121" y="13"/>
                  <a:pt x="94" y="0"/>
                  <a:pt x="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2"/>
          <p:cNvSpPr/>
          <p:nvPr/>
        </p:nvSpPr>
        <p:spPr>
          <a:xfrm>
            <a:off x="7575065" y="2359914"/>
            <a:ext cx="75124" cy="51953"/>
          </a:xfrm>
          <a:custGeom>
            <a:avLst/>
            <a:gdLst/>
            <a:ahLst/>
            <a:cxnLst/>
            <a:rect l="l" t="t" r="r" b="b"/>
            <a:pathLst>
              <a:path w="697" h="482" extrusionOk="0">
                <a:moveTo>
                  <a:pt x="81" y="0"/>
                </a:moveTo>
                <a:cubicBezTo>
                  <a:pt x="54" y="0"/>
                  <a:pt x="42" y="13"/>
                  <a:pt x="28" y="27"/>
                </a:cubicBezTo>
                <a:cubicBezTo>
                  <a:pt x="1" y="67"/>
                  <a:pt x="15" y="107"/>
                  <a:pt x="54" y="134"/>
                </a:cubicBezTo>
                <a:lnTo>
                  <a:pt x="295" y="321"/>
                </a:lnTo>
                <a:cubicBezTo>
                  <a:pt x="349" y="361"/>
                  <a:pt x="389" y="388"/>
                  <a:pt x="429" y="414"/>
                </a:cubicBezTo>
                <a:cubicBezTo>
                  <a:pt x="456" y="428"/>
                  <a:pt x="470" y="441"/>
                  <a:pt x="496" y="455"/>
                </a:cubicBezTo>
                <a:cubicBezTo>
                  <a:pt x="523" y="468"/>
                  <a:pt x="550" y="468"/>
                  <a:pt x="590" y="482"/>
                </a:cubicBezTo>
                <a:lnTo>
                  <a:pt x="603" y="482"/>
                </a:lnTo>
                <a:cubicBezTo>
                  <a:pt x="630" y="482"/>
                  <a:pt x="657" y="468"/>
                  <a:pt x="670" y="455"/>
                </a:cubicBezTo>
                <a:cubicBezTo>
                  <a:pt x="684" y="428"/>
                  <a:pt x="697" y="388"/>
                  <a:pt x="670" y="361"/>
                </a:cubicBezTo>
                <a:cubicBezTo>
                  <a:pt x="657" y="334"/>
                  <a:pt x="643" y="321"/>
                  <a:pt x="616" y="294"/>
                </a:cubicBezTo>
                <a:cubicBezTo>
                  <a:pt x="590" y="268"/>
                  <a:pt x="563" y="254"/>
                  <a:pt x="536" y="241"/>
                </a:cubicBezTo>
                <a:cubicBezTo>
                  <a:pt x="496" y="214"/>
                  <a:pt x="456" y="187"/>
                  <a:pt x="402" y="161"/>
                </a:cubicBezTo>
                <a:lnTo>
                  <a:pt x="122" y="0"/>
                </a:ln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2"/>
          <p:cNvSpPr/>
          <p:nvPr/>
        </p:nvSpPr>
        <p:spPr>
          <a:xfrm>
            <a:off x="7595881" y="2334252"/>
            <a:ext cx="88058" cy="59176"/>
          </a:xfrm>
          <a:custGeom>
            <a:avLst/>
            <a:gdLst/>
            <a:ahLst/>
            <a:cxnLst/>
            <a:rect l="l" t="t" r="r" b="b"/>
            <a:pathLst>
              <a:path w="817" h="549" extrusionOk="0">
                <a:moveTo>
                  <a:pt x="108" y="1"/>
                </a:moveTo>
                <a:cubicBezTo>
                  <a:pt x="81" y="1"/>
                  <a:pt x="68" y="1"/>
                  <a:pt x="54" y="14"/>
                </a:cubicBezTo>
                <a:cubicBezTo>
                  <a:pt x="27" y="40"/>
                  <a:pt x="1" y="94"/>
                  <a:pt x="27" y="121"/>
                </a:cubicBezTo>
                <a:cubicBezTo>
                  <a:pt x="108" y="242"/>
                  <a:pt x="215" y="335"/>
                  <a:pt x="322" y="415"/>
                </a:cubicBezTo>
                <a:cubicBezTo>
                  <a:pt x="389" y="456"/>
                  <a:pt x="442" y="482"/>
                  <a:pt x="509" y="509"/>
                </a:cubicBezTo>
                <a:cubicBezTo>
                  <a:pt x="562" y="536"/>
                  <a:pt x="630" y="549"/>
                  <a:pt x="696" y="549"/>
                </a:cubicBezTo>
                <a:lnTo>
                  <a:pt x="723" y="549"/>
                </a:lnTo>
                <a:cubicBezTo>
                  <a:pt x="763" y="549"/>
                  <a:pt x="790" y="522"/>
                  <a:pt x="803" y="482"/>
                </a:cubicBezTo>
                <a:cubicBezTo>
                  <a:pt x="817" y="442"/>
                  <a:pt x="803" y="402"/>
                  <a:pt x="763" y="388"/>
                </a:cubicBezTo>
                <a:cubicBezTo>
                  <a:pt x="737" y="362"/>
                  <a:pt x="696" y="362"/>
                  <a:pt x="669" y="349"/>
                </a:cubicBezTo>
                <a:cubicBezTo>
                  <a:pt x="656" y="335"/>
                  <a:pt x="643" y="335"/>
                  <a:pt x="630" y="335"/>
                </a:cubicBezTo>
                <a:cubicBezTo>
                  <a:pt x="616" y="322"/>
                  <a:pt x="603" y="322"/>
                  <a:pt x="603" y="322"/>
                </a:cubicBezTo>
                <a:cubicBezTo>
                  <a:pt x="576" y="308"/>
                  <a:pt x="562" y="308"/>
                  <a:pt x="549" y="295"/>
                </a:cubicBezTo>
                <a:cubicBezTo>
                  <a:pt x="536" y="295"/>
                  <a:pt x="536" y="295"/>
                  <a:pt x="523" y="281"/>
                </a:cubicBezTo>
                <a:lnTo>
                  <a:pt x="509" y="281"/>
                </a:lnTo>
                <a:lnTo>
                  <a:pt x="429" y="242"/>
                </a:lnTo>
                <a:cubicBezTo>
                  <a:pt x="322" y="188"/>
                  <a:pt x="241" y="121"/>
                  <a:pt x="161" y="28"/>
                </a:cubicBezTo>
                <a:cubicBezTo>
                  <a:pt x="148" y="14"/>
                  <a:pt x="121" y="1"/>
                  <a:pt x="108" y="1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2"/>
          <p:cNvSpPr txBox="1">
            <a:spLocks noGrp="1"/>
          </p:cNvSpPr>
          <p:nvPr>
            <p:ph type="ctrTitle"/>
          </p:nvPr>
        </p:nvSpPr>
        <p:spPr>
          <a:xfrm>
            <a:off x="445145" y="43215"/>
            <a:ext cx="8253709" cy="7777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0589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r>
              <a:rPr lang="en-US" sz="3200" b="1" dirty="0">
                <a:solidFill>
                  <a:srgbClr val="0589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MĨ THUẬT VÀ THIÊN NHIÊN</a:t>
            </a:r>
            <a:endParaRPr sz="3200" b="1" dirty="0">
              <a:solidFill>
                <a:srgbClr val="05897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1916" y="787488"/>
            <a:ext cx="625894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TIẾT 11,12: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CÁ BẰNG LÁ CÂY 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</a:rPr>
              <a:t>(2 </a:t>
            </a:r>
            <a:r>
              <a:rPr lang="en-US" sz="3200" b="1" dirty="0" err="1">
                <a:solidFill>
                  <a:srgbClr val="00B0F0"/>
                </a:solidFill>
              </a:rPr>
              <a:t>Tiết</a:t>
            </a:r>
            <a:r>
              <a:rPr lang="en-US" sz="3200" b="1" dirty="0">
                <a:solidFill>
                  <a:srgbClr val="00B0F0"/>
                </a:solidFill>
              </a:rPr>
              <a:t>)</a:t>
            </a:r>
          </a:p>
        </p:txBody>
      </p:sp>
      <p:grpSp>
        <p:nvGrpSpPr>
          <p:cNvPr id="483" name="Google Shape;4408;p64"/>
          <p:cNvGrpSpPr/>
          <p:nvPr/>
        </p:nvGrpSpPr>
        <p:grpSpPr>
          <a:xfrm flipH="1">
            <a:off x="-46181" y="2991722"/>
            <a:ext cx="1648949" cy="2151778"/>
            <a:chOff x="6839006" y="1855315"/>
            <a:chExt cx="1356880" cy="2745574"/>
          </a:xfrm>
        </p:grpSpPr>
        <p:sp>
          <p:nvSpPr>
            <p:cNvPr id="488" name="Google Shape;4413;p64"/>
            <p:cNvSpPr/>
            <p:nvPr/>
          </p:nvSpPr>
          <p:spPr>
            <a:xfrm flipH="1">
              <a:off x="6839006" y="3996120"/>
              <a:ext cx="1293845" cy="588191"/>
            </a:xfrm>
            <a:custGeom>
              <a:avLst/>
              <a:gdLst/>
              <a:ahLst/>
              <a:cxnLst/>
              <a:rect l="l" t="t" r="r" b="b"/>
              <a:pathLst>
                <a:path w="21162" h="9620" extrusionOk="0">
                  <a:moveTo>
                    <a:pt x="4756" y="0"/>
                  </a:moveTo>
                  <a:cubicBezTo>
                    <a:pt x="3748" y="0"/>
                    <a:pt x="2875" y="608"/>
                    <a:pt x="2875" y="608"/>
                  </a:cubicBezTo>
                  <a:cubicBezTo>
                    <a:pt x="1324" y="1584"/>
                    <a:pt x="0" y="7764"/>
                    <a:pt x="1097" y="9021"/>
                  </a:cubicBezTo>
                  <a:cubicBezTo>
                    <a:pt x="1487" y="9474"/>
                    <a:pt x="4141" y="9619"/>
                    <a:pt x="7398" y="9619"/>
                  </a:cubicBezTo>
                  <a:cubicBezTo>
                    <a:pt x="13292" y="9619"/>
                    <a:pt x="21161" y="9142"/>
                    <a:pt x="21161" y="9142"/>
                  </a:cubicBezTo>
                  <a:cubicBezTo>
                    <a:pt x="20867" y="6494"/>
                    <a:pt x="15918" y="5677"/>
                    <a:pt x="15570" y="5624"/>
                  </a:cubicBezTo>
                  <a:cubicBezTo>
                    <a:pt x="15222" y="5570"/>
                    <a:pt x="14875" y="4059"/>
                    <a:pt x="13255" y="3430"/>
                  </a:cubicBezTo>
                  <a:cubicBezTo>
                    <a:pt x="12409" y="3105"/>
                    <a:pt x="11602" y="3009"/>
                    <a:pt x="10919" y="3009"/>
                  </a:cubicBezTo>
                  <a:cubicBezTo>
                    <a:pt x="10026" y="3009"/>
                    <a:pt x="9343" y="3173"/>
                    <a:pt x="9055" y="3203"/>
                  </a:cubicBezTo>
                  <a:cubicBezTo>
                    <a:pt x="9042" y="3204"/>
                    <a:pt x="9028" y="3205"/>
                    <a:pt x="9014" y="3205"/>
                  </a:cubicBezTo>
                  <a:cubicBezTo>
                    <a:pt x="8497" y="3205"/>
                    <a:pt x="7801" y="2239"/>
                    <a:pt x="6394" y="728"/>
                  </a:cubicBezTo>
                  <a:cubicBezTo>
                    <a:pt x="5886" y="178"/>
                    <a:pt x="5301" y="0"/>
                    <a:pt x="4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414;p64"/>
            <p:cNvSpPr/>
            <p:nvPr/>
          </p:nvSpPr>
          <p:spPr>
            <a:xfrm flipH="1">
              <a:off x="7236475" y="2850269"/>
              <a:ext cx="170153" cy="119595"/>
            </a:xfrm>
            <a:custGeom>
              <a:avLst/>
              <a:gdLst/>
              <a:ahLst/>
              <a:cxnLst/>
              <a:rect l="l" t="t" r="r" b="b"/>
              <a:pathLst>
                <a:path w="2783" h="1956" extrusionOk="0">
                  <a:moveTo>
                    <a:pt x="1556" y="1"/>
                  </a:moveTo>
                  <a:cubicBezTo>
                    <a:pt x="934" y="1"/>
                    <a:pt x="244" y="705"/>
                    <a:pt x="0" y="1933"/>
                  </a:cubicBezTo>
                  <a:cubicBezTo>
                    <a:pt x="0" y="1933"/>
                    <a:pt x="159" y="1955"/>
                    <a:pt x="397" y="1955"/>
                  </a:cubicBezTo>
                  <a:cubicBezTo>
                    <a:pt x="680" y="1955"/>
                    <a:pt x="1074" y="1924"/>
                    <a:pt x="1445" y="1785"/>
                  </a:cubicBezTo>
                  <a:cubicBezTo>
                    <a:pt x="2167" y="1491"/>
                    <a:pt x="2782" y="822"/>
                    <a:pt x="2114" y="221"/>
                  </a:cubicBezTo>
                  <a:cubicBezTo>
                    <a:pt x="1946" y="72"/>
                    <a:pt x="1754" y="1"/>
                    <a:pt x="1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415;p64"/>
            <p:cNvSpPr/>
            <p:nvPr/>
          </p:nvSpPr>
          <p:spPr>
            <a:xfrm flipH="1">
              <a:off x="7449303" y="2942470"/>
              <a:ext cx="90671" cy="112380"/>
            </a:xfrm>
            <a:custGeom>
              <a:avLst/>
              <a:gdLst/>
              <a:ahLst/>
              <a:cxnLst/>
              <a:rect l="l" t="t" r="r" b="b"/>
              <a:pathLst>
                <a:path w="1483" h="1838" extrusionOk="0">
                  <a:moveTo>
                    <a:pt x="730" y="0"/>
                  </a:moveTo>
                  <a:cubicBezTo>
                    <a:pt x="698" y="0"/>
                    <a:pt x="665" y="3"/>
                    <a:pt x="630" y="10"/>
                  </a:cubicBezTo>
                  <a:cubicBezTo>
                    <a:pt x="188" y="90"/>
                    <a:pt x="0" y="652"/>
                    <a:pt x="148" y="1121"/>
                  </a:cubicBezTo>
                  <a:cubicBezTo>
                    <a:pt x="258" y="1513"/>
                    <a:pt x="615" y="1838"/>
                    <a:pt x="901" y="1838"/>
                  </a:cubicBezTo>
                  <a:cubicBezTo>
                    <a:pt x="927" y="1838"/>
                    <a:pt x="953" y="1835"/>
                    <a:pt x="977" y="1829"/>
                  </a:cubicBezTo>
                  <a:cubicBezTo>
                    <a:pt x="1285" y="1752"/>
                    <a:pt x="1482" y="0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416;p64"/>
            <p:cNvSpPr/>
            <p:nvPr/>
          </p:nvSpPr>
          <p:spPr>
            <a:xfrm flipH="1">
              <a:off x="7537590" y="3101132"/>
              <a:ext cx="89876" cy="111891"/>
            </a:xfrm>
            <a:custGeom>
              <a:avLst/>
              <a:gdLst/>
              <a:ahLst/>
              <a:cxnLst/>
              <a:rect l="l" t="t" r="r" b="b"/>
              <a:pathLst>
                <a:path w="1470" h="1830" extrusionOk="0">
                  <a:moveTo>
                    <a:pt x="726" y="1"/>
                  </a:moveTo>
                  <a:cubicBezTo>
                    <a:pt x="695" y="1"/>
                    <a:pt x="663" y="4"/>
                    <a:pt x="629" y="10"/>
                  </a:cubicBezTo>
                  <a:cubicBezTo>
                    <a:pt x="174" y="90"/>
                    <a:pt x="1" y="652"/>
                    <a:pt x="134" y="1121"/>
                  </a:cubicBezTo>
                  <a:cubicBezTo>
                    <a:pt x="265" y="1539"/>
                    <a:pt x="740" y="1830"/>
                    <a:pt x="962" y="1830"/>
                  </a:cubicBezTo>
                  <a:cubicBezTo>
                    <a:pt x="967" y="1830"/>
                    <a:pt x="972" y="1829"/>
                    <a:pt x="977" y="1829"/>
                  </a:cubicBezTo>
                  <a:cubicBezTo>
                    <a:pt x="1285" y="1791"/>
                    <a:pt x="1470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417;p64"/>
            <p:cNvSpPr/>
            <p:nvPr/>
          </p:nvSpPr>
          <p:spPr>
            <a:xfrm flipH="1">
              <a:off x="7536673" y="3500018"/>
              <a:ext cx="121974" cy="83215"/>
            </a:xfrm>
            <a:custGeom>
              <a:avLst/>
              <a:gdLst/>
              <a:ahLst/>
              <a:cxnLst/>
              <a:rect l="l" t="t" r="r" b="b"/>
              <a:pathLst>
                <a:path w="1995" h="1361" extrusionOk="0">
                  <a:moveTo>
                    <a:pt x="1405" y="1"/>
                  </a:moveTo>
                  <a:cubicBezTo>
                    <a:pt x="838" y="1"/>
                    <a:pt x="0" y="852"/>
                    <a:pt x="136" y="1071"/>
                  </a:cubicBezTo>
                  <a:cubicBezTo>
                    <a:pt x="218" y="1204"/>
                    <a:pt x="551" y="1360"/>
                    <a:pt x="895" y="1360"/>
                  </a:cubicBezTo>
                  <a:cubicBezTo>
                    <a:pt x="1000" y="1360"/>
                    <a:pt x="1106" y="1346"/>
                    <a:pt x="1206" y="1312"/>
                  </a:cubicBezTo>
                  <a:cubicBezTo>
                    <a:pt x="1661" y="1137"/>
                    <a:pt x="1995" y="656"/>
                    <a:pt x="1795" y="241"/>
                  </a:cubicBezTo>
                  <a:cubicBezTo>
                    <a:pt x="1706" y="70"/>
                    <a:pt x="1566" y="1"/>
                    <a:pt x="1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418;p64"/>
            <p:cNvSpPr/>
            <p:nvPr/>
          </p:nvSpPr>
          <p:spPr>
            <a:xfrm flipH="1">
              <a:off x="7599158" y="3313659"/>
              <a:ext cx="89692" cy="109323"/>
            </a:xfrm>
            <a:custGeom>
              <a:avLst/>
              <a:gdLst/>
              <a:ahLst/>
              <a:cxnLst/>
              <a:rect l="l" t="t" r="r" b="b"/>
              <a:pathLst>
                <a:path w="1467" h="1788" extrusionOk="0">
                  <a:moveTo>
                    <a:pt x="746" y="1"/>
                  </a:moveTo>
                  <a:cubicBezTo>
                    <a:pt x="710" y="1"/>
                    <a:pt x="671" y="4"/>
                    <a:pt x="630" y="12"/>
                  </a:cubicBezTo>
                  <a:cubicBezTo>
                    <a:pt x="175" y="92"/>
                    <a:pt x="1" y="654"/>
                    <a:pt x="135" y="1123"/>
                  </a:cubicBezTo>
                  <a:cubicBezTo>
                    <a:pt x="244" y="1473"/>
                    <a:pt x="712" y="1787"/>
                    <a:pt x="922" y="1787"/>
                  </a:cubicBezTo>
                  <a:cubicBezTo>
                    <a:pt x="969" y="1787"/>
                    <a:pt x="1003" y="1772"/>
                    <a:pt x="1017" y="1738"/>
                  </a:cubicBezTo>
                  <a:cubicBezTo>
                    <a:pt x="1145" y="1470"/>
                    <a:pt x="1467" y="1"/>
                    <a:pt x="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419;p64"/>
            <p:cNvSpPr/>
            <p:nvPr/>
          </p:nvSpPr>
          <p:spPr>
            <a:xfrm flipH="1">
              <a:off x="7334605" y="3001655"/>
              <a:ext cx="143251" cy="74716"/>
            </a:xfrm>
            <a:custGeom>
              <a:avLst/>
              <a:gdLst/>
              <a:ahLst/>
              <a:cxnLst/>
              <a:rect l="l" t="t" r="r" b="b"/>
              <a:pathLst>
                <a:path w="2343" h="1222" extrusionOk="0">
                  <a:moveTo>
                    <a:pt x="1410" y="0"/>
                  </a:moveTo>
                  <a:cubicBezTo>
                    <a:pt x="1204" y="0"/>
                    <a:pt x="1000" y="65"/>
                    <a:pt x="857" y="139"/>
                  </a:cubicBezTo>
                  <a:cubicBezTo>
                    <a:pt x="336" y="433"/>
                    <a:pt x="1" y="902"/>
                    <a:pt x="1" y="902"/>
                  </a:cubicBezTo>
                  <a:cubicBezTo>
                    <a:pt x="1" y="902"/>
                    <a:pt x="472" y="1222"/>
                    <a:pt x="1005" y="1222"/>
                  </a:cubicBezTo>
                  <a:cubicBezTo>
                    <a:pt x="1089" y="1222"/>
                    <a:pt x="1173" y="1214"/>
                    <a:pt x="1258" y="1196"/>
                  </a:cubicBezTo>
                  <a:cubicBezTo>
                    <a:pt x="1888" y="1062"/>
                    <a:pt x="2342" y="647"/>
                    <a:pt x="1968" y="233"/>
                  </a:cubicBezTo>
                  <a:cubicBezTo>
                    <a:pt x="1816" y="61"/>
                    <a:pt x="1612" y="0"/>
                    <a:pt x="14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420;p64"/>
            <p:cNvSpPr/>
            <p:nvPr/>
          </p:nvSpPr>
          <p:spPr>
            <a:xfrm flipH="1">
              <a:off x="7421301" y="3150779"/>
              <a:ext cx="140744" cy="77834"/>
            </a:xfrm>
            <a:custGeom>
              <a:avLst/>
              <a:gdLst/>
              <a:ahLst/>
              <a:cxnLst/>
              <a:rect l="l" t="t" r="r" b="b"/>
              <a:pathLst>
                <a:path w="2302" h="1273" extrusionOk="0">
                  <a:moveTo>
                    <a:pt x="1411" y="1"/>
                  </a:moveTo>
                  <a:cubicBezTo>
                    <a:pt x="1169" y="1"/>
                    <a:pt x="926" y="99"/>
                    <a:pt x="777" y="202"/>
                  </a:cubicBezTo>
                  <a:cubicBezTo>
                    <a:pt x="281" y="549"/>
                    <a:pt x="1" y="1044"/>
                    <a:pt x="1" y="1044"/>
                  </a:cubicBezTo>
                  <a:cubicBezTo>
                    <a:pt x="1" y="1044"/>
                    <a:pt x="423" y="1272"/>
                    <a:pt x="905" y="1272"/>
                  </a:cubicBezTo>
                  <a:cubicBezTo>
                    <a:pt x="1030" y="1272"/>
                    <a:pt x="1158" y="1257"/>
                    <a:pt x="1285" y="1218"/>
                  </a:cubicBezTo>
                  <a:cubicBezTo>
                    <a:pt x="1900" y="1017"/>
                    <a:pt x="2301" y="549"/>
                    <a:pt x="1886" y="175"/>
                  </a:cubicBezTo>
                  <a:cubicBezTo>
                    <a:pt x="1749" y="48"/>
                    <a:pt x="1580" y="1"/>
                    <a:pt x="1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421;p64"/>
            <p:cNvSpPr/>
            <p:nvPr/>
          </p:nvSpPr>
          <p:spPr>
            <a:xfrm flipH="1">
              <a:off x="7490879" y="3349366"/>
              <a:ext cx="135792" cy="90674"/>
            </a:xfrm>
            <a:custGeom>
              <a:avLst/>
              <a:gdLst/>
              <a:ahLst/>
              <a:cxnLst/>
              <a:rect l="l" t="t" r="r" b="b"/>
              <a:pathLst>
                <a:path w="2221" h="1483" extrusionOk="0">
                  <a:moveTo>
                    <a:pt x="1358" y="0"/>
                  </a:moveTo>
                  <a:cubicBezTo>
                    <a:pt x="1070" y="0"/>
                    <a:pt x="813" y="142"/>
                    <a:pt x="643" y="284"/>
                  </a:cubicBezTo>
                  <a:cubicBezTo>
                    <a:pt x="268" y="605"/>
                    <a:pt x="0" y="1434"/>
                    <a:pt x="0" y="1434"/>
                  </a:cubicBezTo>
                  <a:cubicBezTo>
                    <a:pt x="0" y="1434"/>
                    <a:pt x="237" y="1483"/>
                    <a:pt x="539" y="1483"/>
                  </a:cubicBezTo>
                  <a:cubicBezTo>
                    <a:pt x="830" y="1483"/>
                    <a:pt x="1183" y="1438"/>
                    <a:pt x="1445" y="1261"/>
                  </a:cubicBezTo>
                  <a:cubicBezTo>
                    <a:pt x="1980" y="886"/>
                    <a:pt x="2221" y="325"/>
                    <a:pt x="1727" y="84"/>
                  </a:cubicBezTo>
                  <a:cubicBezTo>
                    <a:pt x="1601" y="25"/>
                    <a:pt x="1477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422;p64"/>
            <p:cNvSpPr/>
            <p:nvPr/>
          </p:nvSpPr>
          <p:spPr>
            <a:xfrm flipH="1">
              <a:off x="7339496" y="2922660"/>
              <a:ext cx="379557" cy="1121292"/>
            </a:xfrm>
            <a:custGeom>
              <a:avLst/>
              <a:gdLst/>
              <a:ahLst/>
              <a:cxnLst/>
              <a:rect l="l" t="t" r="r" b="b"/>
              <a:pathLst>
                <a:path w="6208" h="18339" extrusionOk="0">
                  <a:moveTo>
                    <a:pt x="6140" y="0"/>
                  </a:moveTo>
                  <a:cubicBezTo>
                    <a:pt x="6140" y="0"/>
                    <a:pt x="6113" y="0"/>
                    <a:pt x="6073" y="13"/>
                  </a:cubicBezTo>
                  <a:cubicBezTo>
                    <a:pt x="6033" y="27"/>
                    <a:pt x="5979" y="54"/>
                    <a:pt x="5913" y="80"/>
                  </a:cubicBezTo>
                  <a:cubicBezTo>
                    <a:pt x="5845" y="120"/>
                    <a:pt x="5765" y="161"/>
                    <a:pt x="5672" y="214"/>
                  </a:cubicBezTo>
                  <a:cubicBezTo>
                    <a:pt x="5578" y="268"/>
                    <a:pt x="5471" y="348"/>
                    <a:pt x="5364" y="428"/>
                  </a:cubicBezTo>
                  <a:cubicBezTo>
                    <a:pt x="5150" y="601"/>
                    <a:pt x="4896" y="815"/>
                    <a:pt x="4642" y="1110"/>
                  </a:cubicBezTo>
                  <a:cubicBezTo>
                    <a:pt x="4575" y="1177"/>
                    <a:pt x="4508" y="1244"/>
                    <a:pt x="4441" y="1324"/>
                  </a:cubicBezTo>
                  <a:lnTo>
                    <a:pt x="4240" y="1565"/>
                  </a:lnTo>
                  <a:cubicBezTo>
                    <a:pt x="4106" y="1739"/>
                    <a:pt x="3960" y="1912"/>
                    <a:pt x="3826" y="2100"/>
                  </a:cubicBezTo>
                  <a:cubicBezTo>
                    <a:pt x="3692" y="2301"/>
                    <a:pt x="3571" y="2501"/>
                    <a:pt x="3452" y="2715"/>
                  </a:cubicBezTo>
                  <a:cubicBezTo>
                    <a:pt x="3384" y="2822"/>
                    <a:pt x="3318" y="2943"/>
                    <a:pt x="3250" y="3050"/>
                  </a:cubicBezTo>
                  <a:cubicBezTo>
                    <a:pt x="3184" y="3170"/>
                    <a:pt x="3131" y="3291"/>
                    <a:pt x="3063" y="3398"/>
                  </a:cubicBezTo>
                  <a:cubicBezTo>
                    <a:pt x="2809" y="3879"/>
                    <a:pt x="2582" y="4400"/>
                    <a:pt x="2368" y="4935"/>
                  </a:cubicBezTo>
                  <a:cubicBezTo>
                    <a:pt x="2314" y="5083"/>
                    <a:pt x="2261" y="5217"/>
                    <a:pt x="2207" y="5351"/>
                  </a:cubicBezTo>
                  <a:cubicBezTo>
                    <a:pt x="2167" y="5497"/>
                    <a:pt x="2114" y="5631"/>
                    <a:pt x="2060" y="5779"/>
                  </a:cubicBezTo>
                  <a:cubicBezTo>
                    <a:pt x="2007" y="5925"/>
                    <a:pt x="1966" y="6059"/>
                    <a:pt x="1927" y="6207"/>
                  </a:cubicBezTo>
                  <a:lnTo>
                    <a:pt x="1806" y="6648"/>
                  </a:lnTo>
                  <a:cubicBezTo>
                    <a:pt x="1699" y="7263"/>
                    <a:pt x="1538" y="7851"/>
                    <a:pt x="1378" y="8454"/>
                  </a:cubicBezTo>
                  <a:cubicBezTo>
                    <a:pt x="1297" y="8761"/>
                    <a:pt x="1231" y="9055"/>
                    <a:pt x="1164" y="9363"/>
                  </a:cubicBezTo>
                  <a:cubicBezTo>
                    <a:pt x="1097" y="9671"/>
                    <a:pt x="1044" y="9965"/>
                    <a:pt x="976" y="10273"/>
                  </a:cubicBezTo>
                  <a:cubicBezTo>
                    <a:pt x="869" y="10862"/>
                    <a:pt x="723" y="11450"/>
                    <a:pt x="655" y="12039"/>
                  </a:cubicBezTo>
                  <a:cubicBezTo>
                    <a:pt x="629" y="12319"/>
                    <a:pt x="602" y="12613"/>
                    <a:pt x="575" y="12881"/>
                  </a:cubicBezTo>
                  <a:cubicBezTo>
                    <a:pt x="562" y="13162"/>
                    <a:pt x="509" y="13443"/>
                    <a:pt x="482" y="13697"/>
                  </a:cubicBezTo>
                  <a:cubicBezTo>
                    <a:pt x="402" y="14232"/>
                    <a:pt x="334" y="14727"/>
                    <a:pt x="268" y="15182"/>
                  </a:cubicBezTo>
                  <a:cubicBezTo>
                    <a:pt x="214" y="15650"/>
                    <a:pt x="161" y="16078"/>
                    <a:pt x="134" y="16453"/>
                  </a:cubicBezTo>
                  <a:cubicBezTo>
                    <a:pt x="94" y="16827"/>
                    <a:pt x="67" y="17148"/>
                    <a:pt x="40" y="17429"/>
                  </a:cubicBezTo>
                  <a:cubicBezTo>
                    <a:pt x="27" y="17696"/>
                    <a:pt x="13" y="17910"/>
                    <a:pt x="0" y="18058"/>
                  </a:cubicBezTo>
                  <a:lnTo>
                    <a:pt x="0" y="18272"/>
                  </a:lnTo>
                  <a:cubicBezTo>
                    <a:pt x="0" y="18312"/>
                    <a:pt x="13" y="18338"/>
                    <a:pt x="40" y="18338"/>
                  </a:cubicBezTo>
                  <a:cubicBezTo>
                    <a:pt x="81" y="18338"/>
                    <a:pt x="107" y="18312"/>
                    <a:pt x="107" y="18285"/>
                  </a:cubicBezTo>
                  <a:cubicBezTo>
                    <a:pt x="107" y="18285"/>
                    <a:pt x="147" y="17978"/>
                    <a:pt x="201" y="17443"/>
                  </a:cubicBezTo>
                  <a:cubicBezTo>
                    <a:pt x="241" y="17175"/>
                    <a:pt x="281" y="16840"/>
                    <a:pt x="322" y="16466"/>
                  </a:cubicBezTo>
                  <a:cubicBezTo>
                    <a:pt x="361" y="16091"/>
                    <a:pt x="402" y="15677"/>
                    <a:pt x="455" y="15208"/>
                  </a:cubicBezTo>
                  <a:cubicBezTo>
                    <a:pt x="509" y="14754"/>
                    <a:pt x="562" y="14245"/>
                    <a:pt x="629" y="13724"/>
                  </a:cubicBezTo>
                  <a:cubicBezTo>
                    <a:pt x="669" y="13457"/>
                    <a:pt x="709" y="13189"/>
                    <a:pt x="762" y="12908"/>
                  </a:cubicBezTo>
                  <a:cubicBezTo>
                    <a:pt x="830" y="12640"/>
                    <a:pt x="883" y="12360"/>
                    <a:pt x="950" y="12078"/>
                  </a:cubicBezTo>
                  <a:cubicBezTo>
                    <a:pt x="1071" y="11504"/>
                    <a:pt x="1124" y="10915"/>
                    <a:pt x="1231" y="10313"/>
                  </a:cubicBezTo>
                  <a:cubicBezTo>
                    <a:pt x="1338" y="9711"/>
                    <a:pt x="1458" y="9109"/>
                    <a:pt x="1579" y="8507"/>
                  </a:cubicBezTo>
                  <a:cubicBezTo>
                    <a:pt x="1699" y="7892"/>
                    <a:pt x="1820" y="7290"/>
                    <a:pt x="2047" y="6715"/>
                  </a:cubicBezTo>
                  <a:cubicBezTo>
                    <a:pt x="2234" y="6139"/>
                    <a:pt x="2381" y="5565"/>
                    <a:pt x="2582" y="5016"/>
                  </a:cubicBezTo>
                  <a:cubicBezTo>
                    <a:pt x="2769" y="4481"/>
                    <a:pt x="2983" y="3959"/>
                    <a:pt x="3224" y="3491"/>
                  </a:cubicBezTo>
                  <a:cubicBezTo>
                    <a:pt x="3291" y="3384"/>
                    <a:pt x="3357" y="3264"/>
                    <a:pt x="3425" y="3157"/>
                  </a:cubicBezTo>
                  <a:cubicBezTo>
                    <a:pt x="3491" y="3063"/>
                    <a:pt x="3571" y="2956"/>
                    <a:pt x="3652" y="2849"/>
                  </a:cubicBezTo>
                  <a:cubicBezTo>
                    <a:pt x="3785" y="2649"/>
                    <a:pt x="3933" y="2447"/>
                    <a:pt x="4053" y="2260"/>
                  </a:cubicBezTo>
                  <a:cubicBezTo>
                    <a:pt x="4201" y="2073"/>
                    <a:pt x="4320" y="1900"/>
                    <a:pt x="4441" y="1725"/>
                  </a:cubicBezTo>
                  <a:cubicBezTo>
                    <a:pt x="4508" y="1645"/>
                    <a:pt x="4561" y="1565"/>
                    <a:pt x="4629" y="1484"/>
                  </a:cubicBezTo>
                  <a:cubicBezTo>
                    <a:pt x="4695" y="1404"/>
                    <a:pt x="4762" y="1338"/>
                    <a:pt x="4816" y="1270"/>
                  </a:cubicBezTo>
                  <a:cubicBezTo>
                    <a:pt x="5057" y="976"/>
                    <a:pt x="5284" y="749"/>
                    <a:pt x="5485" y="575"/>
                  </a:cubicBezTo>
                  <a:cubicBezTo>
                    <a:pt x="5592" y="494"/>
                    <a:pt x="5672" y="414"/>
                    <a:pt x="5752" y="348"/>
                  </a:cubicBezTo>
                  <a:cubicBezTo>
                    <a:pt x="5845" y="294"/>
                    <a:pt x="5913" y="241"/>
                    <a:pt x="5966" y="200"/>
                  </a:cubicBezTo>
                  <a:cubicBezTo>
                    <a:pt x="6033" y="173"/>
                    <a:pt x="6086" y="147"/>
                    <a:pt x="6113" y="134"/>
                  </a:cubicBezTo>
                  <a:cubicBezTo>
                    <a:pt x="6140" y="120"/>
                    <a:pt x="6154" y="107"/>
                    <a:pt x="6154" y="107"/>
                  </a:cubicBezTo>
                  <a:lnTo>
                    <a:pt x="6166" y="107"/>
                  </a:lnTo>
                  <a:cubicBezTo>
                    <a:pt x="6193" y="93"/>
                    <a:pt x="6207" y="66"/>
                    <a:pt x="6207" y="40"/>
                  </a:cubicBezTo>
                  <a:cubicBezTo>
                    <a:pt x="6193" y="13"/>
                    <a:pt x="6166" y="0"/>
                    <a:pt x="61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423;p64"/>
            <p:cNvSpPr/>
            <p:nvPr/>
          </p:nvSpPr>
          <p:spPr>
            <a:xfrm flipH="1">
              <a:off x="7638839" y="3051241"/>
              <a:ext cx="557047" cy="1337064"/>
            </a:xfrm>
            <a:custGeom>
              <a:avLst/>
              <a:gdLst/>
              <a:ahLst/>
              <a:cxnLst/>
              <a:rect l="l" t="t" r="r" b="b"/>
              <a:pathLst>
                <a:path w="9111" h="21868" extrusionOk="0">
                  <a:moveTo>
                    <a:pt x="7145" y="1"/>
                  </a:moveTo>
                  <a:cubicBezTo>
                    <a:pt x="5728" y="1"/>
                    <a:pt x="4054" y="2560"/>
                    <a:pt x="3104" y="3822"/>
                  </a:cubicBezTo>
                  <a:cubicBezTo>
                    <a:pt x="1486" y="5976"/>
                    <a:pt x="2863" y="9066"/>
                    <a:pt x="2569" y="9735"/>
                  </a:cubicBezTo>
                  <a:cubicBezTo>
                    <a:pt x="2275" y="10390"/>
                    <a:pt x="1620" y="9868"/>
                    <a:pt x="1204" y="10444"/>
                  </a:cubicBezTo>
                  <a:cubicBezTo>
                    <a:pt x="1" y="12129"/>
                    <a:pt x="2408" y="14698"/>
                    <a:pt x="2181" y="15513"/>
                  </a:cubicBezTo>
                  <a:cubicBezTo>
                    <a:pt x="1967" y="16342"/>
                    <a:pt x="1834" y="15433"/>
                    <a:pt x="990" y="17172"/>
                  </a:cubicBezTo>
                  <a:cubicBezTo>
                    <a:pt x="148" y="18925"/>
                    <a:pt x="2382" y="20944"/>
                    <a:pt x="2382" y="20944"/>
                  </a:cubicBezTo>
                  <a:cubicBezTo>
                    <a:pt x="3305" y="21613"/>
                    <a:pt x="3906" y="21867"/>
                    <a:pt x="3906" y="21867"/>
                  </a:cubicBezTo>
                  <a:cubicBezTo>
                    <a:pt x="6703" y="20650"/>
                    <a:pt x="6515" y="18349"/>
                    <a:pt x="6341" y="17614"/>
                  </a:cubicBezTo>
                  <a:cubicBezTo>
                    <a:pt x="6168" y="16877"/>
                    <a:pt x="6810" y="16249"/>
                    <a:pt x="7452" y="14871"/>
                  </a:cubicBezTo>
                  <a:cubicBezTo>
                    <a:pt x="8094" y="13480"/>
                    <a:pt x="7104" y="12584"/>
                    <a:pt x="6917" y="11728"/>
                  </a:cubicBezTo>
                  <a:cubicBezTo>
                    <a:pt x="6729" y="10872"/>
                    <a:pt x="7652" y="10805"/>
                    <a:pt x="8080" y="9615"/>
                  </a:cubicBezTo>
                  <a:cubicBezTo>
                    <a:pt x="8508" y="8424"/>
                    <a:pt x="7452" y="6832"/>
                    <a:pt x="7318" y="5855"/>
                  </a:cubicBezTo>
                  <a:cubicBezTo>
                    <a:pt x="7184" y="4879"/>
                    <a:pt x="9110" y="799"/>
                    <a:pt x="7612" y="104"/>
                  </a:cubicBezTo>
                  <a:cubicBezTo>
                    <a:pt x="7461" y="33"/>
                    <a:pt x="7304" y="1"/>
                    <a:pt x="7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424;p64"/>
            <p:cNvSpPr/>
            <p:nvPr/>
          </p:nvSpPr>
          <p:spPr>
            <a:xfrm flipH="1">
              <a:off x="7800004" y="3158666"/>
              <a:ext cx="176695" cy="1232877"/>
            </a:xfrm>
            <a:custGeom>
              <a:avLst/>
              <a:gdLst/>
              <a:ahLst/>
              <a:cxnLst/>
              <a:rect l="l" t="t" r="r" b="b"/>
              <a:pathLst>
                <a:path w="2890" h="20164" extrusionOk="0">
                  <a:moveTo>
                    <a:pt x="2829" y="0"/>
                  </a:moveTo>
                  <a:cubicBezTo>
                    <a:pt x="2810" y="0"/>
                    <a:pt x="2793" y="12"/>
                    <a:pt x="2783" y="32"/>
                  </a:cubicBezTo>
                  <a:lnTo>
                    <a:pt x="2676" y="246"/>
                  </a:lnTo>
                  <a:cubicBezTo>
                    <a:pt x="2622" y="380"/>
                    <a:pt x="2529" y="581"/>
                    <a:pt x="2435" y="849"/>
                  </a:cubicBezTo>
                  <a:cubicBezTo>
                    <a:pt x="2328" y="1102"/>
                    <a:pt x="2208" y="1423"/>
                    <a:pt x="2087" y="1798"/>
                  </a:cubicBezTo>
                  <a:cubicBezTo>
                    <a:pt x="1953" y="2159"/>
                    <a:pt x="1833" y="2587"/>
                    <a:pt x="1700" y="3042"/>
                  </a:cubicBezTo>
                  <a:cubicBezTo>
                    <a:pt x="1632" y="3269"/>
                    <a:pt x="1579" y="3510"/>
                    <a:pt x="1512" y="3765"/>
                  </a:cubicBezTo>
                  <a:cubicBezTo>
                    <a:pt x="1459" y="4018"/>
                    <a:pt x="1379" y="4273"/>
                    <a:pt x="1325" y="4540"/>
                  </a:cubicBezTo>
                  <a:cubicBezTo>
                    <a:pt x="1258" y="4808"/>
                    <a:pt x="1204" y="5088"/>
                    <a:pt x="1111" y="5356"/>
                  </a:cubicBezTo>
                  <a:cubicBezTo>
                    <a:pt x="1071" y="5503"/>
                    <a:pt x="1044" y="5637"/>
                    <a:pt x="1004" y="5784"/>
                  </a:cubicBezTo>
                  <a:cubicBezTo>
                    <a:pt x="963" y="5918"/>
                    <a:pt x="924" y="6065"/>
                    <a:pt x="883" y="6212"/>
                  </a:cubicBezTo>
                  <a:cubicBezTo>
                    <a:pt x="817" y="6506"/>
                    <a:pt x="749" y="6800"/>
                    <a:pt x="710" y="7109"/>
                  </a:cubicBezTo>
                  <a:cubicBezTo>
                    <a:pt x="669" y="7416"/>
                    <a:pt x="630" y="7724"/>
                    <a:pt x="576" y="8031"/>
                  </a:cubicBezTo>
                  <a:cubicBezTo>
                    <a:pt x="562" y="8192"/>
                    <a:pt x="523" y="8339"/>
                    <a:pt x="509" y="8500"/>
                  </a:cubicBezTo>
                  <a:cubicBezTo>
                    <a:pt x="482" y="8660"/>
                    <a:pt x="469" y="8821"/>
                    <a:pt x="455" y="8967"/>
                  </a:cubicBezTo>
                  <a:cubicBezTo>
                    <a:pt x="416" y="9288"/>
                    <a:pt x="375" y="9609"/>
                    <a:pt x="335" y="9918"/>
                  </a:cubicBezTo>
                  <a:cubicBezTo>
                    <a:pt x="295" y="10560"/>
                    <a:pt x="255" y="11202"/>
                    <a:pt x="134" y="11817"/>
                  </a:cubicBezTo>
                  <a:cubicBezTo>
                    <a:pt x="107" y="12124"/>
                    <a:pt x="95" y="12445"/>
                    <a:pt x="81" y="12753"/>
                  </a:cubicBezTo>
                  <a:cubicBezTo>
                    <a:pt x="68" y="13061"/>
                    <a:pt x="54" y="13355"/>
                    <a:pt x="41" y="13663"/>
                  </a:cubicBezTo>
                  <a:cubicBezTo>
                    <a:pt x="41" y="14252"/>
                    <a:pt x="41" y="14840"/>
                    <a:pt x="27" y="15388"/>
                  </a:cubicBezTo>
                  <a:cubicBezTo>
                    <a:pt x="27" y="15522"/>
                    <a:pt x="14" y="15655"/>
                    <a:pt x="14" y="15789"/>
                  </a:cubicBezTo>
                  <a:lnTo>
                    <a:pt x="14" y="16178"/>
                  </a:lnTo>
                  <a:cubicBezTo>
                    <a:pt x="0" y="16445"/>
                    <a:pt x="0" y="16686"/>
                    <a:pt x="0" y="16927"/>
                  </a:cubicBezTo>
                  <a:cubicBezTo>
                    <a:pt x="14" y="17168"/>
                    <a:pt x="27" y="17394"/>
                    <a:pt x="27" y="17622"/>
                  </a:cubicBezTo>
                  <a:cubicBezTo>
                    <a:pt x="41" y="17729"/>
                    <a:pt x="41" y="17836"/>
                    <a:pt x="54" y="17929"/>
                  </a:cubicBezTo>
                  <a:cubicBezTo>
                    <a:pt x="54" y="18036"/>
                    <a:pt x="68" y="18143"/>
                    <a:pt x="68" y="18238"/>
                  </a:cubicBezTo>
                  <a:cubicBezTo>
                    <a:pt x="107" y="18625"/>
                    <a:pt x="134" y="18960"/>
                    <a:pt x="161" y="19240"/>
                  </a:cubicBezTo>
                  <a:cubicBezTo>
                    <a:pt x="228" y="19789"/>
                    <a:pt x="268" y="20110"/>
                    <a:pt x="268" y="20110"/>
                  </a:cubicBezTo>
                  <a:cubicBezTo>
                    <a:pt x="268" y="20137"/>
                    <a:pt x="295" y="20164"/>
                    <a:pt x="321" y="20164"/>
                  </a:cubicBezTo>
                  <a:cubicBezTo>
                    <a:pt x="348" y="20164"/>
                    <a:pt x="375" y="20137"/>
                    <a:pt x="375" y="20096"/>
                  </a:cubicBezTo>
                  <a:cubicBezTo>
                    <a:pt x="375" y="20096"/>
                    <a:pt x="375" y="19775"/>
                    <a:pt x="362" y="19227"/>
                  </a:cubicBezTo>
                  <a:cubicBezTo>
                    <a:pt x="348" y="18946"/>
                    <a:pt x="335" y="18612"/>
                    <a:pt x="321" y="18224"/>
                  </a:cubicBezTo>
                  <a:cubicBezTo>
                    <a:pt x="282" y="17836"/>
                    <a:pt x="295" y="17394"/>
                    <a:pt x="282" y="16927"/>
                  </a:cubicBezTo>
                  <a:cubicBezTo>
                    <a:pt x="282" y="16686"/>
                    <a:pt x="268" y="16431"/>
                    <a:pt x="241" y="16178"/>
                  </a:cubicBezTo>
                  <a:cubicBezTo>
                    <a:pt x="241" y="16057"/>
                    <a:pt x="228" y="15923"/>
                    <a:pt x="214" y="15789"/>
                  </a:cubicBezTo>
                  <a:lnTo>
                    <a:pt x="214" y="15388"/>
                  </a:lnTo>
                  <a:cubicBezTo>
                    <a:pt x="228" y="14840"/>
                    <a:pt x="241" y="14264"/>
                    <a:pt x="268" y="13663"/>
                  </a:cubicBezTo>
                  <a:cubicBezTo>
                    <a:pt x="295" y="13369"/>
                    <a:pt x="309" y="13074"/>
                    <a:pt x="335" y="12766"/>
                  </a:cubicBezTo>
                  <a:cubicBezTo>
                    <a:pt x="362" y="12459"/>
                    <a:pt x="375" y="12151"/>
                    <a:pt x="375" y="11830"/>
                  </a:cubicBezTo>
                  <a:cubicBezTo>
                    <a:pt x="389" y="11683"/>
                    <a:pt x="389" y="11523"/>
                    <a:pt x="389" y="11362"/>
                  </a:cubicBezTo>
                  <a:cubicBezTo>
                    <a:pt x="402" y="11202"/>
                    <a:pt x="416" y="11054"/>
                    <a:pt x="428" y="10894"/>
                  </a:cubicBezTo>
                  <a:cubicBezTo>
                    <a:pt x="442" y="10733"/>
                    <a:pt x="455" y="10573"/>
                    <a:pt x="482" y="10412"/>
                  </a:cubicBezTo>
                  <a:cubicBezTo>
                    <a:pt x="496" y="10265"/>
                    <a:pt x="523" y="10105"/>
                    <a:pt x="549" y="9944"/>
                  </a:cubicBezTo>
                  <a:cubicBezTo>
                    <a:pt x="589" y="9636"/>
                    <a:pt x="642" y="9315"/>
                    <a:pt x="683" y="9008"/>
                  </a:cubicBezTo>
                  <a:cubicBezTo>
                    <a:pt x="710" y="8848"/>
                    <a:pt x="723" y="8687"/>
                    <a:pt x="749" y="8539"/>
                  </a:cubicBezTo>
                  <a:cubicBezTo>
                    <a:pt x="776" y="8379"/>
                    <a:pt x="803" y="8232"/>
                    <a:pt x="830" y="8072"/>
                  </a:cubicBezTo>
                  <a:cubicBezTo>
                    <a:pt x="883" y="7764"/>
                    <a:pt x="937" y="7456"/>
                    <a:pt x="1004" y="7162"/>
                  </a:cubicBezTo>
                  <a:cubicBezTo>
                    <a:pt x="1031" y="7002"/>
                    <a:pt x="1058" y="6854"/>
                    <a:pt x="1097" y="6707"/>
                  </a:cubicBezTo>
                  <a:cubicBezTo>
                    <a:pt x="1124" y="6560"/>
                    <a:pt x="1151" y="6413"/>
                    <a:pt x="1165" y="6265"/>
                  </a:cubicBezTo>
                  <a:cubicBezTo>
                    <a:pt x="1218" y="5971"/>
                    <a:pt x="1245" y="5677"/>
                    <a:pt x="1298" y="5396"/>
                  </a:cubicBezTo>
                  <a:cubicBezTo>
                    <a:pt x="1352" y="5115"/>
                    <a:pt x="1418" y="4847"/>
                    <a:pt x="1472" y="4580"/>
                  </a:cubicBezTo>
                  <a:cubicBezTo>
                    <a:pt x="1525" y="4312"/>
                    <a:pt x="1606" y="4059"/>
                    <a:pt x="1673" y="3804"/>
                  </a:cubicBezTo>
                  <a:cubicBezTo>
                    <a:pt x="1753" y="3563"/>
                    <a:pt x="1807" y="3323"/>
                    <a:pt x="1887" y="3096"/>
                  </a:cubicBezTo>
                  <a:cubicBezTo>
                    <a:pt x="1953" y="2868"/>
                    <a:pt x="2021" y="2654"/>
                    <a:pt x="2087" y="2440"/>
                  </a:cubicBezTo>
                  <a:cubicBezTo>
                    <a:pt x="2141" y="2226"/>
                    <a:pt x="2208" y="2038"/>
                    <a:pt x="2262" y="1851"/>
                  </a:cubicBezTo>
                  <a:cubicBezTo>
                    <a:pt x="2381" y="1477"/>
                    <a:pt x="2502" y="1170"/>
                    <a:pt x="2583" y="902"/>
                  </a:cubicBezTo>
                  <a:cubicBezTo>
                    <a:pt x="2676" y="647"/>
                    <a:pt x="2743" y="433"/>
                    <a:pt x="2797" y="300"/>
                  </a:cubicBezTo>
                  <a:cubicBezTo>
                    <a:pt x="2850" y="153"/>
                    <a:pt x="2877" y="86"/>
                    <a:pt x="2877" y="86"/>
                  </a:cubicBezTo>
                  <a:cubicBezTo>
                    <a:pt x="2890" y="59"/>
                    <a:pt x="2877" y="19"/>
                    <a:pt x="2850" y="5"/>
                  </a:cubicBezTo>
                  <a:cubicBezTo>
                    <a:pt x="2843" y="2"/>
                    <a:pt x="2836" y="0"/>
                    <a:pt x="282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4425;p64"/>
            <p:cNvSpPr/>
            <p:nvPr/>
          </p:nvSpPr>
          <p:spPr>
            <a:xfrm flipH="1">
              <a:off x="7932494" y="3330534"/>
              <a:ext cx="49890" cy="163740"/>
            </a:xfrm>
            <a:custGeom>
              <a:avLst/>
              <a:gdLst/>
              <a:ahLst/>
              <a:cxnLst/>
              <a:rect l="l" t="t" r="r" b="b"/>
              <a:pathLst>
                <a:path w="816" h="2678" extrusionOk="0">
                  <a:moveTo>
                    <a:pt x="121" y="1"/>
                  </a:moveTo>
                  <a:cubicBezTo>
                    <a:pt x="65" y="1"/>
                    <a:pt x="13" y="39"/>
                    <a:pt x="13" y="110"/>
                  </a:cubicBezTo>
                  <a:cubicBezTo>
                    <a:pt x="0" y="552"/>
                    <a:pt x="161" y="1007"/>
                    <a:pt x="241" y="1421"/>
                  </a:cubicBezTo>
                  <a:cubicBezTo>
                    <a:pt x="321" y="1822"/>
                    <a:pt x="361" y="2358"/>
                    <a:pt x="669" y="2652"/>
                  </a:cubicBezTo>
                  <a:cubicBezTo>
                    <a:pt x="682" y="2670"/>
                    <a:pt x="697" y="2677"/>
                    <a:pt x="711" y="2677"/>
                  </a:cubicBezTo>
                  <a:cubicBezTo>
                    <a:pt x="739" y="2677"/>
                    <a:pt x="762" y="2648"/>
                    <a:pt x="762" y="2612"/>
                  </a:cubicBezTo>
                  <a:cubicBezTo>
                    <a:pt x="816" y="2211"/>
                    <a:pt x="655" y="1729"/>
                    <a:pt x="602" y="1328"/>
                  </a:cubicBezTo>
                  <a:cubicBezTo>
                    <a:pt x="535" y="900"/>
                    <a:pt x="495" y="405"/>
                    <a:pt x="227" y="57"/>
                  </a:cubicBezTo>
                  <a:cubicBezTo>
                    <a:pt x="200" y="19"/>
                    <a:pt x="160" y="1"/>
                    <a:pt x="1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4426;p64"/>
            <p:cNvSpPr/>
            <p:nvPr/>
          </p:nvSpPr>
          <p:spPr>
            <a:xfrm flipH="1">
              <a:off x="7902169" y="3300514"/>
              <a:ext cx="40169" cy="112930"/>
            </a:xfrm>
            <a:custGeom>
              <a:avLst/>
              <a:gdLst/>
              <a:ahLst/>
              <a:cxnLst/>
              <a:rect l="l" t="t" r="r" b="b"/>
              <a:pathLst>
                <a:path w="657" h="1847" extrusionOk="0">
                  <a:moveTo>
                    <a:pt x="220" y="0"/>
                  </a:moveTo>
                  <a:cubicBezTo>
                    <a:pt x="155" y="0"/>
                    <a:pt x="85" y="45"/>
                    <a:pt x="68" y="107"/>
                  </a:cubicBezTo>
                  <a:cubicBezTo>
                    <a:pt x="0" y="374"/>
                    <a:pt x="107" y="708"/>
                    <a:pt x="175" y="976"/>
                  </a:cubicBezTo>
                  <a:cubicBezTo>
                    <a:pt x="201" y="1136"/>
                    <a:pt x="241" y="1297"/>
                    <a:pt x="255" y="1457"/>
                  </a:cubicBezTo>
                  <a:cubicBezTo>
                    <a:pt x="268" y="1525"/>
                    <a:pt x="268" y="1605"/>
                    <a:pt x="282" y="1685"/>
                  </a:cubicBezTo>
                  <a:cubicBezTo>
                    <a:pt x="262" y="1763"/>
                    <a:pt x="327" y="1847"/>
                    <a:pt x="400" y="1847"/>
                  </a:cubicBezTo>
                  <a:cubicBezTo>
                    <a:pt x="427" y="1847"/>
                    <a:pt x="456" y="1835"/>
                    <a:pt x="482" y="1805"/>
                  </a:cubicBezTo>
                  <a:cubicBezTo>
                    <a:pt x="496" y="1805"/>
                    <a:pt x="496" y="1792"/>
                    <a:pt x="509" y="1792"/>
                  </a:cubicBezTo>
                  <a:lnTo>
                    <a:pt x="509" y="1778"/>
                  </a:lnTo>
                  <a:cubicBezTo>
                    <a:pt x="562" y="1752"/>
                    <a:pt x="576" y="1712"/>
                    <a:pt x="603" y="1659"/>
                  </a:cubicBezTo>
                  <a:cubicBezTo>
                    <a:pt x="656" y="1498"/>
                    <a:pt x="616" y="1297"/>
                    <a:pt x="603" y="1136"/>
                  </a:cubicBezTo>
                  <a:cubicBezTo>
                    <a:pt x="562" y="789"/>
                    <a:pt x="535" y="334"/>
                    <a:pt x="308" y="39"/>
                  </a:cubicBezTo>
                  <a:cubicBezTo>
                    <a:pt x="285" y="12"/>
                    <a:pt x="253" y="0"/>
                    <a:pt x="22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4427;p64"/>
            <p:cNvSpPr/>
            <p:nvPr/>
          </p:nvSpPr>
          <p:spPr>
            <a:xfrm flipH="1">
              <a:off x="7880953" y="3217423"/>
              <a:ext cx="22133" cy="96361"/>
            </a:xfrm>
            <a:custGeom>
              <a:avLst/>
              <a:gdLst/>
              <a:ahLst/>
              <a:cxnLst/>
              <a:rect l="l" t="t" r="r" b="b"/>
              <a:pathLst>
                <a:path w="362" h="1576" extrusionOk="0">
                  <a:moveTo>
                    <a:pt x="181" y="1"/>
                  </a:moveTo>
                  <a:cubicBezTo>
                    <a:pt x="148" y="1"/>
                    <a:pt x="114" y="21"/>
                    <a:pt x="107" y="61"/>
                  </a:cubicBezTo>
                  <a:cubicBezTo>
                    <a:pt x="0" y="516"/>
                    <a:pt x="54" y="997"/>
                    <a:pt x="68" y="1466"/>
                  </a:cubicBezTo>
                  <a:cubicBezTo>
                    <a:pt x="68" y="1539"/>
                    <a:pt x="121" y="1576"/>
                    <a:pt x="176" y="1576"/>
                  </a:cubicBezTo>
                  <a:cubicBezTo>
                    <a:pt x="231" y="1576"/>
                    <a:pt x="288" y="1539"/>
                    <a:pt x="295" y="1466"/>
                  </a:cubicBezTo>
                  <a:cubicBezTo>
                    <a:pt x="308" y="997"/>
                    <a:pt x="362" y="516"/>
                    <a:pt x="255" y="61"/>
                  </a:cubicBezTo>
                  <a:cubicBezTo>
                    <a:pt x="248" y="21"/>
                    <a:pt x="215" y="1"/>
                    <a:pt x="18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4428;p64"/>
            <p:cNvSpPr/>
            <p:nvPr/>
          </p:nvSpPr>
          <p:spPr>
            <a:xfrm flipH="1">
              <a:off x="7772185" y="3389475"/>
              <a:ext cx="95745" cy="111707"/>
            </a:xfrm>
            <a:custGeom>
              <a:avLst/>
              <a:gdLst/>
              <a:ahLst/>
              <a:cxnLst/>
              <a:rect l="l" t="t" r="r" b="b"/>
              <a:pathLst>
                <a:path w="1566" h="1827" extrusionOk="0">
                  <a:moveTo>
                    <a:pt x="1460" y="1"/>
                  </a:moveTo>
                  <a:cubicBezTo>
                    <a:pt x="1455" y="1"/>
                    <a:pt x="1450" y="1"/>
                    <a:pt x="1446" y="2"/>
                  </a:cubicBezTo>
                  <a:cubicBezTo>
                    <a:pt x="1057" y="56"/>
                    <a:pt x="804" y="511"/>
                    <a:pt x="576" y="792"/>
                  </a:cubicBezTo>
                  <a:cubicBezTo>
                    <a:pt x="362" y="1060"/>
                    <a:pt x="28" y="1407"/>
                    <a:pt x="1" y="1768"/>
                  </a:cubicBezTo>
                  <a:cubicBezTo>
                    <a:pt x="1" y="1809"/>
                    <a:pt x="32" y="1827"/>
                    <a:pt x="64" y="1827"/>
                  </a:cubicBezTo>
                  <a:cubicBezTo>
                    <a:pt x="74" y="1827"/>
                    <a:pt x="85" y="1825"/>
                    <a:pt x="94" y="1822"/>
                  </a:cubicBezTo>
                  <a:cubicBezTo>
                    <a:pt x="429" y="1675"/>
                    <a:pt x="683" y="1233"/>
                    <a:pt x="923" y="965"/>
                  </a:cubicBezTo>
                  <a:cubicBezTo>
                    <a:pt x="1151" y="712"/>
                    <a:pt x="1526" y="457"/>
                    <a:pt x="1565" y="109"/>
                  </a:cubicBezTo>
                  <a:cubicBezTo>
                    <a:pt x="1565" y="60"/>
                    <a:pt x="1510" y="1"/>
                    <a:pt x="146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4429;p64"/>
            <p:cNvSpPr/>
            <p:nvPr/>
          </p:nvSpPr>
          <p:spPr>
            <a:xfrm flipH="1">
              <a:off x="7779521" y="3313782"/>
              <a:ext cx="64686" cy="76734"/>
            </a:xfrm>
            <a:custGeom>
              <a:avLst/>
              <a:gdLst/>
              <a:ahLst/>
              <a:cxnLst/>
              <a:rect l="l" t="t" r="r" b="b"/>
              <a:pathLst>
                <a:path w="1058" h="1255" extrusionOk="0">
                  <a:moveTo>
                    <a:pt x="886" y="0"/>
                  </a:moveTo>
                  <a:cubicBezTo>
                    <a:pt x="723" y="0"/>
                    <a:pt x="588" y="276"/>
                    <a:pt x="523" y="384"/>
                  </a:cubicBezTo>
                  <a:cubicBezTo>
                    <a:pt x="362" y="612"/>
                    <a:pt x="27" y="893"/>
                    <a:pt x="0" y="1201"/>
                  </a:cubicBezTo>
                  <a:cubicBezTo>
                    <a:pt x="0" y="1228"/>
                    <a:pt x="41" y="1254"/>
                    <a:pt x="81" y="1254"/>
                  </a:cubicBezTo>
                  <a:cubicBezTo>
                    <a:pt x="282" y="1187"/>
                    <a:pt x="469" y="973"/>
                    <a:pt x="603" y="826"/>
                  </a:cubicBezTo>
                  <a:cubicBezTo>
                    <a:pt x="776" y="652"/>
                    <a:pt x="977" y="465"/>
                    <a:pt x="1044" y="224"/>
                  </a:cubicBezTo>
                  <a:cubicBezTo>
                    <a:pt x="1058" y="170"/>
                    <a:pt x="1044" y="104"/>
                    <a:pt x="1004" y="50"/>
                  </a:cubicBezTo>
                  <a:cubicBezTo>
                    <a:pt x="964" y="15"/>
                    <a:pt x="924" y="0"/>
                    <a:pt x="88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4430;p64"/>
            <p:cNvSpPr/>
            <p:nvPr/>
          </p:nvSpPr>
          <p:spPr>
            <a:xfrm flipH="1">
              <a:off x="7757022" y="3218951"/>
              <a:ext cx="64014" cy="66278"/>
            </a:xfrm>
            <a:custGeom>
              <a:avLst/>
              <a:gdLst/>
              <a:ahLst/>
              <a:cxnLst/>
              <a:rect l="l" t="t" r="r" b="b"/>
              <a:pathLst>
                <a:path w="1047" h="1084" extrusionOk="0">
                  <a:moveTo>
                    <a:pt x="750" y="1"/>
                  </a:moveTo>
                  <a:cubicBezTo>
                    <a:pt x="701" y="1"/>
                    <a:pt x="651" y="19"/>
                    <a:pt x="611" y="63"/>
                  </a:cubicBezTo>
                  <a:cubicBezTo>
                    <a:pt x="504" y="196"/>
                    <a:pt x="411" y="330"/>
                    <a:pt x="317" y="464"/>
                  </a:cubicBezTo>
                  <a:cubicBezTo>
                    <a:pt x="210" y="585"/>
                    <a:pt x="117" y="719"/>
                    <a:pt x="49" y="865"/>
                  </a:cubicBezTo>
                  <a:cubicBezTo>
                    <a:pt x="0" y="975"/>
                    <a:pt x="83" y="1084"/>
                    <a:pt x="184" y="1084"/>
                  </a:cubicBezTo>
                  <a:cubicBezTo>
                    <a:pt x="219" y="1084"/>
                    <a:pt x="256" y="1071"/>
                    <a:pt x="290" y="1040"/>
                  </a:cubicBezTo>
                  <a:cubicBezTo>
                    <a:pt x="518" y="838"/>
                    <a:pt x="772" y="585"/>
                    <a:pt x="946" y="317"/>
                  </a:cubicBezTo>
                  <a:cubicBezTo>
                    <a:pt x="1047" y="166"/>
                    <a:pt x="898" y="1"/>
                    <a:pt x="75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4431;p64"/>
            <p:cNvSpPr/>
            <p:nvPr/>
          </p:nvSpPr>
          <p:spPr>
            <a:xfrm flipH="1">
              <a:off x="7765215" y="3513775"/>
              <a:ext cx="120690" cy="120328"/>
            </a:xfrm>
            <a:custGeom>
              <a:avLst/>
              <a:gdLst/>
              <a:ahLst/>
              <a:cxnLst/>
              <a:rect l="l" t="t" r="r" b="b"/>
              <a:pathLst>
                <a:path w="1974" h="1968" extrusionOk="0">
                  <a:moveTo>
                    <a:pt x="1776" y="1"/>
                  </a:moveTo>
                  <a:cubicBezTo>
                    <a:pt x="1667" y="1"/>
                    <a:pt x="1540" y="42"/>
                    <a:pt x="1485" y="83"/>
                  </a:cubicBezTo>
                  <a:cubicBezTo>
                    <a:pt x="1244" y="284"/>
                    <a:pt x="1030" y="538"/>
                    <a:pt x="830" y="778"/>
                  </a:cubicBezTo>
                  <a:cubicBezTo>
                    <a:pt x="602" y="1019"/>
                    <a:pt x="388" y="1274"/>
                    <a:pt x="188" y="1527"/>
                  </a:cubicBezTo>
                  <a:cubicBezTo>
                    <a:pt x="94" y="1661"/>
                    <a:pt x="1" y="1782"/>
                    <a:pt x="67" y="1902"/>
                  </a:cubicBezTo>
                  <a:cubicBezTo>
                    <a:pt x="85" y="1948"/>
                    <a:pt x="120" y="1967"/>
                    <a:pt x="157" y="1967"/>
                  </a:cubicBezTo>
                  <a:cubicBezTo>
                    <a:pt x="206" y="1967"/>
                    <a:pt x="259" y="1935"/>
                    <a:pt x="281" y="1889"/>
                  </a:cubicBezTo>
                  <a:lnTo>
                    <a:pt x="281" y="1889"/>
                  </a:lnTo>
                  <a:cubicBezTo>
                    <a:pt x="274" y="1910"/>
                    <a:pt x="264" y="1927"/>
                    <a:pt x="271" y="1927"/>
                  </a:cubicBezTo>
                  <a:cubicBezTo>
                    <a:pt x="277" y="1927"/>
                    <a:pt x="298" y="1913"/>
                    <a:pt x="348" y="1875"/>
                  </a:cubicBezTo>
                  <a:cubicBezTo>
                    <a:pt x="415" y="1822"/>
                    <a:pt x="482" y="1755"/>
                    <a:pt x="549" y="1688"/>
                  </a:cubicBezTo>
                  <a:cubicBezTo>
                    <a:pt x="736" y="1515"/>
                    <a:pt x="910" y="1327"/>
                    <a:pt x="1098" y="1140"/>
                  </a:cubicBezTo>
                  <a:lnTo>
                    <a:pt x="1659" y="578"/>
                  </a:lnTo>
                  <a:cubicBezTo>
                    <a:pt x="1740" y="511"/>
                    <a:pt x="1806" y="457"/>
                    <a:pt x="1873" y="377"/>
                  </a:cubicBezTo>
                  <a:cubicBezTo>
                    <a:pt x="1913" y="338"/>
                    <a:pt x="1927" y="297"/>
                    <a:pt x="1940" y="257"/>
                  </a:cubicBezTo>
                  <a:cubicBezTo>
                    <a:pt x="1974" y="178"/>
                    <a:pt x="1970" y="147"/>
                    <a:pt x="1960" y="147"/>
                  </a:cubicBezTo>
                  <a:cubicBezTo>
                    <a:pt x="1958" y="147"/>
                    <a:pt x="1956" y="148"/>
                    <a:pt x="1954" y="150"/>
                  </a:cubicBezTo>
                  <a:cubicBezTo>
                    <a:pt x="1967" y="39"/>
                    <a:pt x="1880" y="1"/>
                    <a:pt x="177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4432;p64"/>
            <p:cNvSpPr/>
            <p:nvPr/>
          </p:nvSpPr>
          <p:spPr>
            <a:xfrm flipH="1">
              <a:off x="7772613" y="3598762"/>
              <a:ext cx="116349" cy="111524"/>
            </a:xfrm>
            <a:custGeom>
              <a:avLst/>
              <a:gdLst/>
              <a:ahLst/>
              <a:cxnLst/>
              <a:rect l="l" t="t" r="r" b="b"/>
              <a:pathLst>
                <a:path w="1903" h="1824" extrusionOk="0">
                  <a:moveTo>
                    <a:pt x="1635" y="1"/>
                  </a:moveTo>
                  <a:cubicBezTo>
                    <a:pt x="1599" y="1"/>
                    <a:pt x="1561" y="10"/>
                    <a:pt x="1522" y="30"/>
                  </a:cubicBezTo>
                  <a:cubicBezTo>
                    <a:pt x="1281" y="137"/>
                    <a:pt x="1067" y="419"/>
                    <a:pt x="880" y="592"/>
                  </a:cubicBezTo>
                  <a:cubicBezTo>
                    <a:pt x="559" y="900"/>
                    <a:pt x="77" y="1275"/>
                    <a:pt x="10" y="1743"/>
                  </a:cubicBezTo>
                  <a:cubicBezTo>
                    <a:pt x="0" y="1783"/>
                    <a:pt x="29" y="1824"/>
                    <a:pt x="60" y="1824"/>
                  </a:cubicBezTo>
                  <a:cubicBezTo>
                    <a:pt x="70" y="1824"/>
                    <a:pt x="81" y="1820"/>
                    <a:pt x="90" y="1810"/>
                  </a:cubicBezTo>
                  <a:cubicBezTo>
                    <a:pt x="479" y="1543"/>
                    <a:pt x="813" y="1181"/>
                    <a:pt x="1174" y="887"/>
                  </a:cubicBezTo>
                  <a:cubicBezTo>
                    <a:pt x="1388" y="726"/>
                    <a:pt x="1695" y="566"/>
                    <a:pt x="1816" y="325"/>
                  </a:cubicBezTo>
                  <a:cubicBezTo>
                    <a:pt x="1903" y="163"/>
                    <a:pt x="1788" y="1"/>
                    <a:pt x="163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4433;p64"/>
            <p:cNvSpPr/>
            <p:nvPr/>
          </p:nvSpPr>
          <p:spPr>
            <a:xfrm flipH="1">
              <a:off x="7950592" y="3470609"/>
              <a:ext cx="66153" cy="89268"/>
            </a:xfrm>
            <a:custGeom>
              <a:avLst/>
              <a:gdLst/>
              <a:ahLst/>
              <a:cxnLst/>
              <a:rect l="l" t="t" r="r" b="b"/>
              <a:pathLst>
                <a:path w="1082" h="1460" extrusionOk="0">
                  <a:moveTo>
                    <a:pt x="188" y="0"/>
                  </a:moveTo>
                  <a:cubicBezTo>
                    <a:pt x="134" y="0"/>
                    <a:pt x="81" y="40"/>
                    <a:pt x="67" y="93"/>
                  </a:cubicBezTo>
                  <a:cubicBezTo>
                    <a:pt x="0" y="348"/>
                    <a:pt x="281" y="669"/>
                    <a:pt x="388" y="869"/>
                  </a:cubicBezTo>
                  <a:cubicBezTo>
                    <a:pt x="509" y="1097"/>
                    <a:pt x="682" y="1377"/>
                    <a:pt x="937" y="1458"/>
                  </a:cubicBezTo>
                  <a:cubicBezTo>
                    <a:pt x="943" y="1459"/>
                    <a:pt x="949" y="1459"/>
                    <a:pt x="955" y="1459"/>
                  </a:cubicBezTo>
                  <a:cubicBezTo>
                    <a:pt x="1017" y="1459"/>
                    <a:pt x="1081" y="1398"/>
                    <a:pt x="1057" y="1338"/>
                  </a:cubicBezTo>
                  <a:cubicBezTo>
                    <a:pt x="964" y="1083"/>
                    <a:pt x="816" y="842"/>
                    <a:pt x="709" y="602"/>
                  </a:cubicBezTo>
                  <a:cubicBezTo>
                    <a:pt x="602" y="388"/>
                    <a:pt x="482" y="0"/>
                    <a:pt x="18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4434;p64"/>
            <p:cNvSpPr/>
            <p:nvPr/>
          </p:nvSpPr>
          <p:spPr>
            <a:xfrm flipH="1">
              <a:off x="7958846" y="3571921"/>
              <a:ext cx="57655" cy="80708"/>
            </a:xfrm>
            <a:custGeom>
              <a:avLst/>
              <a:gdLst/>
              <a:ahLst/>
              <a:cxnLst/>
              <a:rect l="l" t="t" r="r" b="b"/>
              <a:pathLst>
                <a:path w="943" h="1320" extrusionOk="0">
                  <a:moveTo>
                    <a:pt x="280" y="1"/>
                  </a:moveTo>
                  <a:cubicBezTo>
                    <a:pt x="141" y="1"/>
                    <a:pt x="0" y="173"/>
                    <a:pt x="90" y="323"/>
                  </a:cubicBezTo>
                  <a:cubicBezTo>
                    <a:pt x="277" y="630"/>
                    <a:pt x="425" y="992"/>
                    <a:pt x="665" y="1272"/>
                  </a:cubicBezTo>
                  <a:cubicBezTo>
                    <a:pt x="692" y="1306"/>
                    <a:pt x="724" y="1320"/>
                    <a:pt x="756" y="1320"/>
                  </a:cubicBezTo>
                  <a:cubicBezTo>
                    <a:pt x="851" y="1320"/>
                    <a:pt x="943" y="1195"/>
                    <a:pt x="892" y="1085"/>
                  </a:cubicBezTo>
                  <a:cubicBezTo>
                    <a:pt x="732" y="751"/>
                    <a:pt x="651" y="350"/>
                    <a:pt x="411" y="68"/>
                  </a:cubicBezTo>
                  <a:cubicBezTo>
                    <a:pt x="373" y="21"/>
                    <a:pt x="327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4435;p64"/>
            <p:cNvSpPr/>
            <p:nvPr/>
          </p:nvSpPr>
          <p:spPr>
            <a:xfrm flipH="1">
              <a:off x="8002806" y="3714197"/>
              <a:ext cx="91588" cy="126443"/>
            </a:xfrm>
            <a:custGeom>
              <a:avLst/>
              <a:gdLst/>
              <a:ahLst/>
              <a:cxnLst/>
              <a:rect l="l" t="t" r="r" b="b"/>
              <a:pathLst>
                <a:path w="1498" h="2068" extrusionOk="0">
                  <a:moveTo>
                    <a:pt x="161" y="0"/>
                  </a:moveTo>
                  <a:cubicBezTo>
                    <a:pt x="85" y="0"/>
                    <a:pt x="1" y="53"/>
                    <a:pt x="13" y="149"/>
                  </a:cubicBezTo>
                  <a:cubicBezTo>
                    <a:pt x="53" y="511"/>
                    <a:pt x="427" y="791"/>
                    <a:pt x="641" y="1072"/>
                  </a:cubicBezTo>
                  <a:cubicBezTo>
                    <a:pt x="869" y="1393"/>
                    <a:pt x="1069" y="1795"/>
                    <a:pt x="1364" y="2048"/>
                  </a:cubicBezTo>
                  <a:cubicBezTo>
                    <a:pt x="1381" y="2061"/>
                    <a:pt x="1401" y="2068"/>
                    <a:pt x="1420" y="2068"/>
                  </a:cubicBezTo>
                  <a:cubicBezTo>
                    <a:pt x="1460" y="2068"/>
                    <a:pt x="1497" y="2041"/>
                    <a:pt x="1497" y="1995"/>
                  </a:cubicBezTo>
                  <a:cubicBezTo>
                    <a:pt x="1485" y="1581"/>
                    <a:pt x="1217" y="1192"/>
                    <a:pt x="1003" y="858"/>
                  </a:cubicBezTo>
                  <a:cubicBezTo>
                    <a:pt x="829" y="577"/>
                    <a:pt x="548" y="83"/>
                    <a:pt x="186" y="2"/>
                  </a:cubicBezTo>
                  <a:cubicBezTo>
                    <a:pt x="178" y="1"/>
                    <a:pt x="169" y="0"/>
                    <a:pt x="16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4436;p64"/>
            <p:cNvSpPr/>
            <p:nvPr/>
          </p:nvSpPr>
          <p:spPr>
            <a:xfrm flipH="1">
              <a:off x="7978410" y="3697077"/>
              <a:ext cx="55515" cy="74349"/>
            </a:xfrm>
            <a:custGeom>
              <a:avLst/>
              <a:gdLst/>
              <a:ahLst/>
              <a:cxnLst/>
              <a:rect l="l" t="t" r="r" b="b"/>
              <a:pathLst>
                <a:path w="908" h="1216" extrusionOk="0">
                  <a:moveTo>
                    <a:pt x="241" y="1"/>
                  </a:moveTo>
                  <a:cubicBezTo>
                    <a:pt x="187" y="1"/>
                    <a:pt x="134" y="1"/>
                    <a:pt x="107" y="54"/>
                  </a:cubicBezTo>
                  <a:cubicBezTo>
                    <a:pt x="0" y="242"/>
                    <a:pt x="161" y="443"/>
                    <a:pt x="241" y="603"/>
                  </a:cubicBezTo>
                  <a:cubicBezTo>
                    <a:pt x="362" y="803"/>
                    <a:pt x="482" y="1005"/>
                    <a:pt x="642" y="1178"/>
                  </a:cubicBezTo>
                  <a:cubicBezTo>
                    <a:pt x="672" y="1204"/>
                    <a:pt x="703" y="1215"/>
                    <a:pt x="734" y="1215"/>
                  </a:cubicBezTo>
                  <a:cubicBezTo>
                    <a:pt x="828" y="1215"/>
                    <a:pt x="907" y="1109"/>
                    <a:pt x="856" y="1017"/>
                  </a:cubicBezTo>
                  <a:cubicBezTo>
                    <a:pt x="749" y="817"/>
                    <a:pt x="656" y="616"/>
                    <a:pt x="549" y="416"/>
                  </a:cubicBezTo>
                  <a:cubicBezTo>
                    <a:pt x="482" y="268"/>
                    <a:pt x="428" y="28"/>
                    <a:pt x="2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4437;p64"/>
            <p:cNvSpPr/>
            <p:nvPr/>
          </p:nvSpPr>
          <p:spPr>
            <a:xfrm flipH="1">
              <a:off x="8013872" y="3846262"/>
              <a:ext cx="75569" cy="95015"/>
            </a:xfrm>
            <a:custGeom>
              <a:avLst/>
              <a:gdLst/>
              <a:ahLst/>
              <a:cxnLst/>
              <a:rect l="l" t="t" r="r" b="b"/>
              <a:pathLst>
                <a:path w="1236" h="1554" extrusionOk="0">
                  <a:moveTo>
                    <a:pt x="227" y="1"/>
                  </a:moveTo>
                  <a:cubicBezTo>
                    <a:pt x="108" y="1"/>
                    <a:pt x="0" y="101"/>
                    <a:pt x="39" y="236"/>
                  </a:cubicBezTo>
                  <a:cubicBezTo>
                    <a:pt x="105" y="491"/>
                    <a:pt x="320" y="718"/>
                    <a:pt x="480" y="919"/>
                  </a:cubicBezTo>
                  <a:cubicBezTo>
                    <a:pt x="628" y="1119"/>
                    <a:pt x="774" y="1360"/>
                    <a:pt x="962" y="1507"/>
                  </a:cubicBezTo>
                  <a:cubicBezTo>
                    <a:pt x="997" y="1539"/>
                    <a:pt x="1036" y="1553"/>
                    <a:pt x="1073" y="1553"/>
                  </a:cubicBezTo>
                  <a:cubicBezTo>
                    <a:pt x="1161" y="1553"/>
                    <a:pt x="1235" y="1473"/>
                    <a:pt x="1216" y="1360"/>
                  </a:cubicBezTo>
                  <a:cubicBezTo>
                    <a:pt x="1176" y="1146"/>
                    <a:pt x="1015" y="946"/>
                    <a:pt x="881" y="771"/>
                  </a:cubicBezTo>
                  <a:cubicBezTo>
                    <a:pt x="721" y="530"/>
                    <a:pt x="574" y="236"/>
                    <a:pt x="360" y="49"/>
                  </a:cubicBezTo>
                  <a:cubicBezTo>
                    <a:pt x="319" y="16"/>
                    <a:pt x="272" y="1"/>
                    <a:pt x="22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4438;p64"/>
            <p:cNvSpPr/>
            <p:nvPr/>
          </p:nvSpPr>
          <p:spPr>
            <a:xfrm flipH="1">
              <a:off x="7996080" y="4017764"/>
              <a:ext cx="55332" cy="88534"/>
            </a:xfrm>
            <a:custGeom>
              <a:avLst/>
              <a:gdLst/>
              <a:ahLst/>
              <a:cxnLst/>
              <a:rect l="l" t="t" r="r" b="b"/>
              <a:pathLst>
                <a:path w="905" h="1448" extrusionOk="0">
                  <a:moveTo>
                    <a:pt x="221" y="0"/>
                  </a:moveTo>
                  <a:cubicBezTo>
                    <a:pt x="116" y="0"/>
                    <a:pt x="1" y="114"/>
                    <a:pt x="19" y="240"/>
                  </a:cubicBezTo>
                  <a:cubicBezTo>
                    <a:pt x="59" y="454"/>
                    <a:pt x="193" y="655"/>
                    <a:pt x="300" y="855"/>
                  </a:cubicBezTo>
                  <a:cubicBezTo>
                    <a:pt x="407" y="1043"/>
                    <a:pt x="527" y="1244"/>
                    <a:pt x="675" y="1417"/>
                  </a:cubicBezTo>
                  <a:cubicBezTo>
                    <a:pt x="696" y="1438"/>
                    <a:pt x="722" y="1447"/>
                    <a:pt x="749" y="1447"/>
                  </a:cubicBezTo>
                  <a:cubicBezTo>
                    <a:pt x="825" y="1447"/>
                    <a:pt x="905" y="1376"/>
                    <a:pt x="875" y="1297"/>
                  </a:cubicBezTo>
                  <a:cubicBezTo>
                    <a:pt x="808" y="1110"/>
                    <a:pt x="701" y="923"/>
                    <a:pt x="621" y="736"/>
                  </a:cubicBezTo>
                  <a:cubicBezTo>
                    <a:pt x="514" y="534"/>
                    <a:pt x="447" y="308"/>
                    <a:pt x="353" y="94"/>
                  </a:cubicBezTo>
                  <a:cubicBezTo>
                    <a:pt x="323" y="28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4439;p64"/>
            <p:cNvSpPr/>
            <p:nvPr/>
          </p:nvSpPr>
          <p:spPr>
            <a:xfrm flipH="1">
              <a:off x="7993879" y="4117241"/>
              <a:ext cx="71962" cy="80953"/>
            </a:xfrm>
            <a:custGeom>
              <a:avLst/>
              <a:gdLst/>
              <a:ahLst/>
              <a:cxnLst/>
              <a:rect l="l" t="t" r="r" b="b"/>
              <a:pathLst>
                <a:path w="1177" h="1324" extrusionOk="0">
                  <a:moveTo>
                    <a:pt x="114" y="1"/>
                  </a:moveTo>
                  <a:cubicBezTo>
                    <a:pt x="70" y="1"/>
                    <a:pt x="28" y="40"/>
                    <a:pt x="28" y="85"/>
                  </a:cubicBezTo>
                  <a:cubicBezTo>
                    <a:pt x="1" y="593"/>
                    <a:pt x="549" y="1008"/>
                    <a:pt x="897" y="1288"/>
                  </a:cubicBezTo>
                  <a:cubicBezTo>
                    <a:pt x="927" y="1313"/>
                    <a:pt x="960" y="1324"/>
                    <a:pt x="992" y="1324"/>
                  </a:cubicBezTo>
                  <a:cubicBezTo>
                    <a:pt x="1095" y="1324"/>
                    <a:pt x="1177" y="1207"/>
                    <a:pt x="1084" y="1115"/>
                  </a:cubicBezTo>
                  <a:cubicBezTo>
                    <a:pt x="911" y="941"/>
                    <a:pt x="750" y="767"/>
                    <a:pt x="589" y="580"/>
                  </a:cubicBezTo>
                  <a:cubicBezTo>
                    <a:pt x="442" y="393"/>
                    <a:pt x="335" y="192"/>
                    <a:pt x="174" y="31"/>
                  </a:cubicBezTo>
                  <a:cubicBezTo>
                    <a:pt x="157" y="10"/>
                    <a:pt x="136" y="1"/>
                    <a:pt x="11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4440;p64"/>
            <p:cNvSpPr/>
            <p:nvPr/>
          </p:nvSpPr>
          <p:spPr>
            <a:xfrm flipH="1">
              <a:off x="7818101" y="3744462"/>
              <a:ext cx="104305" cy="122896"/>
            </a:xfrm>
            <a:custGeom>
              <a:avLst/>
              <a:gdLst/>
              <a:ahLst/>
              <a:cxnLst/>
              <a:rect l="l" t="t" r="r" b="b"/>
              <a:pathLst>
                <a:path w="1706" h="2010" extrusionOk="0">
                  <a:moveTo>
                    <a:pt x="1551" y="1"/>
                  </a:moveTo>
                  <a:cubicBezTo>
                    <a:pt x="1546" y="1"/>
                    <a:pt x="1540" y="1"/>
                    <a:pt x="1534" y="2"/>
                  </a:cubicBezTo>
                  <a:cubicBezTo>
                    <a:pt x="1160" y="2"/>
                    <a:pt x="812" y="497"/>
                    <a:pt x="598" y="751"/>
                  </a:cubicBezTo>
                  <a:cubicBezTo>
                    <a:pt x="330" y="1072"/>
                    <a:pt x="36" y="1460"/>
                    <a:pt x="9" y="1874"/>
                  </a:cubicBezTo>
                  <a:cubicBezTo>
                    <a:pt x="1" y="1965"/>
                    <a:pt x="72" y="2010"/>
                    <a:pt x="145" y="2010"/>
                  </a:cubicBezTo>
                  <a:cubicBezTo>
                    <a:pt x="191" y="2010"/>
                    <a:pt x="237" y="1991"/>
                    <a:pt x="263" y="1955"/>
                  </a:cubicBezTo>
                  <a:cubicBezTo>
                    <a:pt x="504" y="1607"/>
                    <a:pt x="691" y="1273"/>
                    <a:pt x="972" y="965"/>
                  </a:cubicBezTo>
                  <a:cubicBezTo>
                    <a:pt x="1186" y="738"/>
                    <a:pt x="1614" y="497"/>
                    <a:pt x="1681" y="189"/>
                  </a:cubicBezTo>
                  <a:cubicBezTo>
                    <a:pt x="1706" y="101"/>
                    <a:pt x="1648" y="1"/>
                    <a:pt x="155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4441;p64"/>
            <p:cNvSpPr/>
            <p:nvPr/>
          </p:nvSpPr>
          <p:spPr>
            <a:xfrm flipH="1">
              <a:off x="7777871" y="3845284"/>
              <a:ext cx="136648" cy="108650"/>
            </a:xfrm>
            <a:custGeom>
              <a:avLst/>
              <a:gdLst/>
              <a:ahLst/>
              <a:cxnLst/>
              <a:rect l="l" t="t" r="r" b="b"/>
              <a:pathLst>
                <a:path w="2235" h="1777" extrusionOk="0">
                  <a:moveTo>
                    <a:pt x="1996" y="1"/>
                  </a:moveTo>
                  <a:cubicBezTo>
                    <a:pt x="1977" y="1"/>
                    <a:pt x="1958" y="4"/>
                    <a:pt x="1940" y="11"/>
                  </a:cubicBezTo>
                  <a:cubicBezTo>
                    <a:pt x="1512" y="118"/>
                    <a:pt x="1191" y="400"/>
                    <a:pt x="883" y="707"/>
                  </a:cubicBezTo>
                  <a:cubicBezTo>
                    <a:pt x="576" y="1001"/>
                    <a:pt x="228" y="1336"/>
                    <a:pt x="27" y="1711"/>
                  </a:cubicBezTo>
                  <a:cubicBezTo>
                    <a:pt x="0" y="1737"/>
                    <a:pt x="27" y="1777"/>
                    <a:pt x="67" y="1777"/>
                  </a:cubicBezTo>
                  <a:cubicBezTo>
                    <a:pt x="482" y="1657"/>
                    <a:pt x="816" y="1242"/>
                    <a:pt x="1124" y="962"/>
                  </a:cubicBezTo>
                  <a:cubicBezTo>
                    <a:pt x="1352" y="760"/>
                    <a:pt x="1578" y="587"/>
                    <a:pt x="1860" y="466"/>
                  </a:cubicBezTo>
                  <a:cubicBezTo>
                    <a:pt x="2033" y="400"/>
                    <a:pt x="2140" y="413"/>
                    <a:pt x="2220" y="225"/>
                  </a:cubicBezTo>
                  <a:cubicBezTo>
                    <a:pt x="2234" y="186"/>
                    <a:pt x="2208" y="132"/>
                    <a:pt x="2181" y="106"/>
                  </a:cubicBezTo>
                  <a:lnTo>
                    <a:pt x="2140" y="65"/>
                  </a:lnTo>
                  <a:cubicBezTo>
                    <a:pt x="2101" y="26"/>
                    <a:pt x="2048" y="1"/>
                    <a:pt x="199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4442;p64"/>
            <p:cNvSpPr/>
            <p:nvPr/>
          </p:nvSpPr>
          <p:spPr>
            <a:xfrm flipH="1">
              <a:off x="7824521" y="3983586"/>
              <a:ext cx="98191" cy="100824"/>
            </a:xfrm>
            <a:custGeom>
              <a:avLst/>
              <a:gdLst/>
              <a:ahLst/>
              <a:cxnLst/>
              <a:rect l="l" t="t" r="r" b="b"/>
              <a:pathLst>
                <a:path w="1606" h="1649" extrusionOk="0">
                  <a:moveTo>
                    <a:pt x="1341" y="1"/>
                  </a:moveTo>
                  <a:cubicBezTo>
                    <a:pt x="1071" y="1"/>
                    <a:pt x="744" y="435"/>
                    <a:pt x="616" y="585"/>
                  </a:cubicBezTo>
                  <a:lnTo>
                    <a:pt x="214" y="1147"/>
                  </a:lnTo>
                  <a:cubicBezTo>
                    <a:pt x="148" y="1241"/>
                    <a:pt x="0" y="1402"/>
                    <a:pt x="0" y="1521"/>
                  </a:cubicBezTo>
                  <a:cubicBezTo>
                    <a:pt x="0" y="1575"/>
                    <a:pt x="41" y="1628"/>
                    <a:pt x="94" y="1642"/>
                  </a:cubicBezTo>
                  <a:cubicBezTo>
                    <a:pt x="111" y="1647"/>
                    <a:pt x="127" y="1649"/>
                    <a:pt x="144" y="1649"/>
                  </a:cubicBezTo>
                  <a:cubicBezTo>
                    <a:pt x="387" y="1649"/>
                    <a:pt x="665" y="1217"/>
                    <a:pt x="790" y="1067"/>
                  </a:cubicBezTo>
                  <a:cubicBezTo>
                    <a:pt x="924" y="906"/>
                    <a:pt x="1058" y="746"/>
                    <a:pt x="1218" y="612"/>
                  </a:cubicBezTo>
                  <a:cubicBezTo>
                    <a:pt x="1311" y="519"/>
                    <a:pt x="1445" y="478"/>
                    <a:pt x="1525" y="385"/>
                  </a:cubicBezTo>
                  <a:cubicBezTo>
                    <a:pt x="1605" y="291"/>
                    <a:pt x="1605" y="184"/>
                    <a:pt x="1525" y="91"/>
                  </a:cubicBezTo>
                  <a:cubicBezTo>
                    <a:pt x="1470" y="27"/>
                    <a:pt x="1407" y="1"/>
                    <a:pt x="13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4443;p64"/>
            <p:cNvSpPr/>
            <p:nvPr/>
          </p:nvSpPr>
          <p:spPr>
            <a:xfrm flipH="1">
              <a:off x="7865485" y="4099204"/>
              <a:ext cx="55637" cy="57719"/>
            </a:xfrm>
            <a:custGeom>
              <a:avLst/>
              <a:gdLst/>
              <a:ahLst/>
              <a:cxnLst/>
              <a:rect l="l" t="t" r="r" b="b"/>
              <a:pathLst>
                <a:path w="910" h="944" extrusionOk="0">
                  <a:moveTo>
                    <a:pt x="724" y="1"/>
                  </a:moveTo>
                  <a:cubicBezTo>
                    <a:pt x="711" y="1"/>
                    <a:pt x="698" y="2"/>
                    <a:pt x="684" y="5"/>
                  </a:cubicBezTo>
                  <a:cubicBezTo>
                    <a:pt x="509" y="32"/>
                    <a:pt x="363" y="260"/>
                    <a:pt x="256" y="380"/>
                  </a:cubicBezTo>
                  <a:cubicBezTo>
                    <a:pt x="162" y="513"/>
                    <a:pt x="1" y="661"/>
                    <a:pt x="1" y="834"/>
                  </a:cubicBezTo>
                  <a:cubicBezTo>
                    <a:pt x="1" y="883"/>
                    <a:pt x="45" y="943"/>
                    <a:pt x="94" y="943"/>
                  </a:cubicBezTo>
                  <a:cubicBezTo>
                    <a:pt x="98" y="943"/>
                    <a:pt x="103" y="943"/>
                    <a:pt x="108" y="941"/>
                  </a:cubicBezTo>
                  <a:cubicBezTo>
                    <a:pt x="282" y="941"/>
                    <a:pt x="416" y="768"/>
                    <a:pt x="536" y="661"/>
                  </a:cubicBezTo>
                  <a:cubicBezTo>
                    <a:pt x="657" y="554"/>
                    <a:pt x="871" y="380"/>
                    <a:pt x="898" y="219"/>
                  </a:cubicBezTo>
                  <a:cubicBezTo>
                    <a:pt x="909" y="99"/>
                    <a:pt x="836" y="1"/>
                    <a:pt x="72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444;p64"/>
            <p:cNvSpPr/>
            <p:nvPr/>
          </p:nvSpPr>
          <p:spPr>
            <a:xfrm flipH="1">
              <a:off x="7868664" y="4174652"/>
              <a:ext cx="47934" cy="43778"/>
            </a:xfrm>
            <a:custGeom>
              <a:avLst/>
              <a:gdLst/>
              <a:ahLst/>
              <a:cxnLst/>
              <a:rect l="l" t="t" r="r" b="b"/>
              <a:pathLst>
                <a:path w="784" h="716" extrusionOk="0">
                  <a:moveTo>
                    <a:pt x="639" y="1"/>
                  </a:moveTo>
                  <a:cubicBezTo>
                    <a:pt x="504" y="1"/>
                    <a:pt x="403" y="102"/>
                    <a:pt x="315" y="203"/>
                  </a:cubicBezTo>
                  <a:cubicBezTo>
                    <a:pt x="208" y="323"/>
                    <a:pt x="114" y="417"/>
                    <a:pt x="48" y="563"/>
                  </a:cubicBezTo>
                  <a:cubicBezTo>
                    <a:pt x="0" y="624"/>
                    <a:pt x="59" y="715"/>
                    <a:pt x="129" y="715"/>
                  </a:cubicBezTo>
                  <a:cubicBezTo>
                    <a:pt x="138" y="715"/>
                    <a:pt x="146" y="714"/>
                    <a:pt x="155" y="711"/>
                  </a:cubicBezTo>
                  <a:cubicBezTo>
                    <a:pt x="315" y="670"/>
                    <a:pt x="422" y="590"/>
                    <a:pt x="542" y="497"/>
                  </a:cubicBezTo>
                  <a:cubicBezTo>
                    <a:pt x="663" y="390"/>
                    <a:pt x="783" y="283"/>
                    <a:pt x="783" y="109"/>
                  </a:cubicBezTo>
                  <a:cubicBezTo>
                    <a:pt x="783" y="42"/>
                    <a:pt x="730" y="2"/>
                    <a:pt x="663" y="2"/>
                  </a:cubicBezTo>
                  <a:cubicBezTo>
                    <a:pt x="655" y="1"/>
                    <a:pt x="647" y="1"/>
                    <a:pt x="639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4445;p64"/>
            <p:cNvSpPr/>
            <p:nvPr/>
          </p:nvSpPr>
          <p:spPr>
            <a:xfrm flipH="1">
              <a:off x="7463855" y="4471433"/>
              <a:ext cx="35889" cy="24335"/>
            </a:xfrm>
            <a:custGeom>
              <a:avLst/>
              <a:gdLst/>
              <a:ahLst/>
              <a:cxnLst/>
              <a:rect l="l" t="t" r="r" b="b"/>
              <a:pathLst>
                <a:path w="587" h="398" extrusionOk="0">
                  <a:moveTo>
                    <a:pt x="332" y="1"/>
                  </a:moveTo>
                  <a:cubicBezTo>
                    <a:pt x="245" y="1"/>
                    <a:pt x="177" y="39"/>
                    <a:pt x="118" y="97"/>
                  </a:cubicBezTo>
                  <a:cubicBezTo>
                    <a:pt x="91" y="124"/>
                    <a:pt x="65" y="164"/>
                    <a:pt x="38" y="204"/>
                  </a:cubicBezTo>
                  <a:cubicBezTo>
                    <a:pt x="25" y="244"/>
                    <a:pt x="25" y="284"/>
                    <a:pt x="11" y="311"/>
                  </a:cubicBezTo>
                  <a:cubicBezTo>
                    <a:pt x="0" y="357"/>
                    <a:pt x="39" y="394"/>
                    <a:pt x="75" y="394"/>
                  </a:cubicBezTo>
                  <a:cubicBezTo>
                    <a:pt x="81" y="394"/>
                    <a:pt x="86" y="393"/>
                    <a:pt x="91" y="391"/>
                  </a:cubicBezTo>
                  <a:cubicBezTo>
                    <a:pt x="78" y="385"/>
                    <a:pt x="71" y="381"/>
                    <a:pt x="73" y="381"/>
                  </a:cubicBezTo>
                  <a:cubicBezTo>
                    <a:pt x="75" y="381"/>
                    <a:pt x="85" y="385"/>
                    <a:pt x="105" y="391"/>
                  </a:cubicBezTo>
                  <a:cubicBezTo>
                    <a:pt x="114" y="396"/>
                    <a:pt x="122" y="397"/>
                    <a:pt x="128" y="397"/>
                  </a:cubicBezTo>
                  <a:cubicBezTo>
                    <a:pt x="142" y="397"/>
                    <a:pt x="154" y="391"/>
                    <a:pt x="172" y="391"/>
                  </a:cubicBezTo>
                  <a:cubicBezTo>
                    <a:pt x="212" y="391"/>
                    <a:pt x="266" y="391"/>
                    <a:pt x="305" y="378"/>
                  </a:cubicBezTo>
                  <a:cubicBezTo>
                    <a:pt x="386" y="378"/>
                    <a:pt x="480" y="325"/>
                    <a:pt x="519" y="257"/>
                  </a:cubicBezTo>
                  <a:lnTo>
                    <a:pt x="546" y="231"/>
                  </a:lnTo>
                  <a:cubicBezTo>
                    <a:pt x="587" y="191"/>
                    <a:pt x="587" y="124"/>
                    <a:pt x="546" y="97"/>
                  </a:cubicBezTo>
                  <a:cubicBezTo>
                    <a:pt x="533" y="70"/>
                    <a:pt x="519" y="70"/>
                    <a:pt x="493" y="57"/>
                  </a:cubicBezTo>
                  <a:cubicBezTo>
                    <a:pt x="466" y="17"/>
                    <a:pt x="412" y="4"/>
                    <a:pt x="373" y="4"/>
                  </a:cubicBezTo>
                  <a:cubicBezTo>
                    <a:pt x="359" y="2"/>
                    <a:pt x="345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4446;p64"/>
            <p:cNvSpPr/>
            <p:nvPr/>
          </p:nvSpPr>
          <p:spPr>
            <a:xfrm flipH="1">
              <a:off x="7393482" y="4470760"/>
              <a:ext cx="32771" cy="27147"/>
            </a:xfrm>
            <a:custGeom>
              <a:avLst/>
              <a:gdLst/>
              <a:ahLst/>
              <a:cxnLst/>
              <a:rect l="l" t="t" r="r" b="b"/>
              <a:pathLst>
                <a:path w="536" h="444" extrusionOk="0">
                  <a:moveTo>
                    <a:pt x="307" y="1"/>
                  </a:moveTo>
                  <a:cubicBezTo>
                    <a:pt x="268" y="1"/>
                    <a:pt x="241" y="15"/>
                    <a:pt x="200" y="28"/>
                  </a:cubicBezTo>
                  <a:cubicBezTo>
                    <a:pt x="0" y="68"/>
                    <a:pt x="0" y="375"/>
                    <a:pt x="200" y="429"/>
                  </a:cubicBezTo>
                  <a:cubicBezTo>
                    <a:pt x="241" y="443"/>
                    <a:pt x="268" y="443"/>
                    <a:pt x="307" y="443"/>
                  </a:cubicBezTo>
                  <a:cubicBezTo>
                    <a:pt x="314" y="443"/>
                    <a:pt x="321" y="444"/>
                    <a:pt x="327" y="444"/>
                  </a:cubicBezTo>
                  <a:cubicBezTo>
                    <a:pt x="440" y="444"/>
                    <a:pt x="535" y="342"/>
                    <a:pt x="535" y="229"/>
                  </a:cubicBezTo>
                  <a:cubicBezTo>
                    <a:pt x="535" y="108"/>
                    <a:pt x="42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4447;p64"/>
            <p:cNvSpPr/>
            <p:nvPr/>
          </p:nvSpPr>
          <p:spPr>
            <a:xfrm flipH="1">
              <a:off x="7416410" y="4442941"/>
              <a:ext cx="40414" cy="20788"/>
            </a:xfrm>
            <a:custGeom>
              <a:avLst/>
              <a:gdLst/>
              <a:ahLst/>
              <a:cxnLst/>
              <a:rect l="l" t="t" r="r" b="b"/>
              <a:pathLst>
                <a:path w="661" h="340" extrusionOk="0">
                  <a:moveTo>
                    <a:pt x="353" y="1"/>
                  </a:moveTo>
                  <a:cubicBezTo>
                    <a:pt x="259" y="15"/>
                    <a:pt x="165" y="81"/>
                    <a:pt x="99" y="135"/>
                  </a:cubicBezTo>
                  <a:cubicBezTo>
                    <a:pt x="1" y="208"/>
                    <a:pt x="94" y="339"/>
                    <a:pt x="193" y="339"/>
                  </a:cubicBezTo>
                  <a:cubicBezTo>
                    <a:pt x="201" y="339"/>
                    <a:pt x="210" y="338"/>
                    <a:pt x="219" y="336"/>
                  </a:cubicBezTo>
                  <a:cubicBezTo>
                    <a:pt x="246" y="329"/>
                    <a:pt x="276" y="329"/>
                    <a:pt x="308" y="329"/>
                  </a:cubicBezTo>
                  <a:cubicBezTo>
                    <a:pt x="339" y="329"/>
                    <a:pt x="373" y="329"/>
                    <a:pt x="406" y="322"/>
                  </a:cubicBezTo>
                  <a:cubicBezTo>
                    <a:pt x="460" y="322"/>
                    <a:pt x="527" y="282"/>
                    <a:pt x="580" y="256"/>
                  </a:cubicBezTo>
                  <a:cubicBezTo>
                    <a:pt x="647" y="215"/>
                    <a:pt x="661" y="108"/>
                    <a:pt x="580" y="68"/>
                  </a:cubicBezTo>
                  <a:cubicBezTo>
                    <a:pt x="513" y="42"/>
                    <a:pt x="433" y="1"/>
                    <a:pt x="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4448;p64"/>
            <p:cNvSpPr/>
            <p:nvPr/>
          </p:nvSpPr>
          <p:spPr>
            <a:xfrm flipH="1">
              <a:off x="7343653" y="4217023"/>
              <a:ext cx="29408" cy="21522"/>
            </a:xfrm>
            <a:custGeom>
              <a:avLst/>
              <a:gdLst/>
              <a:ahLst/>
              <a:cxnLst/>
              <a:rect l="l" t="t" r="r" b="b"/>
              <a:pathLst>
                <a:path w="481" h="352" extrusionOk="0">
                  <a:moveTo>
                    <a:pt x="221" y="1"/>
                  </a:moveTo>
                  <a:cubicBezTo>
                    <a:pt x="172" y="1"/>
                    <a:pt x="138" y="25"/>
                    <a:pt x="93" y="58"/>
                  </a:cubicBezTo>
                  <a:cubicBezTo>
                    <a:pt x="53" y="84"/>
                    <a:pt x="40" y="125"/>
                    <a:pt x="40" y="165"/>
                  </a:cubicBezTo>
                  <a:cubicBezTo>
                    <a:pt x="26" y="191"/>
                    <a:pt x="26" y="218"/>
                    <a:pt x="13" y="245"/>
                  </a:cubicBezTo>
                  <a:cubicBezTo>
                    <a:pt x="1" y="291"/>
                    <a:pt x="39" y="328"/>
                    <a:pt x="85" y="328"/>
                  </a:cubicBezTo>
                  <a:cubicBezTo>
                    <a:pt x="92" y="328"/>
                    <a:pt x="99" y="327"/>
                    <a:pt x="106" y="325"/>
                  </a:cubicBezTo>
                  <a:lnTo>
                    <a:pt x="120" y="325"/>
                  </a:lnTo>
                  <a:cubicBezTo>
                    <a:pt x="147" y="339"/>
                    <a:pt x="174" y="339"/>
                    <a:pt x="200" y="339"/>
                  </a:cubicBezTo>
                  <a:cubicBezTo>
                    <a:pt x="160" y="339"/>
                    <a:pt x="174" y="339"/>
                    <a:pt x="227" y="352"/>
                  </a:cubicBezTo>
                  <a:cubicBezTo>
                    <a:pt x="240" y="352"/>
                    <a:pt x="267" y="339"/>
                    <a:pt x="281" y="339"/>
                  </a:cubicBezTo>
                  <a:cubicBezTo>
                    <a:pt x="334" y="325"/>
                    <a:pt x="374" y="312"/>
                    <a:pt x="414" y="286"/>
                  </a:cubicBezTo>
                  <a:cubicBezTo>
                    <a:pt x="454" y="259"/>
                    <a:pt x="481" y="205"/>
                    <a:pt x="468" y="152"/>
                  </a:cubicBezTo>
                  <a:cubicBezTo>
                    <a:pt x="427" y="58"/>
                    <a:pt x="361" y="18"/>
                    <a:pt x="254" y="4"/>
                  </a:cubicBezTo>
                  <a:cubicBezTo>
                    <a:pt x="242" y="2"/>
                    <a:pt x="23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4449;p64"/>
            <p:cNvSpPr/>
            <p:nvPr/>
          </p:nvSpPr>
          <p:spPr>
            <a:xfrm flipH="1">
              <a:off x="7311738" y="4229557"/>
              <a:ext cx="27085" cy="21583"/>
            </a:xfrm>
            <a:custGeom>
              <a:avLst/>
              <a:gdLst/>
              <a:ahLst/>
              <a:cxnLst/>
              <a:rect l="l" t="t" r="r" b="b"/>
              <a:pathLst>
                <a:path w="443" h="353" extrusionOk="0">
                  <a:moveTo>
                    <a:pt x="256" y="0"/>
                  </a:moveTo>
                  <a:cubicBezTo>
                    <a:pt x="202" y="0"/>
                    <a:pt x="149" y="13"/>
                    <a:pt x="95" y="40"/>
                  </a:cubicBezTo>
                  <a:cubicBezTo>
                    <a:pt x="1" y="93"/>
                    <a:pt x="1" y="254"/>
                    <a:pt x="95" y="307"/>
                  </a:cubicBezTo>
                  <a:cubicBezTo>
                    <a:pt x="122" y="307"/>
                    <a:pt x="135" y="321"/>
                    <a:pt x="161" y="334"/>
                  </a:cubicBezTo>
                  <a:cubicBezTo>
                    <a:pt x="167" y="334"/>
                    <a:pt x="170" y="334"/>
                    <a:pt x="171" y="334"/>
                  </a:cubicBezTo>
                  <a:lnTo>
                    <a:pt x="171" y="334"/>
                  </a:lnTo>
                  <a:cubicBezTo>
                    <a:pt x="184" y="342"/>
                    <a:pt x="193" y="348"/>
                    <a:pt x="202" y="348"/>
                  </a:cubicBezTo>
                  <a:cubicBezTo>
                    <a:pt x="215" y="351"/>
                    <a:pt x="230" y="353"/>
                    <a:pt x="246" y="353"/>
                  </a:cubicBezTo>
                  <a:cubicBezTo>
                    <a:pt x="293" y="353"/>
                    <a:pt x="346" y="338"/>
                    <a:pt x="375" y="307"/>
                  </a:cubicBezTo>
                  <a:cubicBezTo>
                    <a:pt x="416" y="254"/>
                    <a:pt x="443" y="200"/>
                    <a:pt x="429" y="134"/>
                  </a:cubicBezTo>
                  <a:cubicBezTo>
                    <a:pt x="402" y="54"/>
                    <a:pt x="336" y="0"/>
                    <a:pt x="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4450;p64"/>
            <p:cNvSpPr/>
            <p:nvPr/>
          </p:nvSpPr>
          <p:spPr>
            <a:xfrm flipH="1">
              <a:off x="7280617" y="4260250"/>
              <a:ext cx="23845" cy="21400"/>
            </a:xfrm>
            <a:custGeom>
              <a:avLst/>
              <a:gdLst/>
              <a:ahLst/>
              <a:cxnLst/>
              <a:rect l="l" t="t" r="r" b="b"/>
              <a:pathLst>
                <a:path w="390" h="350" extrusionOk="0">
                  <a:moveTo>
                    <a:pt x="198" y="1"/>
                  </a:moveTo>
                  <a:cubicBezTo>
                    <a:pt x="152" y="1"/>
                    <a:pt x="103" y="17"/>
                    <a:pt x="68" y="46"/>
                  </a:cubicBezTo>
                  <a:cubicBezTo>
                    <a:pt x="1" y="126"/>
                    <a:pt x="1" y="274"/>
                    <a:pt x="108" y="328"/>
                  </a:cubicBezTo>
                  <a:cubicBezTo>
                    <a:pt x="139" y="340"/>
                    <a:pt x="173" y="349"/>
                    <a:pt x="207" y="349"/>
                  </a:cubicBezTo>
                  <a:cubicBezTo>
                    <a:pt x="246" y="349"/>
                    <a:pt x="286" y="337"/>
                    <a:pt x="322" y="301"/>
                  </a:cubicBezTo>
                  <a:cubicBezTo>
                    <a:pt x="389" y="247"/>
                    <a:pt x="375" y="153"/>
                    <a:pt x="336" y="87"/>
                  </a:cubicBezTo>
                  <a:cubicBezTo>
                    <a:pt x="313" y="27"/>
                    <a:pt x="257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4451;p64"/>
            <p:cNvSpPr/>
            <p:nvPr/>
          </p:nvSpPr>
          <p:spPr>
            <a:xfrm flipH="1">
              <a:off x="7405771" y="4290699"/>
              <a:ext cx="24639" cy="14735"/>
            </a:xfrm>
            <a:custGeom>
              <a:avLst/>
              <a:gdLst/>
              <a:ahLst/>
              <a:cxnLst/>
              <a:rect l="l" t="t" r="r" b="b"/>
              <a:pathLst>
                <a:path w="403" h="241" extrusionOk="0">
                  <a:moveTo>
                    <a:pt x="237" y="0"/>
                  </a:moveTo>
                  <a:cubicBezTo>
                    <a:pt x="141" y="0"/>
                    <a:pt x="22" y="70"/>
                    <a:pt x="1" y="164"/>
                  </a:cubicBezTo>
                  <a:cubicBezTo>
                    <a:pt x="1" y="177"/>
                    <a:pt x="1" y="217"/>
                    <a:pt x="28" y="231"/>
                  </a:cubicBezTo>
                  <a:cubicBezTo>
                    <a:pt x="48" y="237"/>
                    <a:pt x="75" y="241"/>
                    <a:pt x="101" y="241"/>
                  </a:cubicBezTo>
                  <a:cubicBezTo>
                    <a:pt x="128" y="241"/>
                    <a:pt x="155" y="237"/>
                    <a:pt x="175" y="231"/>
                  </a:cubicBezTo>
                  <a:cubicBezTo>
                    <a:pt x="242" y="231"/>
                    <a:pt x="299" y="212"/>
                    <a:pt x="340" y="160"/>
                  </a:cubicBezTo>
                  <a:lnTo>
                    <a:pt x="340" y="160"/>
                  </a:lnTo>
                  <a:cubicBezTo>
                    <a:pt x="345" y="156"/>
                    <a:pt x="353" y="151"/>
                    <a:pt x="362" y="151"/>
                  </a:cubicBezTo>
                  <a:cubicBezTo>
                    <a:pt x="402" y="124"/>
                    <a:pt x="402" y="57"/>
                    <a:pt x="362" y="44"/>
                  </a:cubicBezTo>
                  <a:cubicBezTo>
                    <a:pt x="349" y="30"/>
                    <a:pt x="322" y="30"/>
                    <a:pt x="309" y="17"/>
                  </a:cubicBezTo>
                  <a:cubicBezTo>
                    <a:pt x="289" y="5"/>
                    <a:pt x="264" y="0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4452;p64"/>
            <p:cNvSpPr/>
            <p:nvPr/>
          </p:nvSpPr>
          <p:spPr>
            <a:xfrm flipH="1">
              <a:off x="7348789" y="4308858"/>
              <a:ext cx="30020" cy="22990"/>
            </a:xfrm>
            <a:custGeom>
              <a:avLst/>
              <a:gdLst/>
              <a:ahLst/>
              <a:cxnLst/>
              <a:rect l="l" t="t" r="r" b="b"/>
              <a:pathLst>
                <a:path w="491" h="376" extrusionOk="0">
                  <a:moveTo>
                    <a:pt x="187" y="0"/>
                  </a:moveTo>
                  <a:cubicBezTo>
                    <a:pt x="54" y="0"/>
                    <a:pt x="0" y="134"/>
                    <a:pt x="40" y="255"/>
                  </a:cubicBezTo>
                  <a:cubicBezTo>
                    <a:pt x="80" y="335"/>
                    <a:pt x="161" y="375"/>
                    <a:pt x="241" y="375"/>
                  </a:cubicBezTo>
                  <a:cubicBezTo>
                    <a:pt x="246" y="375"/>
                    <a:pt x="250" y="375"/>
                    <a:pt x="255" y="375"/>
                  </a:cubicBezTo>
                  <a:cubicBezTo>
                    <a:pt x="407" y="375"/>
                    <a:pt x="491" y="158"/>
                    <a:pt x="375" y="68"/>
                  </a:cubicBezTo>
                  <a:cubicBezTo>
                    <a:pt x="321" y="14"/>
                    <a:pt x="268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4453;p64"/>
            <p:cNvSpPr/>
            <p:nvPr/>
          </p:nvSpPr>
          <p:spPr>
            <a:xfrm flipH="1">
              <a:off x="7359121" y="4275352"/>
              <a:ext cx="32037" cy="27025"/>
            </a:xfrm>
            <a:custGeom>
              <a:avLst/>
              <a:gdLst/>
              <a:ahLst/>
              <a:cxnLst/>
              <a:rect l="l" t="t" r="r" b="b"/>
              <a:pathLst>
                <a:path w="524" h="442" extrusionOk="0">
                  <a:moveTo>
                    <a:pt x="188" y="0"/>
                  </a:moveTo>
                  <a:cubicBezTo>
                    <a:pt x="122" y="0"/>
                    <a:pt x="54" y="40"/>
                    <a:pt x="42" y="107"/>
                  </a:cubicBezTo>
                  <a:cubicBezTo>
                    <a:pt x="1" y="227"/>
                    <a:pt x="28" y="348"/>
                    <a:pt x="135" y="415"/>
                  </a:cubicBezTo>
                  <a:cubicBezTo>
                    <a:pt x="175" y="441"/>
                    <a:pt x="215" y="441"/>
                    <a:pt x="256" y="441"/>
                  </a:cubicBezTo>
                  <a:cubicBezTo>
                    <a:pt x="336" y="441"/>
                    <a:pt x="402" y="415"/>
                    <a:pt x="456" y="361"/>
                  </a:cubicBezTo>
                  <a:cubicBezTo>
                    <a:pt x="496" y="334"/>
                    <a:pt x="523" y="295"/>
                    <a:pt x="509" y="241"/>
                  </a:cubicBezTo>
                  <a:cubicBezTo>
                    <a:pt x="496" y="201"/>
                    <a:pt x="456" y="174"/>
                    <a:pt x="416" y="147"/>
                  </a:cubicBezTo>
                  <a:cubicBezTo>
                    <a:pt x="402" y="134"/>
                    <a:pt x="389" y="134"/>
                    <a:pt x="375" y="120"/>
                  </a:cubicBezTo>
                  <a:cubicBezTo>
                    <a:pt x="363" y="120"/>
                    <a:pt x="349" y="107"/>
                    <a:pt x="336" y="107"/>
                  </a:cubicBezTo>
                  <a:cubicBezTo>
                    <a:pt x="322" y="67"/>
                    <a:pt x="282" y="27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4454;p64"/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4455;p64"/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4456;p64"/>
            <p:cNvSpPr/>
            <p:nvPr/>
          </p:nvSpPr>
          <p:spPr>
            <a:xfrm flipH="1">
              <a:off x="7367314" y="4282689"/>
              <a:ext cx="917" cy="917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0"/>
                  </a:moveTo>
                  <a:lnTo>
                    <a:pt x="0" y="14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4457;p64"/>
            <p:cNvSpPr/>
            <p:nvPr/>
          </p:nvSpPr>
          <p:spPr>
            <a:xfrm flipH="1">
              <a:off x="7082706" y="4396412"/>
              <a:ext cx="1712" cy="2446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3" y="0"/>
                  </a:moveTo>
                  <a:cubicBezTo>
                    <a:pt x="0" y="0"/>
                    <a:pt x="0" y="40"/>
                    <a:pt x="13" y="40"/>
                  </a:cubicBezTo>
                  <a:cubicBezTo>
                    <a:pt x="27" y="40"/>
                    <a:pt x="27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4458;p64"/>
            <p:cNvSpPr/>
            <p:nvPr/>
          </p:nvSpPr>
          <p:spPr>
            <a:xfrm flipH="1">
              <a:off x="7080322" y="4406745"/>
              <a:ext cx="45060" cy="22684"/>
            </a:xfrm>
            <a:custGeom>
              <a:avLst/>
              <a:gdLst/>
              <a:ahLst/>
              <a:cxnLst/>
              <a:rect l="l" t="t" r="r" b="b"/>
              <a:pathLst>
                <a:path w="737" h="371" extrusionOk="0">
                  <a:moveTo>
                    <a:pt x="227" y="0"/>
                  </a:moveTo>
                  <a:cubicBezTo>
                    <a:pt x="47" y="0"/>
                    <a:pt x="1" y="238"/>
                    <a:pt x="175" y="313"/>
                  </a:cubicBezTo>
                  <a:cubicBezTo>
                    <a:pt x="248" y="343"/>
                    <a:pt x="356" y="370"/>
                    <a:pt x="456" y="370"/>
                  </a:cubicBezTo>
                  <a:cubicBezTo>
                    <a:pt x="578" y="370"/>
                    <a:pt x="688" y="330"/>
                    <a:pt x="710" y="206"/>
                  </a:cubicBezTo>
                  <a:cubicBezTo>
                    <a:pt x="737" y="85"/>
                    <a:pt x="617" y="4"/>
                    <a:pt x="510" y="4"/>
                  </a:cubicBezTo>
                  <a:cubicBezTo>
                    <a:pt x="456" y="4"/>
                    <a:pt x="403" y="11"/>
                    <a:pt x="349" y="11"/>
                  </a:cubicBezTo>
                  <a:cubicBezTo>
                    <a:pt x="323" y="11"/>
                    <a:pt x="296" y="9"/>
                    <a:pt x="269" y="4"/>
                  </a:cubicBezTo>
                  <a:cubicBezTo>
                    <a:pt x="255" y="2"/>
                    <a:pt x="2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4459;p64"/>
            <p:cNvSpPr/>
            <p:nvPr/>
          </p:nvSpPr>
          <p:spPr>
            <a:xfrm flipH="1">
              <a:off x="7119574" y="4476507"/>
              <a:ext cx="27024" cy="21339"/>
            </a:xfrm>
            <a:custGeom>
              <a:avLst/>
              <a:gdLst/>
              <a:ahLst/>
              <a:cxnLst/>
              <a:rect l="l" t="t" r="r" b="b"/>
              <a:pathLst>
                <a:path w="442" h="349" extrusionOk="0">
                  <a:moveTo>
                    <a:pt x="228" y="1"/>
                  </a:moveTo>
                  <a:cubicBezTo>
                    <a:pt x="1" y="1"/>
                    <a:pt x="1" y="349"/>
                    <a:pt x="228" y="349"/>
                  </a:cubicBezTo>
                  <a:cubicBezTo>
                    <a:pt x="442" y="349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4460;p64"/>
            <p:cNvSpPr/>
            <p:nvPr/>
          </p:nvSpPr>
          <p:spPr>
            <a:xfrm flipH="1">
              <a:off x="7119574" y="4476507"/>
              <a:ext cx="27024" cy="20483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228" y="1"/>
                  </a:moveTo>
                  <a:cubicBezTo>
                    <a:pt x="1" y="1"/>
                    <a:pt x="1" y="335"/>
                    <a:pt x="228" y="335"/>
                  </a:cubicBezTo>
                  <a:cubicBezTo>
                    <a:pt x="442" y="335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4461;p64"/>
            <p:cNvSpPr/>
            <p:nvPr/>
          </p:nvSpPr>
          <p:spPr>
            <a:xfrm flipH="1">
              <a:off x="7706764" y="4507812"/>
              <a:ext cx="31120" cy="18648"/>
            </a:xfrm>
            <a:custGeom>
              <a:avLst/>
              <a:gdLst/>
              <a:ahLst/>
              <a:cxnLst/>
              <a:rect l="l" t="t" r="r" b="b"/>
              <a:pathLst>
                <a:path w="509" h="305" extrusionOk="0">
                  <a:moveTo>
                    <a:pt x="295" y="0"/>
                  </a:moveTo>
                  <a:cubicBezTo>
                    <a:pt x="271" y="0"/>
                    <a:pt x="248" y="4"/>
                    <a:pt x="228" y="10"/>
                  </a:cubicBezTo>
                  <a:cubicBezTo>
                    <a:pt x="161" y="24"/>
                    <a:pt x="81" y="51"/>
                    <a:pt x="41" y="104"/>
                  </a:cubicBezTo>
                  <a:cubicBezTo>
                    <a:pt x="0" y="131"/>
                    <a:pt x="0" y="185"/>
                    <a:pt x="41" y="211"/>
                  </a:cubicBezTo>
                  <a:cubicBezTo>
                    <a:pt x="94" y="278"/>
                    <a:pt x="188" y="304"/>
                    <a:pt x="268" y="304"/>
                  </a:cubicBezTo>
                  <a:cubicBezTo>
                    <a:pt x="321" y="304"/>
                    <a:pt x="389" y="278"/>
                    <a:pt x="428" y="238"/>
                  </a:cubicBezTo>
                  <a:cubicBezTo>
                    <a:pt x="455" y="211"/>
                    <a:pt x="469" y="185"/>
                    <a:pt x="482" y="144"/>
                  </a:cubicBezTo>
                  <a:cubicBezTo>
                    <a:pt x="509" y="90"/>
                    <a:pt x="469" y="51"/>
                    <a:pt x="428" y="37"/>
                  </a:cubicBezTo>
                  <a:cubicBezTo>
                    <a:pt x="415" y="37"/>
                    <a:pt x="375" y="10"/>
                    <a:pt x="362" y="10"/>
                  </a:cubicBezTo>
                  <a:cubicBezTo>
                    <a:pt x="342" y="4"/>
                    <a:pt x="31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4462;p64"/>
            <p:cNvSpPr/>
            <p:nvPr/>
          </p:nvSpPr>
          <p:spPr>
            <a:xfrm flipH="1">
              <a:off x="7658464" y="4511541"/>
              <a:ext cx="20360" cy="15775"/>
            </a:xfrm>
            <a:custGeom>
              <a:avLst/>
              <a:gdLst/>
              <a:ahLst/>
              <a:cxnLst/>
              <a:rect l="l" t="t" r="r" b="b"/>
              <a:pathLst>
                <a:path w="333" h="258" extrusionOk="0">
                  <a:moveTo>
                    <a:pt x="134" y="1"/>
                  </a:moveTo>
                  <a:cubicBezTo>
                    <a:pt x="63" y="1"/>
                    <a:pt x="0" y="51"/>
                    <a:pt x="24" y="124"/>
                  </a:cubicBezTo>
                  <a:cubicBezTo>
                    <a:pt x="51" y="190"/>
                    <a:pt x="92" y="243"/>
                    <a:pt x="172" y="257"/>
                  </a:cubicBezTo>
                  <a:cubicBezTo>
                    <a:pt x="238" y="257"/>
                    <a:pt x="306" y="204"/>
                    <a:pt x="318" y="136"/>
                  </a:cubicBezTo>
                  <a:cubicBezTo>
                    <a:pt x="332" y="97"/>
                    <a:pt x="306" y="17"/>
                    <a:pt x="252" y="17"/>
                  </a:cubicBezTo>
                  <a:cubicBezTo>
                    <a:pt x="225" y="3"/>
                    <a:pt x="185" y="3"/>
                    <a:pt x="158" y="3"/>
                  </a:cubicBezTo>
                  <a:cubicBezTo>
                    <a:pt x="150" y="1"/>
                    <a:pt x="142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4463;p64"/>
            <p:cNvSpPr/>
            <p:nvPr/>
          </p:nvSpPr>
          <p:spPr>
            <a:xfrm flipH="1">
              <a:off x="7687933" y="4496929"/>
              <a:ext cx="4158" cy="3363"/>
            </a:xfrm>
            <a:custGeom>
              <a:avLst/>
              <a:gdLst/>
              <a:ahLst/>
              <a:cxnLst/>
              <a:rect l="l" t="t" r="r" b="b"/>
              <a:pathLst>
                <a:path w="68" h="55" extrusionOk="0">
                  <a:moveTo>
                    <a:pt x="27" y="1"/>
                  </a:moveTo>
                  <a:cubicBezTo>
                    <a:pt x="0" y="1"/>
                    <a:pt x="0" y="54"/>
                    <a:pt x="27" y="54"/>
                  </a:cubicBezTo>
                  <a:cubicBezTo>
                    <a:pt x="68" y="54"/>
                    <a:pt x="68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4464;p64"/>
            <p:cNvSpPr/>
            <p:nvPr/>
          </p:nvSpPr>
          <p:spPr>
            <a:xfrm flipH="1">
              <a:off x="7680596" y="4487207"/>
              <a:ext cx="23722" cy="14613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185" y="0"/>
                  </a:moveTo>
                  <a:cubicBezTo>
                    <a:pt x="102" y="0"/>
                    <a:pt x="23" y="39"/>
                    <a:pt x="0" y="133"/>
                  </a:cubicBezTo>
                  <a:cubicBezTo>
                    <a:pt x="0" y="160"/>
                    <a:pt x="13" y="200"/>
                    <a:pt x="40" y="213"/>
                  </a:cubicBezTo>
                  <a:cubicBezTo>
                    <a:pt x="71" y="231"/>
                    <a:pt x="107" y="239"/>
                    <a:pt x="144" y="239"/>
                  </a:cubicBezTo>
                  <a:cubicBezTo>
                    <a:pt x="218" y="239"/>
                    <a:pt x="295" y="209"/>
                    <a:pt x="348" y="174"/>
                  </a:cubicBezTo>
                  <a:cubicBezTo>
                    <a:pt x="388" y="147"/>
                    <a:pt x="388" y="80"/>
                    <a:pt x="348" y="53"/>
                  </a:cubicBezTo>
                  <a:cubicBezTo>
                    <a:pt x="304" y="20"/>
                    <a:pt x="243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4465;p64"/>
            <p:cNvSpPr/>
            <p:nvPr/>
          </p:nvSpPr>
          <p:spPr>
            <a:xfrm flipH="1">
              <a:off x="7612670" y="4520713"/>
              <a:ext cx="4219" cy="2446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68" y="40"/>
                    <a:pt x="68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4466;p64"/>
            <p:cNvSpPr/>
            <p:nvPr/>
          </p:nvSpPr>
          <p:spPr>
            <a:xfrm flipH="1">
              <a:off x="7629911" y="4476507"/>
              <a:ext cx="23722" cy="16447"/>
            </a:xfrm>
            <a:custGeom>
              <a:avLst/>
              <a:gdLst/>
              <a:ahLst/>
              <a:cxnLst/>
              <a:rect l="l" t="t" r="r" b="b"/>
              <a:pathLst>
                <a:path w="388" h="269" extrusionOk="0">
                  <a:moveTo>
                    <a:pt x="174" y="1"/>
                  </a:moveTo>
                  <a:cubicBezTo>
                    <a:pt x="1" y="1"/>
                    <a:pt x="1" y="268"/>
                    <a:pt x="174" y="268"/>
                  </a:cubicBezTo>
                  <a:cubicBezTo>
                    <a:pt x="268" y="268"/>
                    <a:pt x="388" y="255"/>
                    <a:pt x="388" y="135"/>
                  </a:cubicBezTo>
                  <a:cubicBezTo>
                    <a:pt x="388" y="14"/>
                    <a:pt x="268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4467;p64"/>
            <p:cNvSpPr/>
            <p:nvPr/>
          </p:nvSpPr>
          <p:spPr>
            <a:xfrm flipH="1">
              <a:off x="7503106" y="4213172"/>
              <a:ext cx="2507" cy="2507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41" y="40"/>
                    <a:pt x="4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4468;p64"/>
            <p:cNvSpPr/>
            <p:nvPr/>
          </p:nvSpPr>
          <p:spPr>
            <a:xfrm flipH="1">
              <a:off x="7479384" y="4206507"/>
              <a:ext cx="35217" cy="19566"/>
            </a:xfrm>
            <a:custGeom>
              <a:avLst/>
              <a:gdLst/>
              <a:ahLst/>
              <a:cxnLst/>
              <a:rect l="l" t="t" r="r" b="b"/>
              <a:pathLst>
                <a:path w="576" h="320" extrusionOk="0">
                  <a:moveTo>
                    <a:pt x="423" y="0"/>
                  </a:moveTo>
                  <a:cubicBezTo>
                    <a:pt x="388" y="0"/>
                    <a:pt x="353" y="8"/>
                    <a:pt x="322" y="16"/>
                  </a:cubicBezTo>
                  <a:cubicBezTo>
                    <a:pt x="227" y="42"/>
                    <a:pt x="134" y="83"/>
                    <a:pt x="54" y="137"/>
                  </a:cubicBezTo>
                  <a:cubicBezTo>
                    <a:pt x="1" y="163"/>
                    <a:pt x="1" y="244"/>
                    <a:pt x="54" y="270"/>
                  </a:cubicBezTo>
                  <a:cubicBezTo>
                    <a:pt x="110" y="301"/>
                    <a:pt x="194" y="320"/>
                    <a:pt x="280" y="320"/>
                  </a:cubicBezTo>
                  <a:cubicBezTo>
                    <a:pt x="419" y="320"/>
                    <a:pt x="559" y="269"/>
                    <a:pt x="575" y="137"/>
                  </a:cubicBezTo>
                  <a:cubicBezTo>
                    <a:pt x="575" y="96"/>
                    <a:pt x="536" y="42"/>
                    <a:pt x="495" y="16"/>
                  </a:cubicBezTo>
                  <a:cubicBezTo>
                    <a:pt x="473" y="4"/>
                    <a:pt x="448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4469;p64"/>
            <p:cNvSpPr/>
            <p:nvPr/>
          </p:nvSpPr>
          <p:spPr>
            <a:xfrm flipH="1">
              <a:off x="7503962" y="4235244"/>
              <a:ext cx="30264" cy="21339"/>
            </a:xfrm>
            <a:custGeom>
              <a:avLst/>
              <a:gdLst/>
              <a:ahLst/>
              <a:cxnLst/>
              <a:rect l="l" t="t" r="r" b="b"/>
              <a:pathLst>
                <a:path w="495" h="349" extrusionOk="0">
                  <a:moveTo>
                    <a:pt x="147" y="0"/>
                  </a:moveTo>
                  <a:cubicBezTo>
                    <a:pt x="108" y="0"/>
                    <a:pt x="54" y="27"/>
                    <a:pt x="40" y="54"/>
                  </a:cubicBezTo>
                  <a:cubicBezTo>
                    <a:pt x="1" y="161"/>
                    <a:pt x="40" y="241"/>
                    <a:pt x="120" y="309"/>
                  </a:cubicBezTo>
                  <a:cubicBezTo>
                    <a:pt x="160" y="335"/>
                    <a:pt x="211" y="349"/>
                    <a:pt x="261" y="349"/>
                  </a:cubicBezTo>
                  <a:cubicBezTo>
                    <a:pt x="311" y="349"/>
                    <a:pt x="362" y="335"/>
                    <a:pt x="402" y="309"/>
                  </a:cubicBezTo>
                  <a:cubicBezTo>
                    <a:pt x="468" y="268"/>
                    <a:pt x="495" y="202"/>
                    <a:pt x="482" y="134"/>
                  </a:cubicBezTo>
                  <a:cubicBezTo>
                    <a:pt x="455" y="54"/>
                    <a:pt x="388" y="14"/>
                    <a:pt x="322" y="14"/>
                  </a:cubicBezTo>
                  <a:lnTo>
                    <a:pt x="215" y="14"/>
                  </a:lnTo>
                  <a:cubicBezTo>
                    <a:pt x="188" y="14"/>
                    <a:pt x="174" y="0"/>
                    <a:pt x="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4470;p64"/>
            <p:cNvSpPr/>
            <p:nvPr/>
          </p:nvSpPr>
          <p:spPr>
            <a:xfrm flipH="1">
              <a:off x="7565347" y="4374952"/>
              <a:ext cx="19015" cy="1632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217" y="1"/>
                  </a:moveTo>
                  <a:cubicBezTo>
                    <a:pt x="209" y="1"/>
                    <a:pt x="200" y="1"/>
                    <a:pt x="191" y="3"/>
                  </a:cubicBezTo>
                  <a:cubicBezTo>
                    <a:pt x="125" y="16"/>
                    <a:pt x="84" y="84"/>
                    <a:pt x="45" y="137"/>
                  </a:cubicBezTo>
                  <a:cubicBezTo>
                    <a:pt x="0" y="192"/>
                    <a:pt x="57" y="267"/>
                    <a:pt x="124" y="267"/>
                  </a:cubicBezTo>
                  <a:cubicBezTo>
                    <a:pt x="137" y="267"/>
                    <a:pt x="151" y="264"/>
                    <a:pt x="165" y="257"/>
                  </a:cubicBezTo>
                  <a:cubicBezTo>
                    <a:pt x="218" y="217"/>
                    <a:pt x="285" y="177"/>
                    <a:pt x="298" y="96"/>
                  </a:cubicBezTo>
                  <a:cubicBezTo>
                    <a:pt x="310" y="39"/>
                    <a:pt x="272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4471;p64"/>
            <p:cNvSpPr/>
            <p:nvPr/>
          </p:nvSpPr>
          <p:spPr>
            <a:xfrm flipH="1">
              <a:off x="7558072" y="4342608"/>
              <a:ext cx="15407" cy="11862"/>
            </a:xfrm>
            <a:custGeom>
              <a:avLst/>
              <a:gdLst/>
              <a:ahLst/>
              <a:cxnLst/>
              <a:rect l="l" t="t" r="r" b="b"/>
              <a:pathLst>
                <a:path w="252" h="194" extrusionOk="0">
                  <a:moveTo>
                    <a:pt x="53" y="0"/>
                  </a:moveTo>
                  <a:cubicBezTo>
                    <a:pt x="47" y="0"/>
                    <a:pt x="40" y="4"/>
                    <a:pt x="40" y="10"/>
                  </a:cubicBezTo>
                  <a:cubicBezTo>
                    <a:pt x="40" y="24"/>
                    <a:pt x="27" y="37"/>
                    <a:pt x="27" y="37"/>
                  </a:cubicBezTo>
                  <a:cubicBezTo>
                    <a:pt x="0" y="64"/>
                    <a:pt x="0" y="90"/>
                    <a:pt x="13" y="131"/>
                  </a:cubicBezTo>
                  <a:cubicBezTo>
                    <a:pt x="30" y="172"/>
                    <a:pt x="73" y="193"/>
                    <a:pt x="119" y="193"/>
                  </a:cubicBezTo>
                  <a:cubicBezTo>
                    <a:pt x="147" y="193"/>
                    <a:pt x="176" y="186"/>
                    <a:pt x="201" y="171"/>
                  </a:cubicBezTo>
                  <a:cubicBezTo>
                    <a:pt x="251" y="133"/>
                    <a:pt x="242" y="23"/>
                    <a:pt x="173" y="23"/>
                  </a:cubicBezTo>
                  <a:cubicBezTo>
                    <a:pt x="169" y="23"/>
                    <a:pt x="165" y="23"/>
                    <a:pt x="161" y="24"/>
                  </a:cubicBezTo>
                  <a:lnTo>
                    <a:pt x="81" y="24"/>
                  </a:lnTo>
                  <a:lnTo>
                    <a:pt x="67" y="10"/>
                  </a:lnTo>
                  <a:cubicBezTo>
                    <a:pt x="67" y="4"/>
                    <a:pt x="60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4472;p64"/>
            <p:cNvSpPr/>
            <p:nvPr/>
          </p:nvSpPr>
          <p:spPr>
            <a:xfrm flipH="1">
              <a:off x="7191292" y="4387241"/>
              <a:ext cx="27268" cy="16264"/>
            </a:xfrm>
            <a:custGeom>
              <a:avLst/>
              <a:gdLst/>
              <a:ahLst/>
              <a:cxnLst/>
              <a:rect l="l" t="t" r="r" b="b"/>
              <a:pathLst>
                <a:path w="446" h="266" extrusionOk="0">
                  <a:moveTo>
                    <a:pt x="166" y="0"/>
                  </a:moveTo>
                  <a:cubicBezTo>
                    <a:pt x="124" y="0"/>
                    <a:pt x="84" y="9"/>
                    <a:pt x="54" y="29"/>
                  </a:cubicBezTo>
                  <a:cubicBezTo>
                    <a:pt x="1" y="56"/>
                    <a:pt x="14" y="123"/>
                    <a:pt x="54" y="163"/>
                  </a:cubicBezTo>
                  <a:lnTo>
                    <a:pt x="215" y="243"/>
                  </a:lnTo>
                  <a:cubicBezTo>
                    <a:pt x="240" y="256"/>
                    <a:pt x="270" y="265"/>
                    <a:pt x="299" y="265"/>
                  </a:cubicBezTo>
                  <a:cubicBezTo>
                    <a:pt x="331" y="265"/>
                    <a:pt x="361" y="253"/>
                    <a:pt x="375" y="216"/>
                  </a:cubicBezTo>
                  <a:cubicBezTo>
                    <a:pt x="445" y="86"/>
                    <a:pt x="296" y="0"/>
                    <a:pt x="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4473;p64"/>
            <p:cNvSpPr/>
            <p:nvPr/>
          </p:nvSpPr>
          <p:spPr>
            <a:xfrm flipH="1">
              <a:off x="7162066" y="4397880"/>
              <a:ext cx="21338" cy="13696"/>
            </a:xfrm>
            <a:custGeom>
              <a:avLst/>
              <a:gdLst/>
              <a:ahLst/>
              <a:cxnLst/>
              <a:rect l="l" t="t" r="r" b="b"/>
              <a:pathLst>
                <a:path w="349" h="224" extrusionOk="0">
                  <a:moveTo>
                    <a:pt x="228" y="0"/>
                  </a:moveTo>
                  <a:cubicBezTo>
                    <a:pt x="219" y="0"/>
                    <a:pt x="210" y="1"/>
                    <a:pt x="202" y="3"/>
                  </a:cubicBezTo>
                  <a:cubicBezTo>
                    <a:pt x="168" y="13"/>
                    <a:pt x="127" y="33"/>
                    <a:pt x="91" y="33"/>
                  </a:cubicBezTo>
                  <a:cubicBezTo>
                    <a:pt x="83" y="33"/>
                    <a:pt x="75" y="32"/>
                    <a:pt x="68" y="30"/>
                  </a:cubicBezTo>
                  <a:cubicBezTo>
                    <a:pt x="41" y="30"/>
                    <a:pt x="0" y="56"/>
                    <a:pt x="14" y="83"/>
                  </a:cubicBezTo>
                  <a:cubicBezTo>
                    <a:pt x="41" y="163"/>
                    <a:pt x="121" y="203"/>
                    <a:pt x="202" y="217"/>
                  </a:cubicBezTo>
                  <a:cubicBezTo>
                    <a:pt x="213" y="222"/>
                    <a:pt x="226" y="224"/>
                    <a:pt x="238" y="224"/>
                  </a:cubicBezTo>
                  <a:cubicBezTo>
                    <a:pt x="294" y="224"/>
                    <a:pt x="348" y="176"/>
                    <a:pt x="348" y="110"/>
                  </a:cubicBezTo>
                  <a:cubicBezTo>
                    <a:pt x="348" y="40"/>
                    <a:pt x="287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4474;p64"/>
            <p:cNvSpPr/>
            <p:nvPr/>
          </p:nvSpPr>
          <p:spPr>
            <a:xfrm flipH="1">
              <a:off x="7169403" y="4375685"/>
              <a:ext cx="27452" cy="15163"/>
            </a:xfrm>
            <a:custGeom>
              <a:avLst/>
              <a:gdLst/>
              <a:ahLst/>
              <a:cxnLst/>
              <a:rect l="l" t="t" r="r" b="b"/>
              <a:pathLst>
                <a:path w="449" h="248" extrusionOk="0">
                  <a:moveTo>
                    <a:pt x="124" y="1"/>
                  </a:moveTo>
                  <a:cubicBezTo>
                    <a:pt x="27" y="1"/>
                    <a:pt x="1" y="117"/>
                    <a:pt x="74" y="179"/>
                  </a:cubicBezTo>
                  <a:cubicBezTo>
                    <a:pt x="125" y="215"/>
                    <a:pt x="200" y="247"/>
                    <a:pt x="269" y="247"/>
                  </a:cubicBezTo>
                  <a:cubicBezTo>
                    <a:pt x="326" y="247"/>
                    <a:pt x="378" y="225"/>
                    <a:pt x="408" y="165"/>
                  </a:cubicBezTo>
                  <a:cubicBezTo>
                    <a:pt x="448" y="111"/>
                    <a:pt x="395" y="18"/>
                    <a:pt x="327" y="18"/>
                  </a:cubicBezTo>
                  <a:cubicBezTo>
                    <a:pt x="274" y="4"/>
                    <a:pt x="208" y="4"/>
                    <a:pt x="154" y="4"/>
                  </a:cubicBezTo>
                  <a:cubicBezTo>
                    <a:pt x="143" y="2"/>
                    <a:pt x="133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4475;p64"/>
            <p:cNvSpPr/>
            <p:nvPr/>
          </p:nvSpPr>
          <p:spPr>
            <a:xfrm flipH="1">
              <a:off x="7297861" y="3402681"/>
              <a:ext cx="806437" cy="1192462"/>
            </a:xfrm>
            <a:custGeom>
              <a:avLst/>
              <a:gdLst/>
              <a:ahLst/>
              <a:cxnLst/>
              <a:rect l="l" t="t" r="r" b="b"/>
              <a:pathLst>
                <a:path w="13190" h="19503" extrusionOk="0">
                  <a:moveTo>
                    <a:pt x="12608" y="0"/>
                  </a:moveTo>
                  <a:cubicBezTo>
                    <a:pt x="11672" y="0"/>
                    <a:pt x="8168" y="1524"/>
                    <a:pt x="7812" y="2556"/>
                  </a:cubicBezTo>
                  <a:cubicBezTo>
                    <a:pt x="7411" y="3719"/>
                    <a:pt x="7238" y="4976"/>
                    <a:pt x="6328" y="5606"/>
                  </a:cubicBezTo>
                  <a:cubicBezTo>
                    <a:pt x="5419" y="6234"/>
                    <a:pt x="4736" y="6943"/>
                    <a:pt x="4402" y="8067"/>
                  </a:cubicBezTo>
                  <a:cubicBezTo>
                    <a:pt x="4067" y="9177"/>
                    <a:pt x="3960" y="11090"/>
                    <a:pt x="3265" y="11450"/>
                  </a:cubicBezTo>
                  <a:cubicBezTo>
                    <a:pt x="2569" y="11812"/>
                    <a:pt x="1" y="16346"/>
                    <a:pt x="937" y="19503"/>
                  </a:cubicBezTo>
                  <a:cubicBezTo>
                    <a:pt x="937" y="19503"/>
                    <a:pt x="5124" y="18768"/>
                    <a:pt x="6154" y="16881"/>
                  </a:cubicBezTo>
                  <a:cubicBezTo>
                    <a:pt x="7184" y="14996"/>
                    <a:pt x="7265" y="14072"/>
                    <a:pt x="7880" y="13805"/>
                  </a:cubicBezTo>
                  <a:cubicBezTo>
                    <a:pt x="8495" y="13551"/>
                    <a:pt x="9191" y="13189"/>
                    <a:pt x="9458" y="12119"/>
                  </a:cubicBezTo>
                  <a:cubicBezTo>
                    <a:pt x="9739" y="11049"/>
                    <a:pt x="9150" y="10207"/>
                    <a:pt x="9792" y="9485"/>
                  </a:cubicBezTo>
                  <a:cubicBezTo>
                    <a:pt x="10421" y="8762"/>
                    <a:pt x="10943" y="8361"/>
                    <a:pt x="11076" y="7398"/>
                  </a:cubicBezTo>
                  <a:cubicBezTo>
                    <a:pt x="11224" y="6421"/>
                    <a:pt x="10488" y="5392"/>
                    <a:pt x="11371" y="4174"/>
                  </a:cubicBezTo>
                  <a:cubicBezTo>
                    <a:pt x="12241" y="2957"/>
                    <a:pt x="13190" y="883"/>
                    <a:pt x="12829" y="81"/>
                  </a:cubicBezTo>
                  <a:cubicBezTo>
                    <a:pt x="12806" y="26"/>
                    <a:pt x="12728" y="0"/>
                    <a:pt x="12608" y="0"/>
                  </a:cubicBezTo>
                  <a:close/>
                </a:path>
              </a:pathLst>
            </a:custGeom>
            <a:solidFill>
              <a:srgbClr val="008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4476;p64"/>
            <p:cNvSpPr/>
            <p:nvPr/>
          </p:nvSpPr>
          <p:spPr>
            <a:xfrm flipH="1">
              <a:off x="7396786" y="3510718"/>
              <a:ext cx="656766" cy="1090171"/>
            </a:xfrm>
            <a:custGeom>
              <a:avLst/>
              <a:gdLst/>
              <a:ahLst/>
              <a:cxnLst/>
              <a:rect l="l" t="t" r="r" b="b"/>
              <a:pathLst>
                <a:path w="10742" h="17830" extrusionOk="0">
                  <a:moveTo>
                    <a:pt x="10641" y="1"/>
                  </a:moveTo>
                  <a:cubicBezTo>
                    <a:pt x="10616" y="1"/>
                    <a:pt x="10590" y="11"/>
                    <a:pt x="10567" y="26"/>
                  </a:cubicBezTo>
                  <a:cubicBezTo>
                    <a:pt x="10567" y="26"/>
                    <a:pt x="10514" y="93"/>
                    <a:pt x="10407" y="200"/>
                  </a:cubicBezTo>
                  <a:cubicBezTo>
                    <a:pt x="10314" y="320"/>
                    <a:pt x="10166" y="481"/>
                    <a:pt x="9979" y="709"/>
                  </a:cubicBezTo>
                  <a:cubicBezTo>
                    <a:pt x="9805" y="923"/>
                    <a:pt x="9591" y="1190"/>
                    <a:pt x="9351" y="1511"/>
                  </a:cubicBezTo>
                  <a:cubicBezTo>
                    <a:pt x="9230" y="1658"/>
                    <a:pt x="9110" y="1832"/>
                    <a:pt x="8976" y="2006"/>
                  </a:cubicBezTo>
                  <a:cubicBezTo>
                    <a:pt x="8855" y="2180"/>
                    <a:pt x="8721" y="2380"/>
                    <a:pt x="8588" y="2581"/>
                  </a:cubicBezTo>
                  <a:cubicBezTo>
                    <a:pt x="8307" y="2969"/>
                    <a:pt x="8026" y="3423"/>
                    <a:pt x="7705" y="3878"/>
                  </a:cubicBezTo>
                  <a:cubicBezTo>
                    <a:pt x="7558" y="4106"/>
                    <a:pt x="7398" y="4333"/>
                    <a:pt x="7210" y="4561"/>
                  </a:cubicBezTo>
                  <a:cubicBezTo>
                    <a:pt x="7116" y="4681"/>
                    <a:pt x="7023" y="4788"/>
                    <a:pt x="6929" y="4909"/>
                  </a:cubicBezTo>
                  <a:cubicBezTo>
                    <a:pt x="6836" y="5016"/>
                    <a:pt x="6742" y="5136"/>
                    <a:pt x="6649" y="5256"/>
                  </a:cubicBezTo>
                  <a:cubicBezTo>
                    <a:pt x="6461" y="5497"/>
                    <a:pt x="6301" y="5765"/>
                    <a:pt x="6140" y="6032"/>
                  </a:cubicBezTo>
                  <a:cubicBezTo>
                    <a:pt x="5993" y="6300"/>
                    <a:pt x="5832" y="6580"/>
                    <a:pt x="5672" y="6848"/>
                  </a:cubicBezTo>
                  <a:cubicBezTo>
                    <a:pt x="5338" y="7397"/>
                    <a:pt x="5003" y="7945"/>
                    <a:pt x="4696" y="8506"/>
                  </a:cubicBezTo>
                  <a:lnTo>
                    <a:pt x="4468" y="8934"/>
                  </a:lnTo>
                  <a:cubicBezTo>
                    <a:pt x="4401" y="9082"/>
                    <a:pt x="4321" y="9229"/>
                    <a:pt x="4241" y="9362"/>
                  </a:cubicBezTo>
                  <a:cubicBezTo>
                    <a:pt x="4161" y="9510"/>
                    <a:pt x="4080" y="9644"/>
                    <a:pt x="3986" y="9778"/>
                  </a:cubicBezTo>
                  <a:cubicBezTo>
                    <a:pt x="3893" y="9911"/>
                    <a:pt x="3799" y="10031"/>
                    <a:pt x="3706" y="10165"/>
                  </a:cubicBezTo>
                  <a:cubicBezTo>
                    <a:pt x="3612" y="10299"/>
                    <a:pt x="3531" y="10420"/>
                    <a:pt x="3451" y="10566"/>
                  </a:cubicBezTo>
                  <a:cubicBezTo>
                    <a:pt x="3371" y="10700"/>
                    <a:pt x="3305" y="10834"/>
                    <a:pt x="3237" y="10982"/>
                  </a:cubicBezTo>
                  <a:cubicBezTo>
                    <a:pt x="3090" y="11262"/>
                    <a:pt x="2957" y="11529"/>
                    <a:pt x="2809" y="11797"/>
                  </a:cubicBezTo>
                  <a:lnTo>
                    <a:pt x="2609" y="12198"/>
                  </a:lnTo>
                  <a:cubicBezTo>
                    <a:pt x="2542" y="12332"/>
                    <a:pt x="2475" y="12466"/>
                    <a:pt x="2422" y="12600"/>
                  </a:cubicBezTo>
                  <a:cubicBezTo>
                    <a:pt x="2288" y="12867"/>
                    <a:pt x="2154" y="13108"/>
                    <a:pt x="2033" y="13362"/>
                  </a:cubicBezTo>
                  <a:cubicBezTo>
                    <a:pt x="1967" y="13482"/>
                    <a:pt x="1899" y="13603"/>
                    <a:pt x="1833" y="13710"/>
                  </a:cubicBezTo>
                  <a:cubicBezTo>
                    <a:pt x="1753" y="13830"/>
                    <a:pt x="1685" y="13951"/>
                    <a:pt x="1619" y="14058"/>
                  </a:cubicBezTo>
                  <a:cubicBezTo>
                    <a:pt x="1485" y="14285"/>
                    <a:pt x="1364" y="14499"/>
                    <a:pt x="1257" y="14727"/>
                  </a:cubicBezTo>
                  <a:cubicBezTo>
                    <a:pt x="1057" y="15155"/>
                    <a:pt x="870" y="15556"/>
                    <a:pt x="710" y="15931"/>
                  </a:cubicBezTo>
                  <a:cubicBezTo>
                    <a:pt x="562" y="16291"/>
                    <a:pt x="428" y="16600"/>
                    <a:pt x="335" y="16867"/>
                  </a:cubicBezTo>
                  <a:cubicBezTo>
                    <a:pt x="228" y="17135"/>
                    <a:pt x="148" y="17335"/>
                    <a:pt x="94" y="17482"/>
                  </a:cubicBezTo>
                  <a:cubicBezTo>
                    <a:pt x="41" y="17629"/>
                    <a:pt x="14" y="17696"/>
                    <a:pt x="14" y="17696"/>
                  </a:cubicBezTo>
                  <a:cubicBezTo>
                    <a:pt x="0" y="17750"/>
                    <a:pt x="27" y="17789"/>
                    <a:pt x="67" y="17816"/>
                  </a:cubicBezTo>
                  <a:cubicBezTo>
                    <a:pt x="81" y="17825"/>
                    <a:pt x="96" y="17830"/>
                    <a:pt x="111" y="17830"/>
                  </a:cubicBezTo>
                  <a:cubicBezTo>
                    <a:pt x="140" y="17830"/>
                    <a:pt x="170" y="17812"/>
                    <a:pt x="187" y="17777"/>
                  </a:cubicBezTo>
                  <a:lnTo>
                    <a:pt x="308" y="17575"/>
                  </a:lnTo>
                  <a:cubicBezTo>
                    <a:pt x="375" y="17442"/>
                    <a:pt x="482" y="17254"/>
                    <a:pt x="615" y="17001"/>
                  </a:cubicBezTo>
                  <a:cubicBezTo>
                    <a:pt x="749" y="16746"/>
                    <a:pt x="910" y="16452"/>
                    <a:pt x="1084" y="16091"/>
                  </a:cubicBezTo>
                  <a:cubicBezTo>
                    <a:pt x="1257" y="15743"/>
                    <a:pt x="1459" y="15355"/>
                    <a:pt x="1685" y="14927"/>
                  </a:cubicBezTo>
                  <a:cubicBezTo>
                    <a:pt x="1899" y="14499"/>
                    <a:pt x="2047" y="13991"/>
                    <a:pt x="2315" y="13496"/>
                  </a:cubicBezTo>
                  <a:cubicBezTo>
                    <a:pt x="2568" y="13015"/>
                    <a:pt x="2836" y="12492"/>
                    <a:pt x="3144" y="11984"/>
                  </a:cubicBezTo>
                  <a:cubicBezTo>
                    <a:pt x="3291" y="11717"/>
                    <a:pt x="3451" y="11449"/>
                    <a:pt x="3612" y="11182"/>
                  </a:cubicBezTo>
                  <a:cubicBezTo>
                    <a:pt x="3772" y="10914"/>
                    <a:pt x="3920" y="10647"/>
                    <a:pt x="4054" y="10366"/>
                  </a:cubicBezTo>
                  <a:cubicBezTo>
                    <a:pt x="4280" y="9764"/>
                    <a:pt x="4628" y="9216"/>
                    <a:pt x="4990" y="8694"/>
                  </a:cubicBezTo>
                  <a:cubicBezTo>
                    <a:pt x="5351" y="8159"/>
                    <a:pt x="5672" y="7597"/>
                    <a:pt x="6019" y="7076"/>
                  </a:cubicBezTo>
                  <a:cubicBezTo>
                    <a:pt x="6354" y="6527"/>
                    <a:pt x="6768" y="6059"/>
                    <a:pt x="7050" y="5524"/>
                  </a:cubicBezTo>
                  <a:cubicBezTo>
                    <a:pt x="7196" y="5256"/>
                    <a:pt x="7317" y="4989"/>
                    <a:pt x="7464" y="4734"/>
                  </a:cubicBezTo>
                  <a:cubicBezTo>
                    <a:pt x="7612" y="4481"/>
                    <a:pt x="7772" y="4253"/>
                    <a:pt x="7919" y="4012"/>
                  </a:cubicBezTo>
                  <a:cubicBezTo>
                    <a:pt x="8079" y="3785"/>
                    <a:pt x="8240" y="3571"/>
                    <a:pt x="8388" y="3357"/>
                  </a:cubicBezTo>
                  <a:cubicBezTo>
                    <a:pt x="8534" y="3156"/>
                    <a:pt x="8695" y="2942"/>
                    <a:pt x="8828" y="2755"/>
                  </a:cubicBezTo>
                  <a:cubicBezTo>
                    <a:pt x="8976" y="2567"/>
                    <a:pt x="9123" y="2380"/>
                    <a:pt x="9244" y="2207"/>
                  </a:cubicBezTo>
                  <a:cubicBezTo>
                    <a:pt x="9377" y="2019"/>
                    <a:pt x="9497" y="1859"/>
                    <a:pt x="9604" y="1698"/>
                  </a:cubicBezTo>
                  <a:cubicBezTo>
                    <a:pt x="9845" y="1377"/>
                    <a:pt x="10032" y="1096"/>
                    <a:pt x="10207" y="869"/>
                  </a:cubicBezTo>
                  <a:cubicBezTo>
                    <a:pt x="10367" y="641"/>
                    <a:pt x="10487" y="468"/>
                    <a:pt x="10581" y="347"/>
                  </a:cubicBezTo>
                  <a:cubicBezTo>
                    <a:pt x="10661" y="213"/>
                    <a:pt x="10715" y="147"/>
                    <a:pt x="10715" y="147"/>
                  </a:cubicBezTo>
                  <a:cubicBezTo>
                    <a:pt x="10742" y="120"/>
                    <a:pt x="10742" y="66"/>
                    <a:pt x="10701" y="26"/>
                  </a:cubicBezTo>
                  <a:cubicBezTo>
                    <a:pt x="10683" y="8"/>
                    <a:pt x="10662" y="1"/>
                    <a:pt x="10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4477;p64"/>
            <p:cNvSpPr/>
            <p:nvPr/>
          </p:nvSpPr>
          <p:spPr>
            <a:xfrm flipH="1">
              <a:off x="7929192" y="4191283"/>
              <a:ext cx="21338" cy="111707"/>
            </a:xfrm>
            <a:custGeom>
              <a:avLst/>
              <a:gdLst/>
              <a:ahLst/>
              <a:cxnLst/>
              <a:rect l="l" t="t" r="r" b="b"/>
              <a:pathLst>
                <a:path w="349" h="1827" extrusionOk="0">
                  <a:moveTo>
                    <a:pt x="108" y="1"/>
                  </a:moveTo>
                  <a:cubicBezTo>
                    <a:pt x="77" y="1"/>
                    <a:pt x="48" y="17"/>
                    <a:pt x="41" y="51"/>
                  </a:cubicBezTo>
                  <a:cubicBezTo>
                    <a:pt x="0" y="345"/>
                    <a:pt x="14" y="653"/>
                    <a:pt x="27" y="947"/>
                  </a:cubicBezTo>
                  <a:cubicBezTo>
                    <a:pt x="41" y="1215"/>
                    <a:pt x="14" y="1522"/>
                    <a:pt x="68" y="1777"/>
                  </a:cubicBezTo>
                  <a:cubicBezTo>
                    <a:pt x="68" y="1809"/>
                    <a:pt x="92" y="1827"/>
                    <a:pt x="120" y="1827"/>
                  </a:cubicBezTo>
                  <a:cubicBezTo>
                    <a:pt x="139" y="1827"/>
                    <a:pt x="159" y="1819"/>
                    <a:pt x="175" y="1803"/>
                  </a:cubicBezTo>
                  <a:cubicBezTo>
                    <a:pt x="348" y="1629"/>
                    <a:pt x="309" y="1254"/>
                    <a:pt x="295" y="1040"/>
                  </a:cubicBezTo>
                  <a:cubicBezTo>
                    <a:pt x="295" y="707"/>
                    <a:pt x="228" y="372"/>
                    <a:pt x="175" y="51"/>
                  </a:cubicBezTo>
                  <a:cubicBezTo>
                    <a:pt x="168" y="17"/>
                    <a:pt x="138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4478;p64"/>
            <p:cNvSpPr/>
            <p:nvPr/>
          </p:nvSpPr>
          <p:spPr>
            <a:xfrm flipH="1">
              <a:off x="7901374" y="4167010"/>
              <a:ext cx="14796" cy="77712"/>
            </a:xfrm>
            <a:custGeom>
              <a:avLst/>
              <a:gdLst/>
              <a:ahLst/>
              <a:cxnLst/>
              <a:rect l="l" t="t" r="r" b="b"/>
              <a:pathLst>
                <a:path w="242" h="1271" extrusionOk="0">
                  <a:moveTo>
                    <a:pt x="126" y="0"/>
                  </a:moveTo>
                  <a:cubicBezTo>
                    <a:pt x="91" y="0"/>
                    <a:pt x="54" y="20"/>
                    <a:pt x="41" y="60"/>
                  </a:cubicBezTo>
                  <a:cubicBezTo>
                    <a:pt x="14" y="248"/>
                    <a:pt x="0" y="421"/>
                    <a:pt x="0" y="608"/>
                  </a:cubicBezTo>
                  <a:cubicBezTo>
                    <a:pt x="14" y="822"/>
                    <a:pt x="14" y="1050"/>
                    <a:pt x="94" y="1250"/>
                  </a:cubicBezTo>
                  <a:cubicBezTo>
                    <a:pt x="101" y="1264"/>
                    <a:pt x="114" y="1270"/>
                    <a:pt x="128" y="1270"/>
                  </a:cubicBezTo>
                  <a:cubicBezTo>
                    <a:pt x="141" y="1270"/>
                    <a:pt x="154" y="1264"/>
                    <a:pt x="161" y="1250"/>
                  </a:cubicBezTo>
                  <a:cubicBezTo>
                    <a:pt x="228" y="1077"/>
                    <a:pt x="228" y="876"/>
                    <a:pt x="241" y="702"/>
                  </a:cubicBezTo>
                  <a:cubicBezTo>
                    <a:pt x="241" y="488"/>
                    <a:pt x="241" y="274"/>
                    <a:pt x="201" y="60"/>
                  </a:cubicBezTo>
                  <a:cubicBezTo>
                    <a:pt x="194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4479;p64"/>
            <p:cNvSpPr/>
            <p:nvPr/>
          </p:nvSpPr>
          <p:spPr>
            <a:xfrm flipH="1">
              <a:off x="7681392" y="4271195"/>
              <a:ext cx="157069" cy="69702"/>
            </a:xfrm>
            <a:custGeom>
              <a:avLst/>
              <a:gdLst/>
              <a:ahLst/>
              <a:cxnLst/>
              <a:rect l="l" t="t" r="r" b="b"/>
              <a:pathLst>
                <a:path w="2569" h="1140" extrusionOk="0">
                  <a:moveTo>
                    <a:pt x="2459" y="1"/>
                  </a:moveTo>
                  <a:cubicBezTo>
                    <a:pt x="2442" y="1"/>
                    <a:pt x="2424" y="5"/>
                    <a:pt x="2408" y="15"/>
                  </a:cubicBezTo>
                  <a:cubicBezTo>
                    <a:pt x="2047" y="309"/>
                    <a:pt x="1619" y="550"/>
                    <a:pt x="1190" y="710"/>
                  </a:cubicBezTo>
                  <a:cubicBezTo>
                    <a:pt x="803" y="857"/>
                    <a:pt x="429" y="871"/>
                    <a:pt x="40" y="951"/>
                  </a:cubicBezTo>
                  <a:cubicBezTo>
                    <a:pt x="1" y="964"/>
                    <a:pt x="1" y="1018"/>
                    <a:pt x="27" y="1031"/>
                  </a:cubicBezTo>
                  <a:cubicBezTo>
                    <a:pt x="199" y="1106"/>
                    <a:pt x="387" y="1140"/>
                    <a:pt x="581" y="1140"/>
                  </a:cubicBezTo>
                  <a:cubicBezTo>
                    <a:pt x="1324" y="1140"/>
                    <a:pt x="2157" y="649"/>
                    <a:pt x="2528" y="108"/>
                  </a:cubicBezTo>
                  <a:cubicBezTo>
                    <a:pt x="2569" y="47"/>
                    <a:pt x="2516" y="1"/>
                    <a:pt x="2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4480;p64"/>
            <p:cNvSpPr/>
            <p:nvPr/>
          </p:nvSpPr>
          <p:spPr>
            <a:xfrm flipH="1">
              <a:off x="7713001" y="4218307"/>
              <a:ext cx="102532" cy="50015"/>
            </a:xfrm>
            <a:custGeom>
              <a:avLst/>
              <a:gdLst/>
              <a:ahLst/>
              <a:cxnLst/>
              <a:rect l="l" t="t" r="r" b="b"/>
              <a:pathLst>
                <a:path w="1677" h="818" extrusionOk="0">
                  <a:moveTo>
                    <a:pt x="1547" y="0"/>
                  </a:moveTo>
                  <a:cubicBezTo>
                    <a:pt x="1534" y="0"/>
                    <a:pt x="1522" y="3"/>
                    <a:pt x="1511" y="10"/>
                  </a:cubicBezTo>
                  <a:cubicBezTo>
                    <a:pt x="1074" y="259"/>
                    <a:pt x="710" y="590"/>
                    <a:pt x="216" y="590"/>
                  </a:cubicBezTo>
                  <a:cubicBezTo>
                    <a:pt x="151" y="590"/>
                    <a:pt x="83" y="584"/>
                    <a:pt x="13" y="572"/>
                  </a:cubicBezTo>
                  <a:lnTo>
                    <a:pt x="0" y="586"/>
                  </a:lnTo>
                  <a:cubicBezTo>
                    <a:pt x="64" y="761"/>
                    <a:pt x="227" y="817"/>
                    <a:pt x="397" y="817"/>
                  </a:cubicBezTo>
                  <a:cubicBezTo>
                    <a:pt x="512" y="817"/>
                    <a:pt x="630" y="791"/>
                    <a:pt x="722" y="759"/>
                  </a:cubicBezTo>
                  <a:cubicBezTo>
                    <a:pt x="1083" y="652"/>
                    <a:pt x="1404" y="438"/>
                    <a:pt x="1632" y="131"/>
                  </a:cubicBezTo>
                  <a:cubicBezTo>
                    <a:pt x="1677" y="75"/>
                    <a:pt x="1610" y="0"/>
                    <a:pt x="1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4481;p64"/>
            <p:cNvSpPr/>
            <p:nvPr/>
          </p:nvSpPr>
          <p:spPr>
            <a:xfrm flipH="1">
              <a:off x="7841640" y="4119136"/>
              <a:ext cx="2568" cy="2507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0" y="0"/>
                    <a:pt x="0" y="41"/>
                    <a:pt x="27" y="41"/>
                  </a:cubicBezTo>
                  <a:cubicBezTo>
                    <a:pt x="41" y="41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4482;p64"/>
            <p:cNvSpPr/>
            <p:nvPr/>
          </p:nvSpPr>
          <p:spPr>
            <a:xfrm flipH="1">
              <a:off x="7834364" y="4076521"/>
              <a:ext cx="26229" cy="32161"/>
            </a:xfrm>
            <a:custGeom>
              <a:avLst/>
              <a:gdLst/>
              <a:ahLst/>
              <a:cxnLst/>
              <a:rect l="l" t="t" r="r" b="b"/>
              <a:pathLst>
                <a:path w="429" h="526" extrusionOk="0">
                  <a:moveTo>
                    <a:pt x="171" y="0"/>
                  </a:moveTo>
                  <a:cubicBezTo>
                    <a:pt x="115" y="0"/>
                    <a:pt x="61" y="30"/>
                    <a:pt x="42" y="96"/>
                  </a:cubicBezTo>
                  <a:cubicBezTo>
                    <a:pt x="1" y="203"/>
                    <a:pt x="1" y="283"/>
                    <a:pt x="28" y="390"/>
                  </a:cubicBezTo>
                  <a:cubicBezTo>
                    <a:pt x="46" y="474"/>
                    <a:pt x="131" y="526"/>
                    <a:pt x="213" y="526"/>
                  </a:cubicBezTo>
                  <a:cubicBezTo>
                    <a:pt x="247" y="526"/>
                    <a:pt x="281" y="517"/>
                    <a:pt x="309" y="497"/>
                  </a:cubicBezTo>
                  <a:cubicBezTo>
                    <a:pt x="429" y="429"/>
                    <a:pt x="429" y="296"/>
                    <a:pt x="349" y="189"/>
                  </a:cubicBezTo>
                  <a:lnTo>
                    <a:pt x="349" y="189"/>
                  </a:lnTo>
                  <a:cubicBezTo>
                    <a:pt x="353" y="193"/>
                    <a:pt x="355" y="194"/>
                    <a:pt x="356" y="194"/>
                  </a:cubicBezTo>
                  <a:cubicBezTo>
                    <a:pt x="360" y="194"/>
                    <a:pt x="341" y="166"/>
                    <a:pt x="335" y="164"/>
                  </a:cubicBezTo>
                  <a:lnTo>
                    <a:pt x="335" y="164"/>
                  </a:lnTo>
                  <a:cubicBezTo>
                    <a:pt x="332" y="141"/>
                    <a:pt x="320" y="118"/>
                    <a:pt x="309" y="96"/>
                  </a:cubicBezTo>
                  <a:cubicBezTo>
                    <a:pt x="288" y="34"/>
                    <a:pt x="229" y="0"/>
                    <a:pt x="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4483;p64"/>
            <p:cNvSpPr/>
            <p:nvPr/>
          </p:nvSpPr>
          <p:spPr>
            <a:xfrm flipH="1">
              <a:off x="7800003" y="3932043"/>
              <a:ext cx="33566" cy="87556"/>
            </a:xfrm>
            <a:custGeom>
              <a:avLst/>
              <a:gdLst/>
              <a:ahLst/>
              <a:cxnLst/>
              <a:rect l="l" t="t" r="r" b="b"/>
              <a:pathLst>
                <a:path w="549" h="1432" extrusionOk="0">
                  <a:moveTo>
                    <a:pt x="145" y="0"/>
                  </a:moveTo>
                  <a:cubicBezTo>
                    <a:pt x="93" y="0"/>
                    <a:pt x="48" y="26"/>
                    <a:pt x="40" y="90"/>
                  </a:cubicBezTo>
                  <a:cubicBezTo>
                    <a:pt x="1" y="318"/>
                    <a:pt x="81" y="532"/>
                    <a:pt x="135" y="759"/>
                  </a:cubicBezTo>
                  <a:cubicBezTo>
                    <a:pt x="201" y="987"/>
                    <a:pt x="242" y="1201"/>
                    <a:pt x="388" y="1389"/>
                  </a:cubicBezTo>
                  <a:cubicBezTo>
                    <a:pt x="408" y="1418"/>
                    <a:pt x="435" y="1431"/>
                    <a:pt x="461" y="1431"/>
                  </a:cubicBezTo>
                  <a:cubicBezTo>
                    <a:pt x="505" y="1431"/>
                    <a:pt x="544" y="1394"/>
                    <a:pt x="536" y="1335"/>
                  </a:cubicBezTo>
                  <a:cubicBezTo>
                    <a:pt x="456" y="907"/>
                    <a:pt x="549" y="425"/>
                    <a:pt x="268" y="51"/>
                  </a:cubicBezTo>
                  <a:cubicBezTo>
                    <a:pt x="237" y="20"/>
                    <a:pt x="18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4484;p64"/>
            <p:cNvSpPr/>
            <p:nvPr/>
          </p:nvSpPr>
          <p:spPr>
            <a:xfrm flipH="1">
              <a:off x="7757450" y="3866744"/>
              <a:ext cx="46650" cy="102781"/>
            </a:xfrm>
            <a:custGeom>
              <a:avLst/>
              <a:gdLst/>
              <a:ahLst/>
              <a:cxnLst/>
              <a:rect l="l" t="t" r="r" b="b"/>
              <a:pathLst>
                <a:path w="763" h="1681" extrusionOk="0">
                  <a:moveTo>
                    <a:pt x="221" y="1"/>
                  </a:moveTo>
                  <a:cubicBezTo>
                    <a:pt x="173" y="1"/>
                    <a:pt x="129" y="22"/>
                    <a:pt x="107" y="76"/>
                  </a:cubicBezTo>
                  <a:cubicBezTo>
                    <a:pt x="0" y="316"/>
                    <a:pt x="120" y="611"/>
                    <a:pt x="200" y="837"/>
                  </a:cubicBezTo>
                  <a:cubicBezTo>
                    <a:pt x="307" y="1105"/>
                    <a:pt x="402" y="1413"/>
                    <a:pt x="575" y="1654"/>
                  </a:cubicBezTo>
                  <a:cubicBezTo>
                    <a:pt x="587" y="1671"/>
                    <a:pt x="611" y="1681"/>
                    <a:pt x="636" y="1681"/>
                  </a:cubicBezTo>
                  <a:cubicBezTo>
                    <a:pt x="668" y="1681"/>
                    <a:pt x="702" y="1665"/>
                    <a:pt x="709" y="1627"/>
                  </a:cubicBezTo>
                  <a:cubicBezTo>
                    <a:pt x="762" y="1386"/>
                    <a:pt x="655" y="1132"/>
                    <a:pt x="589" y="905"/>
                  </a:cubicBezTo>
                  <a:cubicBezTo>
                    <a:pt x="509" y="650"/>
                    <a:pt x="482" y="370"/>
                    <a:pt x="402" y="115"/>
                  </a:cubicBezTo>
                  <a:cubicBezTo>
                    <a:pt x="377" y="51"/>
                    <a:pt x="295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4485;p64"/>
            <p:cNvSpPr/>
            <p:nvPr/>
          </p:nvSpPr>
          <p:spPr>
            <a:xfrm flipH="1">
              <a:off x="7727185" y="3828531"/>
              <a:ext cx="48729" cy="65912"/>
            </a:xfrm>
            <a:custGeom>
              <a:avLst/>
              <a:gdLst/>
              <a:ahLst/>
              <a:cxnLst/>
              <a:rect l="l" t="t" r="r" b="b"/>
              <a:pathLst>
                <a:path w="797" h="1078" extrusionOk="0">
                  <a:moveTo>
                    <a:pt x="382" y="0"/>
                  </a:moveTo>
                  <a:cubicBezTo>
                    <a:pt x="0" y="0"/>
                    <a:pt x="540" y="879"/>
                    <a:pt x="502" y="995"/>
                  </a:cubicBezTo>
                  <a:cubicBezTo>
                    <a:pt x="502" y="1008"/>
                    <a:pt x="502" y="1008"/>
                    <a:pt x="515" y="1022"/>
                  </a:cubicBezTo>
                  <a:lnTo>
                    <a:pt x="542" y="1048"/>
                  </a:lnTo>
                  <a:cubicBezTo>
                    <a:pt x="562" y="1068"/>
                    <a:pt x="586" y="1078"/>
                    <a:pt x="609" y="1078"/>
                  </a:cubicBezTo>
                  <a:cubicBezTo>
                    <a:pt x="633" y="1078"/>
                    <a:pt x="656" y="1068"/>
                    <a:pt x="676" y="1048"/>
                  </a:cubicBezTo>
                  <a:cubicBezTo>
                    <a:pt x="797" y="927"/>
                    <a:pt x="729" y="674"/>
                    <a:pt x="690" y="526"/>
                  </a:cubicBezTo>
                  <a:cubicBezTo>
                    <a:pt x="649" y="392"/>
                    <a:pt x="622" y="32"/>
                    <a:pt x="435" y="5"/>
                  </a:cubicBezTo>
                  <a:cubicBezTo>
                    <a:pt x="416" y="2"/>
                    <a:pt x="398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4486;p64"/>
            <p:cNvSpPr/>
            <p:nvPr/>
          </p:nvSpPr>
          <p:spPr>
            <a:xfrm flipH="1">
              <a:off x="7568099" y="4055794"/>
              <a:ext cx="160798" cy="42677"/>
            </a:xfrm>
            <a:custGeom>
              <a:avLst/>
              <a:gdLst/>
              <a:ahLst/>
              <a:cxnLst/>
              <a:rect l="l" t="t" r="r" b="b"/>
              <a:pathLst>
                <a:path w="2630" h="698" extrusionOk="0">
                  <a:moveTo>
                    <a:pt x="2104" y="0"/>
                  </a:moveTo>
                  <a:cubicBezTo>
                    <a:pt x="1809" y="0"/>
                    <a:pt x="1524" y="56"/>
                    <a:pt x="1232" y="126"/>
                  </a:cubicBezTo>
                  <a:cubicBezTo>
                    <a:pt x="843" y="221"/>
                    <a:pt x="388" y="314"/>
                    <a:pt x="54" y="528"/>
                  </a:cubicBezTo>
                  <a:cubicBezTo>
                    <a:pt x="1" y="554"/>
                    <a:pt x="1" y="649"/>
                    <a:pt x="81" y="675"/>
                  </a:cubicBezTo>
                  <a:cubicBezTo>
                    <a:pt x="161" y="691"/>
                    <a:pt x="243" y="697"/>
                    <a:pt x="327" y="697"/>
                  </a:cubicBezTo>
                  <a:cubicBezTo>
                    <a:pt x="750" y="697"/>
                    <a:pt x="1217" y="528"/>
                    <a:pt x="1619" y="461"/>
                  </a:cubicBezTo>
                  <a:cubicBezTo>
                    <a:pt x="1638" y="458"/>
                    <a:pt x="1665" y="457"/>
                    <a:pt x="1699" y="457"/>
                  </a:cubicBezTo>
                  <a:cubicBezTo>
                    <a:pt x="1774" y="457"/>
                    <a:pt x="1880" y="462"/>
                    <a:pt x="1992" y="462"/>
                  </a:cubicBezTo>
                  <a:cubicBezTo>
                    <a:pt x="2289" y="462"/>
                    <a:pt x="2629" y="427"/>
                    <a:pt x="2542" y="167"/>
                  </a:cubicBezTo>
                  <a:cubicBezTo>
                    <a:pt x="2516" y="100"/>
                    <a:pt x="2462" y="33"/>
                    <a:pt x="2395" y="19"/>
                  </a:cubicBezTo>
                  <a:cubicBezTo>
                    <a:pt x="2297" y="6"/>
                    <a:pt x="2200" y="0"/>
                    <a:pt x="2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4487;p64"/>
            <p:cNvSpPr/>
            <p:nvPr/>
          </p:nvSpPr>
          <p:spPr>
            <a:xfrm flipH="1">
              <a:off x="7594695" y="3997709"/>
              <a:ext cx="102287" cy="38153"/>
            </a:xfrm>
            <a:custGeom>
              <a:avLst/>
              <a:gdLst/>
              <a:ahLst/>
              <a:cxnLst/>
              <a:rect l="l" t="t" r="r" b="b"/>
              <a:pathLst>
                <a:path w="1673" h="624" extrusionOk="0">
                  <a:moveTo>
                    <a:pt x="1391" y="0"/>
                  </a:moveTo>
                  <a:cubicBezTo>
                    <a:pt x="1219" y="0"/>
                    <a:pt x="1034" y="97"/>
                    <a:pt x="883" y="154"/>
                  </a:cubicBezTo>
                  <a:cubicBezTo>
                    <a:pt x="615" y="247"/>
                    <a:pt x="321" y="327"/>
                    <a:pt x="80" y="475"/>
                  </a:cubicBezTo>
                  <a:cubicBezTo>
                    <a:pt x="0" y="515"/>
                    <a:pt x="41" y="622"/>
                    <a:pt x="107" y="622"/>
                  </a:cubicBezTo>
                  <a:cubicBezTo>
                    <a:pt x="130" y="623"/>
                    <a:pt x="153" y="623"/>
                    <a:pt x="175" y="623"/>
                  </a:cubicBezTo>
                  <a:cubicBezTo>
                    <a:pt x="447" y="623"/>
                    <a:pt x="717" y="550"/>
                    <a:pt x="977" y="488"/>
                  </a:cubicBezTo>
                  <a:cubicBezTo>
                    <a:pt x="1204" y="448"/>
                    <a:pt x="1512" y="448"/>
                    <a:pt x="1632" y="220"/>
                  </a:cubicBezTo>
                  <a:cubicBezTo>
                    <a:pt x="1673" y="154"/>
                    <a:pt x="1646" y="87"/>
                    <a:pt x="1592" y="60"/>
                  </a:cubicBezTo>
                  <a:cubicBezTo>
                    <a:pt x="1530" y="17"/>
                    <a:pt x="1461" y="0"/>
                    <a:pt x="1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4488;p64"/>
            <p:cNvSpPr/>
            <p:nvPr/>
          </p:nvSpPr>
          <p:spPr>
            <a:xfrm flipH="1">
              <a:off x="7568527" y="3934122"/>
              <a:ext cx="93666" cy="34790"/>
            </a:xfrm>
            <a:custGeom>
              <a:avLst/>
              <a:gdLst/>
              <a:ahLst/>
              <a:cxnLst/>
              <a:rect l="l" t="t" r="r" b="b"/>
              <a:pathLst>
                <a:path w="1532" h="569" extrusionOk="0">
                  <a:moveTo>
                    <a:pt x="1176" y="1"/>
                  </a:moveTo>
                  <a:cubicBezTo>
                    <a:pt x="993" y="1"/>
                    <a:pt x="779" y="62"/>
                    <a:pt x="622" y="83"/>
                  </a:cubicBezTo>
                  <a:cubicBezTo>
                    <a:pt x="421" y="110"/>
                    <a:pt x="207" y="177"/>
                    <a:pt x="73" y="351"/>
                  </a:cubicBezTo>
                  <a:cubicBezTo>
                    <a:pt x="1" y="460"/>
                    <a:pt x="103" y="569"/>
                    <a:pt x="202" y="569"/>
                  </a:cubicBezTo>
                  <a:cubicBezTo>
                    <a:pt x="213" y="569"/>
                    <a:pt x="223" y="567"/>
                    <a:pt x="234" y="565"/>
                  </a:cubicBezTo>
                  <a:cubicBezTo>
                    <a:pt x="421" y="525"/>
                    <a:pt x="608" y="485"/>
                    <a:pt x="809" y="472"/>
                  </a:cubicBezTo>
                  <a:cubicBezTo>
                    <a:pt x="1010" y="458"/>
                    <a:pt x="1237" y="485"/>
                    <a:pt x="1398" y="351"/>
                  </a:cubicBezTo>
                  <a:cubicBezTo>
                    <a:pt x="1532" y="244"/>
                    <a:pt x="1438" y="70"/>
                    <a:pt x="1318" y="17"/>
                  </a:cubicBezTo>
                  <a:cubicBezTo>
                    <a:pt x="1274" y="5"/>
                    <a:pt x="1226" y="1"/>
                    <a:pt x="1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4489;p64"/>
            <p:cNvSpPr/>
            <p:nvPr/>
          </p:nvSpPr>
          <p:spPr>
            <a:xfrm flipH="1">
              <a:off x="7499010" y="3840698"/>
              <a:ext cx="95745" cy="33812"/>
            </a:xfrm>
            <a:custGeom>
              <a:avLst/>
              <a:gdLst/>
              <a:ahLst/>
              <a:cxnLst/>
              <a:rect l="l" t="t" r="r" b="b"/>
              <a:pathLst>
                <a:path w="1566" h="553" extrusionOk="0">
                  <a:moveTo>
                    <a:pt x="1275" y="0"/>
                  </a:moveTo>
                  <a:cubicBezTo>
                    <a:pt x="1146" y="0"/>
                    <a:pt x="1002" y="49"/>
                    <a:pt x="884" y="86"/>
                  </a:cubicBezTo>
                  <a:cubicBezTo>
                    <a:pt x="589" y="167"/>
                    <a:pt x="295" y="261"/>
                    <a:pt x="14" y="368"/>
                  </a:cubicBezTo>
                  <a:cubicBezTo>
                    <a:pt x="1" y="368"/>
                    <a:pt x="1" y="381"/>
                    <a:pt x="1" y="395"/>
                  </a:cubicBezTo>
                  <a:cubicBezTo>
                    <a:pt x="129" y="515"/>
                    <a:pt x="262" y="553"/>
                    <a:pt x="408" y="553"/>
                  </a:cubicBezTo>
                  <a:cubicBezTo>
                    <a:pt x="506" y="553"/>
                    <a:pt x="610" y="536"/>
                    <a:pt x="723" y="514"/>
                  </a:cubicBezTo>
                  <a:cubicBezTo>
                    <a:pt x="896" y="488"/>
                    <a:pt x="1071" y="434"/>
                    <a:pt x="1244" y="407"/>
                  </a:cubicBezTo>
                  <a:cubicBezTo>
                    <a:pt x="1378" y="381"/>
                    <a:pt x="1472" y="368"/>
                    <a:pt x="1538" y="247"/>
                  </a:cubicBezTo>
                  <a:cubicBezTo>
                    <a:pt x="1565" y="220"/>
                    <a:pt x="1565" y="167"/>
                    <a:pt x="1538" y="127"/>
                  </a:cubicBezTo>
                  <a:cubicBezTo>
                    <a:pt x="1473" y="32"/>
                    <a:pt x="1379" y="0"/>
                    <a:pt x="1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4490;p64"/>
            <p:cNvSpPr/>
            <p:nvPr/>
          </p:nvSpPr>
          <p:spPr>
            <a:xfrm flipH="1">
              <a:off x="7664211" y="3763599"/>
              <a:ext cx="43409" cy="53989"/>
            </a:xfrm>
            <a:custGeom>
              <a:avLst/>
              <a:gdLst/>
              <a:ahLst/>
              <a:cxnLst/>
              <a:rect l="l" t="t" r="r" b="b"/>
              <a:pathLst>
                <a:path w="710" h="883" extrusionOk="0">
                  <a:moveTo>
                    <a:pt x="159" y="1"/>
                  </a:moveTo>
                  <a:cubicBezTo>
                    <a:pt x="83" y="1"/>
                    <a:pt x="11" y="72"/>
                    <a:pt x="1" y="143"/>
                  </a:cubicBezTo>
                  <a:cubicBezTo>
                    <a:pt x="1" y="318"/>
                    <a:pt x="121" y="464"/>
                    <a:pt x="228" y="598"/>
                  </a:cubicBezTo>
                  <a:cubicBezTo>
                    <a:pt x="308" y="705"/>
                    <a:pt x="429" y="853"/>
                    <a:pt x="575" y="880"/>
                  </a:cubicBezTo>
                  <a:cubicBezTo>
                    <a:pt x="582" y="882"/>
                    <a:pt x="590" y="883"/>
                    <a:pt x="597" y="883"/>
                  </a:cubicBezTo>
                  <a:cubicBezTo>
                    <a:pt x="633" y="883"/>
                    <a:pt x="672" y="859"/>
                    <a:pt x="682" y="826"/>
                  </a:cubicBezTo>
                  <a:cubicBezTo>
                    <a:pt x="709" y="666"/>
                    <a:pt x="602" y="532"/>
                    <a:pt x="536" y="411"/>
                  </a:cubicBezTo>
                  <a:cubicBezTo>
                    <a:pt x="456" y="277"/>
                    <a:pt x="361" y="104"/>
                    <a:pt x="228" y="24"/>
                  </a:cubicBezTo>
                  <a:cubicBezTo>
                    <a:pt x="206" y="8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4491;p64"/>
            <p:cNvSpPr/>
            <p:nvPr/>
          </p:nvSpPr>
          <p:spPr>
            <a:xfrm flipH="1">
              <a:off x="7633152" y="3691330"/>
              <a:ext cx="35828" cy="59308"/>
            </a:xfrm>
            <a:custGeom>
              <a:avLst/>
              <a:gdLst/>
              <a:ahLst/>
              <a:cxnLst/>
              <a:rect l="l" t="t" r="r" b="b"/>
              <a:pathLst>
                <a:path w="586" h="970" extrusionOk="0">
                  <a:moveTo>
                    <a:pt x="201" y="0"/>
                  </a:moveTo>
                  <a:cubicBezTo>
                    <a:pt x="98" y="0"/>
                    <a:pt x="0" y="87"/>
                    <a:pt x="24" y="229"/>
                  </a:cubicBezTo>
                  <a:cubicBezTo>
                    <a:pt x="64" y="389"/>
                    <a:pt x="157" y="550"/>
                    <a:pt x="225" y="697"/>
                  </a:cubicBezTo>
                  <a:cubicBezTo>
                    <a:pt x="261" y="759"/>
                    <a:pt x="333" y="969"/>
                    <a:pt x="428" y="969"/>
                  </a:cubicBezTo>
                  <a:cubicBezTo>
                    <a:pt x="436" y="969"/>
                    <a:pt x="444" y="968"/>
                    <a:pt x="452" y="965"/>
                  </a:cubicBezTo>
                  <a:cubicBezTo>
                    <a:pt x="585" y="924"/>
                    <a:pt x="546" y="751"/>
                    <a:pt x="532" y="644"/>
                  </a:cubicBezTo>
                  <a:cubicBezTo>
                    <a:pt x="505" y="469"/>
                    <a:pt x="452" y="296"/>
                    <a:pt x="385" y="136"/>
                  </a:cubicBezTo>
                  <a:cubicBezTo>
                    <a:pt x="347" y="42"/>
                    <a:pt x="272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4492;p64"/>
            <p:cNvSpPr/>
            <p:nvPr/>
          </p:nvSpPr>
          <p:spPr>
            <a:xfrm flipH="1">
              <a:off x="7695301" y="3552731"/>
              <a:ext cx="52458" cy="121489"/>
            </a:xfrm>
            <a:custGeom>
              <a:avLst/>
              <a:gdLst/>
              <a:ahLst/>
              <a:cxnLst/>
              <a:rect l="l" t="t" r="r" b="b"/>
              <a:pathLst>
                <a:path w="858" h="1987" extrusionOk="0">
                  <a:moveTo>
                    <a:pt x="263" y="1"/>
                  </a:moveTo>
                  <a:cubicBezTo>
                    <a:pt x="235" y="1"/>
                    <a:pt x="208" y="14"/>
                    <a:pt x="188" y="33"/>
                  </a:cubicBezTo>
                  <a:cubicBezTo>
                    <a:pt x="1" y="274"/>
                    <a:pt x="242" y="755"/>
                    <a:pt x="295" y="996"/>
                  </a:cubicBezTo>
                  <a:cubicBezTo>
                    <a:pt x="349" y="1210"/>
                    <a:pt x="389" y="1437"/>
                    <a:pt x="429" y="1651"/>
                  </a:cubicBezTo>
                  <a:cubicBezTo>
                    <a:pt x="443" y="1731"/>
                    <a:pt x="443" y="1919"/>
                    <a:pt x="523" y="1959"/>
                  </a:cubicBezTo>
                  <a:cubicBezTo>
                    <a:pt x="523" y="1972"/>
                    <a:pt x="536" y="1972"/>
                    <a:pt x="536" y="1972"/>
                  </a:cubicBezTo>
                  <a:cubicBezTo>
                    <a:pt x="552" y="1982"/>
                    <a:pt x="567" y="1987"/>
                    <a:pt x="582" y="1987"/>
                  </a:cubicBezTo>
                  <a:cubicBezTo>
                    <a:pt x="605" y="1987"/>
                    <a:pt x="627" y="1976"/>
                    <a:pt x="643" y="1959"/>
                  </a:cubicBezTo>
                  <a:cubicBezTo>
                    <a:pt x="857" y="1758"/>
                    <a:pt x="710" y="1223"/>
                    <a:pt x="670" y="982"/>
                  </a:cubicBezTo>
                  <a:cubicBezTo>
                    <a:pt x="630" y="741"/>
                    <a:pt x="603" y="73"/>
                    <a:pt x="295" y="6"/>
                  </a:cubicBezTo>
                  <a:cubicBezTo>
                    <a:pt x="285" y="3"/>
                    <a:pt x="274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4493;p64"/>
            <p:cNvSpPr/>
            <p:nvPr/>
          </p:nvSpPr>
          <p:spPr>
            <a:xfrm flipH="1">
              <a:off x="7523588" y="3574244"/>
              <a:ext cx="21277" cy="63833"/>
            </a:xfrm>
            <a:custGeom>
              <a:avLst/>
              <a:gdLst/>
              <a:ahLst/>
              <a:cxnLst/>
              <a:rect l="l" t="t" r="r" b="b"/>
              <a:pathLst>
                <a:path w="348" h="1044" extrusionOk="0">
                  <a:moveTo>
                    <a:pt x="110" y="0"/>
                  </a:moveTo>
                  <a:cubicBezTo>
                    <a:pt x="77" y="0"/>
                    <a:pt x="47" y="17"/>
                    <a:pt x="41" y="57"/>
                  </a:cubicBezTo>
                  <a:cubicBezTo>
                    <a:pt x="0" y="231"/>
                    <a:pt x="14" y="392"/>
                    <a:pt x="41" y="552"/>
                  </a:cubicBezTo>
                  <a:cubicBezTo>
                    <a:pt x="68" y="713"/>
                    <a:pt x="54" y="913"/>
                    <a:pt x="175" y="1034"/>
                  </a:cubicBezTo>
                  <a:cubicBezTo>
                    <a:pt x="181" y="1040"/>
                    <a:pt x="191" y="1044"/>
                    <a:pt x="201" y="1044"/>
                  </a:cubicBezTo>
                  <a:cubicBezTo>
                    <a:pt x="211" y="1044"/>
                    <a:pt x="221" y="1040"/>
                    <a:pt x="228" y="1034"/>
                  </a:cubicBezTo>
                  <a:cubicBezTo>
                    <a:pt x="348" y="913"/>
                    <a:pt x="335" y="740"/>
                    <a:pt x="348" y="579"/>
                  </a:cubicBezTo>
                  <a:cubicBezTo>
                    <a:pt x="348" y="392"/>
                    <a:pt x="321" y="205"/>
                    <a:pt x="201" y="44"/>
                  </a:cubicBezTo>
                  <a:cubicBezTo>
                    <a:pt x="181" y="17"/>
                    <a:pt x="144" y="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4494;p64"/>
            <p:cNvSpPr/>
            <p:nvPr/>
          </p:nvSpPr>
          <p:spPr>
            <a:xfrm flipH="1">
              <a:off x="7490878" y="3512247"/>
              <a:ext cx="29469" cy="60715"/>
            </a:xfrm>
            <a:custGeom>
              <a:avLst/>
              <a:gdLst/>
              <a:ahLst/>
              <a:cxnLst/>
              <a:rect l="l" t="t" r="r" b="b"/>
              <a:pathLst>
                <a:path w="482" h="993" extrusionOk="0">
                  <a:moveTo>
                    <a:pt x="214" y="1"/>
                  </a:moveTo>
                  <a:cubicBezTo>
                    <a:pt x="175" y="1"/>
                    <a:pt x="134" y="1"/>
                    <a:pt x="107" y="28"/>
                  </a:cubicBezTo>
                  <a:cubicBezTo>
                    <a:pt x="0" y="161"/>
                    <a:pt x="41" y="336"/>
                    <a:pt x="68" y="482"/>
                  </a:cubicBezTo>
                  <a:cubicBezTo>
                    <a:pt x="95" y="630"/>
                    <a:pt x="107" y="817"/>
                    <a:pt x="202" y="937"/>
                  </a:cubicBezTo>
                  <a:cubicBezTo>
                    <a:pt x="222" y="972"/>
                    <a:pt x="261" y="993"/>
                    <a:pt x="301" y="993"/>
                  </a:cubicBezTo>
                  <a:cubicBezTo>
                    <a:pt x="338" y="993"/>
                    <a:pt x="376" y="976"/>
                    <a:pt x="402" y="937"/>
                  </a:cubicBezTo>
                  <a:cubicBezTo>
                    <a:pt x="482" y="791"/>
                    <a:pt x="455" y="603"/>
                    <a:pt x="442" y="429"/>
                  </a:cubicBezTo>
                  <a:cubicBezTo>
                    <a:pt x="428" y="282"/>
                    <a:pt x="402" y="54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4495;p64"/>
            <p:cNvSpPr/>
            <p:nvPr/>
          </p:nvSpPr>
          <p:spPr>
            <a:xfrm flipH="1">
              <a:off x="7409868" y="3454346"/>
              <a:ext cx="36684" cy="66890"/>
            </a:xfrm>
            <a:custGeom>
              <a:avLst/>
              <a:gdLst/>
              <a:ahLst/>
              <a:cxnLst/>
              <a:rect l="l" t="t" r="r" b="b"/>
              <a:pathLst>
                <a:path w="600" h="1094" extrusionOk="0">
                  <a:moveTo>
                    <a:pt x="511" y="1"/>
                  </a:moveTo>
                  <a:cubicBezTo>
                    <a:pt x="490" y="1"/>
                    <a:pt x="469" y="9"/>
                    <a:pt x="452" y="25"/>
                  </a:cubicBezTo>
                  <a:cubicBezTo>
                    <a:pt x="332" y="159"/>
                    <a:pt x="252" y="306"/>
                    <a:pt x="198" y="466"/>
                  </a:cubicBezTo>
                  <a:cubicBezTo>
                    <a:pt x="131" y="641"/>
                    <a:pt x="38" y="814"/>
                    <a:pt x="11" y="988"/>
                  </a:cubicBezTo>
                  <a:cubicBezTo>
                    <a:pt x="0" y="1041"/>
                    <a:pt x="40" y="1094"/>
                    <a:pt x="90" y="1094"/>
                  </a:cubicBezTo>
                  <a:cubicBezTo>
                    <a:pt x="103" y="1094"/>
                    <a:pt x="117" y="1090"/>
                    <a:pt x="131" y="1082"/>
                  </a:cubicBezTo>
                  <a:cubicBezTo>
                    <a:pt x="265" y="988"/>
                    <a:pt x="345" y="828"/>
                    <a:pt x="425" y="680"/>
                  </a:cubicBezTo>
                  <a:cubicBezTo>
                    <a:pt x="519" y="493"/>
                    <a:pt x="586" y="306"/>
                    <a:pt x="600" y="92"/>
                  </a:cubicBezTo>
                  <a:cubicBezTo>
                    <a:pt x="600" y="37"/>
                    <a:pt x="556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4496;p64"/>
            <p:cNvSpPr/>
            <p:nvPr/>
          </p:nvSpPr>
          <p:spPr>
            <a:xfrm flipH="1">
              <a:off x="7342797" y="3458259"/>
              <a:ext cx="44388" cy="45673"/>
            </a:xfrm>
            <a:custGeom>
              <a:avLst/>
              <a:gdLst/>
              <a:ahLst/>
              <a:cxnLst/>
              <a:rect l="l" t="t" r="r" b="b"/>
              <a:pathLst>
                <a:path w="726" h="747" extrusionOk="0">
                  <a:moveTo>
                    <a:pt x="565" y="1"/>
                  </a:moveTo>
                  <a:cubicBezTo>
                    <a:pt x="417" y="1"/>
                    <a:pt x="310" y="202"/>
                    <a:pt x="244" y="309"/>
                  </a:cubicBezTo>
                  <a:cubicBezTo>
                    <a:pt x="191" y="389"/>
                    <a:pt x="96" y="483"/>
                    <a:pt x="70" y="577"/>
                  </a:cubicBezTo>
                  <a:lnTo>
                    <a:pt x="57" y="577"/>
                  </a:lnTo>
                  <a:cubicBezTo>
                    <a:pt x="0" y="667"/>
                    <a:pt x="76" y="747"/>
                    <a:pt x="157" y="747"/>
                  </a:cubicBezTo>
                  <a:cubicBezTo>
                    <a:pt x="173" y="747"/>
                    <a:pt x="188" y="744"/>
                    <a:pt x="203" y="737"/>
                  </a:cubicBezTo>
                  <a:cubicBezTo>
                    <a:pt x="310" y="710"/>
                    <a:pt x="391" y="577"/>
                    <a:pt x="458" y="509"/>
                  </a:cubicBezTo>
                  <a:cubicBezTo>
                    <a:pt x="551" y="402"/>
                    <a:pt x="726" y="242"/>
                    <a:pt x="685" y="81"/>
                  </a:cubicBezTo>
                  <a:cubicBezTo>
                    <a:pt x="672" y="28"/>
                    <a:pt x="619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4497;p64"/>
            <p:cNvSpPr/>
            <p:nvPr/>
          </p:nvSpPr>
          <p:spPr>
            <a:xfrm flipH="1">
              <a:off x="7379603" y="3571126"/>
              <a:ext cx="53742" cy="43717"/>
            </a:xfrm>
            <a:custGeom>
              <a:avLst/>
              <a:gdLst/>
              <a:ahLst/>
              <a:cxnLst/>
              <a:rect l="l" t="t" r="r" b="b"/>
              <a:pathLst>
                <a:path w="879" h="715" extrusionOk="0">
                  <a:moveTo>
                    <a:pt x="698" y="1"/>
                  </a:moveTo>
                  <a:cubicBezTo>
                    <a:pt x="669" y="1"/>
                    <a:pt x="640" y="10"/>
                    <a:pt x="611" y="28"/>
                  </a:cubicBezTo>
                  <a:cubicBezTo>
                    <a:pt x="491" y="68"/>
                    <a:pt x="384" y="175"/>
                    <a:pt x="303" y="268"/>
                  </a:cubicBezTo>
                  <a:cubicBezTo>
                    <a:pt x="209" y="349"/>
                    <a:pt x="129" y="443"/>
                    <a:pt x="49" y="550"/>
                  </a:cubicBezTo>
                  <a:cubicBezTo>
                    <a:pt x="0" y="610"/>
                    <a:pt x="73" y="714"/>
                    <a:pt x="146" y="714"/>
                  </a:cubicBezTo>
                  <a:cubicBezTo>
                    <a:pt x="154" y="714"/>
                    <a:pt x="162" y="713"/>
                    <a:pt x="170" y="710"/>
                  </a:cubicBezTo>
                  <a:cubicBezTo>
                    <a:pt x="410" y="616"/>
                    <a:pt x="678" y="456"/>
                    <a:pt x="839" y="256"/>
                  </a:cubicBezTo>
                  <a:cubicBezTo>
                    <a:pt x="878" y="188"/>
                    <a:pt x="851" y="95"/>
                    <a:pt x="812" y="54"/>
                  </a:cubicBezTo>
                  <a:cubicBezTo>
                    <a:pt x="774" y="17"/>
                    <a:pt x="736" y="1"/>
                    <a:pt x="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4498;p64"/>
            <p:cNvSpPr/>
            <p:nvPr/>
          </p:nvSpPr>
          <p:spPr>
            <a:xfrm flipH="1">
              <a:off x="7433590" y="3661370"/>
              <a:ext cx="50807" cy="31060"/>
            </a:xfrm>
            <a:custGeom>
              <a:avLst/>
              <a:gdLst/>
              <a:ahLst/>
              <a:cxnLst/>
              <a:rect l="l" t="t" r="r" b="b"/>
              <a:pathLst>
                <a:path w="831" h="508" extrusionOk="0">
                  <a:moveTo>
                    <a:pt x="641" y="0"/>
                  </a:moveTo>
                  <a:cubicBezTo>
                    <a:pt x="524" y="0"/>
                    <a:pt x="398" y="75"/>
                    <a:pt x="309" y="130"/>
                  </a:cubicBezTo>
                  <a:cubicBezTo>
                    <a:pt x="202" y="210"/>
                    <a:pt x="108" y="278"/>
                    <a:pt x="28" y="385"/>
                  </a:cubicBezTo>
                  <a:cubicBezTo>
                    <a:pt x="1" y="424"/>
                    <a:pt x="28" y="492"/>
                    <a:pt x="81" y="505"/>
                  </a:cubicBezTo>
                  <a:cubicBezTo>
                    <a:pt x="96" y="507"/>
                    <a:pt x="111" y="507"/>
                    <a:pt x="125" y="507"/>
                  </a:cubicBezTo>
                  <a:cubicBezTo>
                    <a:pt x="218" y="507"/>
                    <a:pt x="310" y="472"/>
                    <a:pt x="402" y="438"/>
                  </a:cubicBezTo>
                  <a:cubicBezTo>
                    <a:pt x="523" y="385"/>
                    <a:pt x="723" y="331"/>
                    <a:pt x="791" y="197"/>
                  </a:cubicBezTo>
                  <a:cubicBezTo>
                    <a:pt x="830" y="117"/>
                    <a:pt x="791" y="37"/>
                    <a:pt x="710" y="10"/>
                  </a:cubicBezTo>
                  <a:cubicBezTo>
                    <a:pt x="688" y="3"/>
                    <a:pt x="665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4499;p64"/>
            <p:cNvSpPr/>
            <p:nvPr/>
          </p:nvSpPr>
          <p:spPr>
            <a:xfrm flipH="1">
              <a:off x="7454011" y="3739815"/>
              <a:ext cx="85107" cy="48303"/>
            </a:xfrm>
            <a:custGeom>
              <a:avLst/>
              <a:gdLst/>
              <a:ahLst/>
              <a:cxnLst/>
              <a:rect l="l" t="t" r="r" b="b"/>
              <a:pathLst>
                <a:path w="1392" h="790" extrusionOk="0">
                  <a:moveTo>
                    <a:pt x="1152" y="0"/>
                  </a:moveTo>
                  <a:cubicBezTo>
                    <a:pt x="825" y="0"/>
                    <a:pt x="159" y="486"/>
                    <a:pt x="54" y="613"/>
                  </a:cubicBezTo>
                  <a:cubicBezTo>
                    <a:pt x="0" y="666"/>
                    <a:pt x="27" y="746"/>
                    <a:pt x="93" y="773"/>
                  </a:cubicBezTo>
                  <a:cubicBezTo>
                    <a:pt x="129" y="784"/>
                    <a:pt x="166" y="789"/>
                    <a:pt x="204" y="789"/>
                  </a:cubicBezTo>
                  <a:cubicBezTo>
                    <a:pt x="398" y="789"/>
                    <a:pt x="620" y="665"/>
                    <a:pt x="776" y="586"/>
                  </a:cubicBezTo>
                  <a:cubicBezTo>
                    <a:pt x="923" y="506"/>
                    <a:pt x="1391" y="359"/>
                    <a:pt x="1324" y="118"/>
                  </a:cubicBezTo>
                  <a:cubicBezTo>
                    <a:pt x="1302" y="34"/>
                    <a:pt x="1239" y="0"/>
                    <a:pt x="1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4500;p64"/>
            <p:cNvSpPr/>
            <p:nvPr/>
          </p:nvSpPr>
          <p:spPr>
            <a:xfrm flipH="1">
              <a:off x="7602093" y="1855315"/>
              <a:ext cx="107973" cy="108039"/>
            </a:xfrm>
            <a:custGeom>
              <a:avLst/>
              <a:gdLst/>
              <a:ahLst/>
              <a:cxnLst/>
              <a:rect l="l" t="t" r="r" b="b"/>
              <a:pathLst>
                <a:path w="1766" h="1767" extrusionOk="0">
                  <a:moveTo>
                    <a:pt x="883" y="1"/>
                  </a:moveTo>
                  <a:cubicBezTo>
                    <a:pt x="401" y="1"/>
                    <a:pt x="0" y="402"/>
                    <a:pt x="0" y="883"/>
                  </a:cubicBezTo>
                  <a:cubicBezTo>
                    <a:pt x="0" y="1379"/>
                    <a:pt x="401" y="1766"/>
                    <a:pt x="883" y="1766"/>
                  </a:cubicBezTo>
                  <a:cubicBezTo>
                    <a:pt x="1364" y="1766"/>
                    <a:pt x="1766" y="1379"/>
                    <a:pt x="1766" y="883"/>
                  </a:cubicBezTo>
                  <a:cubicBezTo>
                    <a:pt x="1766" y="402"/>
                    <a:pt x="1364" y="1"/>
                    <a:pt x="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4501;p64"/>
            <p:cNvSpPr/>
            <p:nvPr/>
          </p:nvSpPr>
          <p:spPr>
            <a:xfrm flipH="1">
              <a:off x="7660971" y="1867299"/>
              <a:ext cx="36806" cy="38275"/>
            </a:xfrm>
            <a:custGeom>
              <a:avLst/>
              <a:gdLst/>
              <a:ahLst/>
              <a:cxnLst/>
              <a:rect l="l" t="t" r="r" b="b"/>
              <a:pathLst>
                <a:path w="602" h="626" extrusionOk="0">
                  <a:moveTo>
                    <a:pt x="397" y="1"/>
                  </a:moveTo>
                  <a:cubicBezTo>
                    <a:pt x="380" y="1"/>
                    <a:pt x="364" y="2"/>
                    <a:pt x="348" y="6"/>
                  </a:cubicBezTo>
                  <a:cubicBezTo>
                    <a:pt x="254" y="19"/>
                    <a:pt x="174" y="152"/>
                    <a:pt x="120" y="233"/>
                  </a:cubicBezTo>
                  <a:cubicBezTo>
                    <a:pt x="67" y="313"/>
                    <a:pt x="0" y="407"/>
                    <a:pt x="13" y="500"/>
                  </a:cubicBezTo>
                  <a:cubicBezTo>
                    <a:pt x="13" y="527"/>
                    <a:pt x="13" y="541"/>
                    <a:pt x="27" y="568"/>
                  </a:cubicBezTo>
                  <a:cubicBezTo>
                    <a:pt x="54" y="594"/>
                    <a:pt x="81" y="607"/>
                    <a:pt x="120" y="621"/>
                  </a:cubicBezTo>
                  <a:cubicBezTo>
                    <a:pt x="130" y="624"/>
                    <a:pt x="141" y="625"/>
                    <a:pt x="151" y="625"/>
                  </a:cubicBezTo>
                  <a:cubicBezTo>
                    <a:pt x="240" y="625"/>
                    <a:pt x="341" y="535"/>
                    <a:pt x="402" y="487"/>
                  </a:cubicBezTo>
                  <a:cubicBezTo>
                    <a:pt x="455" y="420"/>
                    <a:pt x="575" y="327"/>
                    <a:pt x="589" y="246"/>
                  </a:cubicBezTo>
                  <a:cubicBezTo>
                    <a:pt x="602" y="166"/>
                    <a:pt x="589" y="113"/>
                    <a:pt x="535" y="59"/>
                  </a:cubicBezTo>
                  <a:cubicBezTo>
                    <a:pt x="504" y="18"/>
                    <a:pt x="45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4502;p64"/>
            <p:cNvSpPr/>
            <p:nvPr/>
          </p:nvSpPr>
          <p:spPr>
            <a:xfrm flipH="1">
              <a:off x="7214403" y="2408155"/>
              <a:ext cx="110480" cy="101497"/>
            </a:xfrm>
            <a:custGeom>
              <a:avLst/>
              <a:gdLst/>
              <a:ahLst/>
              <a:cxnLst/>
              <a:rect l="l" t="t" r="r" b="b"/>
              <a:pathLst>
                <a:path w="1807" h="1660" extrusionOk="0">
                  <a:moveTo>
                    <a:pt x="1004" y="1"/>
                  </a:moveTo>
                  <a:cubicBezTo>
                    <a:pt x="857" y="1"/>
                    <a:pt x="723" y="28"/>
                    <a:pt x="616" y="81"/>
                  </a:cubicBezTo>
                  <a:cubicBezTo>
                    <a:pt x="188" y="268"/>
                    <a:pt x="1" y="884"/>
                    <a:pt x="322" y="1392"/>
                  </a:cubicBezTo>
                  <a:cubicBezTo>
                    <a:pt x="442" y="1579"/>
                    <a:pt x="670" y="1660"/>
                    <a:pt x="897" y="1660"/>
                  </a:cubicBezTo>
                  <a:cubicBezTo>
                    <a:pt x="1325" y="1660"/>
                    <a:pt x="1806" y="1379"/>
                    <a:pt x="1806" y="830"/>
                  </a:cubicBezTo>
                  <a:cubicBezTo>
                    <a:pt x="1806" y="215"/>
                    <a:pt x="1392" y="1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4503;p64"/>
            <p:cNvSpPr/>
            <p:nvPr/>
          </p:nvSpPr>
          <p:spPr>
            <a:xfrm flipH="1">
              <a:off x="7268389" y="2426437"/>
              <a:ext cx="30325" cy="31183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291" y="0"/>
                  </a:moveTo>
                  <a:cubicBezTo>
                    <a:pt x="194" y="0"/>
                    <a:pt x="112" y="81"/>
                    <a:pt x="67" y="171"/>
                  </a:cubicBezTo>
                  <a:cubicBezTo>
                    <a:pt x="14" y="251"/>
                    <a:pt x="1" y="344"/>
                    <a:pt x="40" y="438"/>
                  </a:cubicBezTo>
                  <a:cubicBezTo>
                    <a:pt x="72" y="489"/>
                    <a:pt x="127" y="509"/>
                    <a:pt x="175" y="509"/>
                  </a:cubicBezTo>
                  <a:cubicBezTo>
                    <a:pt x="189" y="509"/>
                    <a:pt x="203" y="508"/>
                    <a:pt x="215" y="504"/>
                  </a:cubicBezTo>
                  <a:lnTo>
                    <a:pt x="242" y="504"/>
                  </a:lnTo>
                  <a:cubicBezTo>
                    <a:pt x="255" y="492"/>
                    <a:pt x="281" y="478"/>
                    <a:pt x="295" y="465"/>
                  </a:cubicBezTo>
                  <a:cubicBezTo>
                    <a:pt x="322" y="451"/>
                    <a:pt x="349" y="424"/>
                    <a:pt x="375" y="411"/>
                  </a:cubicBezTo>
                  <a:lnTo>
                    <a:pt x="388" y="397"/>
                  </a:lnTo>
                  <a:cubicBezTo>
                    <a:pt x="388" y="397"/>
                    <a:pt x="429" y="371"/>
                    <a:pt x="429" y="358"/>
                  </a:cubicBezTo>
                  <a:cubicBezTo>
                    <a:pt x="495" y="304"/>
                    <a:pt x="495" y="224"/>
                    <a:pt x="482" y="157"/>
                  </a:cubicBezTo>
                  <a:cubicBezTo>
                    <a:pt x="482" y="90"/>
                    <a:pt x="415" y="37"/>
                    <a:pt x="349" y="10"/>
                  </a:cubicBezTo>
                  <a:cubicBezTo>
                    <a:pt x="329" y="3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2044558" y="215758"/>
            <a:ext cx="4900773" cy="647272"/>
          </a:xfrm>
          <a:prstGeom prst="wedgeRoundRectCallout">
            <a:avLst>
              <a:gd name="adj1" fmla="val -56682"/>
              <a:gd name="adj2" fmla="val 32341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</a:rPr>
              <a:t>Trang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trí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nhà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cửa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bằng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họa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tiết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lá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cây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5" y="1109608"/>
            <a:ext cx="3217458" cy="3592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54" y="1109608"/>
            <a:ext cx="3640262" cy="3640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3" y="863030"/>
            <a:ext cx="1013798" cy="653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250" y="4489905"/>
            <a:ext cx="1013798" cy="65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5644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40"/>
          <p:cNvSpPr txBox="1">
            <a:spLocks noGrp="1"/>
          </p:cNvSpPr>
          <p:nvPr>
            <p:ph type="title"/>
          </p:nvPr>
        </p:nvSpPr>
        <p:spPr>
          <a:xfrm>
            <a:off x="0" y="315146"/>
            <a:ext cx="9143999" cy="572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n-lt"/>
              </a:rPr>
              <a:t>GHI NHỚ</a:t>
            </a:r>
            <a:endParaRPr b="1" dirty="0">
              <a:latin typeface="+mn-lt"/>
            </a:endParaRPr>
          </a:p>
        </p:txBody>
      </p:sp>
      <p:grpSp>
        <p:nvGrpSpPr>
          <p:cNvPr id="1399" name="Google Shape;1399;p40"/>
          <p:cNvGrpSpPr/>
          <p:nvPr/>
        </p:nvGrpSpPr>
        <p:grpSpPr>
          <a:xfrm>
            <a:off x="3947625" y="1412850"/>
            <a:ext cx="1248752" cy="3406429"/>
            <a:chOff x="3947625" y="1412850"/>
            <a:chExt cx="1248752" cy="3406429"/>
          </a:xfrm>
        </p:grpSpPr>
        <p:sp>
          <p:nvSpPr>
            <p:cNvPr id="1400" name="Google Shape;1400;p40"/>
            <p:cNvSpPr/>
            <p:nvPr/>
          </p:nvSpPr>
          <p:spPr>
            <a:xfrm>
              <a:off x="4568389" y="2145622"/>
              <a:ext cx="160938" cy="94818"/>
            </a:xfrm>
            <a:custGeom>
              <a:avLst/>
              <a:gdLst/>
              <a:ahLst/>
              <a:cxnLst/>
              <a:rect l="l" t="t" r="r" b="b"/>
              <a:pathLst>
                <a:path w="2687" h="1583" extrusionOk="0">
                  <a:moveTo>
                    <a:pt x="369" y="1"/>
                  </a:moveTo>
                  <a:cubicBezTo>
                    <a:pt x="289" y="91"/>
                    <a:pt x="160" y="250"/>
                    <a:pt x="1" y="438"/>
                  </a:cubicBezTo>
                  <a:cubicBezTo>
                    <a:pt x="130" y="578"/>
                    <a:pt x="996" y="1453"/>
                    <a:pt x="2398" y="1583"/>
                  </a:cubicBezTo>
                  <a:lnTo>
                    <a:pt x="2408" y="1583"/>
                  </a:lnTo>
                  <a:cubicBezTo>
                    <a:pt x="2448" y="1493"/>
                    <a:pt x="2488" y="1393"/>
                    <a:pt x="2527" y="1304"/>
                  </a:cubicBezTo>
                  <a:cubicBezTo>
                    <a:pt x="2587" y="1155"/>
                    <a:pt x="2636" y="1006"/>
                    <a:pt x="2687" y="867"/>
                  </a:cubicBezTo>
                  <a:lnTo>
                    <a:pt x="2687" y="867"/>
                  </a:lnTo>
                  <a:cubicBezTo>
                    <a:pt x="2626" y="873"/>
                    <a:pt x="2564" y="877"/>
                    <a:pt x="2503" y="877"/>
                  </a:cubicBezTo>
                  <a:cubicBezTo>
                    <a:pt x="1486" y="877"/>
                    <a:pt x="399" y="1"/>
                    <a:pt x="39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4812705" y="3176318"/>
              <a:ext cx="109668" cy="59119"/>
            </a:xfrm>
            <a:custGeom>
              <a:avLst/>
              <a:gdLst/>
              <a:ahLst/>
              <a:cxnLst/>
              <a:rect l="l" t="t" r="r" b="b"/>
              <a:pathLst>
                <a:path w="1831" h="987" extrusionOk="0">
                  <a:moveTo>
                    <a:pt x="1711" y="1"/>
                  </a:moveTo>
                  <a:cubicBezTo>
                    <a:pt x="1223" y="449"/>
                    <a:pt x="179" y="529"/>
                    <a:pt x="0" y="538"/>
                  </a:cubicBezTo>
                  <a:cubicBezTo>
                    <a:pt x="30" y="688"/>
                    <a:pt x="69" y="836"/>
                    <a:pt x="109" y="986"/>
                  </a:cubicBezTo>
                  <a:cubicBezTo>
                    <a:pt x="109" y="986"/>
                    <a:pt x="1283" y="986"/>
                    <a:pt x="1830" y="469"/>
                  </a:cubicBezTo>
                  <a:cubicBezTo>
                    <a:pt x="1810" y="330"/>
                    <a:pt x="1780" y="170"/>
                    <a:pt x="175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4896680" y="4647912"/>
              <a:ext cx="247306" cy="97693"/>
            </a:xfrm>
            <a:custGeom>
              <a:avLst/>
              <a:gdLst/>
              <a:ahLst/>
              <a:cxnLst/>
              <a:rect l="l" t="t" r="r" b="b"/>
              <a:pathLst>
                <a:path w="4129" h="1631" extrusionOk="0">
                  <a:moveTo>
                    <a:pt x="40" y="1"/>
                  </a:moveTo>
                  <a:lnTo>
                    <a:pt x="0" y="11"/>
                  </a:lnTo>
                  <a:cubicBezTo>
                    <a:pt x="80" y="230"/>
                    <a:pt x="139" y="369"/>
                    <a:pt x="179" y="419"/>
                  </a:cubicBezTo>
                  <a:cubicBezTo>
                    <a:pt x="461" y="879"/>
                    <a:pt x="3158" y="1631"/>
                    <a:pt x="3926" y="1631"/>
                  </a:cubicBezTo>
                  <a:cubicBezTo>
                    <a:pt x="4054" y="1631"/>
                    <a:pt x="4129" y="1610"/>
                    <a:pt x="4129" y="1563"/>
                  </a:cubicBezTo>
                  <a:cubicBezTo>
                    <a:pt x="4129" y="1225"/>
                    <a:pt x="3124" y="617"/>
                    <a:pt x="2726" y="150"/>
                  </a:cubicBezTo>
                  <a:cubicBezTo>
                    <a:pt x="2449" y="237"/>
                    <a:pt x="2137" y="270"/>
                    <a:pt x="1826" y="270"/>
                  </a:cubicBezTo>
                  <a:cubicBezTo>
                    <a:pt x="929" y="270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5B5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3947625" y="4571124"/>
              <a:ext cx="219276" cy="248155"/>
            </a:xfrm>
            <a:custGeom>
              <a:avLst/>
              <a:gdLst/>
              <a:ahLst/>
              <a:cxnLst/>
              <a:rect l="l" t="t" r="r" b="b"/>
              <a:pathLst>
                <a:path w="3661" h="4143" extrusionOk="0">
                  <a:moveTo>
                    <a:pt x="100" y="0"/>
                  </a:moveTo>
                  <a:cubicBezTo>
                    <a:pt x="30" y="676"/>
                    <a:pt x="0" y="1124"/>
                    <a:pt x="40" y="1233"/>
                  </a:cubicBezTo>
                  <a:cubicBezTo>
                    <a:pt x="204" y="1843"/>
                    <a:pt x="2842" y="4143"/>
                    <a:pt x="3310" y="4143"/>
                  </a:cubicBezTo>
                  <a:cubicBezTo>
                    <a:pt x="3322" y="4143"/>
                    <a:pt x="3333" y="4141"/>
                    <a:pt x="3342" y="4138"/>
                  </a:cubicBezTo>
                  <a:cubicBezTo>
                    <a:pt x="3661" y="4019"/>
                    <a:pt x="2805" y="2606"/>
                    <a:pt x="2885" y="1780"/>
                  </a:cubicBezTo>
                  <a:lnTo>
                    <a:pt x="2825" y="1771"/>
                  </a:lnTo>
                  <a:cubicBezTo>
                    <a:pt x="1064" y="1532"/>
                    <a:pt x="239" y="239"/>
                    <a:pt x="100" y="0"/>
                  </a:cubicBezTo>
                  <a:close/>
                </a:path>
              </a:pathLst>
            </a:custGeom>
            <a:solidFill>
              <a:srgbClr val="5B5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3953555" y="2837365"/>
              <a:ext cx="1106380" cy="1840470"/>
            </a:xfrm>
            <a:custGeom>
              <a:avLst/>
              <a:gdLst/>
              <a:ahLst/>
              <a:cxnLst/>
              <a:rect l="l" t="t" r="r" b="b"/>
              <a:pathLst>
                <a:path w="18472" h="30727" extrusionOk="0">
                  <a:moveTo>
                    <a:pt x="5143" y="1"/>
                  </a:moveTo>
                  <a:cubicBezTo>
                    <a:pt x="5143" y="1"/>
                    <a:pt x="2079" y="3203"/>
                    <a:pt x="1632" y="6336"/>
                  </a:cubicBezTo>
                  <a:cubicBezTo>
                    <a:pt x="1184" y="9460"/>
                    <a:pt x="1363" y="15796"/>
                    <a:pt x="1453" y="16691"/>
                  </a:cubicBezTo>
                  <a:cubicBezTo>
                    <a:pt x="1533" y="17428"/>
                    <a:pt x="319" y="25733"/>
                    <a:pt x="1" y="28946"/>
                  </a:cubicBezTo>
                  <a:cubicBezTo>
                    <a:pt x="140" y="29185"/>
                    <a:pt x="965" y="30478"/>
                    <a:pt x="2726" y="30717"/>
                  </a:cubicBezTo>
                  <a:lnTo>
                    <a:pt x="2786" y="30726"/>
                  </a:lnTo>
                  <a:cubicBezTo>
                    <a:pt x="2795" y="30637"/>
                    <a:pt x="2806" y="30557"/>
                    <a:pt x="2835" y="30487"/>
                  </a:cubicBezTo>
                  <a:cubicBezTo>
                    <a:pt x="3153" y="29731"/>
                    <a:pt x="6904" y="17626"/>
                    <a:pt x="7172" y="16422"/>
                  </a:cubicBezTo>
                  <a:cubicBezTo>
                    <a:pt x="7331" y="15697"/>
                    <a:pt x="7829" y="11837"/>
                    <a:pt x="8206" y="8873"/>
                  </a:cubicBezTo>
                  <a:lnTo>
                    <a:pt x="8217" y="8883"/>
                  </a:lnTo>
                  <a:cubicBezTo>
                    <a:pt x="8217" y="8883"/>
                    <a:pt x="10435" y="14970"/>
                    <a:pt x="11370" y="17716"/>
                  </a:cubicBezTo>
                  <a:cubicBezTo>
                    <a:pt x="12235" y="20242"/>
                    <a:pt x="14970" y="28290"/>
                    <a:pt x="15746" y="30239"/>
                  </a:cubicBezTo>
                  <a:lnTo>
                    <a:pt x="15786" y="30229"/>
                  </a:lnTo>
                  <a:cubicBezTo>
                    <a:pt x="15786" y="30229"/>
                    <a:pt x="16675" y="30498"/>
                    <a:pt x="17572" y="30498"/>
                  </a:cubicBezTo>
                  <a:cubicBezTo>
                    <a:pt x="17883" y="30498"/>
                    <a:pt x="18195" y="30465"/>
                    <a:pt x="18472" y="30378"/>
                  </a:cubicBezTo>
                  <a:cubicBezTo>
                    <a:pt x="18064" y="29910"/>
                    <a:pt x="16731" y="19994"/>
                    <a:pt x="16323" y="15916"/>
                  </a:cubicBezTo>
                  <a:cubicBezTo>
                    <a:pt x="16184" y="14503"/>
                    <a:pt x="15726" y="12195"/>
                    <a:pt x="15189" y="9798"/>
                  </a:cubicBezTo>
                  <a:cubicBezTo>
                    <a:pt x="15060" y="9221"/>
                    <a:pt x="14921" y="8654"/>
                    <a:pt x="14791" y="8087"/>
                  </a:cubicBezTo>
                  <a:lnTo>
                    <a:pt x="14791" y="8077"/>
                  </a:lnTo>
                  <a:cubicBezTo>
                    <a:pt x="14712" y="7819"/>
                    <a:pt x="14662" y="7560"/>
                    <a:pt x="14652" y="7501"/>
                  </a:cubicBezTo>
                  <a:lnTo>
                    <a:pt x="14652" y="7481"/>
                  </a:lnTo>
                  <a:cubicBezTo>
                    <a:pt x="14583" y="7202"/>
                    <a:pt x="14513" y="6924"/>
                    <a:pt x="14453" y="6645"/>
                  </a:cubicBezTo>
                  <a:cubicBezTo>
                    <a:pt x="14413" y="6495"/>
                    <a:pt x="14374" y="6347"/>
                    <a:pt x="14344" y="6197"/>
                  </a:cubicBezTo>
                  <a:cubicBezTo>
                    <a:pt x="13558" y="2974"/>
                    <a:pt x="12842" y="309"/>
                    <a:pt x="12842" y="309"/>
                  </a:cubicBezTo>
                  <a:cubicBezTo>
                    <a:pt x="12842" y="309"/>
                    <a:pt x="11393" y="1069"/>
                    <a:pt x="9297" y="1069"/>
                  </a:cubicBezTo>
                  <a:cubicBezTo>
                    <a:pt x="8079" y="1069"/>
                    <a:pt x="6642" y="812"/>
                    <a:pt x="5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4819234" y="3204350"/>
              <a:ext cx="116256" cy="222998"/>
            </a:xfrm>
            <a:custGeom>
              <a:avLst/>
              <a:gdLst/>
              <a:ahLst/>
              <a:cxnLst/>
              <a:rect l="l" t="t" r="r" b="b"/>
              <a:pathLst>
                <a:path w="1941" h="3723" extrusionOk="0">
                  <a:moveTo>
                    <a:pt x="1721" y="1"/>
                  </a:moveTo>
                  <a:cubicBezTo>
                    <a:pt x="1174" y="518"/>
                    <a:pt x="0" y="518"/>
                    <a:pt x="0" y="518"/>
                  </a:cubicBezTo>
                  <a:cubicBezTo>
                    <a:pt x="60" y="797"/>
                    <a:pt x="130" y="1075"/>
                    <a:pt x="199" y="1354"/>
                  </a:cubicBezTo>
                  <a:lnTo>
                    <a:pt x="199" y="1374"/>
                  </a:lnTo>
                  <a:cubicBezTo>
                    <a:pt x="249" y="1562"/>
                    <a:pt x="289" y="1761"/>
                    <a:pt x="338" y="1950"/>
                  </a:cubicBezTo>
                  <a:lnTo>
                    <a:pt x="338" y="1960"/>
                  </a:lnTo>
                  <a:cubicBezTo>
                    <a:pt x="424" y="2255"/>
                    <a:pt x="546" y="2549"/>
                    <a:pt x="670" y="2549"/>
                  </a:cubicBezTo>
                  <a:cubicBezTo>
                    <a:pt x="675" y="2549"/>
                    <a:pt x="681" y="2549"/>
                    <a:pt x="687" y="2547"/>
                  </a:cubicBezTo>
                  <a:cubicBezTo>
                    <a:pt x="945" y="2507"/>
                    <a:pt x="756" y="1473"/>
                    <a:pt x="955" y="1343"/>
                  </a:cubicBezTo>
                  <a:cubicBezTo>
                    <a:pt x="959" y="1341"/>
                    <a:pt x="962" y="1340"/>
                    <a:pt x="966" y="1340"/>
                  </a:cubicBezTo>
                  <a:cubicBezTo>
                    <a:pt x="1044" y="1340"/>
                    <a:pt x="1144" y="1813"/>
                    <a:pt x="1125" y="2070"/>
                  </a:cubicBezTo>
                  <a:cubicBezTo>
                    <a:pt x="1094" y="2667"/>
                    <a:pt x="677" y="3423"/>
                    <a:pt x="747" y="3661"/>
                  </a:cubicBezTo>
                  <a:cubicBezTo>
                    <a:pt x="747" y="3681"/>
                    <a:pt x="756" y="3691"/>
                    <a:pt x="766" y="3711"/>
                  </a:cubicBezTo>
                  <a:cubicBezTo>
                    <a:pt x="774" y="3719"/>
                    <a:pt x="784" y="3723"/>
                    <a:pt x="795" y="3723"/>
                  </a:cubicBezTo>
                  <a:cubicBezTo>
                    <a:pt x="998" y="3723"/>
                    <a:pt x="1736" y="2409"/>
                    <a:pt x="1821" y="2070"/>
                  </a:cubicBezTo>
                  <a:cubicBezTo>
                    <a:pt x="1940" y="1602"/>
                    <a:pt x="1761" y="428"/>
                    <a:pt x="1761" y="428"/>
                  </a:cubicBezTo>
                  <a:cubicBezTo>
                    <a:pt x="1761" y="339"/>
                    <a:pt x="1751" y="189"/>
                    <a:pt x="1721" y="1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4259205" y="2223727"/>
              <a:ext cx="663157" cy="984895"/>
            </a:xfrm>
            <a:custGeom>
              <a:avLst/>
              <a:gdLst/>
              <a:ahLst/>
              <a:cxnLst/>
              <a:rect l="l" t="t" r="r" b="b"/>
              <a:pathLst>
                <a:path w="11072" h="16443" extrusionOk="0">
                  <a:moveTo>
                    <a:pt x="7689" y="0"/>
                  </a:moveTo>
                  <a:cubicBezTo>
                    <a:pt x="7650" y="89"/>
                    <a:pt x="7610" y="189"/>
                    <a:pt x="7570" y="279"/>
                  </a:cubicBezTo>
                  <a:cubicBezTo>
                    <a:pt x="7212" y="1174"/>
                    <a:pt x="6695" y="2238"/>
                    <a:pt x="5998" y="3491"/>
                  </a:cubicBezTo>
                  <a:cubicBezTo>
                    <a:pt x="4168" y="6764"/>
                    <a:pt x="2009" y="9092"/>
                    <a:pt x="0" y="9479"/>
                  </a:cubicBezTo>
                  <a:lnTo>
                    <a:pt x="40" y="10246"/>
                  </a:lnTo>
                  <a:cubicBezTo>
                    <a:pt x="1539" y="11057"/>
                    <a:pt x="2976" y="11314"/>
                    <a:pt x="4194" y="11314"/>
                  </a:cubicBezTo>
                  <a:cubicBezTo>
                    <a:pt x="6290" y="11314"/>
                    <a:pt x="7739" y="10554"/>
                    <a:pt x="7739" y="10554"/>
                  </a:cubicBezTo>
                  <a:cubicBezTo>
                    <a:pt x="7739" y="10554"/>
                    <a:pt x="8455" y="13219"/>
                    <a:pt x="9241" y="16442"/>
                  </a:cubicBezTo>
                  <a:cubicBezTo>
                    <a:pt x="9420" y="16433"/>
                    <a:pt x="10464" y="16353"/>
                    <a:pt x="10952" y="15905"/>
                  </a:cubicBezTo>
                  <a:lnTo>
                    <a:pt x="10992" y="15905"/>
                  </a:lnTo>
                  <a:cubicBezTo>
                    <a:pt x="10753" y="14592"/>
                    <a:pt x="10256" y="12364"/>
                    <a:pt x="10146" y="11559"/>
                  </a:cubicBezTo>
                  <a:cubicBezTo>
                    <a:pt x="10037" y="10653"/>
                    <a:pt x="11071" y="6455"/>
                    <a:pt x="11041" y="4088"/>
                  </a:cubicBezTo>
                  <a:cubicBezTo>
                    <a:pt x="11041" y="3621"/>
                    <a:pt x="10992" y="3233"/>
                    <a:pt x="10892" y="2945"/>
                  </a:cubicBezTo>
                  <a:cubicBezTo>
                    <a:pt x="10285" y="1293"/>
                    <a:pt x="8057" y="229"/>
                    <a:pt x="7689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4433742" y="1522460"/>
              <a:ext cx="481436" cy="570823"/>
            </a:xfrm>
            <a:custGeom>
              <a:avLst/>
              <a:gdLst/>
              <a:ahLst/>
              <a:cxnLst/>
              <a:rect l="l" t="t" r="r" b="b"/>
              <a:pathLst>
                <a:path w="8038" h="9530" extrusionOk="0">
                  <a:moveTo>
                    <a:pt x="4457" y="0"/>
                  </a:moveTo>
                  <a:cubicBezTo>
                    <a:pt x="4238" y="985"/>
                    <a:pt x="3313" y="4089"/>
                    <a:pt x="428" y="5283"/>
                  </a:cubicBezTo>
                  <a:lnTo>
                    <a:pt x="439" y="5312"/>
                  </a:lnTo>
                  <a:cubicBezTo>
                    <a:pt x="439" y="5312"/>
                    <a:pt x="1" y="6655"/>
                    <a:pt x="299" y="7451"/>
                  </a:cubicBezTo>
                  <a:cubicBezTo>
                    <a:pt x="538" y="8088"/>
                    <a:pt x="906" y="8645"/>
                    <a:pt x="797" y="9520"/>
                  </a:cubicBezTo>
                  <a:lnTo>
                    <a:pt x="856" y="9529"/>
                  </a:lnTo>
                  <a:cubicBezTo>
                    <a:pt x="1164" y="8903"/>
                    <a:pt x="1184" y="6406"/>
                    <a:pt x="1184" y="6406"/>
                  </a:cubicBezTo>
                  <a:cubicBezTo>
                    <a:pt x="1184" y="6406"/>
                    <a:pt x="2326" y="6539"/>
                    <a:pt x="4114" y="6539"/>
                  </a:cubicBezTo>
                  <a:cubicBezTo>
                    <a:pt x="4279" y="6539"/>
                    <a:pt x="4450" y="6538"/>
                    <a:pt x="4626" y="6536"/>
                  </a:cubicBezTo>
                  <a:cubicBezTo>
                    <a:pt x="6705" y="6516"/>
                    <a:pt x="8038" y="6178"/>
                    <a:pt x="8038" y="6178"/>
                  </a:cubicBezTo>
                  <a:cubicBezTo>
                    <a:pt x="7939" y="5959"/>
                    <a:pt x="7958" y="4357"/>
                    <a:pt x="7968" y="3919"/>
                  </a:cubicBezTo>
                  <a:cubicBezTo>
                    <a:pt x="5143" y="2984"/>
                    <a:pt x="4497" y="0"/>
                    <a:pt x="4497" y="0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4839479" y="3284551"/>
              <a:ext cx="48275" cy="139681"/>
            </a:xfrm>
            <a:custGeom>
              <a:avLst/>
              <a:gdLst/>
              <a:ahLst/>
              <a:cxnLst/>
              <a:rect l="l" t="t" r="r" b="b"/>
              <a:pathLst>
                <a:path w="806" h="2332" extrusionOk="0">
                  <a:moveTo>
                    <a:pt x="628" y="1"/>
                  </a:moveTo>
                  <a:cubicBezTo>
                    <a:pt x="624" y="1"/>
                    <a:pt x="621" y="2"/>
                    <a:pt x="617" y="4"/>
                  </a:cubicBezTo>
                  <a:cubicBezTo>
                    <a:pt x="418" y="134"/>
                    <a:pt x="607" y="1168"/>
                    <a:pt x="349" y="1208"/>
                  </a:cubicBezTo>
                  <a:cubicBezTo>
                    <a:pt x="343" y="1210"/>
                    <a:pt x="337" y="1210"/>
                    <a:pt x="332" y="1210"/>
                  </a:cubicBezTo>
                  <a:cubicBezTo>
                    <a:pt x="208" y="1210"/>
                    <a:pt x="86" y="916"/>
                    <a:pt x="0" y="621"/>
                  </a:cubicBezTo>
                  <a:lnTo>
                    <a:pt x="0" y="621"/>
                  </a:lnTo>
                  <a:cubicBezTo>
                    <a:pt x="130" y="1188"/>
                    <a:pt x="269" y="1755"/>
                    <a:pt x="398" y="2332"/>
                  </a:cubicBezTo>
                  <a:lnTo>
                    <a:pt x="409" y="2322"/>
                  </a:lnTo>
                  <a:cubicBezTo>
                    <a:pt x="339" y="2084"/>
                    <a:pt x="756" y="1328"/>
                    <a:pt x="787" y="731"/>
                  </a:cubicBezTo>
                  <a:cubicBezTo>
                    <a:pt x="806" y="474"/>
                    <a:pt x="706" y="1"/>
                    <a:pt x="628" y="1"/>
                  </a:cubicBezTo>
                  <a:close/>
                </a:path>
              </a:pathLst>
            </a:custGeom>
            <a:solidFill>
              <a:srgbClr val="D8C0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4590431" y="2001990"/>
              <a:ext cx="172258" cy="196164"/>
            </a:xfrm>
            <a:custGeom>
              <a:avLst/>
              <a:gdLst/>
              <a:ahLst/>
              <a:cxnLst/>
              <a:rect l="l" t="t" r="r" b="b"/>
              <a:pathLst>
                <a:path w="2876" h="3275" extrusionOk="0">
                  <a:moveTo>
                    <a:pt x="1628" y="1"/>
                  </a:moveTo>
                  <a:cubicBezTo>
                    <a:pt x="1290" y="1"/>
                    <a:pt x="816" y="1693"/>
                    <a:pt x="816" y="1693"/>
                  </a:cubicBezTo>
                  <a:cubicBezTo>
                    <a:pt x="816" y="1693"/>
                    <a:pt x="833" y="887"/>
                    <a:pt x="573" y="887"/>
                  </a:cubicBezTo>
                  <a:cubicBezTo>
                    <a:pt x="550" y="887"/>
                    <a:pt x="525" y="893"/>
                    <a:pt x="498" y="907"/>
                  </a:cubicBezTo>
                  <a:cubicBezTo>
                    <a:pt x="319" y="997"/>
                    <a:pt x="100" y="2279"/>
                    <a:pt x="100" y="2279"/>
                  </a:cubicBezTo>
                  <a:cubicBezTo>
                    <a:pt x="100" y="2279"/>
                    <a:pt x="60" y="2319"/>
                    <a:pt x="1" y="2399"/>
                  </a:cubicBezTo>
                  <a:lnTo>
                    <a:pt x="31" y="2399"/>
                  </a:lnTo>
                  <a:cubicBezTo>
                    <a:pt x="31" y="2399"/>
                    <a:pt x="1118" y="3275"/>
                    <a:pt x="2135" y="3275"/>
                  </a:cubicBezTo>
                  <a:cubicBezTo>
                    <a:pt x="2196" y="3275"/>
                    <a:pt x="2258" y="3271"/>
                    <a:pt x="2319" y="3265"/>
                  </a:cubicBezTo>
                  <a:cubicBezTo>
                    <a:pt x="2388" y="3055"/>
                    <a:pt x="2458" y="2867"/>
                    <a:pt x="2507" y="2688"/>
                  </a:cubicBezTo>
                  <a:cubicBezTo>
                    <a:pt x="2876" y="1474"/>
                    <a:pt x="2825" y="827"/>
                    <a:pt x="2567" y="768"/>
                  </a:cubicBezTo>
                  <a:cubicBezTo>
                    <a:pt x="2562" y="767"/>
                    <a:pt x="2558" y="766"/>
                    <a:pt x="2554" y="766"/>
                  </a:cubicBezTo>
                  <a:cubicBezTo>
                    <a:pt x="2421" y="766"/>
                    <a:pt x="2319" y="1185"/>
                    <a:pt x="2319" y="1185"/>
                  </a:cubicBezTo>
                  <a:lnTo>
                    <a:pt x="2299" y="1176"/>
                  </a:lnTo>
                  <a:cubicBezTo>
                    <a:pt x="2368" y="698"/>
                    <a:pt x="2388" y="151"/>
                    <a:pt x="2149" y="141"/>
                  </a:cubicBezTo>
                  <a:cubicBezTo>
                    <a:pt x="2147" y="141"/>
                    <a:pt x="2145" y="141"/>
                    <a:pt x="2143" y="141"/>
                  </a:cubicBezTo>
                  <a:cubicBezTo>
                    <a:pt x="1986" y="141"/>
                    <a:pt x="1830" y="571"/>
                    <a:pt x="1771" y="768"/>
                  </a:cubicBezTo>
                  <a:cubicBezTo>
                    <a:pt x="1801" y="390"/>
                    <a:pt x="1801" y="22"/>
                    <a:pt x="1642" y="2"/>
                  </a:cubicBezTo>
                  <a:cubicBezTo>
                    <a:pt x="1637" y="1"/>
                    <a:pt x="1633" y="1"/>
                    <a:pt x="1628" y="1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4031000" y="2171857"/>
              <a:ext cx="681665" cy="622814"/>
            </a:xfrm>
            <a:custGeom>
              <a:avLst/>
              <a:gdLst/>
              <a:ahLst/>
              <a:cxnLst/>
              <a:rect l="l" t="t" r="r" b="b"/>
              <a:pathLst>
                <a:path w="11381" h="10398" extrusionOk="0">
                  <a:moveTo>
                    <a:pt x="8973" y="0"/>
                  </a:moveTo>
                  <a:cubicBezTo>
                    <a:pt x="8784" y="230"/>
                    <a:pt x="8555" y="508"/>
                    <a:pt x="8297" y="826"/>
                  </a:cubicBezTo>
                  <a:cubicBezTo>
                    <a:pt x="7769" y="1463"/>
                    <a:pt x="7143" y="2219"/>
                    <a:pt x="6595" y="2895"/>
                  </a:cubicBezTo>
                  <a:cubicBezTo>
                    <a:pt x="6476" y="3035"/>
                    <a:pt x="6367" y="3174"/>
                    <a:pt x="6257" y="3313"/>
                  </a:cubicBezTo>
                  <a:cubicBezTo>
                    <a:pt x="5611" y="4109"/>
                    <a:pt x="4974" y="4646"/>
                    <a:pt x="4467" y="5004"/>
                  </a:cubicBezTo>
                  <a:cubicBezTo>
                    <a:pt x="4237" y="5059"/>
                    <a:pt x="4000" y="5084"/>
                    <a:pt x="3760" y="5084"/>
                  </a:cubicBezTo>
                  <a:cubicBezTo>
                    <a:pt x="3006" y="5084"/>
                    <a:pt x="2227" y="4841"/>
                    <a:pt x="1562" y="4547"/>
                  </a:cubicBezTo>
                  <a:lnTo>
                    <a:pt x="1562" y="4547"/>
                  </a:lnTo>
                  <a:cubicBezTo>
                    <a:pt x="1323" y="5223"/>
                    <a:pt x="1" y="9351"/>
                    <a:pt x="2219" y="10206"/>
                  </a:cubicBezTo>
                  <a:cubicBezTo>
                    <a:pt x="2549" y="10336"/>
                    <a:pt x="2893" y="10398"/>
                    <a:pt x="3243" y="10398"/>
                  </a:cubicBezTo>
                  <a:cubicBezTo>
                    <a:pt x="3430" y="10398"/>
                    <a:pt x="3620" y="10380"/>
                    <a:pt x="3810" y="10345"/>
                  </a:cubicBezTo>
                  <a:cubicBezTo>
                    <a:pt x="5819" y="9958"/>
                    <a:pt x="7978" y="7630"/>
                    <a:pt x="9808" y="4357"/>
                  </a:cubicBezTo>
                  <a:cubicBezTo>
                    <a:pt x="10505" y="3104"/>
                    <a:pt x="11022" y="2040"/>
                    <a:pt x="11380" y="1145"/>
                  </a:cubicBezTo>
                  <a:lnTo>
                    <a:pt x="11370" y="1145"/>
                  </a:lnTo>
                  <a:cubicBezTo>
                    <a:pt x="9968" y="1015"/>
                    <a:pt x="9102" y="140"/>
                    <a:pt x="8973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4461175" y="2092614"/>
              <a:ext cx="129313" cy="128780"/>
            </a:xfrm>
            <a:custGeom>
              <a:avLst/>
              <a:gdLst/>
              <a:ahLst/>
              <a:cxnLst/>
              <a:rect l="l" t="t" r="r" b="b"/>
              <a:pathLst>
                <a:path w="2159" h="2150" extrusionOk="0">
                  <a:moveTo>
                    <a:pt x="339" y="1"/>
                  </a:moveTo>
                  <a:cubicBezTo>
                    <a:pt x="299" y="269"/>
                    <a:pt x="219" y="578"/>
                    <a:pt x="80" y="916"/>
                  </a:cubicBezTo>
                  <a:cubicBezTo>
                    <a:pt x="50" y="985"/>
                    <a:pt x="20" y="1045"/>
                    <a:pt x="0" y="1115"/>
                  </a:cubicBezTo>
                  <a:cubicBezTo>
                    <a:pt x="30" y="1314"/>
                    <a:pt x="189" y="1831"/>
                    <a:pt x="1064" y="2110"/>
                  </a:cubicBezTo>
                  <a:lnTo>
                    <a:pt x="1115" y="2149"/>
                  </a:lnTo>
                  <a:cubicBezTo>
                    <a:pt x="1373" y="1831"/>
                    <a:pt x="1602" y="1553"/>
                    <a:pt x="1791" y="1323"/>
                  </a:cubicBezTo>
                  <a:cubicBezTo>
                    <a:pt x="1950" y="1135"/>
                    <a:pt x="2079" y="976"/>
                    <a:pt x="2159" y="886"/>
                  </a:cubicBezTo>
                  <a:lnTo>
                    <a:pt x="2159" y="886"/>
                  </a:lnTo>
                  <a:cubicBezTo>
                    <a:pt x="2143" y="887"/>
                    <a:pt x="2127" y="887"/>
                    <a:pt x="2111" y="887"/>
                  </a:cubicBezTo>
                  <a:cubicBezTo>
                    <a:pt x="1379" y="887"/>
                    <a:pt x="398" y="10"/>
                    <a:pt x="398" y="10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4406370" y="2159338"/>
              <a:ext cx="121587" cy="185982"/>
            </a:xfrm>
            <a:custGeom>
              <a:avLst/>
              <a:gdLst/>
              <a:ahLst/>
              <a:cxnLst/>
              <a:rect l="l" t="t" r="r" b="b"/>
              <a:pathLst>
                <a:path w="2030" h="3105" extrusionOk="0">
                  <a:moveTo>
                    <a:pt x="915" y="1"/>
                  </a:moveTo>
                  <a:cubicBezTo>
                    <a:pt x="0" y="2259"/>
                    <a:pt x="229" y="2945"/>
                    <a:pt x="328" y="3104"/>
                  </a:cubicBezTo>
                  <a:cubicBezTo>
                    <a:pt x="876" y="2428"/>
                    <a:pt x="1502" y="1672"/>
                    <a:pt x="2030" y="1035"/>
                  </a:cubicBezTo>
                  <a:lnTo>
                    <a:pt x="1979" y="996"/>
                  </a:lnTo>
                  <a:cubicBezTo>
                    <a:pt x="1104" y="717"/>
                    <a:pt x="945" y="200"/>
                    <a:pt x="915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4000034" y="1412850"/>
              <a:ext cx="1196343" cy="1063540"/>
            </a:xfrm>
            <a:custGeom>
              <a:avLst/>
              <a:gdLst/>
              <a:ahLst/>
              <a:cxnLst/>
              <a:rect l="l" t="t" r="r" b="b"/>
              <a:pathLst>
                <a:path w="19974" h="17756" extrusionOk="0">
                  <a:moveTo>
                    <a:pt x="8447" y="1"/>
                  </a:moveTo>
                  <a:cubicBezTo>
                    <a:pt x="7652" y="1"/>
                    <a:pt x="6738" y="167"/>
                    <a:pt x="5799" y="677"/>
                  </a:cubicBezTo>
                  <a:cubicBezTo>
                    <a:pt x="3094" y="2149"/>
                    <a:pt x="3621" y="6744"/>
                    <a:pt x="3024" y="7849"/>
                  </a:cubicBezTo>
                  <a:cubicBezTo>
                    <a:pt x="2417" y="8952"/>
                    <a:pt x="1115" y="9221"/>
                    <a:pt x="607" y="10793"/>
                  </a:cubicBezTo>
                  <a:cubicBezTo>
                    <a:pt x="1" y="12703"/>
                    <a:pt x="905" y="13588"/>
                    <a:pt x="816" y="14712"/>
                  </a:cubicBezTo>
                  <a:cubicBezTo>
                    <a:pt x="717" y="15886"/>
                    <a:pt x="239" y="16144"/>
                    <a:pt x="239" y="16144"/>
                  </a:cubicBezTo>
                  <a:cubicBezTo>
                    <a:pt x="239" y="16144"/>
                    <a:pt x="1025" y="16751"/>
                    <a:pt x="2079" y="17219"/>
                  </a:cubicBezTo>
                  <a:cubicBezTo>
                    <a:pt x="2744" y="17513"/>
                    <a:pt x="3523" y="17756"/>
                    <a:pt x="4277" y="17756"/>
                  </a:cubicBezTo>
                  <a:cubicBezTo>
                    <a:pt x="4517" y="17756"/>
                    <a:pt x="4754" y="17731"/>
                    <a:pt x="4984" y="17676"/>
                  </a:cubicBezTo>
                  <a:cubicBezTo>
                    <a:pt x="5491" y="17318"/>
                    <a:pt x="6128" y="16781"/>
                    <a:pt x="6774" y="15985"/>
                  </a:cubicBezTo>
                  <a:cubicBezTo>
                    <a:pt x="6884" y="15846"/>
                    <a:pt x="6993" y="15707"/>
                    <a:pt x="7112" y="15567"/>
                  </a:cubicBezTo>
                  <a:cubicBezTo>
                    <a:pt x="6953" y="13667"/>
                    <a:pt x="8246" y="11857"/>
                    <a:pt x="8246" y="11280"/>
                  </a:cubicBezTo>
                  <a:cubicBezTo>
                    <a:pt x="8246" y="10405"/>
                    <a:pt x="7779" y="9918"/>
                    <a:pt x="7540" y="9281"/>
                  </a:cubicBezTo>
                  <a:cubicBezTo>
                    <a:pt x="7242" y="8485"/>
                    <a:pt x="7680" y="7142"/>
                    <a:pt x="7680" y="7142"/>
                  </a:cubicBezTo>
                  <a:lnTo>
                    <a:pt x="7669" y="7113"/>
                  </a:lnTo>
                  <a:cubicBezTo>
                    <a:pt x="10554" y="5919"/>
                    <a:pt x="11479" y="2815"/>
                    <a:pt x="11698" y="1830"/>
                  </a:cubicBezTo>
                  <a:lnTo>
                    <a:pt x="11738" y="1830"/>
                  </a:lnTo>
                  <a:cubicBezTo>
                    <a:pt x="11738" y="1830"/>
                    <a:pt x="12384" y="4814"/>
                    <a:pt x="15209" y="5749"/>
                  </a:cubicBezTo>
                  <a:cubicBezTo>
                    <a:pt x="15199" y="6187"/>
                    <a:pt x="15180" y="7789"/>
                    <a:pt x="15279" y="8008"/>
                  </a:cubicBezTo>
                  <a:cubicBezTo>
                    <a:pt x="15547" y="8585"/>
                    <a:pt x="15856" y="8952"/>
                    <a:pt x="15856" y="9589"/>
                  </a:cubicBezTo>
                  <a:cubicBezTo>
                    <a:pt x="15856" y="10106"/>
                    <a:pt x="15120" y="12096"/>
                    <a:pt x="12364" y="12524"/>
                  </a:cubicBezTo>
                  <a:cubicBezTo>
                    <a:pt x="12315" y="12703"/>
                    <a:pt x="12245" y="12891"/>
                    <a:pt x="12176" y="13101"/>
                  </a:cubicBezTo>
                  <a:cubicBezTo>
                    <a:pt x="12125" y="13240"/>
                    <a:pt x="12076" y="13389"/>
                    <a:pt x="12016" y="13538"/>
                  </a:cubicBezTo>
                  <a:cubicBezTo>
                    <a:pt x="12384" y="13767"/>
                    <a:pt x="14612" y="14831"/>
                    <a:pt x="15219" y="16483"/>
                  </a:cubicBezTo>
                  <a:cubicBezTo>
                    <a:pt x="15319" y="16771"/>
                    <a:pt x="15368" y="17159"/>
                    <a:pt x="15368" y="17626"/>
                  </a:cubicBezTo>
                  <a:cubicBezTo>
                    <a:pt x="15412" y="17627"/>
                    <a:pt x="15456" y="17628"/>
                    <a:pt x="15500" y="17628"/>
                  </a:cubicBezTo>
                  <a:cubicBezTo>
                    <a:pt x="17921" y="17628"/>
                    <a:pt x="19974" y="15517"/>
                    <a:pt x="19974" y="15517"/>
                  </a:cubicBezTo>
                  <a:cubicBezTo>
                    <a:pt x="19705" y="14394"/>
                    <a:pt x="18542" y="14573"/>
                    <a:pt x="19118" y="12524"/>
                  </a:cubicBezTo>
                  <a:cubicBezTo>
                    <a:pt x="19705" y="10464"/>
                    <a:pt x="18810" y="9082"/>
                    <a:pt x="17825" y="8366"/>
                  </a:cubicBezTo>
                  <a:cubicBezTo>
                    <a:pt x="16840" y="7650"/>
                    <a:pt x="17338" y="7162"/>
                    <a:pt x="17377" y="5063"/>
                  </a:cubicBezTo>
                  <a:cubicBezTo>
                    <a:pt x="17428" y="2964"/>
                    <a:pt x="16512" y="1582"/>
                    <a:pt x="14563" y="687"/>
                  </a:cubicBezTo>
                  <a:cubicBezTo>
                    <a:pt x="13870" y="367"/>
                    <a:pt x="13220" y="264"/>
                    <a:pt x="12671" y="264"/>
                  </a:cubicBezTo>
                  <a:cubicBezTo>
                    <a:pt x="11683" y="264"/>
                    <a:pt x="11022" y="597"/>
                    <a:pt x="11022" y="597"/>
                  </a:cubicBezTo>
                  <a:cubicBezTo>
                    <a:pt x="11022" y="597"/>
                    <a:pt x="9949" y="1"/>
                    <a:pt x="8447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4698843" y="1518747"/>
              <a:ext cx="294983" cy="257679"/>
            </a:xfrm>
            <a:custGeom>
              <a:avLst/>
              <a:gdLst/>
              <a:ahLst/>
              <a:cxnLst/>
              <a:rect l="l" t="t" r="r" b="b"/>
              <a:pathLst>
                <a:path w="4925" h="4302" extrusionOk="0">
                  <a:moveTo>
                    <a:pt x="80" y="0"/>
                  </a:moveTo>
                  <a:cubicBezTo>
                    <a:pt x="74" y="0"/>
                    <a:pt x="67" y="1"/>
                    <a:pt x="61" y="3"/>
                  </a:cubicBezTo>
                  <a:cubicBezTo>
                    <a:pt x="21" y="13"/>
                    <a:pt x="1" y="42"/>
                    <a:pt x="11" y="82"/>
                  </a:cubicBezTo>
                  <a:cubicBezTo>
                    <a:pt x="11" y="82"/>
                    <a:pt x="11" y="112"/>
                    <a:pt x="21" y="162"/>
                  </a:cubicBezTo>
                  <a:cubicBezTo>
                    <a:pt x="31" y="212"/>
                    <a:pt x="51" y="281"/>
                    <a:pt x="71" y="371"/>
                  </a:cubicBezTo>
                  <a:cubicBezTo>
                    <a:pt x="100" y="460"/>
                    <a:pt x="131" y="570"/>
                    <a:pt x="180" y="699"/>
                  </a:cubicBezTo>
                  <a:cubicBezTo>
                    <a:pt x="220" y="818"/>
                    <a:pt x="270" y="958"/>
                    <a:pt x="330" y="1107"/>
                  </a:cubicBezTo>
                  <a:cubicBezTo>
                    <a:pt x="399" y="1256"/>
                    <a:pt x="469" y="1415"/>
                    <a:pt x="558" y="1574"/>
                  </a:cubicBezTo>
                  <a:cubicBezTo>
                    <a:pt x="648" y="1744"/>
                    <a:pt x="757" y="1912"/>
                    <a:pt x="867" y="2082"/>
                  </a:cubicBezTo>
                  <a:cubicBezTo>
                    <a:pt x="986" y="2241"/>
                    <a:pt x="1105" y="2420"/>
                    <a:pt x="1245" y="2579"/>
                  </a:cubicBezTo>
                  <a:cubicBezTo>
                    <a:pt x="1374" y="2748"/>
                    <a:pt x="1533" y="2898"/>
                    <a:pt x="1692" y="3046"/>
                  </a:cubicBezTo>
                  <a:cubicBezTo>
                    <a:pt x="1771" y="3116"/>
                    <a:pt x="1861" y="3186"/>
                    <a:pt x="1941" y="3256"/>
                  </a:cubicBezTo>
                  <a:cubicBezTo>
                    <a:pt x="2030" y="3325"/>
                    <a:pt x="2110" y="3385"/>
                    <a:pt x="2200" y="3444"/>
                  </a:cubicBezTo>
                  <a:lnTo>
                    <a:pt x="2468" y="3623"/>
                  </a:lnTo>
                  <a:cubicBezTo>
                    <a:pt x="2558" y="3673"/>
                    <a:pt x="2657" y="3713"/>
                    <a:pt x="2746" y="3763"/>
                  </a:cubicBezTo>
                  <a:cubicBezTo>
                    <a:pt x="2836" y="3813"/>
                    <a:pt x="2925" y="3862"/>
                    <a:pt x="3015" y="3902"/>
                  </a:cubicBezTo>
                  <a:cubicBezTo>
                    <a:pt x="3104" y="3932"/>
                    <a:pt x="3194" y="3962"/>
                    <a:pt x="3283" y="4001"/>
                  </a:cubicBezTo>
                  <a:cubicBezTo>
                    <a:pt x="3373" y="4032"/>
                    <a:pt x="3453" y="4061"/>
                    <a:pt x="3542" y="4091"/>
                  </a:cubicBezTo>
                  <a:cubicBezTo>
                    <a:pt x="3622" y="4111"/>
                    <a:pt x="3701" y="4131"/>
                    <a:pt x="3781" y="4160"/>
                  </a:cubicBezTo>
                  <a:cubicBezTo>
                    <a:pt x="3940" y="4191"/>
                    <a:pt x="4089" y="4220"/>
                    <a:pt x="4218" y="4240"/>
                  </a:cubicBezTo>
                  <a:cubicBezTo>
                    <a:pt x="4348" y="4260"/>
                    <a:pt x="4457" y="4280"/>
                    <a:pt x="4557" y="4280"/>
                  </a:cubicBezTo>
                  <a:cubicBezTo>
                    <a:pt x="4746" y="4300"/>
                    <a:pt x="4845" y="4300"/>
                    <a:pt x="4845" y="4300"/>
                  </a:cubicBezTo>
                  <a:cubicBezTo>
                    <a:pt x="4851" y="4301"/>
                    <a:pt x="4856" y="4302"/>
                    <a:pt x="4861" y="4302"/>
                  </a:cubicBezTo>
                  <a:cubicBezTo>
                    <a:pt x="4893" y="4302"/>
                    <a:pt x="4916" y="4274"/>
                    <a:pt x="4925" y="4240"/>
                  </a:cubicBezTo>
                  <a:cubicBezTo>
                    <a:pt x="4925" y="4211"/>
                    <a:pt x="4905" y="4171"/>
                    <a:pt x="4865" y="4160"/>
                  </a:cubicBezTo>
                  <a:lnTo>
                    <a:pt x="4855" y="4160"/>
                  </a:lnTo>
                  <a:cubicBezTo>
                    <a:pt x="4855" y="4160"/>
                    <a:pt x="4755" y="4151"/>
                    <a:pt x="4576" y="4121"/>
                  </a:cubicBezTo>
                  <a:cubicBezTo>
                    <a:pt x="4487" y="4111"/>
                    <a:pt x="4377" y="4081"/>
                    <a:pt x="4249" y="4061"/>
                  </a:cubicBezTo>
                  <a:cubicBezTo>
                    <a:pt x="4129" y="4032"/>
                    <a:pt x="3990" y="4001"/>
                    <a:pt x="3840" y="3962"/>
                  </a:cubicBezTo>
                  <a:cubicBezTo>
                    <a:pt x="3761" y="3932"/>
                    <a:pt x="3681" y="3912"/>
                    <a:pt x="3602" y="3882"/>
                  </a:cubicBezTo>
                  <a:cubicBezTo>
                    <a:pt x="3532" y="3853"/>
                    <a:pt x="3442" y="3822"/>
                    <a:pt x="3363" y="3782"/>
                  </a:cubicBezTo>
                  <a:cubicBezTo>
                    <a:pt x="3283" y="3753"/>
                    <a:pt x="3194" y="3713"/>
                    <a:pt x="3115" y="3683"/>
                  </a:cubicBezTo>
                  <a:cubicBezTo>
                    <a:pt x="3025" y="3643"/>
                    <a:pt x="2945" y="3594"/>
                    <a:pt x="2856" y="3544"/>
                  </a:cubicBezTo>
                  <a:cubicBezTo>
                    <a:pt x="2776" y="3504"/>
                    <a:pt x="2687" y="3464"/>
                    <a:pt x="2597" y="3405"/>
                  </a:cubicBezTo>
                  <a:cubicBezTo>
                    <a:pt x="2518" y="3345"/>
                    <a:pt x="2438" y="3295"/>
                    <a:pt x="2348" y="3236"/>
                  </a:cubicBezTo>
                  <a:cubicBezTo>
                    <a:pt x="2259" y="3186"/>
                    <a:pt x="2189" y="3116"/>
                    <a:pt x="2110" y="3046"/>
                  </a:cubicBezTo>
                  <a:cubicBezTo>
                    <a:pt x="2030" y="2987"/>
                    <a:pt x="1941" y="2918"/>
                    <a:pt x="1871" y="2847"/>
                  </a:cubicBezTo>
                  <a:cubicBezTo>
                    <a:pt x="1722" y="2708"/>
                    <a:pt x="1563" y="2569"/>
                    <a:pt x="1444" y="2410"/>
                  </a:cubicBezTo>
                  <a:cubicBezTo>
                    <a:pt x="1294" y="2261"/>
                    <a:pt x="1185" y="2092"/>
                    <a:pt x="1066" y="1943"/>
                  </a:cubicBezTo>
                  <a:cubicBezTo>
                    <a:pt x="966" y="1773"/>
                    <a:pt x="847" y="1624"/>
                    <a:pt x="767" y="1465"/>
                  </a:cubicBezTo>
                  <a:cubicBezTo>
                    <a:pt x="668" y="1316"/>
                    <a:pt x="598" y="1157"/>
                    <a:pt x="528" y="1017"/>
                  </a:cubicBezTo>
                  <a:cubicBezTo>
                    <a:pt x="458" y="878"/>
                    <a:pt x="399" y="749"/>
                    <a:pt x="349" y="630"/>
                  </a:cubicBezTo>
                  <a:cubicBezTo>
                    <a:pt x="299" y="510"/>
                    <a:pt x="259" y="411"/>
                    <a:pt x="230" y="321"/>
                  </a:cubicBezTo>
                  <a:cubicBezTo>
                    <a:pt x="200" y="241"/>
                    <a:pt x="180" y="172"/>
                    <a:pt x="160" y="122"/>
                  </a:cubicBezTo>
                  <a:cubicBezTo>
                    <a:pt x="150" y="73"/>
                    <a:pt x="140" y="53"/>
                    <a:pt x="140" y="53"/>
                  </a:cubicBezTo>
                  <a:cubicBezTo>
                    <a:pt x="132" y="20"/>
                    <a:pt x="110" y="0"/>
                    <a:pt x="80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4727473" y="2045535"/>
              <a:ext cx="33421" cy="153457"/>
            </a:xfrm>
            <a:custGeom>
              <a:avLst/>
              <a:gdLst/>
              <a:ahLst/>
              <a:cxnLst/>
              <a:rect l="l" t="t" r="r" b="b"/>
              <a:pathLst>
                <a:path w="558" h="2562" extrusionOk="0">
                  <a:moveTo>
                    <a:pt x="269" y="1"/>
                  </a:moveTo>
                  <a:cubicBezTo>
                    <a:pt x="259" y="1"/>
                    <a:pt x="239" y="1"/>
                    <a:pt x="219" y="11"/>
                  </a:cubicBezTo>
                  <a:cubicBezTo>
                    <a:pt x="210" y="21"/>
                    <a:pt x="199" y="21"/>
                    <a:pt x="190" y="31"/>
                  </a:cubicBezTo>
                  <a:cubicBezTo>
                    <a:pt x="170" y="41"/>
                    <a:pt x="159" y="60"/>
                    <a:pt x="150" y="80"/>
                  </a:cubicBezTo>
                  <a:cubicBezTo>
                    <a:pt x="130" y="111"/>
                    <a:pt x="110" y="140"/>
                    <a:pt x="100" y="170"/>
                  </a:cubicBezTo>
                  <a:cubicBezTo>
                    <a:pt x="70" y="220"/>
                    <a:pt x="60" y="270"/>
                    <a:pt x="50" y="319"/>
                  </a:cubicBezTo>
                  <a:cubicBezTo>
                    <a:pt x="20" y="399"/>
                    <a:pt x="11" y="449"/>
                    <a:pt x="11" y="449"/>
                  </a:cubicBezTo>
                  <a:cubicBezTo>
                    <a:pt x="11" y="458"/>
                    <a:pt x="20" y="469"/>
                    <a:pt x="31" y="469"/>
                  </a:cubicBezTo>
                  <a:cubicBezTo>
                    <a:pt x="31" y="469"/>
                    <a:pt x="40" y="469"/>
                    <a:pt x="50" y="458"/>
                  </a:cubicBezTo>
                  <a:cubicBezTo>
                    <a:pt x="50" y="458"/>
                    <a:pt x="60" y="409"/>
                    <a:pt x="90" y="329"/>
                  </a:cubicBezTo>
                  <a:cubicBezTo>
                    <a:pt x="110" y="290"/>
                    <a:pt x="130" y="250"/>
                    <a:pt x="159" y="200"/>
                  </a:cubicBezTo>
                  <a:cubicBezTo>
                    <a:pt x="170" y="170"/>
                    <a:pt x="190" y="150"/>
                    <a:pt x="210" y="120"/>
                  </a:cubicBezTo>
                  <a:cubicBezTo>
                    <a:pt x="229" y="100"/>
                    <a:pt x="249" y="91"/>
                    <a:pt x="259" y="91"/>
                  </a:cubicBezTo>
                  <a:cubicBezTo>
                    <a:pt x="309" y="91"/>
                    <a:pt x="358" y="140"/>
                    <a:pt x="389" y="210"/>
                  </a:cubicBezTo>
                  <a:cubicBezTo>
                    <a:pt x="409" y="290"/>
                    <a:pt x="418" y="369"/>
                    <a:pt x="428" y="458"/>
                  </a:cubicBezTo>
                  <a:cubicBezTo>
                    <a:pt x="428" y="637"/>
                    <a:pt x="409" y="827"/>
                    <a:pt x="378" y="1015"/>
                  </a:cubicBezTo>
                  <a:cubicBezTo>
                    <a:pt x="358" y="1115"/>
                    <a:pt x="349" y="1205"/>
                    <a:pt x="329" y="1304"/>
                  </a:cubicBezTo>
                  <a:cubicBezTo>
                    <a:pt x="299" y="1393"/>
                    <a:pt x="289" y="1483"/>
                    <a:pt x="259" y="1572"/>
                  </a:cubicBezTo>
                  <a:cubicBezTo>
                    <a:pt x="239" y="1662"/>
                    <a:pt x="219" y="1751"/>
                    <a:pt x="199" y="1831"/>
                  </a:cubicBezTo>
                  <a:cubicBezTo>
                    <a:pt x="179" y="1911"/>
                    <a:pt x="159" y="1990"/>
                    <a:pt x="140" y="2060"/>
                  </a:cubicBezTo>
                  <a:cubicBezTo>
                    <a:pt x="50" y="2339"/>
                    <a:pt x="11" y="2538"/>
                    <a:pt x="11" y="2538"/>
                  </a:cubicBezTo>
                  <a:cubicBezTo>
                    <a:pt x="0" y="2547"/>
                    <a:pt x="11" y="2557"/>
                    <a:pt x="20" y="2557"/>
                  </a:cubicBezTo>
                  <a:cubicBezTo>
                    <a:pt x="23" y="2560"/>
                    <a:pt x="26" y="2561"/>
                    <a:pt x="29" y="2561"/>
                  </a:cubicBezTo>
                  <a:cubicBezTo>
                    <a:pt x="36" y="2561"/>
                    <a:pt x="43" y="2554"/>
                    <a:pt x="50" y="2547"/>
                  </a:cubicBezTo>
                  <a:cubicBezTo>
                    <a:pt x="50" y="2547"/>
                    <a:pt x="130" y="2368"/>
                    <a:pt x="229" y="2090"/>
                  </a:cubicBezTo>
                  <a:cubicBezTo>
                    <a:pt x="249" y="2020"/>
                    <a:pt x="279" y="1941"/>
                    <a:pt x="309" y="1861"/>
                  </a:cubicBezTo>
                  <a:cubicBezTo>
                    <a:pt x="329" y="1782"/>
                    <a:pt x="358" y="1702"/>
                    <a:pt x="378" y="1603"/>
                  </a:cubicBezTo>
                  <a:cubicBezTo>
                    <a:pt x="428" y="1424"/>
                    <a:pt x="478" y="1234"/>
                    <a:pt x="508" y="1035"/>
                  </a:cubicBezTo>
                  <a:cubicBezTo>
                    <a:pt x="537" y="836"/>
                    <a:pt x="557" y="637"/>
                    <a:pt x="537" y="449"/>
                  </a:cubicBezTo>
                  <a:cubicBezTo>
                    <a:pt x="528" y="349"/>
                    <a:pt x="518" y="259"/>
                    <a:pt x="478" y="170"/>
                  </a:cubicBezTo>
                  <a:cubicBezTo>
                    <a:pt x="448" y="91"/>
                    <a:pt x="369" y="1"/>
                    <a:pt x="269" y="1"/>
                  </a:cubicBezTo>
                  <a:close/>
                </a:path>
              </a:pathLst>
            </a:custGeom>
            <a:solidFill>
              <a:srgbClr val="C1A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4169241" y="2197492"/>
              <a:ext cx="560078" cy="599454"/>
            </a:xfrm>
            <a:custGeom>
              <a:avLst/>
              <a:gdLst/>
              <a:ahLst/>
              <a:cxnLst/>
              <a:rect l="l" t="t" r="r" b="b"/>
              <a:pathLst>
                <a:path w="9351" h="10008" extrusionOk="0">
                  <a:moveTo>
                    <a:pt x="9351" y="1"/>
                  </a:moveTo>
                  <a:lnTo>
                    <a:pt x="9351" y="1"/>
                  </a:lnTo>
                  <a:cubicBezTo>
                    <a:pt x="9350" y="1"/>
                    <a:pt x="9261" y="209"/>
                    <a:pt x="9101" y="578"/>
                  </a:cubicBezTo>
                  <a:cubicBezTo>
                    <a:pt x="9032" y="766"/>
                    <a:pt x="8913" y="975"/>
                    <a:pt x="8794" y="1224"/>
                  </a:cubicBezTo>
                  <a:cubicBezTo>
                    <a:pt x="8674" y="1473"/>
                    <a:pt x="8535" y="1761"/>
                    <a:pt x="8396" y="2059"/>
                  </a:cubicBezTo>
                  <a:cubicBezTo>
                    <a:pt x="8237" y="2368"/>
                    <a:pt x="8047" y="2686"/>
                    <a:pt x="7868" y="3034"/>
                  </a:cubicBezTo>
                  <a:cubicBezTo>
                    <a:pt x="7769" y="3203"/>
                    <a:pt x="7669" y="3383"/>
                    <a:pt x="7580" y="3562"/>
                  </a:cubicBezTo>
                  <a:lnTo>
                    <a:pt x="7430" y="3830"/>
                  </a:lnTo>
                  <a:cubicBezTo>
                    <a:pt x="7381" y="3920"/>
                    <a:pt x="7321" y="4009"/>
                    <a:pt x="7271" y="4099"/>
                  </a:cubicBezTo>
                  <a:cubicBezTo>
                    <a:pt x="7052" y="4466"/>
                    <a:pt x="6824" y="4844"/>
                    <a:pt x="6585" y="5213"/>
                  </a:cubicBezTo>
                  <a:cubicBezTo>
                    <a:pt x="6456" y="5401"/>
                    <a:pt x="6336" y="5591"/>
                    <a:pt x="6207" y="5770"/>
                  </a:cubicBezTo>
                  <a:cubicBezTo>
                    <a:pt x="6078" y="5958"/>
                    <a:pt x="5949" y="6148"/>
                    <a:pt x="5809" y="6327"/>
                  </a:cubicBezTo>
                  <a:lnTo>
                    <a:pt x="5611" y="6595"/>
                  </a:lnTo>
                  <a:lnTo>
                    <a:pt x="5401" y="6864"/>
                  </a:lnTo>
                  <a:cubicBezTo>
                    <a:pt x="5262" y="7043"/>
                    <a:pt x="5113" y="7212"/>
                    <a:pt x="4974" y="7381"/>
                  </a:cubicBezTo>
                  <a:cubicBezTo>
                    <a:pt x="4835" y="7550"/>
                    <a:pt x="4676" y="7699"/>
                    <a:pt x="4526" y="7868"/>
                  </a:cubicBezTo>
                  <a:cubicBezTo>
                    <a:pt x="4377" y="8018"/>
                    <a:pt x="4228" y="8177"/>
                    <a:pt x="4079" y="8316"/>
                  </a:cubicBezTo>
                  <a:cubicBezTo>
                    <a:pt x="3920" y="8455"/>
                    <a:pt x="3770" y="8604"/>
                    <a:pt x="3611" y="8724"/>
                  </a:cubicBezTo>
                  <a:cubicBezTo>
                    <a:pt x="3531" y="8794"/>
                    <a:pt x="3452" y="8853"/>
                    <a:pt x="3372" y="8913"/>
                  </a:cubicBezTo>
                  <a:cubicBezTo>
                    <a:pt x="3293" y="8973"/>
                    <a:pt x="3213" y="9032"/>
                    <a:pt x="3133" y="9082"/>
                  </a:cubicBezTo>
                  <a:cubicBezTo>
                    <a:pt x="2985" y="9201"/>
                    <a:pt x="2815" y="9291"/>
                    <a:pt x="2666" y="9390"/>
                  </a:cubicBezTo>
                  <a:cubicBezTo>
                    <a:pt x="2587" y="9440"/>
                    <a:pt x="2507" y="9470"/>
                    <a:pt x="2428" y="9510"/>
                  </a:cubicBezTo>
                  <a:cubicBezTo>
                    <a:pt x="2348" y="9550"/>
                    <a:pt x="2278" y="9589"/>
                    <a:pt x="2198" y="9619"/>
                  </a:cubicBezTo>
                  <a:cubicBezTo>
                    <a:pt x="2119" y="9649"/>
                    <a:pt x="2039" y="9679"/>
                    <a:pt x="1970" y="9709"/>
                  </a:cubicBezTo>
                  <a:cubicBezTo>
                    <a:pt x="1930" y="9729"/>
                    <a:pt x="1900" y="9738"/>
                    <a:pt x="1860" y="9758"/>
                  </a:cubicBezTo>
                  <a:lnTo>
                    <a:pt x="1741" y="9788"/>
                  </a:lnTo>
                  <a:cubicBezTo>
                    <a:pt x="1672" y="9808"/>
                    <a:pt x="1602" y="9828"/>
                    <a:pt x="1522" y="9848"/>
                  </a:cubicBezTo>
                  <a:cubicBezTo>
                    <a:pt x="1462" y="9868"/>
                    <a:pt x="1393" y="9877"/>
                    <a:pt x="1323" y="9888"/>
                  </a:cubicBezTo>
                  <a:cubicBezTo>
                    <a:pt x="1254" y="9897"/>
                    <a:pt x="1194" y="9908"/>
                    <a:pt x="1124" y="9917"/>
                  </a:cubicBezTo>
                  <a:cubicBezTo>
                    <a:pt x="1064" y="9917"/>
                    <a:pt x="1005" y="9928"/>
                    <a:pt x="945" y="9928"/>
                  </a:cubicBezTo>
                  <a:cubicBezTo>
                    <a:pt x="885" y="9928"/>
                    <a:pt x="826" y="9928"/>
                    <a:pt x="776" y="9937"/>
                  </a:cubicBezTo>
                  <a:cubicBezTo>
                    <a:pt x="717" y="9937"/>
                    <a:pt x="667" y="9928"/>
                    <a:pt x="617" y="9917"/>
                  </a:cubicBezTo>
                  <a:cubicBezTo>
                    <a:pt x="518" y="9908"/>
                    <a:pt x="428" y="9908"/>
                    <a:pt x="359" y="9897"/>
                  </a:cubicBezTo>
                  <a:cubicBezTo>
                    <a:pt x="279" y="9877"/>
                    <a:pt x="219" y="9868"/>
                    <a:pt x="160" y="9848"/>
                  </a:cubicBezTo>
                  <a:cubicBezTo>
                    <a:pt x="60" y="9828"/>
                    <a:pt x="1" y="9818"/>
                    <a:pt x="0" y="9818"/>
                  </a:cubicBezTo>
                  <a:lnTo>
                    <a:pt x="0" y="9818"/>
                  </a:lnTo>
                  <a:cubicBezTo>
                    <a:pt x="1" y="9818"/>
                    <a:pt x="60" y="9838"/>
                    <a:pt x="160" y="9868"/>
                  </a:cubicBezTo>
                  <a:cubicBezTo>
                    <a:pt x="209" y="9888"/>
                    <a:pt x="269" y="9908"/>
                    <a:pt x="348" y="9928"/>
                  </a:cubicBezTo>
                  <a:cubicBezTo>
                    <a:pt x="418" y="9947"/>
                    <a:pt x="507" y="9957"/>
                    <a:pt x="607" y="9977"/>
                  </a:cubicBezTo>
                  <a:cubicBezTo>
                    <a:pt x="657" y="9977"/>
                    <a:pt x="717" y="9997"/>
                    <a:pt x="766" y="9997"/>
                  </a:cubicBezTo>
                  <a:lnTo>
                    <a:pt x="945" y="9997"/>
                  </a:lnTo>
                  <a:cubicBezTo>
                    <a:pt x="1005" y="10007"/>
                    <a:pt x="1064" y="10007"/>
                    <a:pt x="1134" y="10007"/>
                  </a:cubicBezTo>
                  <a:cubicBezTo>
                    <a:pt x="1194" y="9997"/>
                    <a:pt x="1263" y="9997"/>
                    <a:pt x="1333" y="9987"/>
                  </a:cubicBezTo>
                  <a:cubicBezTo>
                    <a:pt x="1403" y="9977"/>
                    <a:pt x="1473" y="9977"/>
                    <a:pt x="1552" y="9957"/>
                  </a:cubicBezTo>
                  <a:cubicBezTo>
                    <a:pt x="1632" y="9947"/>
                    <a:pt x="1701" y="9928"/>
                    <a:pt x="1781" y="9908"/>
                  </a:cubicBezTo>
                  <a:cubicBezTo>
                    <a:pt x="1811" y="9908"/>
                    <a:pt x="1851" y="9897"/>
                    <a:pt x="1890" y="9888"/>
                  </a:cubicBezTo>
                  <a:cubicBezTo>
                    <a:pt x="1930" y="9877"/>
                    <a:pt x="1970" y="9858"/>
                    <a:pt x="2010" y="9848"/>
                  </a:cubicBezTo>
                  <a:cubicBezTo>
                    <a:pt x="2089" y="9818"/>
                    <a:pt x="2169" y="9798"/>
                    <a:pt x="2258" y="9768"/>
                  </a:cubicBezTo>
                  <a:cubicBezTo>
                    <a:pt x="2338" y="9738"/>
                    <a:pt x="2417" y="9698"/>
                    <a:pt x="2497" y="9659"/>
                  </a:cubicBezTo>
                  <a:cubicBezTo>
                    <a:pt x="2576" y="9619"/>
                    <a:pt x="2666" y="9589"/>
                    <a:pt x="2746" y="9539"/>
                  </a:cubicBezTo>
                  <a:cubicBezTo>
                    <a:pt x="2915" y="9450"/>
                    <a:pt x="3084" y="9360"/>
                    <a:pt x="3243" y="9251"/>
                  </a:cubicBezTo>
                  <a:cubicBezTo>
                    <a:pt x="3581" y="9042"/>
                    <a:pt x="3909" y="8774"/>
                    <a:pt x="4238" y="8495"/>
                  </a:cubicBezTo>
                  <a:cubicBezTo>
                    <a:pt x="4387" y="8346"/>
                    <a:pt x="4556" y="8197"/>
                    <a:pt x="4705" y="8038"/>
                  </a:cubicBezTo>
                  <a:cubicBezTo>
                    <a:pt x="4864" y="7879"/>
                    <a:pt x="5023" y="7719"/>
                    <a:pt x="5163" y="7540"/>
                  </a:cubicBezTo>
                  <a:cubicBezTo>
                    <a:pt x="5312" y="7371"/>
                    <a:pt x="5461" y="7202"/>
                    <a:pt x="5600" y="7023"/>
                  </a:cubicBezTo>
                  <a:lnTo>
                    <a:pt x="5819" y="6754"/>
                  </a:lnTo>
                  <a:lnTo>
                    <a:pt x="6028" y="6476"/>
                  </a:lnTo>
                  <a:cubicBezTo>
                    <a:pt x="6157" y="6297"/>
                    <a:pt x="6287" y="6108"/>
                    <a:pt x="6416" y="5919"/>
                  </a:cubicBezTo>
                  <a:cubicBezTo>
                    <a:pt x="6555" y="5730"/>
                    <a:pt x="6674" y="5541"/>
                    <a:pt x="6794" y="5352"/>
                  </a:cubicBezTo>
                  <a:cubicBezTo>
                    <a:pt x="7033" y="4974"/>
                    <a:pt x="7262" y="4586"/>
                    <a:pt x="7470" y="4218"/>
                  </a:cubicBezTo>
                  <a:cubicBezTo>
                    <a:pt x="7520" y="4119"/>
                    <a:pt x="7570" y="4029"/>
                    <a:pt x="7620" y="3929"/>
                  </a:cubicBezTo>
                  <a:lnTo>
                    <a:pt x="7769" y="3661"/>
                  </a:lnTo>
                  <a:cubicBezTo>
                    <a:pt x="7859" y="3472"/>
                    <a:pt x="7948" y="3293"/>
                    <a:pt x="8038" y="3124"/>
                  </a:cubicBezTo>
                  <a:cubicBezTo>
                    <a:pt x="8206" y="2766"/>
                    <a:pt x="8385" y="2437"/>
                    <a:pt x="8525" y="2129"/>
                  </a:cubicBezTo>
                  <a:cubicBezTo>
                    <a:pt x="8654" y="1811"/>
                    <a:pt x="8774" y="1522"/>
                    <a:pt x="8883" y="1263"/>
                  </a:cubicBezTo>
                  <a:cubicBezTo>
                    <a:pt x="8982" y="1005"/>
                    <a:pt x="9082" y="786"/>
                    <a:pt x="9152" y="597"/>
                  </a:cubicBezTo>
                  <a:cubicBezTo>
                    <a:pt x="9221" y="408"/>
                    <a:pt x="9261" y="259"/>
                    <a:pt x="9300" y="160"/>
                  </a:cubicBezTo>
                  <a:cubicBezTo>
                    <a:pt x="9331" y="60"/>
                    <a:pt x="9351" y="1"/>
                    <a:pt x="935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4695309" y="2006842"/>
              <a:ext cx="39351" cy="110870"/>
            </a:xfrm>
            <a:custGeom>
              <a:avLst/>
              <a:gdLst/>
              <a:ahLst/>
              <a:cxnLst/>
              <a:rect l="l" t="t" r="r" b="b"/>
              <a:pathLst>
                <a:path w="657" h="1851" extrusionOk="0">
                  <a:moveTo>
                    <a:pt x="389" y="1"/>
                  </a:moveTo>
                  <a:lnTo>
                    <a:pt x="378" y="10"/>
                  </a:lnTo>
                  <a:cubicBezTo>
                    <a:pt x="369" y="10"/>
                    <a:pt x="358" y="10"/>
                    <a:pt x="349" y="20"/>
                  </a:cubicBezTo>
                  <a:cubicBezTo>
                    <a:pt x="279" y="40"/>
                    <a:pt x="259" y="70"/>
                    <a:pt x="239" y="100"/>
                  </a:cubicBezTo>
                  <a:cubicBezTo>
                    <a:pt x="190" y="160"/>
                    <a:pt x="159" y="229"/>
                    <a:pt x="130" y="279"/>
                  </a:cubicBezTo>
                  <a:cubicBezTo>
                    <a:pt x="80" y="398"/>
                    <a:pt x="50" y="498"/>
                    <a:pt x="30" y="567"/>
                  </a:cubicBezTo>
                  <a:cubicBezTo>
                    <a:pt x="11" y="637"/>
                    <a:pt x="0" y="677"/>
                    <a:pt x="0" y="677"/>
                  </a:cubicBezTo>
                  <a:cubicBezTo>
                    <a:pt x="0" y="687"/>
                    <a:pt x="0" y="697"/>
                    <a:pt x="11" y="697"/>
                  </a:cubicBezTo>
                  <a:cubicBezTo>
                    <a:pt x="20" y="697"/>
                    <a:pt x="30" y="697"/>
                    <a:pt x="30" y="687"/>
                  </a:cubicBezTo>
                  <a:lnTo>
                    <a:pt x="80" y="587"/>
                  </a:lnTo>
                  <a:cubicBezTo>
                    <a:pt x="110" y="518"/>
                    <a:pt x="150" y="428"/>
                    <a:pt x="209" y="319"/>
                  </a:cubicBezTo>
                  <a:cubicBezTo>
                    <a:pt x="239" y="269"/>
                    <a:pt x="269" y="219"/>
                    <a:pt x="309" y="169"/>
                  </a:cubicBezTo>
                  <a:cubicBezTo>
                    <a:pt x="329" y="149"/>
                    <a:pt x="369" y="129"/>
                    <a:pt x="369" y="120"/>
                  </a:cubicBezTo>
                  <a:lnTo>
                    <a:pt x="418" y="120"/>
                  </a:lnTo>
                  <a:cubicBezTo>
                    <a:pt x="428" y="129"/>
                    <a:pt x="428" y="129"/>
                    <a:pt x="438" y="129"/>
                  </a:cubicBezTo>
                  <a:cubicBezTo>
                    <a:pt x="468" y="160"/>
                    <a:pt x="498" y="229"/>
                    <a:pt x="508" y="299"/>
                  </a:cubicBezTo>
                  <a:cubicBezTo>
                    <a:pt x="528" y="379"/>
                    <a:pt x="528" y="448"/>
                    <a:pt x="528" y="527"/>
                  </a:cubicBezTo>
                  <a:cubicBezTo>
                    <a:pt x="528" y="687"/>
                    <a:pt x="517" y="856"/>
                    <a:pt x="498" y="1005"/>
                  </a:cubicBezTo>
                  <a:cubicBezTo>
                    <a:pt x="488" y="1154"/>
                    <a:pt x="468" y="1294"/>
                    <a:pt x="448" y="1413"/>
                  </a:cubicBezTo>
                  <a:cubicBezTo>
                    <a:pt x="438" y="1542"/>
                    <a:pt x="428" y="1641"/>
                    <a:pt x="418" y="1711"/>
                  </a:cubicBezTo>
                  <a:cubicBezTo>
                    <a:pt x="408" y="1781"/>
                    <a:pt x="398" y="1820"/>
                    <a:pt x="398" y="1820"/>
                  </a:cubicBezTo>
                  <a:cubicBezTo>
                    <a:pt x="398" y="1831"/>
                    <a:pt x="408" y="1840"/>
                    <a:pt x="418" y="1851"/>
                  </a:cubicBezTo>
                  <a:cubicBezTo>
                    <a:pt x="428" y="1851"/>
                    <a:pt x="438" y="1840"/>
                    <a:pt x="448" y="1831"/>
                  </a:cubicBezTo>
                  <a:cubicBezTo>
                    <a:pt x="448" y="1831"/>
                    <a:pt x="458" y="1791"/>
                    <a:pt x="478" y="1721"/>
                  </a:cubicBezTo>
                  <a:cubicBezTo>
                    <a:pt x="498" y="1652"/>
                    <a:pt x="528" y="1552"/>
                    <a:pt x="548" y="1433"/>
                  </a:cubicBezTo>
                  <a:cubicBezTo>
                    <a:pt x="568" y="1314"/>
                    <a:pt x="607" y="1174"/>
                    <a:pt x="627" y="1015"/>
                  </a:cubicBezTo>
                  <a:cubicBezTo>
                    <a:pt x="647" y="866"/>
                    <a:pt x="657" y="697"/>
                    <a:pt x="657" y="527"/>
                  </a:cubicBezTo>
                  <a:cubicBezTo>
                    <a:pt x="657" y="448"/>
                    <a:pt x="647" y="359"/>
                    <a:pt x="627" y="279"/>
                  </a:cubicBezTo>
                  <a:cubicBezTo>
                    <a:pt x="627" y="229"/>
                    <a:pt x="607" y="189"/>
                    <a:pt x="587" y="149"/>
                  </a:cubicBezTo>
                  <a:cubicBezTo>
                    <a:pt x="577" y="110"/>
                    <a:pt x="548" y="60"/>
                    <a:pt x="498" y="30"/>
                  </a:cubicBezTo>
                  <a:lnTo>
                    <a:pt x="458" y="10"/>
                  </a:lnTo>
                  <a:lnTo>
                    <a:pt x="418" y="10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C1A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4234767" y="2145622"/>
              <a:ext cx="355716" cy="362919"/>
            </a:xfrm>
            <a:custGeom>
              <a:avLst/>
              <a:gdLst/>
              <a:ahLst/>
              <a:cxnLst/>
              <a:rect l="l" t="t" r="r" b="b"/>
              <a:pathLst>
                <a:path w="5939" h="6059" extrusionOk="0">
                  <a:moveTo>
                    <a:pt x="5939" y="1"/>
                  </a:moveTo>
                  <a:cubicBezTo>
                    <a:pt x="5938" y="1"/>
                    <a:pt x="5849" y="91"/>
                    <a:pt x="5690" y="259"/>
                  </a:cubicBezTo>
                  <a:cubicBezTo>
                    <a:pt x="5531" y="438"/>
                    <a:pt x="5302" y="677"/>
                    <a:pt x="5034" y="976"/>
                  </a:cubicBezTo>
                  <a:cubicBezTo>
                    <a:pt x="4765" y="1274"/>
                    <a:pt x="4466" y="1623"/>
                    <a:pt x="4139" y="2001"/>
                  </a:cubicBezTo>
                  <a:cubicBezTo>
                    <a:pt x="3810" y="2379"/>
                    <a:pt x="3472" y="2786"/>
                    <a:pt x="3134" y="3194"/>
                  </a:cubicBezTo>
                  <a:cubicBezTo>
                    <a:pt x="2965" y="3403"/>
                    <a:pt x="2795" y="3621"/>
                    <a:pt x="2627" y="3811"/>
                  </a:cubicBezTo>
                  <a:cubicBezTo>
                    <a:pt x="2457" y="3999"/>
                    <a:pt x="2298" y="4209"/>
                    <a:pt x="2119" y="4377"/>
                  </a:cubicBezTo>
                  <a:cubicBezTo>
                    <a:pt x="2039" y="4467"/>
                    <a:pt x="1950" y="4547"/>
                    <a:pt x="1871" y="4636"/>
                  </a:cubicBezTo>
                  <a:cubicBezTo>
                    <a:pt x="1791" y="4716"/>
                    <a:pt x="1701" y="4795"/>
                    <a:pt x="1612" y="4865"/>
                  </a:cubicBezTo>
                  <a:cubicBezTo>
                    <a:pt x="1532" y="4945"/>
                    <a:pt x="1453" y="5014"/>
                    <a:pt x="1373" y="5084"/>
                  </a:cubicBezTo>
                  <a:cubicBezTo>
                    <a:pt x="1283" y="5153"/>
                    <a:pt x="1204" y="5213"/>
                    <a:pt x="1135" y="5283"/>
                  </a:cubicBezTo>
                  <a:cubicBezTo>
                    <a:pt x="1095" y="5312"/>
                    <a:pt x="1055" y="5343"/>
                    <a:pt x="1025" y="5372"/>
                  </a:cubicBezTo>
                  <a:cubicBezTo>
                    <a:pt x="985" y="5392"/>
                    <a:pt x="945" y="5422"/>
                    <a:pt x="905" y="5452"/>
                  </a:cubicBezTo>
                  <a:lnTo>
                    <a:pt x="697" y="5601"/>
                  </a:lnTo>
                  <a:cubicBezTo>
                    <a:pt x="567" y="5701"/>
                    <a:pt x="448" y="5760"/>
                    <a:pt x="348" y="5820"/>
                  </a:cubicBezTo>
                  <a:cubicBezTo>
                    <a:pt x="249" y="5880"/>
                    <a:pt x="169" y="5920"/>
                    <a:pt x="110" y="5949"/>
                  </a:cubicBezTo>
                  <a:cubicBezTo>
                    <a:pt x="60" y="5979"/>
                    <a:pt x="30" y="5989"/>
                    <a:pt x="30" y="5989"/>
                  </a:cubicBezTo>
                  <a:lnTo>
                    <a:pt x="30" y="5999"/>
                  </a:lnTo>
                  <a:cubicBezTo>
                    <a:pt x="10" y="5999"/>
                    <a:pt x="1" y="6019"/>
                    <a:pt x="10" y="6039"/>
                  </a:cubicBezTo>
                  <a:cubicBezTo>
                    <a:pt x="21" y="6049"/>
                    <a:pt x="40" y="6059"/>
                    <a:pt x="50" y="6059"/>
                  </a:cubicBezTo>
                  <a:cubicBezTo>
                    <a:pt x="50" y="6059"/>
                    <a:pt x="90" y="6049"/>
                    <a:pt x="149" y="6029"/>
                  </a:cubicBezTo>
                  <a:cubicBezTo>
                    <a:pt x="200" y="5999"/>
                    <a:pt x="289" y="5969"/>
                    <a:pt x="399" y="5920"/>
                  </a:cubicBezTo>
                  <a:cubicBezTo>
                    <a:pt x="498" y="5860"/>
                    <a:pt x="637" y="5810"/>
                    <a:pt x="777" y="5721"/>
                  </a:cubicBezTo>
                  <a:cubicBezTo>
                    <a:pt x="846" y="5681"/>
                    <a:pt x="916" y="5631"/>
                    <a:pt x="995" y="5591"/>
                  </a:cubicBezTo>
                  <a:cubicBezTo>
                    <a:pt x="1035" y="5562"/>
                    <a:pt x="1075" y="5542"/>
                    <a:pt x="1115" y="5522"/>
                  </a:cubicBezTo>
                  <a:cubicBezTo>
                    <a:pt x="1154" y="5491"/>
                    <a:pt x="1194" y="5462"/>
                    <a:pt x="1244" y="5432"/>
                  </a:cubicBezTo>
                  <a:cubicBezTo>
                    <a:pt x="1323" y="5372"/>
                    <a:pt x="1413" y="5312"/>
                    <a:pt x="1502" y="5243"/>
                  </a:cubicBezTo>
                  <a:cubicBezTo>
                    <a:pt x="1582" y="5184"/>
                    <a:pt x="1672" y="5104"/>
                    <a:pt x="1761" y="5034"/>
                  </a:cubicBezTo>
                  <a:cubicBezTo>
                    <a:pt x="1851" y="4965"/>
                    <a:pt x="1940" y="4885"/>
                    <a:pt x="2030" y="4806"/>
                  </a:cubicBezTo>
                  <a:cubicBezTo>
                    <a:pt x="2119" y="4716"/>
                    <a:pt x="2209" y="4636"/>
                    <a:pt x="2298" y="4547"/>
                  </a:cubicBezTo>
                  <a:cubicBezTo>
                    <a:pt x="2487" y="4368"/>
                    <a:pt x="2647" y="4169"/>
                    <a:pt x="2826" y="3980"/>
                  </a:cubicBezTo>
                  <a:cubicBezTo>
                    <a:pt x="3005" y="3781"/>
                    <a:pt x="3164" y="3572"/>
                    <a:pt x="3343" y="3363"/>
                  </a:cubicBezTo>
                  <a:cubicBezTo>
                    <a:pt x="3671" y="2955"/>
                    <a:pt x="4009" y="2538"/>
                    <a:pt x="4318" y="2149"/>
                  </a:cubicBezTo>
                  <a:cubicBezTo>
                    <a:pt x="4626" y="1751"/>
                    <a:pt x="4904" y="1384"/>
                    <a:pt x="5153" y="1066"/>
                  </a:cubicBezTo>
                  <a:cubicBezTo>
                    <a:pt x="5392" y="747"/>
                    <a:pt x="5580" y="478"/>
                    <a:pt x="5720" y="299"/>
                  </a:cubicBezTo>
                  <a:cubicBezTo>
                    <a:pt x="5859" y="111"/>
                    <a:pt x="5938" y="1"/>
                    <a:pt x="593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4595222" y="1998516"/>
              <a:ext cx="103678" cy="140879"/>
            </a:xfrm>
            <a:custGeom>
              <a:avLst/>
              <a:gdLst/>
              <a:ahLst/>
              <a:cxnLst/>
              <a:rect l="l" t="t" r="r" b="b"/>
              <a:pathLst>
                <a:path w="1731" h="2352" extrusionOk="0">
                  <a:moveTo>
                    <a:pt x="1552" y="0"/>
                  </a:moveTo>
                  <a:cubicBezTo>
                    <a:pt x="1483" y="0"/>
                    <a:pt x="1443" y="30"/>
                    <a:pt x="1413" y="60"/>
                  </a:cubicBezTo>
                  <a:cubicBezTo>
                    <a:pt x="1343" y="109"/>
                    <a:pt x="1293" y="179"/>
                    <a:pt x="1253" y="249"/>
                  </a:cubicBezTo>
                  <a:cubicBezTo>
                    <a:pt x="1214" y="308"/>
                    <a:pt x="1174" y="378"/>
                    <a:pt x="1144" y="448"/>
                  </a:cubicBezTo>
                  <a:cubicBezTo>
                    <a:pt x="1074" y="587"/>
                    <a:pt x="1015" y="726"/>
                    <a:pt x="965" y="865"/>
                  </a:cubicBezTo>
                  <a:cubicBezTo>
                    <a:pt x="897" y="1044"/>
                    <a:pt x="837" y="1223"/>
                    <a:pt x="780" y="1401"/>
                  </a:cubicBezTo>
                  <a:lnTo>
                    <a:pt x="780" y="1401"/>
                  </a:lnTo>
                  <a:cubicBezTo>
                    <a:pt x="769" y="1313"/>
                    <a:pt x="752" y="1225"/>
                    <a:pt x="727" y="1134"/>
                  </a:cubicBezTo>
                  <a:cubicBezTo>
                    <a:pt x="716" y="1084"/>
                    <a:pt x="687" y="1035"/>
                    <a:pt x="657" y="985"/>
                  </a:cubicBezTo>
                  <a:cubicBezTo>
                    <a:pt x="637" y="955"/>
                    <a:pt x="617" y="935"/>
                    <a:pt x="587" y="915"/>
                  </a:cubicBezTo>
                  <a:cubicBezTo>
                    <a:pt x="565" y="901"/>
                    <a:pt x="538" y="891"/>
                    <a:pt x="510" y="891"/>
                  </a:cubicBezTo>
                  <a:cubicBezTo>
                    <a:pt x="499" y="891"/>
                    <a:pt x="488" y="893"/>
                    <a:pt x="478" y="896"/>
                  </a:cubicBezTo>
                  <a:cubicBezTo>
                    <a:pt x="448" y="896"/>
                    <a:pt x="418" y="905"/>
                    <a:pt x="388" y="925"/>
                  </a:cubicBezTo>
                  <a:cubicBezTo>
                    <a:pt x="378" y="925"/>
                    <a:pt x="358" y="945"/>
                    <a:pt x="349" y="965"/>
                  </a:cubicBezTo>
                  <a:lnTo>
                    <a:pt x="318" y="995"/>
                  </a:lnTo>
                  <a:lnTo>
                    <a:pt x="259" y="1144"/>
                  </a:lnTo>
                  <a:cubicBezTo>
                    <a:pt x="189" y="1343"/>
                    <a:pt x="139" y="1532"/>
                    <a:pt x="100" y="1731"/>
                  </a:cubicBezTo>
                  <a:cubicBezTo>
                    <a:pt x="60" y="1930"/>
                    <a:pt x="30" y="2129"/>
                    <a:pt x="0" y="2337"/>
                  </a:cubicBezTo>
                  <a:cubicBezTo>
                    <a:pt x="0" y="2337"/>
                    <a:pt x="10" y="2348"/>
                    <a:pt x="20" y="2348"/>
                  </a:cubicBezTo>
                  <a:cubicBezTo>
                    <a:pt x="20" y="2351"/>
                    <a:pt x="21" y="2352"/>
                    <a:pt x="22" y="2352"/>
                  </a:cubicBezTo>
                  <a:cubicBezTo>
                    <a:pt x="26" y="2352"/>
                    <a:pt x="33" y="2345"/>
                    <a:pt x="40" y="2337"/>
                  </a:cubicBezTo>
                  <a:cubicBezTo>
                    <a:pt x="80" y="2139"/>
                    <a:pt x="119" y="1950"/>
                    <a:pt x="170" y="1751"/>
                  </a:cubicBezTo>
                  <a:cubicBezTo>
                    <a:pt x="219" y="1562"/>
                    <a:pt x="269" y="1363"/>
                    <a:pt x="349" y="1174"/>
                  </a:cubicBezTo>
                  <a:cubicBezTo>
                    <a:pt x="369" y="1134"/>
                    <a:pt x="388" y="1084"/>
                    <a:pt x="408" y="1055"/>
                  </a:cubicBezTo>
                  <a:cubicBezTo>
                    <a:pt x="418" y="1044"/>
                    <a:pt x="418" y="1035"/>
                    <a:pt x="428" y="1024"/>
                  </a:cubicBezTo>
                  <a:cubicBezTo>
                    <a:pt x="428" y="1024"/>
                    <a:pt x="428" y="1015"/>
                    <a:pt x="438" y="1015"/>
                  </a:cubicBezTo>
                  <a:cubicBezTo>
                    <a:pt x="448" y="1005"/>
                    <a:pt x="478" y="995"/>
                    <a:pt x="488" y="995"/>
                  </a:cubicBezTo>
                  <a:cubicBezTo>
                    <a:pt x="517" y="995"/>
                    <a:pt x="537" y="1015"/>
                    <a:pt x="567" y="1044"/>
                  </a:cubicBezTo>
                  <a:cubicBezTo>
                    <a:pt x="587" y="1075"/>
                    <a:pt x="607" y="1124"/>
                    <a:pt x="617" y="1164"/>
                  </a:cubicBezTo>
                  <a:cubicBezTo>
                    <a:pt x="667" y="1353"/>
                    <a:pt x="676" y="1552"/>
                    <a:pt x="676" y="1751"/>
                  </a:cubicBezTo>
                  <a:cubicBezTo>
                    <a:pt x="676" y="1771"/>
                    <a:pt x="696" y="1800"/>
                    <a:pt x="727" y="1811"/>
                  </a:cubicBezTo>
                  <a:cubicBezTo>
                    <a:pt x="732" y="1812"/>
                    <a:pt x="736" y="1813"/>
                    <a:pt x="741" y="1813"/>
                  </a:cubicBezTo>
                  <a:cubicBezTo>
                    <a:pt x="766" y="1813"/>
                    <a:pt x="788" y="1794"/>
                    <a:pt x="796" y="1761"/>
                  </a:cubicBezTo>
                  <a:cubicBezTo>
                    <a:pt x="797" y="1757"/>
                    <a:pt x="798" y="1753"/>
                    <a:pt x="799" y="1750"/>
                  </a:cubicBezTo>
                  <a:lnTo>
                    <a:pt x="799" y="1750"/>
                  </a:lnTo>
                  <a:lnTo>
                    <a:pt x="806" y="1751"/>
                  </a:lnTo>
                  <a:cubicBezTo>
                    <a:pt x="806" y="1744"/>
                    <a:pt x="806" y="1738"/>
                    <a:pt x="805" y="1732"/>
                  </a:cubicBezTo>
                  <a:lnTo>
                    <a:pt x="805" y="1732"/>
                  </a:lnTo>
                  <a:cubicBezTo>
                    <a:pt x="893" y="1462"/>
                    <a:pt x="989" y="1184"/>
                    <a:pt x="1085" y="915"/>
                  </a:cubicBezTo>
                  <a:cubicBezTo>
                    <a:pt x="1134" y="776"/>
                    <a:pt x="1194" y="637"/>
                    <a:pt x="1253" y="507"/>
                  </a:cubicBezTo>
                  <a:cubicBezTo>
                    <a:pt x="1284" y="438"/>
                    <a:pt x="1323" y="368"/>
                    <a:pt x="1363" y="308"/>
                  </a:cubicBezTo>
                  <a:cubicBezTo>
                    <a:pt x="1393" y="249"/>
                    <a:pt x="1443" y="189"/>
                    <a:pt x="1483" y="149"/>
                  </a:cubicBezTo>
                  <a:cubicBezTo>
                    <a:pt x="1512" y="129"/>
                    <a:pt x="1532" y="120"/>
                    <a:pt x="1552" y="120"/>
                  </a:cubicBezTo>
                  <a:lnTo>
                    <a:pt x="1562" y="120"/>
                  </a:lnTo>
                  <a:cubicBezTo>
                    <a:pt x="1562" y="129"/>
                    <a:pt x="1572" y="140"/>
                    <a:pt x="1582" y="149"/>
                  </a:cubicBezTo>
                  <a:cubicBezTo>
                    <a:pt x="1602" y="199"/>
                    <a:pt x="1612" y="279"/>
                    <a:pt x="1622" y="348"/>
                  </a:cubicBezTo>
                  <a:cubicBezTo>
                    <a:pt x="1631" y="498"/>
                    <a:pt x="1622" y="646"/>
                    <a:pt x="1612" y="796"/>
                  </a:cubicBezTo>
                  <a:cubicBezTo>
                    <a:pt x="1602" y="1094"/>
                    <a:pt x="1562" y="1393"/>
                    <a:pt x="1532" y="1691"/>
                  </a:cubicBezTo>
                  <a:cubicBezTo>
                    <a:pt x="1522" y="1701"/>
                    <a:pt x="1532" y="1711"/>
                    <a:pt x="1542" y="1711"/>
                  </a:cubicBezTo>
                  <a:cubicBezTo>
                    <a:pt x="1545" y="1714"/>
                    <a:pt x="1549" y="1715"/>
                    <a:pt x="1552" y="1715"/>
                  </a:cubicBezTo>
                  <a:cubicBezTo>
                    <a:pt x="1562" y="1715"/>
                    <a:pt x="1572" y="1708"/>
                    <a:pt x="1572" y="1701"/>
                  </a:cubicBezTo>
                  <a:cubicBezTo>
                    <a:pt x="1602" y="1552"/>
                    <a:pt x="1631" y="1402"/>
                    <a:pt x="1651" y="1254"/>
                  </a:cubicBezTo>
                  <a:cubicBezTo>
                    <a:pt x="1671" y="1104"/>
                    <a:pt x="1691" y="955"/>
                    <a:pt x="1711" y="796"/>
                  </a:cubicBezTo>
                  <a:cubicBezTo>
                    <a:pt x="1721" y="646"/>
                    <a:pt x="1731" y="498"/>
                    <a:pt x="1731" y="339"/>
                  </a:cubicBezTo>
                  <a:cubicBezTo>
                    <a:pt x="1721" y="268"/>
                    <a:pt x="1721" y="189"/>
                    <a:pt x="1682" y="100"/>
                  </a:cubicBezTo>
                  <a:cubicBezTo>
                    <a:pt x="1671" y="80"/>
                    <a:pt x="1662" y="60"/>
                    <a:pt x="1642" y="40"/>
                  </a:cubicBezTo>
                  <a:cubicBezTo>
                    <a:pt x="1622" y="10"/>
                    <a:pt x="1582" y="0"/>
                    <a:pt x="1552" y="0"/>
                  </a:cubicBezTo>
                  <a:close/>
                </a:path>
              </a:pathLst>
            </a:custGeom>
            <a:solidFill>
              <a:srgbClr val="C1A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4720944" y="2375384"/>
              <a:ext cx="113261" cy="482295"/>
            </a:xfrm>
            <a:custGeom>
              <a:avLst/>
              <a:gdLst/>
              <a:ahLst/>
              <a:cxnLst/>
              <a:rect l="l" t="t" r="r" b="b"/>
              <a:pathLst>
                <a:path w="1891" h="8052" extrusionOk="0">
                  <a:moveTo>
                    <a:pt x="664" y="1"/>
                  </a:moveTo>
                  <a:cubicBezTo>
                    <a:pt x="658" y="1"/>
                    <a:pt x="652" y="2"/>
                    <a:pt x="646" y="4"/>
                  </a:cubicBezTo>
                  <a:cubicBezTo>
                    <a:pt x="627" y="15"/>
                    <a:pt x="617" y="44"/>
                    <a:pt x="627" y="64"/>
                  </a:cubicBezTo>
                  <a:cubicBezTo>
                    <a:pt x="726" y="283"/>
                    <a:pt x="836" y="502"/>
                    <a:pt x="925" y="720"/>
                  </a:cubicBezTo>
                  <a:cubicBezTo>
                    <a:pt x="1024" y="950"/>
                    <a:pt x="1114" y="1168"/>
                    <a:pt x="1203" y="1387"/>
                  </a:cubicBezTo>
                  <a:cubicBezTo>
                    <a:pt x="1243" y="1507"/>
                    <a:pt x="1293" y="1616"/>
                    <a:pt x="1323" y="1726"/>
                  </a:cubicBezTo>
                  <a:cubicBezTo>
                    <a:pt x="1363" y="1845"/>
                    <a:pt x="1402" y="1954"/>
                    <a:pt x="1433" y="2073"/>
                  </a:cubicBezTo>
                  <a:cubicBezTo>
                    <a:pt x="1472" y="2183"/>
                    <a:pt x="1492" y="2302"/>
                    <a:pt x="1532" y="2411"/>
                  </a:cubicBezTo>
                  <a:cubicBezTo>
                    <a:pt x="1552" y="2531"/>
                    <a:pt x="1581" y="2641"/>
                    <a:pt x="1592" y="2760"/>
                  </a:cubicBezTo>
                  <a:lnTo>
                    <a:pt x="1621" y="2929"/>
                  </a:lnTo>
                  <a:lnTo>
                    <a:pt x="1621" y="3098"/>
                  </a:lnTo>
                  <a:cubicBezTo>
                    <a:pt x="1632" y="3158"/>
                    <a:pt x="1621" y="3207"/>
                    <a:pt x="1612" y="3257"/>
                  </a:cubicBezTo>
                  <a:lnTo>
                    <a:pt x="1601" y="3346"/>
                  </a:lnTo>
                  <a:lnTo>
                    <a:pt x="1581" y="3426"/>
                  </a:lnTo>
                  <a:lnTo>
                    <a:pt x="1552" y="3506"/>
                  </a:lnTo>
                  <a:cubicBezTo>
                    <a:pt x="1552" y="3536"/>
                    <a:pt x="1532" y="3565"/>
                    <a:pt x="1532" y="3585"/>
                  </a:cubicBezTo>
                  <a:cubicBezTo>
                    <a:pt x="1512" y="3645"/>
                    <a:pt x="1492" y="3695"/>
                    <a:pt x="1462" y="3744"/>
                  </a:cubicBezTo>
                  <a:cubicBezTo>
                    <a:pt x="1422" y="3854"/>
                    <a:pt x="1363" y="3954"/>
                    <a:pt x="1303" y="4053"/>
                  </a:cubicBezTo>
                  <a:cubicBezTo>
                    <a:pt x="1184" y="4252"/>
                    <a:pt x="1044" y="4451"/>
                    <a:pt x="896" y="4630"/>
                  </a:cubicBezTo>
                  <a:cubicBezTo>
                    <a:pt x="825" y="4719"/>
                    <a:pt x="746" y="4809"/>
                    <a:pt x="666" y="4898"/>
                  </a:cubicBezTo>
                  <a:cubicBezTo>
                    <a:pt x="587" y="4988"/>
                    <a:pt x="507" y="5068"/>
                    <a:pt x="418" y="5147"/>
                  </a:cubicBezTo>
                  <a:cubicBezTo>
                    <a:pt x="398" y="5167"/>
                    <a:pt x="388" y="5187"/>
                    <a:pt x="378" y="5216"/>
                  </a:cubicBezTo>
                  <a:cubicBezTo>
                    <a:pt x="308" y="5684"/>
                    <a:pt x="249" y="6151"/>
                    <a:pt x="179" y="6609"/>
                  </a:cubicBezTo>
                  <a:cubicBezTo>
                    <a:pt x="140" y="6848"/>
                    <a:pt x="109" y="7077"/>
                    <a:pt x="80" y="7316"/>
                  </a:cubicBezTo>
                  <a:cubicBezTo>
                    <a:pt x="50" y="7544"/>
                    <a:pt x="20" y="7773"/>
                    <a:pt x="0" y="8012"/>
                  </a:cubicBezTo>
                  <a:cubicBezTo>
                    <a:pt x="0" y="8032"/>
                    <a:pt x="10" y="8041"/>
                    <a:pt x="20" y="8052"/>
                  </a:cubicBezTo>
                  <a:cubicBezTo>
                    <a:pt x="40" y="8052"/>
                    <a:pt x="60" y="8041"/>
                    <a:pt x="60" y="8022"/>
                  </a:cubicBezTo>
                  <a:cubicBezTo>
                    <a:pt x="120" y="7793"/>
                    <a:pt x="159" y="7564"/>
                    <a:pt x="209" y="7336"/>
                  </a:cubicBezTo>
                  <a:cubicBezTo>
                    <a:pt x="259" y="7106"/>
                    <a:pt x="308" y="6868"/>
                    <a:pt x="348" y="6639"/>
                  </a:cubicBezTo>
                  <a:cubicBezTo>
                    <a:pt x="435" y="6195"/>
                    <a:pt x="532" y="5750"/>
                    <a:pt x="610" y="5296"/>
                  </a:cubicBezTo>
                  <a:lnTo>
                    <a:pt x="610" y="5296"/>
                  </a:lnTo>
                  <a:cubicBezTo>
                    <a:pt x="695" y="5218"/>
                    <a:pt x="766" y="5147"/>
                    <a:pt x="845" y="5068"/>
                  </a:cubicBezTo>
                  <a:cubicBezTo>
                    <a:pt x="935" y="4978"/>
                    <a:pt x="1015" y="4889"/>
                    <a:pt x="1094" y="4789"/>
                  </a:cubicBezTo>
                  <a:cubicBezTo>
                    <a:pt x="1254" y="4600"/>
                    <a:pt x="1402" y="4401"/>
                    <a:pt x="1532" y="4182"/>
                  </a:cubicBezTo>
                  <a:cubicBezTo>
                    <a:pt x="1592" y="4083"/>
                    <a:pt x="1651" y="3963"/>
                    <a:pt x="1701" y="3854"/>
                  </a:cubicBezTo>
                  <a:cubicBezTo>
                    <a:pt x="1731" y="3794"/>
                    <a:pt x="1751" y="3735"/>
                    <a:pt x="1771" y="3675"/>
                  </a:cubicBezTo>
                  <a:cubicBezTo>
                    <a:pt x="1800" y="3605"/>
                    <a:pt x="1820" y="3545"/>
                    <a:pt x="1831" y="3486"/>
                  </a:cubicBezTo>
                  <a:cubicBezTo>
                    <a:pt x="1840" y="3456"/>
                    <a:pt x="1850" y="3436"/>
                    <a:pt x="1850" y="3397"/>
                  </a:cubicBezTo>
                  <a:lnTo>
                    <a:pt x="1870" y="3297"/>
                  </a:lnTo>
                  <a:cubicBezTo>
                    <a:pt x="1880" y="3227"/>
                    <a:pt x="1890" y="3158"/>
                    <a:pt x="1880" y="3098"/>
                  </a:cubicBezTo>
                  <a:cubicBezTo>
                    <a:pt x="1880" y="3039"/>
                    <a:pt x="1880" y="2968"/>
                    <a:pt x="1870" y="2909"/>
                  </a:cubicBezTo>
                  <a:lnTo>
                    <a:pt x="1840" y="2720"/>
                  </a:lnTo>
                  <a:cubicBezTo>
                    <a:pt x="1820" y="2590"/>
                    <a:pt x="1791" y="2471"/>
                    <a:pt x="1760" y="2352"/>
                  </a:cubicBezTo>
                  <a:cubicBezTo>
                    <a:pt x="1731" y="2232"/>
                    <a:pt x="1701" y="2113"/>
                    <a:pt x="1651" y="2004"/>
                  </a:cubicBezTo>
                  <a:cubicBezTo>
                    <a:pt x="1612" y="1885"/>
                    <a:pt x="1572" y="1765"/>
                    <a:pt x="1522" y="1655"/>
                  </a:cubicBezTo>
                  <a:cubicBezTo>
                    <a:pt x="1482" y="1536"/>
                    <a:pt x="1433" y="1427"/>
                    <a:pt x="1383" y="1317"/>
                  </a:cubicBezTo>
                  <a:cubicBezTo>
                    <a:pt x="1283" y="1089"/>
                    <a:pt x="1184" y="870"/>
                    <a:pt x="1064" y="661"/>
                  </a:cubicBezTo>
                  <a:cubicBezTo>
                    <a:pt x="955" y="442"/>
                    <a:pt x="836" y="233"/>
                    <a:pt x="706" y="24"/>
                  </a:cubicBezTo>
                  <a:cubicBezTo>
                    <a:pt x="699" y="10"/>
                    <a:pt x="681" y="1"/>
                    <a:pt x="664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4350906" y="3083958"/>
              <a:ext cx="232452" cy="851503"/>
            </a:xfrm>
            <a:custGeom>
              <a:avLst/>
              <a:gdLst/>
              <a:ahLst/>
              <a:cxnLst/>
              <a:rect l="l" t="t" r="r" b="b"/>
              <a:pathLst>
                <a:path w="3881" h="14216" extrusionOk="0">
                  <a:moveTo>
                    <a:pt x="3795" y="1"/>
                  </a:moveTo>
                  <a:cubicBezTo>
                    <a:pt x="3783" y="1"/>
                    <a:pt x="3771" y="4"/>
                    <a:pt x="3761" y="11"/>
                  </a:cubicBezTo>
                  <a:lnTo>
                    <a:pt x="3751" y="21"/>
                  </a:lnTo>
                  <a:lnTo>
                    <a:pt x="3323" y="320"/>
                  </a:lnTo>
                  <a:lnTo>
                    <a:pt x="2866" y="598"/>
                  </a:lnTo>
                  <a:cubicBezTo>
                    <a:pt x="2717" y="687"/>
                    <a:pt x="2567" y="777"/>
                    <a:pt x="2408" y="867"/>
                  </a:cubicBezTo>
                  <a:lnTo>
                    <a:pt x="1950" y="1136"/>
                  </a:lnTo>
                  <a:cubicBezTo>
                    <a:pt x="1931" y="1155"/>
                    <a:pt x="1911" y="1185"/>
                    <a:pt x="1901" y="1215"/>
                  </a:cubicBezTo>
                  <a:lnTo>
                    <a:pt x="1901" y="1225"/>
                  </a:lnTo>
                  <a:lnTo>
                    <a:pt x="1682" y="2846"/>
                  </a:lnTo>
                  <a:cubicBezTo>
                    <a:pt x="1612" y="3393"/>
                    <a:pt x="1543" y="3941"/>
                    <a:pt x="1473" y="4478"/>
                  </a:cubicBezTo>
                  <a:lnTo>
                    <a:pt x="1265" y="6109"/>
                  </a:lnTo>
                  <a:lnTo>
                    <a:pt x="1066" y="7740"/>
                  </a:lnTo>
                  <a:lnTo>
                    <a:pt x="668" y="11003"/>
                  </a:lnTo>
                  <a:cubicBezTo>
                    <a:pt x="637" y="11271"/>
                    <a:pt x="588" y="11540"/>
                    <a:pt x="548" y="11818"/>
                  </a:cubicBezTo>
                  <a:lnTo>
                    <a:pt x="489" y="12216"/>
                  </a:lnTo>
                  <a:cubicBezTo>
                    <a:pt x="489" y="12256"/>
                    <a:pt x="478" y="12296"/>
                    <a:pt x="469" y="12316"/>
                  </a:cubicBezTo>
                  <a:lnTo>
                    <a:pt x="449" y="12415"/>
                  </a:lnTo>
                  <a:lnTo>
                    <a:pt x="399" y="12614"/>
                  </a:lnTo>
                  <a:cubicBezTo>
                    <a:pt x="260" y="13151"/>
                    <a:pt x="131" y="13678"/>
                    <a:pt x="1" y="14215"/>
                  </a:cubicBezTo>
                  <a:cubicBezTo>
                    <a:pt x="170" y="13688"/>
                    <a:pt x="330" y="13161"/>
                    <a:pt x="498" y="12644"/>
                  </a:cubicBezTo>
                  <a:lnTo>
                    <a:pt x="558" y="12445"/>
                  </a:lnTo>
                  <a:lnTo>
                    <a:pt x="588" y="12345"/>
                  </a:lnTo>
                  <a:cubicBezTo>
                    <a:pt x="598" y="12305"/>
                    <a:pt x="598" y="12276"/>
                    <a:pt x="608" y="12246"/>
                  </a:cubicBezTo>
                  <a:lnTo>
                    <a:pt x="688" y="11838"/>
                  </a:lnTo>
                  <a:cubicBezTo>
                    <a:pt x="727" y="11569"/>
                    <a:pt x="787" y="11301"/>
                    <a:pt x="827" y="11032"/>
                  </a:cubicBezTo>
                  <a:cubicBezTo>
                    <a:pt x="916" y="10486"/>
                    <a:pt x="1006" y="9948"/>
                    <a:pt x="1075" y="9401"/>
                  </a:cubicBezTo>
                  <a:lnTo>
                    <a:pt x="1314" y="7770"/>
                  </a:lnTo>
                  <a:cubicBezTo>
                    <a:pt x="1393" y="7233"/>
                    <a:pt x="1463" y="6686"/>
                    <a:pt x="1533" y="6138"/>
                  </a:cubicBezTo>
                  <a:lnTo>
                    <a:pt x="1732" y="4517"/>
                  </a:lnTo>
                  <a:cubicBezTo>
                    <a:pt x="1802" y="3970"/>
                    <a:pt x="1871" y="3423"/>
                    <a:pt x="1931" y="2876"/>
                  </a:cubicBezTo>
                  <a:lnTo>
                    <a:pt x="2114" y="1298"/>
                  </a:lnTo>
                  <a:lnTo>
                    <a:pt x="2114" y="1298"/>
                  </a:lnTo>
                  <a:cubicBezTo>
                    <a:pt x="2249" y="1216"/>
                    <a:pt x="2383" y="1127"/>
                    <a:pt x="2518" y="1046"/>
                  </a:cubicBezTo>
                  <a:cubicBezTo>
                    <a:pt x="2667" y="946"/>
                    <a:pt x="2816" y="857"/>
                    <a:pt x="2965" y="758"/>
                  </a:cubicBezTo>
                  <a:lnTo>
                    <a:pt x="3413" y="459"/>
                  </a:lnTo>
                  <a:lnTo>
                    <a:pt x="3840" y="121"/>
                  </a:lnTo>
                  <a:cubicBezTo>
                    <a:pt x="3871" y="101"/>
                    <a:pt x="3880" y="61"/>
                    <a:pt x="3860" y="31"/>
                  </a:cubicBezTo>
                  <a:cubicBezTo>
                    <a:pt x="3841" y="12"/>
                    <a:pt x="3818" y="1"/>
                    <a:pt x="3795" y="1"/>
                  </a:cubicBezTo>
                  <a:close/>
                </a:path>
              </a:pathLst>
            </a:custGeom>
            <a:solidFill>
              <a:srgbClr val="5B5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4285379" y="1894656"/>
              <a:ext cx="132308" cy="509788"/>
            </a:xfrm>
            <a:custGeom>
              <a:avLst/>
              <a:gdLst/>
              <a:ahLst/>
              <a:cxnLst/>
              <a:rect l="l" t="t" r="r" b="b"/>
              <a:pathLst>
                <a:path w="2209" h="8511" extrusionOk="0">
                  <a:moveTo>
                    <a:pt x="1671" y="1"/>
                  </a:moveTo>
                  <a:cubicBezTo>
                    <a:pt x="1639" y="1"/>
                    <a:pt x="1610" y="20"/>
                    <a:pt x="1603" y="53"/>
                  </a:cubicBezTo>
                  <a:cubicBezTo>
                    <a:pt x="1603" y="53"/>
                    <a:pt x="1583" y="192"/>
                    <a:pt x="1533" y="431"/>
                  </a:cubicBezTo>
                  <a:cubicBezTo>
                    <a:pt x="1513" y="550"/>
                    <a:pt x="1493" y="709"/>
                    <a:pt x="1493" y="888"/>
                  </a:cubicBezTo>
                  <a:lnTo>
                    <a:pt x="1493" y="1167"/>
                  </a:lnTo>
                  <a:cubicBezTo>
                    <a:pt x="1503" y="1266"/>
                    <a:pt x="1513" y="1366"/>
                    <a:pt x="1523" y="1476"/>
                  </a:cubicBezTo>
                  <a:cubicBezTo>
                    <a:pt x="1572" y="1684"/>
                    <a:pt x="1622" y="1913"/>
                    <a:pt x="1712" y="2142"/>
                  </a:cubicBezTo>
                  <a:cubicBezTo>
                    <a:pt x="1791" y="2371"/>
                    <a:pt x="1881" y="2599"/>
                    <a:pt x="1921" y="2838"/>
                  </a:cubicBezTo>
                  <a:cubicBezTo>
                    <a:pt x="1950" y="3077"/>
                    <a:pt x="1911" y="3326"/>
                    <a:pt x="1802" y="3565"/>
                  </a:cubicBezTo>
                  <a:cubicBezTo>
                    <a:pt x="1791" y="3624"/>
                    <a:pt x="1742" y="3674"/>
                    <a:pt x="1722" y="3733"/>
                  </a:cubicBezTo>
                  <a:cubicBezTo>
                    <a:pt x="1682" y="3793"/>
                    <a:pt x="1662" y="3853"/>
                    <a:pt x="1622" y="3912"/>
                  </a:cubicBezTo>
                  <a:lnTo>
                    <a:pt x="1384" y="4241"/>
                  </a:lnTo>
                  <a:cubicBezTo>
                    <a:pt x="1225" y="4469"/>
                    <a:pt x="1065" y="4708"/>
                    <a:pt x="916" y="4947"/>
                  </a:cubicBezTo>
                  <a:cubicBezTo>
                    <a:pt x="777" y="5185"/>
                    <a:pt x="648" y="5424"/>
                    <a:pt x="528" y="5673"/>
                  </a:cubicBezTo>
                  <a:cubicBezTo>
                    <a:pt x="498" y="5733"/>
                    <a:pt x="469" y="5793"/>
                    <a:pt x="449" y="5842"/>
                  </a:cubicBezTo>
                  <a:cubicBezTo>
                    <a:pt x="419" y="5912"/>
                    <a:pt x="399" y="5972"/>
                    <a:pt x="369" y="6031"/>
                  </a:cubicBezTo>
                  <a:cubicBezTo>
                    <a:pt x="319" y="6140"/>
                    <a:pt x="279" y="6260"/>
                    <a:pt x="239" y="6379"/>
                  </a:cubicBezTo>
                  <a:cubicBezTo>
                    <a:pt x="200" y="6498"/>
                    <a:pt x="170" y="6608"/>
                    <a:pt x="130" y="6717"/>
                  </a:cubicBezTo>
                  <a:cubicBezTo>
                    <a:pt x="111" y="6837"/>
                    <a:pt x="80" y="6936"/>
                    <a:pt x="60" y="7046"/>
                  </a:cubicBezTo>
                  <a:cubicBezTo>
                    <a:pt x="21" y="7254"/>
                    <a:pt x="1" y="7453"/>
                    <a:pt x="1" y="7632"/>
                  </a:cubicBezTo>
                  <a:cubicBezTo>
                    <a:pt x="1" y="7722"/>
                    <a:pt x="1" y="7802"/>
                    <a:pt x="21" y="7881"/>
                  </a:cubicBezTo>
                  <a:cubicBezTo>
                    <a:pt x="21" y="7951"/>
                    <a:pt x="31" y="8021"/>
                    <a:pt x="51" y="8090"/>
                  </a:cubicBezTo>
                  <a:cubicBezTo>
                    <a:pt x="60" y="8150"/>
                    <a:pt x="80" y="8200"/>
                    <a:pt x="91" y="8249"/>
                  </a:cubicBezTo>
                  <a:cubicBezTo>
                    <a:pt x="111" y="8299"/>
                    <a:pt x="120" y="8339"/>
                    <a:pt x="130" y="8368"/>
                  </a:cubicBezTo>
                  <a:cubicBezTo>
                    <a:pt x="160" y="8439"/>
                    <a:pt x="170" y="8468"/>
                    <a:pt x="170" y="8468"/>
                  </a:cubicBezTo>
                  <a:cubicBezTo>
                    <a:pt x="187" y="8493"/>
                    <a:pt x="209" y="8511"/>
                    <a:pt x="239" y="8511"/>
                  </a:cubicBezTo>
                  <a:cubicBezTo>
                    <a:pt x="245" y="8511"/>
                    <a:pt x="252" y="8510"/>
                    <a:pt x="259" y="8508"/>
                  </a:cubicBezTo>
                  <a:cubicBezTo>
                    <a:pt x="290" y="8498"/>
                    <a:pt x="309" y="8458"/>
                    <a:pt x="299" y="8419"/>
                  </a:cubicBezTo>
                  <a:lnTo>
                    <a:pt x="299" y="8408"/>
                  </a:lnTo>
                  <a:lnTo>
                    <a:pt x="270" y="8319"/>
                  </a:lnTo>
                  <a:cubicBezTo>
                    <a:pt x="259" y="8289"/>
                    <a:pt x="250" y="8259"/>
                    <a:pt x="239" y="8209"/>
                  </a:cubicBezTo>
                  <a:cubicBezTo>
                    <a:pt x="230" y="8170"/>
                    <a:pt x="220" y="8120"/>
                    <a:pt x="210" y="8061"/>
                  </a:cubicBezTo>
                  <a:cubicBezTo>
                    <a:pt x="190" y="8001"/>
                    <a:pt x="190" y="7931"/>
                    <a:pt x="190" y="7862"/>
                  </a:cubicBezTo>
                  <a:cubicBezTo>
                    <a:pt x="180" y="7792"/>
                    <a:pt x="180" y="7722"/>
                    <a:pt x="190" y="7632"/>
                  </a:cubicBezTo>
                  <a:cubicBezTo>
                    <a:pt x="190" y="7553"/>
                    <a:pt x="200" y="7464"/>
                    <a:pt x="210" y="7374"/>
                  </a:cubicBezTo>
                  <a:cubicBezTo>
                    <a:pt x="220" y="7285"/>
                    <a:pt x="239" y="7185"/>
                    <a:pt x="259" y="7086"/>
                  </a:cubicBezTo>
                  <a:cubicBezTo>
                    <a:pt x="279" y="6986"/>
                    <a:pt x="319" y="6887"/>
                    <a:pt x="339" y="6777"/>
                  </a:cubicBezTo>
                  <a:cubicBezTo>
                    <a:pt x="379" y="6678"/>
                    <a:pt x="409" y="6569"/>
                    <a:pt x="449" y="6459"/>
                  </a:cubicBezTo>
                  <a:cubicBezTo>
                    <a:pt x="538" y="6230"/>
                    <a:pt x="637" y="6011"/>
                    <a:pt x="747" y="5773"/>
                  </a:cubicBezTo>
                  <a:cubicBezTo>
                    <a:pt x="867" y="5544"/>
                    <a:pt x="995" y="5315"/>
                    <a:pt x="1135" y="5076"/>
                  </a:cubicBezTo>
                  <a:cubicBezTo>
                    <a:pt x="1284" y="4847"/>
                    <a:pt x="1433" y="4628"/>
                    <a:pt x="1603" y="4400"/>
                  </a:cubicBezTo>
                  <a:cubicBezTo>
                    <a:pt x="1682" y="4290"/>
                    <a:pt x="1762" y="4161"/>
                    <a:pt x="1841" y="4042"/>
                  </a:cubicBezTo>
                  <a:cubicBezTo>
                    <a:pt x="1881" y="3992"/>
                    <a:pt x="1911" y="3923"/>
                    <a:pt x="1950" y="3853"/>
                  </a:cubicBezTo>
                  <a:cubicBezTo>
                    <a:pt x="1981" y="3793"/>
                    <a:pt x="2020" y="3733"/>
                    <a:pt x="2040" y="3664"/>
                  </a:cubicBezTo>
                  <a:cubicBezTo>
                    <a:pt x="2160" y="3395"/>
                    <a:pt x="2209" y="3087"/>
                    <a:pt x="2160" y="2809"/>
                  </a:cubicBezTo>
                  <a:cubicBezTo>
                    <a:pt x="2120" y="2520"/>
                    <a:pt x="2010" y="2281"/>
                    <a:pt x="1930" y="2062"/>
                  </a:cubicBezTo>
                  <a:cubicBezTo>
                    <a:pt x="1841" y="1843"/>
                    <a:pt x="1782" y="1635"/>
                    <a:pt x="1731" y="1436"/>
                  </a:cubicBezTo>
                  <a:cubicBezTo>
                    <a:pt x="1722" y="1336"/>
                    <a:pt x="1702" y="1237"/>
                    <a:pt x="1692" y="1147"/>
                  </a:cubicBezTo>
                  <a:cubicBezTo>
                    <a:pt x="1682" y="1058"/>
                    <a:pt x="1682" y="968"/>
                    <a:pt x="1672" y="888"/>
                  </a:cubicBezTo>
                  <a:cubicBezTo>
                    <a:pt x="1672" y="720"/>
                    <a:pt x="1682" y="580"/>
                    <a:pt x="1692" y="461"/>
                  </a:cubicBezTo>
                  <a:cubicBezTo>
                    <a:pt x="1722" y="222"/>
                    <a:pt x="1742" y="83"/>
                    <a:pt x="1742" y="83"/>
                  </a:cubicBezTo>
                  <a:cubicBezTo>
                    <a:pt x="1751" y="43"/>
                    <a:pt x="1722" y="13"/>
                    <a:pt x="1692" y="4"/>
                  </a:cubicBezTo>
                  <a:cubicBezTo>
                    <a:pt x="1685" y="2"/>
                    <a:pt x="1678" y="1"/>
                    <a:pt x="1671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4972328" y="1796366"/>
              <a:ext cx="154349" cy="543809"/>
            </a:xfrm>
            <a:custGeom>
              <a:avLst/>
              <a:gdLst/>
              <a:ahLst/>
              <a:cxnLst/>
              <a:rect l="l" t="t" r="r" b="b"/>
              <a:pathLst>
                <a:path w="2577" h="9079" extrusionOk="0">
                  <a:moveTo>
                    <a:pt x="114" y="1"/>
                  </a:moveTo>
                  <a:cubicBezTo>
                    <a:pt x="88" y="1"/>
                    <a:pt x="59" y="20"/>
                    <a:pt x="50" y="53"/>
                  </a:cubicBezTo>
                  <a:cubicBezTo>
                    <a:pt x="50" y="53"/>
                    <a:pt x="41" y="93"/>
                    <a:pt x="30" y="172"/>
                  </a:cubicBezTo>
                  <a:cubicBezTo>
                    <a:pt x="21" y="242"/>
                    <a:pt x="10" y="351"/>
                    <a:pt x="10" y="491"/>
                  </a:cubicBezTo>
                  <a:cubicBezTo>
                    <a:pt x="1" y="630"/>
                    <a:pt x="1" y="799"/>
                    <a:pt x="21" y="988"/>
                  </a:cubicBezTo>
                  <a:cubicBezTo>
                    <a:pt x="41" y="1177"/>
                    <a:pt x="80" y="1395"/>
                    <a:pt x="180" y="1625"/>
                  </a:cubicBezTo>
                  <a:cubicBezTo>
                    <a:pt x="269" y="1853"/>
                    <a:pt x="408" y="2092"/>
                    <a:pt x="627" y="2271"/>
                  </a:cubicBezTo>
                  <a:cubicBezTo>
                    <a:pt x="687" y="2321"/>
                    <a:pt x="746" y="2370"/>
                    <a:pt x="797" y="2401"/>
                  </a:cubicBezTo>
                  <a:cubicBezTo>
                    <a:pt x="856" y="2440"/>
                    <a:pt x="916" y="2480"/>
                    <a:pt x="965" y="2529"/>
                  </a:cubicBezTo>
                  <a:cubicBezTo>
                    <a:pt x="1065" y="2609"/>
                    <a:pt x="1175" y="2699"/>
                    <a:pt x="1274" y="2788"/>
                  </a:cubicBezTo>
                  <a:cubicBezTo>
                    <a:pt x="1473" y="2987"/>
                    <a:pt x="1642" y="3216"/>
                    <a:pt x="1761" y="3475"/>
                  </a:cubicBezTo>
                  <a:cubicBezTo>
                    <a:pt x="1880" y="3733"/>
                    <a:pt x="1940" y="4021"/>
                    <a:pt x="1960" y="4320"/>
                  </a:cubicBezTo>
                  <a:cubicBezTo>
                    <a:pt x="1970" y="4618"/>
                    <a:pt x="1931" y="4907"/>
                    <a:pt x="1871" y="5195"/>
                  </a:cubicBezTo>
                  <a:cubicBezTo>
                    <a:pt x="1831" y="5345"/>
                    <a:pt x="1801" y="5494"/>
                    <a:pt x="1761" y="5633"/>
                  </a:cubicBezTo>
                  <a:cubicBezTo>
                    <a:pt x="1721" y="5772"/>
                    <a:pt x="1701" y="5931"/>
                    <a:pt x="1672" y="6081"/>
                  </a:cubicBezTo>
                  <a:cubicBezTo>
                    <a:pt x="1622" y="6369"/>
                    <a:pt x="1612" y="6658"/>
                    <a:pt x="1612" y="6926"/>
                  </a:cubicBezTo>
                  <a:cubicBezTo>
                    <a:pt x="1622" y="7204"/>
                    <a:pt x="1652" y="7454"/>
                    <a:pt x="1692" y="7692"/>
                  </a:cubicBezTo>
                  <a:cubicBezTo>
                    <a:pt x="1741" y="7921"/>
                    <a:pt x="1811" y="8130"/>
                    <a:pt x="1891" y="8309"/>
                  </a:cubicBezTo>
                  <a:cubicBezTo>
                    <a:pt x="1970" y="8488"/>
                    <a:pt x="2059" y="8637"/>
                    <a:pt x="2139" y="8747"/>
                  </a:cubicBezTo>
                  <a:cubicBezTo>
                    <a:pt x="2179" y="8806"/>
                    <a:pt x="2219" y="8856"/>
                    <a:pt x="2269" y="8895"/>
                  </a:cubicBezTo>
                  <a:cubicBezTo>
                    <a:pt x="2298" y="8935"/>
                    <a:pt x="2338" y="8965"/>
                    <a:pt x="2368" y="8995"/>
                  </a:cubicBezTo>
                  <a:cubicBezTo>
                    <a:pt x="2428" y="9035"/>
                    <a:pt x="2457" y="9065"/>
                    <a:pt x="2457" y="9065"/>
                  </a:cubicBezTo>
                  <a:cubicBezTo>
                    <a:pt x="2471" y="9074"/>
                    <a:pt x="2486" y="9079"/>
                    <a:pt x="2501" y="9079"/>
                  </a:cubicBezTo>
                  <a:cubicBezTo>
                    <a:pt x="2519" y="9079"/>
                    <a:pt x="2536" y="9071"/>
                    <a:pt x="2547" y="9055"/>
                  </a:cubicBezTo>
                  <a:cubicBezTo>
                    <a:pt x="2577" y="9025"/>
                    <a:pt x="2577" y="8985"/>
                    <a:pt x="2547" y="8955"/>
                  </a:cubicBezTo>
                  <a:lnTo>
                    <a:pt x="2537" y="8955"/>
                  </a:lnTo>
                  <a:cubicBezTo>
                    <a:pt x="2537" y="8955"/>
                    <a:pt x="2517" y="8926"/>
                    <a:pt x="2468" y="8886"/>
                  </a:cubicBezTo>
                  <a:cubicBezTo>
                    <a:pt x="2437" y="8866"/>
                    <a:pt x="2408" y="8826"/>
                    <a:pt x="2378" y="8796"/>
                  </a:cubicBezTo>
                  <a:cubicBezTo>
                    <a:pt x="2338" y="8756"/>
                    <a:pt x="2309" y="8707"/>
                    <a:pt x="2278" y="8657"/>
                  </a:cubicBezTo>
                  <a:cubicBezTo>
                    <a:pt x="2199" y="8548"/>
                    <a:pt x="2130" y="8408"/>
                    <a:pt x="2059" y="8239"/>
                  </a:cubicBezTo>
                  <a:cubicBezTo>
                    <a:pt x="1990" y="8070"/>
                    <a:pt x="1940" y="7871"/>
                    <a:pt x="1900" y="7652"/>
                  </a:cubicBezTo>
                  <a:cubicBezTo>
                    <a:pt x="1861" y="7434"/>
                    <a:pt x="1841" y="7185"/>
                    <a:pt x="1841" y="6926"/>
                  </a:cubicBezTo>
                  <a:cubicBezTo>
                    <a:pt x="1841" y="6667"/>
                    <a:pt x="1871" y="6399"/>
                    <a:pt x="1911" y="6121"/>
                  </a:cubicBezTo>
                  <a:cubicBezTo>
                    <a:pt x="1940" y="5981"/>
                    <a:pt x="1960" y="5842"/>
                    <a:pt x="2010" y="5693"/>
                  </a:cubicBezTo>
                  <a:cubicBezTo>
                    <a:pt x="2040" y="5553"/>
                    <a:pt x="2079" y="5404"/>
                    <a:pt x="2119" y="5255"/>
                  </a:cubicBezTo>
                  <a:cubicBezTo>
                    <a:pt x="2189" y="4947"/>
                    <a:pt x="2229" y="4629"/>
                    <a:pt x="2219" y="4310"/>
                  </a:cubicBezTo>
                  <a:cubicBezTo>
                    <a:pt x="2209" y="3982"/>
                    <a:pt x="2130" y="3663"/>
                    <a:pt x="1990" y="3365"/>
                  </a:cubicBezTo>
                  <a:cubicBezTo>
                    <a:pt x="1861" y="3077"/>
                    <a:pt x="1662" y="2818"/>
                    <a:pt x="1443" y="2609"/>
                  </a:cubicBezTo>
                  <a:cubicBezTo>
                    <a:pt x="1334" y="2510"/>
                    <a:pt x="1224" y="2410"/>
                    <a:pt x="1105" y="2330"/>
                  </a:cubicBezTo>
                  <a:cubicBezTo>
                    <a:pt x="1045" y="2281"/>
                    <a:pt x="985" y="2251"/>
                    <a:pt x="936" y="2211"/>
                  </a:cubicBezTo>
                  <a:cubicBezTo>
                    <a:pt x="876" y="2171"/>
                    <a:pt x="826" y="2132"/>
                    <a:pt x="777" y="2092"/>
                  </a:cubicBezTo>
                  <a:cubicBezTo>
                    <a:pt x="587" y="1943"/>
                    <a:pt x="458" y="1744"/>
                    <a:pt x="369" y="1545"/>
                  </a:cubicBezTo>
                  <a:cubicBezTo>
                    <a:pt x="279" y="1346"/>
                    <a:pt x="229" y="1147"/>
                    <a:pt x="209" y="968"/>
                  </a:cubicBezTo>
                  <a:cubicBezTo>
                    <a:pt x="180" y="779"/>
                    <a:pt x="170" y="620"/>
                    <a:pt x="170" y="491"/>
                  </a:cubicBezTo>
                  <a:cubicBezTo>
                    <a:pt x="170" y="222"/>
                    <a:pt x="189" y="82"/>
                    <a:pt x="189" y="82"/>
                  </a:cubicBezTo>
                  <a:cubicBezTo>
                    <a:pt x="189" y="43"/>
                    <a:pt x="170" y="3"/>
                    <a:pt x="130" y="3"/>
                  </a:cubicBezTo>
                  <a:cubicBezTo>
                    <a:pt x="125" y="1"/>
                    <a:pt x="120" y="1"/>
                    <a:pt x="114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4980714" y="1970844"/>
              <a:ext cx="78043" cy="435455"/>
            </a:xfrm>
            <a:custGeom>
              <a:avLst/>
              <a:gdLst/>
              <a:ahLst/>
              <a:cxnLst/>
              <a:rect l="l" t="t" r="r" b="b"/>
              <a:pathLst>
                <a:path w="1303" h="7270" extrusionOk="0">
                  <a:moveTo>
                    <a:pt x="383" y="0"/>
                  </a:moveTo>
                  <a:cubicBezTo>
                    <a:pt x="364" y="0"/>
                    <a:pt x="345" y="8"/>
                    <a:pt x="328" y="25"/>
                  </a:cubicBezTo>
                  <a:cubicBezTo>
                    <a:pt x="308" y="54"/>
                    <a:pt x="308" y="94"/>
                    <a:pt x="338" y="124"/>
                  </a:cubicBezTo>
                  <a:lnTo>
                    <a:pt x="398" y="184"/>
                  </a:lnTo>
                  <a:cubicBezTo>
                    <a:pt x="427" y="213"/>
                    <a:pt x="487" y="283"/>
                    <a:pt x="537" y="363"/>
                  </a:cubicBezTo>
                  <a:cubicBezTo>
                    <a:pt x="597" y="452"/>
                    <a:pt x="657" y="562"/>
                    <a:pt x="706" y="691"/>
                  </a:cubicBezTo>
                  <a:cubicBezTo>
                    <a:pt x="756" y="820"/>
                    <a:pt x="805" y="969"/>
                    <a:pt x="825" y="1148"/>
                  </a:cubicBezTo>
                  <a:cubicBezTo>
                    <a:pt x="836" y="1318"/>
                    <a:pt x="845" y="1506"/>
                    <a:pt x="805" y="1705"/>
                  </a:cubicBezTo>
                  <a:cubicBezTo>
                    <a:pt x="776" y="1904"/>
                    <a:pt x="706" y="2103"/>
                    <a:pt x="637" y="2312"/>
                  </a:cubicBezTo>
                  <a:cubicBezTo>
                    <a:pt x="547" y="2521"/>
                    <a:pt x="458" y="2750"/>
                    <a:pt x="388" y="2978"/>
                  </a:cubicBezTo>
                  <a:cubicBezTo>
                    <a:pt x="308" y="3208"/>
                    <a:pt x="239" y="3446"/>
                    <a:pt x="179" y="3685"/>
                  </a:cubicBezTo>
                  <a:cubicBezTo>
                    <a:pt x="69" y="4163"/>
                    <a:pt x="0" y="4660"/>
                    <a:pt x="10" y="5137"/>
                  </a:cubicBezTo>
                  <a:cubicBezTo>
                    <a:pt x="10" y="5604"/>
                    <a:pt x="119" y="6052"/>
                    <a:pt x="288" y="6391"/>
                  </a:cubicBezTo>
                  <a:cubicBezTo>
                    <a:pt x="378" y="6559"/>
                    <a:pt x="478" y="6709"/>
                    <a:pt x="587" y="6818"/>
                  </a:cubicBezTo>
                  <a:cubicBezTo>
                    <a:pt x="686" y="6937"/>
                    <a:pt x="796" y="7027"/>
                    <a:pt x="885" y="7087"/>
                  </a:cubicBezTo>
                  <a:cubicBezTo>
                    <a:pt x="975" y="7156"/>
                    <a:pt x="1055" y="7196"/>
                    <a:pt x="1104" y="7226"/>
                  </a:cubicBezTo>
                  <a:cubicBezTo>
                    <a:pt x="1164" y="7246"/>
                    <a:pt x="1183" y="7266"/>
                    <a:pt x="1183" y="7266"/>
                  </a:cubicBezTo>
                  <a:cubicBezTo>
                    <a:pt x="1193" y="7268"/>
                    <a:pt x="1203" y="7270"/>
                    <a:pt x="1213" y="7270"/>
                  </a:cubicBezTo>
                  <a:cubicBezTo>
                    <a:pt x="1242" y="7270"/>
                    <a:pt x="1268" y="7259"/>
                    <a:pt x="1283" y="7236"/>
                  </a:cubicBezTo>
                  <a:cubicBezTo>
                    <a:pt x="1303" y="7206"/>
                    <a:pt x="1293" y="7167"/>
                    <a:pt x="1253" y="7147"/>
                  </a:cubicBezTo>
                  <a:lnTo>
                    <a:pt x="1253" y="7136"/>
                  </a:lnTo>
                  <a:cubicBezTo>
                    <a:pt x="1253" y="7136"/>
                    <a:pt x="1223" y="7127"/>
                    <a:pt x="1183" y="7096"/>
                  </a:cubicBezTo>
                  <a:cubicBezTo>
                    <a:pt x="1134" y="7067"/>
                    <a:pt x="1064" y="7017"/>
                    <a:pt x="984" y="6957"/>
                  </a:cubicBezTo>
                  <a:cubicBezTo>
                    <a:pt x="905" y="6898"/>
                    <a:pt x="816" y="6808"/>
                    <a:pt x="726" y="6699"/>
                  </a:cubicBezTo>
                  <a:cubicBezTo>
                    <a:pt x="637" y="6590"/>
                    <a:pt x="547" y="6460"/>
                    <a:pt x="478" y="6301"/>
                  </a:cubicBezTo>
                  <a:cubicBezTo>
                    <a:pt x="408" y="6142"/>
                    <a:pt x="348" y="5963"/>
                    <a:pt x="308" y="5764"/>
                  </a:cubicBezTo>
                  <a:cubicBezTo>
                    <a:pt x="268" y="5565"/>
                    <a:pt x="259" y="5356"/>
                    <a:pt x="248" y="5127"/>
                  </a:cubicBezTo>
                  <a:cubicBezTo>
                    <a:pt x="248" y="4689"/>
                    <a:pt x="318" y="4212"/>
                    <a:pt x="438" y="3745"/>
                  </a:cubicBezTo>
                  <a:cubicBezTo>
                    <a:pt x="487" y="3516"/>
                    <a:pt x="557" y="3277"/>
                    <a:pt x="626" y="3058"/>
                  </a:cubicBezTo>
                  <a:cubicBezTo>
                    <a:pt x="696" y="2830"/>
                    <a:pt x="786" y="2611"/>
                    <a:pt x="865" y="2402"/>
                  </a:cubicBezTo>
                  <a:cubicBezTo>
                    <a:pt x="945" y="2173"/>
                    <a:pt x="1015" y="1954"/>
                    <a:pt x="1035" y="1736"/>
                  </a:cubicBezTo>
                  <a:cubicBezTo>
                    <a:pt x="1064" y="1517"/>
                    <a:pt x="1055" y="1307"/>
                    <a:pt x="1035" y="1119"/>
                  </a:cubicBezTo>
                  <a:cubicBezTo>
                    <a:pt x="1004" y="929"/>
                    <a:pt x="945" y="761"/>
                    <a:pt x="885" y="611"/>
                  </a:cubicBezTo>
                  <a:cubicBezTo>
                    <a:pt x="816" y="472"/>
                    <a:pt x="746" y="353"/>
                    <a:pt x="677" y="273"/>
                  </a:cubicBezTo>
                  <a:cubicBezTo>
                    <a:pt x="606" y="184"/>
                    <a:pt x="547" y="114"/>
                    <a:pt x="497" y="74"/>
                  </a:cubicBezTo>
                  <a:cubicBezTo>
                    <a:pt x="458" y="34"/>
                    <a:pt x="427" y="14"/>
                    <a:pt x="427" y="14"/>
                  </a:cubicBezTo>
                  <a:cubicBezTo>
                    <a:pt x="414" y="5"/>
                    <a:pt x="399" y="0"/>
                    <a:pt x="383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4905005" y="2079077"/>
              <a:ext cx="65046" cy="347106"/>
            </a:xfrm>
            <a:custGeom>
              <a:avLst/>
              <a:gdLst/>
              <a:ahLst/>
              <a:cxnLst/>
              <a:rect l="l" t="t" r="r" b="b"/>
              <a:pathLst>
                <a:path w="1086" h="5795" extrusionOk="0">
                  <a:moveTo>
                    <a:pt x="1017" y="0"/>
                  </a:moveTo>
                  <a:cubicBezTo>
                    <a:pt x="990" y="0"/>
                    <a:pt x="960" y="16"/>
                    <a:pt x="946" y="38"/>
                  </a:cubicBezTo>
                  <a:lnTo>
                    <a:pt x="916" y="97"/>
                  </a:lnTo>
                  <a:cubicBezTo>
                    <a:pt x="896" y="127"/>
                    <a:pt x="856" y="187"/>
                    <a:pt x="816" y="256"/>
                  </a:cubicBezTo>
                  <a:cubicBezTo>
                    <a:pt x="776" y="326"/>
                    <a:pt x="737" y="416"/>
                    <a:pt x="677" y="525"/>
                  </a:cubicBezTo>
                  <a:cubicBezTo>
                    <a:pt x="628" y="625"/>
                    <a:pt x="577" y="744"/>
                    <a:pt x="518" y="873"/>
                  </a:cubicBezTo>
                  <a:cubicBezTo>
                    <a:pt x="468" y="1003"/>
                    <a:pt x="398" y="1142"/>
                    <a:pt x="349" y="1291"/>
                  </a:cubicBezTo>
                  <a:cubicBezTo>
                    <a:pt x="289" y="1450"/>
                    <a:pt x="239" y="1609"/>
                    <a:pt x="190" y="1779"/>
                  </a:cubicBezTo>
                  <a:cubicBezTo>
                    <a:pt x="160" y="1858"/>
                    <a:pt x="130" y="1947"/>
                    <a:pt x="100" y="2037"/>
                  </a:cubicBezTo>
                  <a:cubicBezTo>
                    <a:pt x="100" y="2047"/>
                    <a:pt x="100" y="2047"/>
                    <a:pt x="90" y="2077"/>
                  </a:cubicBezTo>
                  <a:lnTo>
                    <a:pt x="90" y="2106"/>
                  </a:lnTo>
                  <a:lnTo>
                    <a:pt x="71" y="2177"/>
                  </a:lnTo>
                  <a:lnTo>
                    <a:pt x="51" y="2305"/>
                  </a:lnTo>
                  <a:cubicBezTo>
                    <a:pt x="20" y="2495"/>
                    <a:pt x="0" y="2703"/>
                    <a:pt x="11" y="2893"/>
                  </a:cubicBezTo>
                  <a:cubicBezTo>
                    <a:pt x="11" y="2982"/>
                    <a:pt x="20" y="3081"/>
                    <a:pt x="31" y="3171"/>
                  </a:cubicBezTo>
                  <a:cubicBezTo>
                    <a:pt x="40" y="3271"/>
                    <a:pt x="51" y="3360"/>
                    <a:pt x="71" y="3459"/>
                  </a:cubicBezTo>
                  <a:cubicBezTo>
                    <a:pt x="80" y="3549"/>
                    <a:pt x="100" y="3638"/>
                    <a:pt x="120" y="3728"/>
                  </a:cubicBezTo>
                  <a:lnTo>
                    <a:pt x="180" y="3996"/>
                  </a:lnTo>
                  <a:cubicBezTo>
                    <a:pt x="219" y="4166"/>
                    <a:pt x="279" y="4325"/>
                    <a:pt x="329" y="4484"/>
                  </a:cubicBezTo>
                  <a:cubicBezTo>
                    <a:pt x="378" y="4633"/>
                    <a:pt x="429" y="4783"/>
                    <a:pt x="488" y="4912"/>
                  </a:cubicBezTo>
                  <a:cubicBezTo>
                    <a:pt x="538" y="5041"/>
                    <a:pt x="588" y="5161"/>
                    <a:pt x="637" y="5260"/>
                  </a:cubicBezTo>
                  <a:cubicBezTo>
                    <a:pt x="677" y="5369"/>
                    <a:pt x="727" y="5459"/>
                    <a:pt x="756" y="5528"/>
                  </a:cubicBezTo>
                  <a:cubicBezTo>
                    <a:pt x="836" y="5678"/>
                    <a:pt x="886" y="5757"/>
                    <a:pt x="886" y="5757"/>
                  </a:cubicBezTo>
                  <a:cubicBezTo>
                    <a:pt x="893" y="5779"/>
                    <a:pt x="916" y="5795"/>
                    <a:pt x="939" y="5795"/>
                  </a:cubicBezTo>
                  <a:cubicBezTo>
                    <a:pt x="948" y="5795"/>
                    <a:pt x="957" y="5792"/>
                    <a:pt x="966" y="5787"/>
                  </a:cubicBezTo>
                  <a:cubicBezTo>
                    <a:pt x="1006" y="5777"/>
                    <a:pt x="1025" y="5738"/>
                    <a:pt x="1006" y="5698"/>
                  </a:cubicBezTo>
                  <a:cubicBezTo>
                    <a:pt x="1006" y="5698"/>
                    <a:pt x="966" y="5618"/>
                    <a:pt x="906" y="5469"/>
                  </a:cubicBezTo>
                  <a:cubicBezTo>
                    <a:pt x="846" y="5320"/>
                    <a:pt x="767" y="5101"/>
                    <a:pt x="677" y="4842"/>
                  </a:cubicBezTo>
                  <a:cubicBezTo>
                    <a:pt x="637" y="4703"/>
                    <a:pt x="588" y="4564"/>
                    <a:pt x="548" y="4414"/>
                  </a:cubicBezTo>
                  <a:cubicBezTo>
                    <a:pt x="498" y="4265"/>
                    <a:pt x="458" y="4096"/>
                    <a:pt x="418" y="3937"/>
                  </a:cubicBezTo>
                  <a:cubicBezTo>
                    <a:pt x="398" y="3848"/>
                    <a:pt x="378" y="3768"/>
                    <a:pt x="369" y="3678"/>
                  </a:cubicBezTo>
                  <a:cubicBezTo>
                    <a:pt x="349" y="3589"/>
                    <a:pt x="329" y="3509"/>
                    <a:pt x="319" y="3419"/>
                  </a:cubicBezTo>
                  <a:lnTo>
                    <a:pt x="289" y="3151"/>
                  </a:lnTo>
                  <a:cubicBezTo>
                    <a:pt x="279" y="3061"/>
                    <a:pt x="269" y="2972"/>
                    <a:pt x="269" y="2882"/>
                  </a:cubicBezTo>
                  <a:cubicBezTo>
                    <a:pt x="269" y="2694"/>
                    <a:pt x="279" y="2535"/>
                    <a:pt x="299" y="2356"/>
                  </a:cubicBezTo>
                  <a:lnTo>
                    <a:pt x="319" y="2216"/>
                  </a:lnTo>
                  <a:lnTo>
                    <a:pt x="339" y="2157"/>
                  </a:lnTo>
                  <a:lnTo>
                    <a:pt x="339" y="2117"/>
                  </a:lnTo>
                  <a:cubicBezTo>
                    <a:pt x="339" y="2119"/>
                    <a:pt x="339" y="2119"/>
                    <a:pt x="340" y="2119"/>
                  </a:cubicBezTo>
                  <a:cubicBezTo>
                    <a:pt x="342" y="2119"/>
                    <a:pt x="349" y="2105"/>
                    <a:pt x="349" y="2097"/>
                  </a:cubicBezTo>
                  <a:cubicBezTo>
                    <a:pt x="369" y="2007"/>
                    <a:pt x="398" y="1927"/>
                    <a:pt x="418" y="1848"/>
                  </a:cubicBezTo>
                  <a:cubicBezTo>
                    <a:pt x="478" y="1679"/>
                    <a:pt x="518" y="1520"/>
                    <a:pt x="568" y="1370"/>
                  </a:cubicBezTo>
                  <a:cubicBezTo>
                    <a:pt x="608" y="1222"/>
                    <a:pt x="667" y="1082"/>
                    <a:pt x="717" y="953"/>
                  </a:cubicBezTo>
                  <a:cubicBezTo>
                    <a:pt x="767" y="824"/>
                    <a:pt x="807" y="704"/>
                    <a:pt x="846" y="605"/>
                  </a:cubicBezTo>
                  <a:cubicBezTo>
                    <a:pt x="896" y="495"/>
                    <a:pt x="935" y="406"/>
                    <a:pt x="966" y="336"/>
                  </a:cubicBezTo>
                  <a:cubicBezTo>
                    <a:pt x="995" y="256"/>
                    <a:pt x="1025" y="207"/>
                    <a:pt x="1045" y="167"/>
                  </a:cubicBezTo>
                  <a:lnTo>
                    <a:pt x="1075" y="108"/>
                  </a:lnTo>
                  <a:lnTo>
                    <a:pt x="1075" y="97"/>
                  </a:lnTo>
                  <a:cubicBezTo>
                    <a:pt x="1085" y="68"/>
                    <a:pt x="1075" y="28"/>
                    <a:pt x="1045" y="8"/>
                  </a:cubicBezTo>
                  <a:cubicBezTo>
                    <a:pt x="1037" y="3"/>
                    <a:pt x="1027" y="0"/>
                    <a:pt x="1017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4076282" y="1832244"/>
              <a:ext cx="159141" cy="554232"/>
            </a:xfrm>
            <a:custGeom>
              <a:avLst/>
              <a:gdLst/>
              <a:ahLst/>
              <a:cxnLst/>
              <a:rect l="l" t="t" r="r" b="b"/>
              <a:pathLst>
                <a:path w="2657" h="9253" extrusionOk="0">
                  <a:moveTo>
                    <a:pt x="2577" y="1"/>
                  </a:moveTo>
                  <a:cubicBezTo>
                    <a:pt x="2537" y="1"/>
                    <a:pt x="2507" y="31"/>
                    <a:pt x="2507" y="71"/>
                  </a:cubicBezTo>
                  <a:cubicBezTo>
                    <a:pt x="2507" y="71"/>
                    <a:pt x="2497" y="220"/>
                    <a:pt x="2477" y="489"/>
                  </a:cubicBezTo>
                  <a:cubicBezTo>
                    <a:pt x="2457" y="628"/>
                    <a:pt x="2437" y="787"/>
                    <a:pt x="2408" y="976"/>
                  </a:cubicBezTo>
                  <a:cubicBezTo>
                    <a:pt x="2378" y="1155"/>
                    <a:pt x="2338" y="1364"/>
                    <a:pt x="2269" y="1583"/>
                  </a:cubicBezTo>
                  <a:cubicBezTo>
                    <a:pt x="2199" y="1791"/>
                    <a:pt x="2110" y="2020"/>
                    <a:pt x="1970" y="2229"/>
                  </a:cubicBezTo>
                  <a:cubicBezTo>
                    <a:pt x="1900" y="2328"/>
                    <a:pt x="1811" y="2408"/>
                    <a:pt x="1701" y="2498"/>
                  </a:cubicBezTo>
                  <a:cubicBezTo>
                    <a:pt x="1602" y="2597"/>
                    <a:pt x="1493" y="2686"/>
                    <a:pt x="1383" y="2786"/>
                  </a:cubicBezTo>
                  <a:cubicBezTo>
                    <a:pt x="1164" y="2985"/>
                    <a:pt x="936" y="3194"/>
                    <a:pt x="746" y="3453"/>
                  </a:cubicBezTo>
                  <a:cubicBezTo>
                    <a:pt x="558" y="3701"/>
                    <a:pt x="388" y="3999"/>
                    <a:pt x="299" y="4308"/>
                  </a:cubicBezTo>
                  <a:cubicBezTo>
                    <a:pt x="209" y="4626"/>
                    <a:pt x="180" y="4954"/>
                    <a:pt x="189" y="5273"/>
                  </a:cubicBezTo>
                  <a:cubicBezTo>
                    <a:pt x="209" y="5591"/>
                    <a:pt x="259" y="5880"/>
                    <a:pt x="309" y="6178"/>
                  </a:cubicBezTo>
                  <a:cubicBezTo>
                    <a:pt x="349" y="6466"/>
                    <a:pt x="399" y="6735"/>
                    <a:pt x="428" y="7003"/>
                  </a:cubicBezTo>
                  <a:cubicBezTo>
                    <a:pt x="458" y="7262"/>
                    <a:pt x="478" y="7511"/>
                    <a:pt x="468" y="7739"/>
                  </a:cubicBezTo>
                  <a:cubicBezTo>
                    <a:pt x="458" y="7958"/>
                    <a:pt x="438" y="8168"/>
                    <a:pt x="399" y="8347"/>
                  </a:cubicBezTo>
                  <a:cubicBezTo>
                    <a:pt x="379" y="8436"/>
                    <a:pt x="349" y="8515"/>
                    <a:pt x="329" y="8585"/>
                  </a:cubicBezTo>
                  <a:cubicBezTo>
                    <a:pt x="289" y="8665"/>
                    <a:pt x="269" y="8725"/>
                    <a:pt x="240" y="8784"/>
                  </a:cubicBezTo>
                  <a:cubicBezTo>
                    <a:pt x="209" y="8844"/>
                    <a:pt x="180" y="8893"/>
                    <a:pt x="160" y="8943"/>
                  </a:cubicBezTo>
                  <a:cubicBezTo>
                    <a:pt x="130" y="8983"/>
                    <a:pt x="100" y="9023"/>
                    <a:pt x="80" y="9043"/>
                  </a:cubicBezTo>
                  <a:lnTo>
                    <a:pt x="21" y="9132"/>
                  </a:lnTo>
                  <a:lnTo>
                    <a:pt x="21" y="9142"/>
                  </a:lnTo>
                  <a:cubicBezTo>
                    <a:pt x="1" y="9172"/>
                    <a:pt x="1" y="9212"/>
                    <a:pt x="30" y="9242"/>
                  </a:cubicBezTo>
                  <a:cubicBezTo>
                    <a:pt x="41" y="9249"/>
                    <a:pt x="54" y="9252"/>
                    <a:pt x="67" y="9252"/>
                  </a:cubicBezTo>
                  <a:cubicBezTo>
                    <a:pt x="92" y="9252"/>
                    <a:pt x="117" y="9241"/>
                    <a:pt x="130" y="9222"/>
                  </a:cubicBezTo>
                  <a:cubicBezTo>
                    <a:pt x="130" y="9222"/>
                    <a:pt x="150" y="9192"/>
                    <a:pt x="200" y="9132"/>
                  </a:cubicBezTo>
                  <a:cubicBezTo>
                    <a:pt x="220" y="9103"/>
                    <a:pt x="249" y="9072"/>
                    <a:pt x="289" y="9023"/>
                  </a:cubicBezTo>
                  <a:cubicBezTo>
                    <a:pt x="309" y="8973"/>
                    <a:pt x="349" y="8923"/>
                    <a:pt x="379" y="8864"/>
                  </a:cubicBezTo>
                  <a:cubicBezTo>
                    <a:pt x="419" y="8804"/>
                    <a:pt x="448" y="8725"/>
                    <a:pt x="488" y="8655"/>
                  </a:cubicBezTo>
                  <a:cubicBezTo>
                    <a:pt x="518" y="8575"/>
                    <a:pt x="547" y="8486"/>
                    <a:pt x="578" y="8396"/>
                  </a:cubicBezTo>
                  <a:cubicBezTo>
                    <a:pt x="627" y="8197"/>
                    <a:pt x="667" y="7978"/>
                    <a:pt x="677" y="7739"/>
                  </a:cubicBezTo>
                  <a:cubicBezTo>
                    <a:pt x="697" y="7262"/>
                    <a:pt x="637" y="6715"/>
                    <a:pt x="547" y="6138"/>
                  </a:cubicBezTo>
                  <a:cubicBezTo>
                    <a:pt x="508" y="5850"/>
                    <a:pt x="458" y="5551"/>
                    <a:pt x="448" y="5263"/>
                  </a:cubicBezTo>
                  <a:cubicBezTo>
                    <a:pt x="438" y="4965"/>
                    <a:pt x="468" y="4666"/>
                    <a:pt x="558" y="4388"/>
                  </a:cubicBezTo>
                  <a:cubicBezTo>
                    <a:pt x="637" y="4099"/>
                    <a:pt x="777" y="3840"/>
                    <a:pt x="956" y="3602"/>
                  </a:cubicBezTo>
                  <a:cubicBezTo>
                    <a:pt x="1124" y="3373"/>
                    <a:pt x="1334" y="3164"/>
                    <a:pt x="1552" y="2965"/>
                  </a:cubicBezTo>
                  <a:cubicBezTo>
                    <a:pt x="1662" y="2876"/>
                    <a:pt x="1761" y="2776"/>
                    <a:pt x="1871" y="2677"/>
                  </a:cubicBezTo>
                  <a:cubicBezTo>
                    <a:pt x="1970" y="2587"/>
                    <a:pt x="2079" y="2478"/>
                    <a:pt x="2159" y="2359"/>
                  </a:cubicBezTo>
                  <a:cubicBezTo>
                    <a:pt x="2318" y="2120"/>
                    <a:pt x="2408" y="1871"/>
                    <a:pt x="2468" y="1632"/>
                  </a:cubicBezTo>
                  <a:cubicBezTo>
                    <a:pt x="2537" y="1404"/>
                    <a:pt x="2567" y="1185"/>
                    <a:pt x="2597" y="995"/>
                  </a:cubicBezTo>
                  <a:cubicBezTo>
                    <a:pt x="2616" y="807"/>
                    <a:pt x="2627" y="637"/>
                    <a:pt x="2636" y="508"/>
                  </a:cubicBezTo>
                  <a:cubicBezTo>
                    <a:pt x="2656" y="230"/>
                    <a:pt x="2647" y="71"/>
                    <a:pt x="2647" y="71"/>
                  </a:cubicBezTo>
                  <a:cubicBezTo>
                    <a:pt x="2647" y="31"/>
                    <a:pt x="2616" y="1"/>
                    <a:pt x="2577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4170978" y="1830447"/>
              <a:ext cx="157344" cy="585378"/>
            </a:xfrm>
            <a:custGeom>
              <a:avLst/>
              <a:gdLst/>
              <a:ahLst/>
              <a:cxnLst/>
              <a:rect l="l" t="t" r="r" b="b"/>
              <a:pathLst>
                <a:path w="2627" h="9773" extrusionOk="0">
                  <a:moveTo>
                    <a:pt x="2546" y="1"/>
                  </a:moveTo>
                  <a:cubicBezTo>
                    <a:pt x="2523" y="1"/>
                    <a:pt x="2501" y="14"/>
                    <a:pt x="2488" y="41"/>
                  </a:cubicBezTo>
                  <a:cubicBezTo>
                    <a:pt x="2488" y="41"/>
                    <a:pt x="2468" y="71"/>
                    <a:pt x="2428" y="141"/>
                  </a:cubicBezTo>
                  <a:cubicBezTo>
                    <a:pt x="2399" y="210"/>
                    <a:pt x="2339" y="300"/>
                    <a:pt x="2279" y="429"/>
                  </a:cubicBezTo>
                  <a:cubicBezTo>
                    <a:pt x="2249" y="499"/>
                    <a:pt x="2209" y="578"/>
                    <a:pt x="2180" y="658"/>
                  </a:cubicBezTo>
                  <a:cubicBezTo>
                    <a:pt x="2140" y="737"/>
                    <a:pt x="2120" y="826"/>
                    <a:pt x="2090" y="926"/>
                  </a:cubicBezTo>
                  <a:cubicBezTo>
                    <a:pt x="2021" y="1125"/>
                    <a:pt x="1981" y="1354"/>
                    <a:pt x="1961" y="1602"/>
                  </a:cubicBezTo>
                  <a:cubicBezTo>
                    <a:pt x="1951" y="1851"/>
                    <a:pt x="1961" y="2130"/>
                    <a:pt x="2001" y="2408"/>
                  </a:cubicBezTo>
                  <a:cubicBezTo>
                    <a:pt x="2030" y="2687"/>
                    <a:pt x="2090" y="2975"/>
                    <a:pt x="2110" y="3273"/>
                  </a:cubicBezTo>
                  <a:cubicBezTo>
                    <a:pt x="2120" y="3562"/>
                    <a:pt x="2080" y="3850"/>
                    <a:pt x="1951" y="4129"/>
                  </a:cubicBezTo>
                  <a:cubicBezTo>
                    <a:pt x="1941" y="4169"/>
                    <a:pt x="1921" y="4199"/>
                    <a:pt x="1901" y="4239"/>
                  </a:cubicBezTo>
                  <a:lnTo>
                    <a:pt x="1851" y="4328"/>
                  </a:lnTo>
                  <a:cubicBezTo>
                    <a:pt x="1822" y="4398"/>
                    <a:pt x="1762" y="4458"/>
                    <a:pt x="1722" y="4517"/>
                  </a:cubicBezTo>
                  <a:cubicBezTo>
                    <a:pt x="1623" y="4637"/>
                    <a:pt x="1523" y="4746"/>
                    <a:pt x="1404" y="4865"/>
                  </a:cubicBezTo>
                  <a:cubicBezTo>
                    <a:pt x="1175" y="5084"/>
                    <a:pt x="936" y="5333"/>
                    <a:pt x="747" y="5611"/>
                  </a:cubicBezTo>
                  <a:cubicBezTo>
                    <a:pt x="568" y="5890"/>
                    <a:pt x="419" y="6178"/>
                    <a:pt x="319" y="6476"/>
                  </a:cubicBezTo>
                  <a:cubicBezTo>
                    <a:pt x="250" y="6616"/>
                    <a:pt x="220" y="6765"/>
                    <a:pt x="170" y="6904"/>
                  </a:cubicBezTo>
                  <a:cubicBezTo>
                    <a:pt x="131" y="7053"/>
                    <a:pt x="100" y="7193"/>
                    <a:pt x="71" y="7332"/>
                  </a:cubicBezTo>
                  <a:cubicBezTo>
                    <a:pt x="1" y="7610"/>
                    <a:pt x="1" y="7899"/>
                    <a:pt x="21" y="8147"/>
                  </a:cubicBezTo>
                  <a:cubicBezTo>
                    <a:pt x="61" y="8655"/>
                    <a:pt x="200" y="9043"/>
                    <a:pt x="299" y="9321"/>
                  </a:cubicBezTo>
                  <a:cubicBezTo>
                    <a:pt x="349" y="9451"/>
                    <a:pt x="399" y="9550"/>
                    <a:pt x="429" y="9630"/>
                  </a:cubicBezTo>
                  <a:cubicBezTo>
                    <a:pt x="469" y="9699"/>
                    <a:pt x="489" y="9729"/>
                    <a:pt x="489" y="9729"/>
                  </a:cubicBezTo>
                  <a:cubicBezTo>
                    <a:pt x="496" y="9760"/>
                    <a:pt x="521" y="9773"/>
                    <a:pt x="550" y="9773"/>
                  </a:cubicBezTo>
                  <a:cubicBezTo>
                    <a:pt x="559" y="9773"/>
                    <a:pt x="569" y="9771"/>
                    <a:pt x="578" y="9769"/>
                  </a:cubicBezTo>
                  <a:cubicBezTo>
                    <a:pt x="608" y="9749"/>
                    <a:pt x="628" y="9709"/>
                    <a:pt x="618" y="9679"/>
                  </a:cubicBezTo>
                  <a:lnTo>
                    <a:pt x="608" y="9670"/>
                  </a:lnTo>
                  <a:cubicBezTo>
                    <a:pt x="608" y="9670"/>
                    <a:pt x="598" y="9630"/>
                    <a:pt x="568" y="9570"/>
                  </a:cubicBezTo>
                  <a:cubicBezTo>
                    <a:pt x="538" y="9500"/>
                    <a:pt x="498" y="9391"/>
                    <a:pt x="458" y="9261"/>
                  </a:cubicBezTo>
                  <a:cubicBezTo>
                    <a:pt x="369" y="8993"/>
                    <a:pt x="260" y="8605"/>
                    <a:pt x="230" y="8138"/>
                  </a:cubicBezTo>
                  <a:cubicBezTo>
                    <a:pt x="210" y="7899"/>
                    <a:pt x="220" y="7650"/>
                    <a:pt x="290" y="7382"/>
                  </a:cubicBezTo>
                  <a:cubicBezTo>
                    <a:pt x="330" y="7252"/>
                    <a:pt x="359" y="7113"/>
                    <a:pt x="399" y="6974"/>
                  </a:cubicBezTo>
                  <a:cubicBezTo>
                    <a:pt x="429" y="6904"/>
                    <a:pt x="449" y="6834"/>
                    <a:pt x="469" y="6765"/>
                  </a:cubicBezTo>
                  <a:cubicBezTo>
                    <a:pt x="489" y="6695"/>
                    <a:pt x="518" y="6626"/>
                    <a:pt x="548" y="6556"/>
                  </a:cubicBezTo>
                  <a:cubicBezTo>
                    <a:pt x="648" y="6277"/>
                    <a:pt x="787" y="6009"/>
                    <a:pt x="956" y="5751"/>
                  </a:cubicBezTo>
                  <a:cubicBezTo>
                    <a:pt x="1135" y="5492"/>
                    <a:pt x="1354" y="5273"/>
                    <a:pt x="1592" y="5044"/>
                  </a:cubicBezTo>
                  <a:cubicBezTo>
                    <a:pt x="1712" y="4935"/>
                    <a:pt x="1822" y="4805"/>
                    <a:pt x="1931" y="4676"/>
                  </a:cubicBezTo>
                  <a:cubicBezTo>
                    <a:pt x="1981" y="4606"/>
                    <a:pt x="2030" y="4537"/>
                    <a:pt x="2070" y="4458"/>
                  </a:cubicBezTo>
                  <a:lnTo>
                    <a:pt x="2140" y="4338"/>
                  </a:lnTo>
                  <a:cubicBezTo>
                    <a:pt x="2160" y="4308"/>
                    <a:pt x="2169" y="4268"/>
                    <a:pt x="2189" y="4228"/>
                  </a:cubicBezTo>
                  <a:cubicBezTo>
                    <a:pt x="2329" y="3920"/>
                    <a:pt x="2379" y="3572"/>
                    <a:pt x="2348" y="3254"/>
                  </a:cubicBezTo>
                  <a:cubicBezTo>
                    <a:pt x="2339" y="2935"/>
                    <a:pt x="2269" y="2647"/>
                    <a:pt x="2229" y="2378"/>
                  </a:cubicBezTo>
                  <a:cubicBezTo>
                    <a:pt x="2180" y="2100"/>
                    <a:pt x="2160" y="1851"/>
                    <a:pt x="2169" y="1613"/>
                  </a:cubicBezTo>
                  <a:cubicBezTo>
                    <a:pt x="2189" y="1374"/>
                    <a:pt x="2219" y="1165"/>
                    <a:pt x="2269" y="976"/>
                  </a:cubicBezTo>
                  <a:cubicBezTo>
                    <a:pt x="2289" y="886"/>
                    <a:pt x="2309" y="797"/>
                    <a:pt x="2339" y="717"/>
                  </a:cubicBezTo>
                  <a:cubicBezTo>
                    <a:pt x="2368" y="638"/>
                    <a:pt x="2399" y="568"/>
                    <a:pt x="2418" y="508"/>
                  </a:cubicBezTo>
                  <a:cubicBezTo>
                    <a:pt x="2478" y="379"/>
                    <a:pt x="2527" y="269"/>
                    <a:pt x="2558" y="200"/>
                  </a:cubicBezTo>
                  <a:lnTo>
                    <a:pt x="2607" y="101"/>
                  </a:lnTo>
                  <a:cubicBezTo>
                    <a:pt x="2627" y="71"/>
                    <a:pt x="2617" y="21"/>
                    <a:pt x="2578" y="11"/>
                  </a:cubicBezTo>
                  <a:cubicBezTo>
                    <a:pt x="2568" y="4"/>
                    <a:pt x="2557" y="1"/>
                    <a:pt x="2546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4765926" y="1745275"/>
              <a:ext cx="110566" cy="40071"/>
            </a:xfrm>
            <a:custGeom>
              <a:avLst/>
              <a:gdLst/>
              <a:ahLst/>
              <a:cxnLst/>
              <a:rect l="l" t="t" r="r" b="b"/>
              <a:pathLst>
                <a:path w="1846" h="669" extrusionOk="0">
                  <a:moveTo>
                    <a:pt x="412" y="1"/>
                  </a:moveTo>
                  <a:cubicBezTo>
                    <a:pt x="354" y="1"/>
                    <a:pt x="295" y="23"/>
                    <a:pt x="234" y="80"/>
                  </a:cubicBezTo>
                  <a:cubicBezTo>
                    <a:pt x="1" y="303"/>
                    <a:pt x="619" y="668"/>
                    <a:pt x="1194" y="668"/>
                  </a:cubicBezTo>
                  <a:cubicBezTo>
                    <a:pt x="1209" y="668"/>
                    <a:pt x="1224" y="668"/>
                    <a:pt x="1239" y="667"/>
                  </a:cubicBezTo>
                  <a:cubicBezTo>
                    <a:pt x="1696" y="657"/>
                    <a:pt x="1845" y="468"/>
                    <a:pt x="1796" y="349"/>
                  </a:cubicBezTo>
                  <a:cubicBezTo>
                    <a:pt x="1778" y="302"/>
                    <a:pt x="1748" y="289"/>
                    <a:pt x="1698" y="289"/>
                  </a:cubicBezTo>
                  <a:cubicBezTo>
                    <a:pt x="1634" y="289"/>
                    <a:pt x="1536" y="311"/>
                    <a:pt x="1386" y="311"/>
                  </a:cubicBezTo>
                  <a:cubicBezTo>
                    <a:pt x="1329" y="311"/>
                    <a:pt x="1263" y="308"/>
                    <a:pt x="1189" y="299"/>
                  </a:cubicBezTo>
                  <a:cubicBezTo>
                    <a:pt x="813" y="253"/>
                    <a:pt x="609" y="1"/>
                    <a:pt x="412" y="1"/>
                  </a:cubicBezTo>
                  <a:close/>
                </a:path>
              </a:pathLst>
            </a:custGeom>
            <a:solidFill>
              <a:srgbClr val="25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4550660" y="1744316"/>
              <a:ext cx="109548" cy="44624"/>
            </a:xfrm>
            <a:custGeom>
              <a:avLst/>
              <a:gdLst/>
              <a:ahLst/>
              <a:cxnLst/>
              <a:rect l="l" t="t" r="r" b="b"/>
              <a:pathLst>
                <a:path w="1829" h="745" extrusionOk="0">
                  <a:moveTo>
                    <a:pt x="1404" y="0"/>
                  </a:moveTo>
                  <a:cubicBezTo>
                    <a:pt x="1202" y="0"/>
                    <a:pt x="1022" y="286"/>
                    <a:pt x="635" y="365"/>
                  </a:cubicBezTo>
                  <a:cubicBezTo>
                    <a:pt x="490" y="397"/>
                    <a:pt x="378" y="402"/>
                    <a:pt x="292" y="402"/>
                  </a:cubicBezTo>
                  <a:cubicBezTo>
                    <a:pt x="247" y="402"/>
                    <a:pt x="210" y="401"/>
                    <a:pt x="178" y="401"/>
                  </a:cubicBezTo>
                  <a:cubicBezTo>
                    <a:pt x="98" y="401"/>
                    <a:pt x="57" y="410"/>
                    <a:pt x="38" y="474"/>
                  </a:cubicBezTo>
                  <a:cubicBezTo>
                    <a:pt x="1" y="578"/>
                    <a:pt x="142" y="745"/>
                    <a:pt x="555" y="745"/>
                  </a:cubicBezTo>
                  <a:cubicBezTo>
                    <a:pt x="577" y="745"/>
                    <a:pt x="601" y="744"/>
                    <a:pt x="625" y="743"/>
                  </a:cubicBezTo>
                  <a:cubicBezTo>
                    <a:pt x="1212" y="713"/>
                    <a:pt x="1829" y="266"/>
                    <a:pt x="1570" y="67"/>
                  </a:cubicBezTo>
                  <a:cubicBezTo>
                    <a:pt x="1511" y="19"/>
                    <a:pt x="1456" y="0"/>
                    <a:pt x="1404" y="0"/>
                  </a:cubicBezTo>
                  <a:close/>
                </a:path>
              </a:pathLst>
            </a:custGeom>
            <a:solidFill>
              <a:srgbClr val="252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4448057" y="1878724"/>
              <a:ext cx="80499" cy="43246"/>
            </a:xfrm>
            <a:custGeom>
              <a:avLst/>
              <a:gdLst/>
              <a:ahLst/>
              <a:cxnLst/>
              <a:rect l="l" t="t" r="r" b="b"/>
              <a:pathLst>
                <a:path w="1344" h="722" extrusionOk="0">
                  <a:moveTo>
                    <a:pt x="50" y="1"/>
                  </a:moveTo>
                  <a:cubicBezTo>
                    <a:pt x="40" y="1"/>
                    <a:pt x="21" y="1"/>
                    <a:pt x="10" y="11"/>
                  </a:cubicBezTo>
                  <a:cubicBezTo>
                    <a:pt x="1" y="20"/>
                    <a:pt x="1" y="40"/>
                    <a:pt x="10" y="60"/>
                  </a:cubicBezTo>
                  <a:cubicBezTo>
                    <a:pt x="10" y="60"/>
                    <a:pt x="30" y="71"/>
                    <a:pt x="50" y="100"/>
                  </a:cubicBezTo>
                  <a:cubicBezTo>
                    <a:pt x="70" y="120"/>
                    <a:pt x="90" y="130"/>
                    <a:pt x="110" y="150"/>
                  </a:cubicBezTo>
                  <a:cubicBezTo>
                    <a:pt x="130" y="170"/>
                    <a:pt x="149" y="190"/>
                    <a:pt x="180" y="210"/>
                  </a:cubicBezTo>
                  <a:cubicBezTo>
                    <a:pt x="200" y="230"/>
                    <a:pt x="239" y="250"/>
                    <a:pt x="269" y="279"/>
                  </a:cubicBezTo>
                  <a:cubicBezTo>
                    <a:pt x="299" y="299"/>
                    <a:pt x="339" y="329"/>
                    <a:pt x="379" y="349"/>
                  </a:cubicBezTo>
                  <a:cubicBezTo>
                    <a:pt x="448" y="389"/>
                    <a:pt x="527" y="438"/>
                    <a:pt x="607" y="468"/>
                  </a:cubicBezTo>
                  <a:cubicBezTo>
                    <a:pt x="776" y="548"/>
                    <a:pt x="945" y="617"/>
                    <a:pt x="1075" y="657"/>
                  </a:cubicBezTo>
                  <a:cubicBezTo>
                    <a:pt x="1204" y="697"/>
                    <a:pt x="1294" y="717"/>
                    <a:pt x="1294" y="717"/>
                  </a:cubicBezTo>
                  <a:cubicBezTo>
                    <a:pt x="1297" y="720"/>
                    <a:pt x="1300" y="721"/>
                    <a:pt x="1304" y="721"/>
                  </a:cubicBezTo>
                  <a:cubicBezTo>
                    <a:pt x="1314" y="721"/>
                    <a:pt x="1326" y="714"/>
                    <a:pt x="1334" y="707"/>
                  </a:cubicBezTo>
                  <a:cubicBezTo>
                    <a:pt x="1343" y="687"/>
                    <a:pt x="1334" y="667"/>
                    <a:pt x="1314" y="657"/>
                  </a:cubicBezTo>
                  <a:lnTo>
                    <a:pt x="1115" y="558"/>
                  </a:lnTo>
                  <a:cubicBezTo>
                    <a:pt x="1055" y="538"/>
                    <a:pt x="975" y="498"/>
                    <a:pt x="905" y="468"/>
                  </a:cubicBezTo>
                  <a:cubicBezTo>
                    <a:pt x="826" y="438"/>
                    <a:pt x="746" y="389"/>
                    <a:pt x="667" y="359"/>
                  </a:cubicBezTo>
                  <a:cubicBezTo>
                    <a:pt x="587" y="319"/>
                    <a:pt x="508" y="279"/>
                    <a:pt x="438" y="239"/>
                  </a:cubicBezTo>
                  <a:cubicBezTo>
                    <a:pt x="399" y="219"/>
                    <a:pt x="368" y="200"/>
                    <a:pt x="328" y="180"/>
                  </a:cubicBezTo>
                  <a:cubicBezTo>
                    <a:pt x="299" y="160"/>
                    <a:pt x="269" y="150"/>
                    <a:pt x="239" y="130"/>
                  </a:cubicBezTo>
                  <a:cubicBezTo>
                    <a:pt x="209" y="120"/>
                    <a:pt x="189" y="91"/>
                    <a:pt x="160" y="80"/>
                  </a:cubicBezTo>
                  <a:cubicBezTo>
                    <a:pt x="140" y="60"/>
                    <a:pt x="120" y="51"/>
                    <a:pt x="110" y="40"/>
                  </a:cubicBezTo>
                  <a:cubicBezTo>
                    <a:pt x="70" y="20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4787070" y="1840749"/>
              <a:ext cx="77504" cy="53548"/>
            </a:xfrm>
            <a:custGeom>
              <a:avLst/>
              <a:gdLst/>
              <a:ahLst/>
              <a:cxnLst/>
              <a:rect l="l" t="t" r="r" b="b"/>
              <a:pathLst>
                <a:path w="1294" h="894" extrusionOk="0">
                  <a:moveTo>
                    <a:pt x="1222" y="1"/>
                  </a:moveTo>
                  <a:cubicBezTo>
                    <a:pt x="1194" y="1"/>
                    <a:pt x="1168" y="19"/>
                    <a:pt x="1154" y="48"/>
                  </a:cubicBezTo>
                  <a:cubicBezTo>
                    <a:pt x="1154" y="48"/>
                    <a:pt x="1144" y="78"/>
                    <a:pt x="1134" y="128"/>
                  </a:cubicBezTo>
                  <a:cubicBezTo>
                    <a:pt x="1114" y="177"/>
                    <a:pt x="1085" y="237"/>
                    <a:pt x="1045" y="316"/>
                  </a:cubicBezTo>
                  <a:cubicBezTo>
                    <a:pt x="1005" y="386"/>
                    <a:pt x="955" y="475"/>
                    <a:pt x="895" y="535"/>
                  </a:cubicBezTo>
                  <a:cubicBezTo>
                    <a:pt x="866" y="575"/>
                    <a:pt x="826" y="595"/>
                    <a:pt x="796" y="605"/>
                  </a:cubicBezTo>
                  <a:cubicBezTo>
                    <a:pt x="776" y="615"/>
                    <a:pt x="756" y="625"/>
                    <a:pt x="736" y="625"/>
                  </a:cubicBezTo>
                  <a:lnTo>
                    <a:pt x="676" y="625"/>
                  </a:lnTo>
                  <a:cubicBezTo>
                    <a:pt x="577" y="625"/>
                    <a:pt x="497" y="595"/>
                    <a:pt x="428" y="535"/>
                  </a:cubicBezTo>
                  <a:cubicBezTo>
                    <a:pt x="358" y="486"/>
                    <a:pt x="298" y="406"/>
                    <a:pt x="259" y="336"/>
                  </a:cubicBezTo>
                  <a:cubicBezTo>
                    <a:pt x="219" y="267"/>
                    <a:pt x="189" y="197"/>
                    <a:pt x="169" y="157"/>
                  </a:cubicBezTo>
                  <a:cubicBezTo>
                    <a:pt x="150" y="108"/>
                    <a:pt x="139" y="78"/>
                    <a:pt x="139" y="78"/>
                  </a:cubicBezTo>
                  <a:cubicBezTo>
                    <a:pt x="130" y="48"/>
                    <a:pt x="110" y="38"/>
                    <a:pt x="80" y="28"/>
                  </a:cubicBezTo>
                  <a:cubicBezTo>
                    <a:pt x="40" y="28"/>
                    <a:pt x="0" y="58"/>
                    <a:pt x="0" y="97"/>
                  </a:cubicBezTo>
                  <a:cubicBezTo>
                    <a:pt x="0" y="97"/>
                    <a:pt x="0" y="137"/>
                    <a:pt x="10" y="197"/>
                  </a:cubicBezTo>
                  <a:cubicBezTo>
                    <a:pt x="10" y="247"/>
                    <a:pt x="30" y="336"/>
                    <a:pt x="60" y="426"/>
                  </a:cubicBezTo>
                  <a:cubicBezTo>
                    <a:pt x="99" y="526"/>
                    <a:pt x="150" y="635"/>
                    <a:pt x="259" y="734"/>
                  </a:cubicBezTo>
                  <a:cubicBezTo>
                    <a:pt x="358" y="834"/>
                    <a:pt x="517" y="893"/>
                    <a:pt x="667" y="893"/>
                  </a:cubicBezTo>
                  <a:lnTo>
                    <a:pt x="716" y="893"/>
                  </a:lnTo>
                  <a:cubicBezTo>
                    <a:pt x="736" y="893"/>
                    <a:pt x="766" y="893"/>
                    <a:pt x="786" y="884"/>
                  </a:cubicBezTo>
                  <a:cubicBezTo>
                    <a:pt x="826" y="873"/>
                    <a:pt x="866" y="864"/>
                    <a:pt x="906" y="844"/>
                  </a:cubicBezTo>
                  <a:cubicBezTo>
                    <a:pt x="975" y="814"/>
                    <a:pt x="1034" y="764"/>
                    <a:pt x="1085" y="705"/>
                  </a:cubicBezTo>
                  <a:cubicBezTo>
                    <a:pt x="1174" y="605"/>
                    <a:pt x="1214" y="486"/>
                    <a:pt x="1244" y="396"/>
                  </a:cubicBezTo>
                  <a:cubicBezTo>
                    <a:pt x="1273" y="296"/>
                    <a:pt x="1284" y="217"/>
                    <a:pt x="1293" y="157"/>
                  </a:cubicBezTo>
                  <a:lnTo>
                    <a:pt x="1293" y="68"/>
                  </a:lnTo>
                  <a:cubicBezTo>
                    <a:pt x="1293" y="38"/>
                    <a:pt x="1284" y="18"/>
                    <a:pt x="1253" y="8"/>
                  </a:cubicBezTo>
                  <a:cubicBezTo>
                    <a:pt x="1243" y="3"/>
                    <a:pt x="1232" y="1"/>
                    <a:pt x="1222" y="1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4850799" y="1858359"/>
              <a:ext cx="35877" cy="12878"/>
            </a:xfrm>
            <a:custGeom>
              <a:avLst/>
              <a:gdLst/>
              <a:ahLst/>
              <a:cxnLst/>
              <a:rect l="l" t="t" r="r" b="b"/>
              <a:pathLst>
                <a:path w="599" h="215" extrusionOk="0">
                  <a:moveTo>
                    <a:pt x="121" y="1"/>
                  </a:moveTo>
                  <a:cubicBezTo>
                    <a:pt x="114" y="1"/>
                    <a:pt x="107" y="1"/>
                    <a:pt x="100" y="2"/>
                  </a:cubicBezTo>
                  <a:cubicBezTo>
                    <a:pt x="1" y="13"/>
                    <a:pt x="70" y="162"/>
                    <a:pt x="70" y="162"/>
                  </a:cubicBezTo>
                  <a:cubicBezTo>
                    <a:pt x="131" y="200"/>
                    <a:pt x="203" y="215"/>
                    <a:pt x="273" y="215"/>
                  </a:cubicBezTo>
                  <a:cubicBezTo>
                    <a:pt x="441" y="215"/>
                    <a:pt x="598" y="129"/>
                    <a:pt x="578" y="72"/>
                  </a:cubicBezTo>
                  <a:cubicBezTo>
                    <a:pt x="574" y="60"/>
                    <a:pt x="564" y="56"/>
                    <a:pt x="546" y="56"/>
                  </a:cubicBezTo>
                  <a:cubicBezTo>
                    <a:pt x="523" y="56"/>
                    <a:pt x="486" y="62"/>
                    <a:pt x="436" y="62"/>
                  </a:cubicBezTo>
                  <a:cubicBezTo>
                    <a:pt x="405" y="62"/>
                    <a:pt x="370" y="60"/>
                    <a:pt x="329" y="53"/>
                  </a:cubicBezTo>
                  <a:cubicBezTo>
                    <a:pt x="222" y="35"/>
                    <a:pt x="179" y="1"/>
                    <a:pt x="121" y="1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4844330" y="1871836"/>
              <a:ext cx="30367" cy="18508"/>
            </a:xfrm>
            <a:custGeom>
              <a:avLst/>
              <a:gdLst/>
              <a:ahLst/>
              <a:cxnLst/>
              <a:rect l="l" t="t" r="r" b="b"/>
              <a:pathLst>
                <a:path w="507" h="309" extrusionOk="0">
                  <a:moveTo>
                    <a:pt x="72" y="1"/>
                  </a:moveTo>
                  <a:cubicBezTo>
                    <a:pt x="1" y="1"/>
                    <a:pt x="9" y="146"/>
                    <a:pt x="9" y="146"/>
                  </a:cubicBezTo>
                  <a:cubicBezTo>
                    <a:pt x="86" y="264"/>
                    <a:pt x="246" y="308"/>
                    <a:pt x="364" y="308"/>
                  </a:cubicBezTo>
                  <a:cubicBezTo>
                    <a:pt x="446" y="308"/>
                    <a:pt x="507" y="287"/>
                    <a:pt x="507" y="255"/>
                  </a:cubicBezTo>
                  <a:cubicBezTo>
                    <a:pt x="507" y="206"/>
                    <a:pt x="417" y="225"/>
                    <a:pt x="277" y="135"/>
                  </a:cubicBezTo>
                  <a:cubicBezTo>
                    <a:pt x="178" y="76"/>
                    <a:pt x="158" y="26"/>
                    <a:pt x="98" y="7"/>
                  </a:cubicBezTo>
                  <a:cubicBezTo>
                    <a:pt x="88" y="3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4570186" y="1838833"/>
              <a:ext cx="78103" cy="53668"/>
            </a:xfrm>
            <a:custGeom>
              <a:avLst/>
              <a:gdLst/>
              <a:ahLst/>
              <a:cxnLst/>
              <a:rect l="l" t="t" r="r" b="b"/>
              <a:pathLst>
                <a:path w="1304" h="896" extrusionOk="0">
                  <a:moveTo>
                    <a:pt x="70" y="1"/>
                  </a:moveTo>
                  <a:cubicBezTo>
                    <a:pt x="40" y="1"/>
                    <a:pt x="0" y="30"/>
                    <a:pt x="0" y="70"/>
                  </a:cubicBezTo>
                  <a:cubicBezTo>
                    <a:pt x="0" y="70"/>
                    <a:pt x="0" y="100"/>
                    <a:pt x="11" y="160"/>
                  </a:cubicBezTo>
                  <a:cubicBezTo>
                    <a:pt x="11" y="219"/>
                    <a:pt x="31" y="299"/>
                    <a:pt x="60" y="388"/>
                  </a:cubicBezTo>
                  <a:cubicBezTo>
                    <a:pt x="90" y="488"/>
                    <a:pt x="130" y="597"/>
                    <a:pt x="219" y="706"/>
                  </a:cubicBezTo>
                  <a:cubicBezTo>
                    <a:pt x="269" y="757"/>
                    <a:pt x="329" y="806"/>
                    <a:pt x="398" y="846"/>
                  </a:cubicBezTo>
                  <a:cubicBezTo>
                    <a:pt x="438" y="866"/>
                    <a:pt x="478" y="876"/>
                    <a:pt x="518" y="885"/>
                  </a:cubicBezTo>
                  <a:cubicBezTo>
                    <a:pt x="537" y="885"/>
                    <a:pt x="568" y="896"/>
                    <a:pt x="577" y="896"/>
                  </a:cubicBezTo>
                  <a:lnTo>
                    <a:pt x="637" y="896"/>
                  </a:lnTo>
                  <a:cubicBezTo>
                    <a:pt x="787" y="896"/>
                    <a:pt x="935" y="826"/>
                    <a:pt x="1045" y="726"/>
                  </a:cubicBezTo>
                  <a:cubicBezTo>
                    <a:pt x="1145" y="637"/>
                    <a:pt x="1204" y="518"/>
                    <a:pt x="1244" y="428"/>
                  </a:cubicBezTo>
                  <a:cubicBezTo>
                    <a:pt x="1274" y="328"/>
                    <a:pt x="1284" y="249"/>
                    <a:pt x="1293" y="189"/>
                  </a:cubicBezTo>
                  <a:cubicBezTo>
                    <a:pt x="1304" y="140"/>
                    <a:pt x="1304" y="100"/>
                    <a:pt x="1304" y="100"/>
                  </a:cubicBezTo>
                  <a:cubicBezTo>
                    <a:pt x="1293" y="70"/>
                    <a:pt x="1284" y="50"/>
                    <a:pt x="1254" y="40"/>
                  </a:cubicBezTo>
                  <a:cubicBezTo>
                    <a:pt x="1243" y="35"/>
                    <a:pt x="1232" y="33"/>
                    <a:pt x="1222" y="33"/>
                  </a:cubicBezTo>
                  <a:cubicBezTo>
                    <a:pt x="1195" y="33"/>
                    <a:pt x="1172" y="51"/>
                    <a:pt x="1165" y="80"/>
                  </a:cubicBezTo>
                  <a:lnTo>
                    <a:pt x="1154" y="80"/>
                  </a:lnTo>
                  <a:cubicBezTo>
                    <a:pt x="1154" y="80"/>
                    <a:pt x="1145" y="110"/>
                    <a:pt x="1134" y="149"/>
                  </a:cubicBezTo>
                  <a:cubicBezTo>
                    <a:pt x="1114" y="199"/>
                    <a:pt x="1085" y="269"/>
                    <a:pt x="1045" y="339"/>
                  </a:cubicBezTo>
                  <a:cubicBezTo>
                    <a:pt x="1005" y="408"/>
                    <a:pt x="946" y="478"/>
                    <a:pt x="876" y="538"/>
                  </a:cubicBezTo>
                  <a:cubicBezTo>
                    <a:pt x="806" y="587"/>
                    <a:pt x="727" y="627"/>
                    <a:pt x="627" y="627"/>
                  </a:cubicBezTo>
                  <a:lnTo>
                    <a:pt x="568" y="627"/>
                  </a:lnTo>
                  <a:cubicBezTo>
                    <a:pt x="548" y="617"/>
                    <a:pt x="528" y="617"/>
                    <a:pt x="508" y="607"/>
                  </a:cubicBezTo>
                  <a:cubicBezTo>
                    <a:pt x="468" y="597"/>
                    <a:pt x="438" y="567"/>
                    <a:pt x="409" y="538"/>
                  </a:cubicBezTo>
                  <a:cubicBezTo>
                    <a:pt x="339" y="478"/>
                    <a:pt x="289" y="388"/>
                    <a:pt x="249" y="319"/>
                  </a:cubicBezTo>
                  <a:cubicBezTo>
                    <a:pt x="219" y="239"/>
                    <a:pt x="190" y="169"/>
                    <a:pt x="170" y="120"/>
                  </a:cubicBezTo>
                  <a:cubicBezTo>
                    <a:pt x="150" y="80"/>
                    <a:pt x="140" y="50"/>
                    <a:pt x="140" y="50"/>
                  </a:cubicBezTo>
                  <a:cubicBezTo>
                    <a:pt x="130" y="20"/>
                    <a:pt x="110" y="1"/>
                    <a:pt x="70" y="1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4548503" y="1856083"/>
              <a:ext cx="36057" cy="13357"/>
            </a:xfrm>
            <a:custGeom>
              <a:avLst/>
              <a:gdLst/>
              <a:ahLst/>
              <a:cxnLst/>
              <a:rect l="l" t="t" r="r" b="b"/>
              <a:pathLst>
                <a:path w="602" h="223" extrusionOk="0">
                  <a:moveTo>
                    <a:pt x="492" y="1"/>
                  </a:moveTo>
                  <a:cubicBezTo>
                    <a:pt x="422" y="1"/>
                    <a:pt x="393" y="40"/>
                    <a:pt x="273" y="60"/>
                  </a:cubicBezTo>
                  <a:cubicBezTo>
                    <a:pt x="238" y="67"/>
                    <a:pt x="206" y="69"/>
                    <a:pt x="178" y="69"/>
                  </a:cubicBezTo>
                  <a:cubicBezTo>
                    <a:pt x="121" y="69"/>
                    <a:pt x="80" y="60"/>
                    <a:pt x="53" y="60"/>
                  </a:cubicBezTo>
                  <a:cubicBezTo>
                    <a:pt x="33" y="60"/>
                    <a:pt x="21" y="64"/>
                    <a:pt x="15" y="80"/>
                  </a:cubicBezTo>
                  <a:cubicBezTo>
                    <a:pt x="1" y="136"/>
                    <a:pt x="160" y="223"/>
                    <a:pt x="326" y="223"/>
                  </a:cubicBezTo>
                  <a:cubicBezTo>
                    <a:pt x="394" y="223"/>
                    <a:pt x="463" y="208"/>
                    <a:pt x="521" y="170"/>
                  </a:cubicBezTo>
                  <a:cubicBezTo>
                    <a:pt x="521" y="170"/>
                    <a:pt x="601" y="11"/>
                    <a:pt x="492" y="1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4560063" y="1869620"/>
              <a:ext cx="30966" cy="18568"/>
            </a:xfrm>
            <a:custGeom>
              <a:avLst/>
              <a:gdLst/>
              <a:ahLst/>
              <a:cxnLst/>
              <a:rect l="l" t="t" r="r" b="b"/>
              <a:pathLst>
                <a:path w="517" h="310" extrusionOk="0">
                  <a:moveTo>
                    <a:pt x="441" y="0"/>
                  </a:moveTo>
                  <a:cubicBezTo>
                    <a:pt x="434" y="0"/>
                    <a:pt x="427" y="1"/>
                    <a:pt x="418" y="4"/>
                  </a:cubicBezTo>
                  <a:cubicBezTo>
                    <a:pt x="348" y="24"/>
                    <a:pt x="328" y="83"/>
                    <a:pt x="229" y="143"/>
                  </a:cubicBezTo>
                  <a:cubicBezTo>
                    <a:pt x="100" y="232"/>
                    <a:pt x="1" y="212"/>
                    <a:pt x="10" y="252"/>
                  </a:cubicBezTo>
                  <a:cubicBezTo>
                    <a:pt x="10" y="288"/>
                    <a:pt x="68" y="310"/>
                    <a:pt x="146" y="310"/>
                  </a:cubicBezTo>
                  <a:cubicBezTo>
                    <a:pt x="263" y="310"/>
                    <a:pt x="424" y="262"/>
                    <a:pt x="508" y="143"/>
                  </a:cubicBezTo>
                  <a:cubicBezTo>
                    <a:pt x="508" y="143"/>
                    <a:pt x="516" y="0"/>
                    <a:pt x="441" y="0"/>
                  </a:cubicBezTo>
                  <a:close/>
                </a:path>
              </a:pathLst>
            </a:custGeom>
            <a:solidFill>
              <a:srgbClr val="1215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4821570" y="2141489"/>
              <a:ext cx="29888" cy="144233"/>
            </a:xfrm>
            <a:custGeom>
              <a:avLst/>
              <a:gdLst/>
              <a:ahLst/>
              <a:cxnLst/>
              <a:rect l="l" t="t" r="r" b="b"/>
              <a:pathLst>
                <a:path w="499" h="2408" extrusionOk="0">
                  <a:moveTo>
                    <a:pt x="424" y="0"/>
                  </a:moveTo>
                  <a:cubicBezTo>
                    <a:pt x="399" y="0"/>
                    <a:pt x="372" y="14"/>
                    <a:pt x="359" y="40"/>
                  </a:cubicBezTo>
                  <a:cubicBezTo>
                    <a:pt x="359" y="40"/>
                    <a:pt x="359" y="50"/>
                    <a:pt x="349" y="60"/>
                  </a:cubicBezTo>
                  <a:cubicBezTo>
                    <a:pt x="339" y="80"/>
                    <a:pt x="330" y="100"/>
                    <a:pt x="310" y="129"/>
                  </a:cubicBezTo>
                  <a:cubicBezTo>
                    <a:pt x="290" y="189"/>
                    <a:pt x="240" y="269"/>
                    <a:pt x="200" y="379"/>
                  </a:cubicBezTo>
                  <a:cubicBezTo>
                    <a:pt x="120" y="587"/>
                    <a:pt x="51" y="876"/>
                    <a:pt x="21" y="1174"/>
                  </a:cubicBezTo>
                  <a:cubicBezTo>
                    <a:pt x="1" y="1323"/>
                    <a:pt x="1" y="1473"/>
                    <a:pt x="11" y="1622"/>
                  </a:cubicBezTo>
                  <a:cubicBezTo>
                    <a:pt x="11" y="1692"/>
                    <a:pt x="21" y="1761"/>
                    <a:pt x="31" y="1820"/>
                  </a:cubicBezTo>
                  <a:cubicBezTo>
                    <a:pt x="31" y="1880"/>
                    <a:pt x="41" y="1940"/>
                    <a:pt x="51" y="2000"/>
                  </a:cubicBezTo>
                  <a:cubicBezTo>
                    <a:pt x="80" y="2109"/>
                    <a:pt x="100" y="2198"/>
                    <a:pt x="131" y="2258"/>
                  </a:cubicBezTo>
                  <a:cubicBezTo>
                    <a:pt x="151" y="2328"/>
                    <a:pt x="160" y="2358"/>
                    <a:pt x="160" y="2358"/>
                  </a:cubicBezTo>
                  <a:cubicBezTo>
                    <a:pt x="170" y="2388"/>
                    <a:pt x="200" y="2408"/>
                    <a:pt x="230" y="2408"/>
                  </a:cubicBezTo>
                  <a:cubicBezTo>
                    <a:pt x="270" y="2408"/>
                    <a:pt x="299" y="2368"/>
                    <a:pt x="290" y="2328"/>
                  </a:cubicBezTo>
                  <a:cubicBezTo>
                    <a:pt x="290" y="2328"/>
                    <a:pt x="290" y="2288"/>
                    <a:pt x="279" y="2229"/>
                  </a:cubicBezTo>
                  <a:cubicBezTo>
                    <a:pt x="279" y="2198"/>
                    <a:pt x="279" y="2159"/>
                    <a:pt x="270" y="2119"/>
                  </a:cubicBezTo>
                  <a:cubicBezTo>
                    <a:pt x="270" y="2070"/>
                    <a:pt x="270" y="2030"/>
                    <a:pt x="260" y="1970"/>
                  </a:cubicBezTo>
                  <a:lnTo>
                    <a:pt x="260" y="1801"/>
                  </a:lnTo>
                  <a:cubicBezTo>
                    <a:pt x="250" y="1741"/>
                    <a:pt x="250" y="1681"/>
                    <a:pt x="260" y="1612"/>
                  </a:cubicBezTo>
                  <a:lnTo>
                    <a:pt x="260" y="1413"/>
                  </a:lnTo>
                  <a:cubicBezTo>
                    <a:pt x="270" y="1343"/>
                    <a:pt x="270" y="1274"/>
                    <a:pt x="279" y="1204"/>
                  </a:cubicBezTo>
                  <a:cubicBezTo>
                    <a:pt x="290" y="1064"/>
                    <a:pt x="319" y="925"/>
                    <a:pt x="339" y="796"/>
                  </a:cubicBezTo>
                  <a:cubicBezTo>
                    <a:pt x="359" y="667"/>
                    <a:pt x="379" y="538"/>
                    <a:pt x="409" y="438"/>
                  </a:cubicBezTo>
                  <a:cubicBezTo>
                    <a:pt x="429" y="339"/>
                    <a:pt x="449" y="249"/>
                    <a:pt x="469" y="189"/>
                  </a:cubicBezTo>
                  <a:cubicBezTo>
                    <a:pt x="478" y="129"/>
                    <a:pt x="489" y="90"/>
                    <a:pt x="489" y="90"/>
                  </a:cubicBezTo>
                  <a:cubicBezTo>
                    <a:pt x="498" y="60"/>
                    <a:pt x="489" y="30"/>
                    <a:pt x="458" y="10"/>
                  </a:cubicBezTo>
                  <a:cubicBezTo>
                    <a:pt x="449" y="4"/>
                    <a:pt x="437" y="0"/>
                    <a:pt x="424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4389060" y="1499700"/>
              <a:ext cx="320019" cy="363159"/>
            </a:xfrm>
            <a:custGeom>
              <a:avLst/>
              <a:gdLst/>
              <a:ahLst/>
              <a:cxnLst/>
              <a:rect l="l" t="t" r="r" b="b"/>
              <a:pathLst>
                <a:path w="5343" h="6063" extrusionOk="0">
                  <a:moveTo>
                    <a:pt x="5267" y="0"/>
                  </a:moveTo>
                  <a:cubicBezTo>
                    <a:pt x="5240" y="0"/>
                    <a:pt x="5211" y="19"/>
                    <a:pt x="5203" y="53"/>
                  </a:cubicBezTo>
                  <a:lnTo>
                    <a:pt x="5138" y="340"/>
                  </a:lnTo>
                  <a:lnTo>
                    <a:pt x="5138" y="340"/>
                  </a:lnTo>
                  <a:cubicBezTo>
                    <a:pt x="5136" y="343"/>
                    <a:pt x="5134" y="347"/>
                    <a:pt x="5133" y="351"/>
                  </a:cubicBezTo>
                  <a:lnTo>
                    <a:pt x="5124" y="360"/>
                  </a:lnTo>
                  <a:cubicBezTo>
                    <a:pt x="5084" y="520"/>
                    <a:pt x="5044" y="679"/>
                    <a:pt x="4984" y="838"/>
                  </a:cubicBezTo>
                  <a:cubicBezTo>
                    <a:pt x="4934" y="997"/>
                    <a:pt x="4885" y="1147"/>
                    <a:pt x="4825" y="1306"/>
                  </a:cubicBezTo>
                  <a:cubicBezTo>
                    <a:pt x="4775" y="1465"/>
                    <a:pt x="4706" y="1614"/>
                    <a:pt x="4646" y="1773"/>
                  </a:cubicBezTo>
                  <a:lnTo>
                    <a:pt x="4437" y="2221"/>
                  </a:lnTo>
                  <a:cubicBezTo>
                    <a:pt x="4357" y="2370"/>
                    <a:pt x="4288" y="2519"/>
                    <a:pt x="4198" y="2659"/>
                  </a:cubicBezTo>
                  <a:lnTo>
                    <a:pt x="4079" y="2877"/>
                  </a:lnTo>
                  <a:lnTo>
                    <a:pt x="3950" y="3086"/>
                  </a:lnTo>
                  <a:cubicBezTo>
                    <a:pt x="3900" y="3156"/>
                    <a:pt x="3860" y="3225"/>
                    <a:pt x="3811" y="3285"/>
                  </a:cubicBezTo>
                  <a:lnTo>
                    <a:pt x="3671" y="3494"/>
                  </a:lnTo>
                  <a:cubicBezTo>
                    <a:pt x="3572" y="3623"/>
                    <a:pt x="3472" y="3753"/>
                    <a:pt x="3363" y="3882"/>
                  </a:cubicBezTo>
                  <a:cubicBezTo>
                    <a:pt x="3263" y="4011"/>
                    <a:pt x="3144" y="4120"/>
                    <a:pt x="3035" y="4240"/>
                  </a:cubicBezTo>
                  <a:cubicBezTo>
                    <a:pt x="2925" y="4369"/>
                    <a:pt x="2796" y="4469"/>
                    <a:pt x="2677" y="4578"/>
                  </a:cubicBezTo>
                  <a:cubicBezTo>
                    <a:pt x="2617" y="4638"/>
                    <a:pt x="2557" y="4697"/>
                    <a:pt x="2487" y="4737"/>
                  </a:cubicBezTo>
                  <a:lnTo>
                    <a:pt x="2288" y="4887"/>
                  </a:lnTo>
                  <a:lnTo>
                    <a:pt x="2089" y="5035"/>
                  </a:lnTo>
                  <a:lnTo>
                    <a:pt x="1881" y="5165"/>
                  </a:lnTo>
                  <a:lnTo>
                    <a:pt x="1672" y="5294"/>
                  </a:lnTo>
                  <a:cubicBezTo>
                    <a:pt x="1602" y="5344"/>
                    <a:pt x="1532" y="5374"/>
                    <a:pt x="1453" y="5404"/>
                  </a:cubicBezTo>
                  <a:lnTo>
                    <a:pt x="1234" y="5513"/>
                  </a:lnTo>
                  <a:cubicBezTo>
                    <a:pt x="1194" y="5533"/>
                    <a:pt x="1154" y="5553"/>
                    <a:pt x="1125" y="5573"/>
                  </a:cubicBezTo>
                  <a:lnTo>
                    <a:pt x="1006" y="5612"/>
                  </a:lnTo>
                  <a:lnTo>
                    <a:pt x="776" y="5702"/>
                  </a:lnTo>
                  <a:cubicBezTo>
                    <a:pt x="697" y="5732"/>
                    <a:pt x="617" y="5772"/>
                    <a:pt x="538" y="5791"/>
                  </a:cubicBezTo>
                  <a:lnTo>
                    <a:pt x="60" y="5921"/>
                  </a:lnTo>
                  <a:lnTo>
                    <a:pt x="60" y="5931"/>
                  </a:lnTo>
                  <a:cubicBezTo>
                    <a:pt x="20" y="5941"/>
                    <a:pt x="0" y="5971"/>
                    <a:pt x="11" y="6010"/>
                  </a:cubicBezTo>
                  <a:cubicBezTo>
                    <a:pt x="19" y="6037"/>
                    <a:pt x="43" y="6062"/>
                    <a:pt x="75" y="6062"/>
                  </a:cubicBezTo>
                  <a:cubicBezTo>
                    <a:pt x="80" y="6062"/>
                    <a:pt x="85" y="6062"/>
                    <a:pt x="90" y="6060"/>
                  </a:cubicBezTo>
                  <a:lnTo>
                    <a:pt x="597" y="5951"/>
                  </a:lnTo>
                  <a:cubicBezTo>
                    <a:pt x="756" y="5911"/>
                    <a:pt x="916" y="5851"/>
                    <a:pt x="1075" y="5802"/>
                  </a:cubicBezTo>
                  <a:lnTo>
                    <a:pt x="1194" y="5762"/>
                  </a:lnTo>
                  <a:cubicBezTo>
                    <a:pt x="1244" y="5742"/>
                    <a:pt x="1274" y="5722"/>
                    <a:pt x="1313" y="5702"/>
                  </a:cubicBezTo>
                  <a:lnTo>
                    <a:pt x="1552" y="5603"/>
                  </a:lnTo>
                  <a:cubicBezTo>
                    <a:pt x="1622" y="5563"/>
                    <a:pt x="1702" y="5533"/>
                    <a:pt x="1781" y="5493"/>
                  </a:cubicBezTo>
                  <a:lnTo>
                    <a:pt x="2000" y="5364"/>
                  </a:lnTo>
                  <a:lnTo>
                    <a:pt x="2229" y="5234"/>
                  </a:lnTo>
                  <a:lnTo>
                    <a:pt x="2438" y="5086"/>
                  </a:lnTo>
                  <a:lnTo>
                    <a:pt x="2646" y="4936"/>
                  </a:lnTo>
                  <a:cubicBezTo>
                    <a:pt x="2706" y="4887"/>
                    <a:pt x="2776" y="4827"/>
                    <a:pt x="2836" y="4767"/>
                  </a:cubicBezTo>
                  <a:cubicBezTo>
                    <a:pt x="2965" y="4658"/>
                    <a:pt x="3094" y="4548"/>
                    <a:pt x="3214" y="4419"/>
                  </a:cubicBezTo>
                  <a:cubicBezTo>
                    <a:pt x="3333" y="4299"/>
                    <a:pt x="3452" y="4180"/>
                    <a:pt x="3561" y="4041"/>
                  </a:cubicBezTo>
                  <a:lnTo>
                    <a:pt x="3731" y="3852"/>
                  </a:lnTo>
                  <a:lnTo>
                    <a:pt x="3880" y="3643"/>
                  </a:lnTo>
                  <a:lnTo>
                    <a:pt x="4029" y="3434"/>
                  </a:lnTo>
                  <a:cubicBezTo>
                    <a:pt x="4079" y="3364"/>
                    <a:pt x="4118" y="3295"/>
                    <a:pt x="4169" y="3216"/>
                  </a:cubicBezTo>
                  <a:lnTo>
                    <a:pt x="4298" y="3006"/>
                  </a:lnTo>
                  <a:lnTo>
                    <a:pt x="4417" y="2778"/>
                  </a:lnTo>
                  <a:cubicBezTo>
                    <a:pt x="4507" y="2628"/>
                    <a:pt x="4576" y="2480"/>
                    <a:pt x="4656" y="2320"/>
                  </a:cubicBezTo>
                  <a:cubicBezTo>
                    <a:pt x="4726" y="2171"/>
                    <a:pt x="4785" y="2012"/>
                    <a:pt x="4855" y="1852"/>
                  </a:cubicBezTo>
                  <a:cubicBezTo>
                    <a:pt x="4914" y="1693"/>
                    <a:pt x="4974" y="1534"/>
                    <a:pt x="5024" y="1375"/>
                  </a:cubicBezTo>
                  <a:cubicBezTo>
                    <a:pt x="5084" y="1216"/>
                    <a:pt x="5124" y="1057"/>
                    <a:pt x="5173" y="888"/>
                  </a:cubicBezTo>
                  <a:cubicBezTo>
                    <a:pt x="5211" y="737"/>
                    <a:pt x="5248" y="577"/>
                    <a:pt x="5278" y="417"/>
                  </a:cubicBezTo>
                  <a:lnTo>
                    <a:pt x="5278" y="417"/>
                  </a:lnTo>
                  <a:cubicBezTo>
                    <a:pt x="5281" y="409"/>
                    <a:pt x="5283" y="400"/>
                    <a:pt x="5283" y="391"/>
                  </a:cubicBezTo>
                  <a:lnTo>
                    <a:pt x="5283" y="391"/>
                  </a:lnTo>
                  <a:cubicBezTo>
                    <a:pt x="5283" y="391"/>
                    <a:pt x="5283" y="391"/>
                    <a:pt x="5283" y="391"/>
                  </a:cubicBezTo>
                  <a:lnTo>
                    <a:pt x="5342" y="72"/>
                  </a:lnTo>
                  <a:cubicBezTo>
                    <a:pt x="5342" y="42"/>
                    <a:pt x="5322" y="2"/>
                    <a:pt x="5283" y="2"/>
                  </a:cubicBezTo>
                  <a:cubicBezTo>
                    <a:pt x="5278" y="1"/>
                    <a:pt x="5272" y="0"/>
                    <a:pt x="5267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4770958" y="1951438"/>
              <a:ext cx="132368" cy="64989"/>
            </a:xfrm>
            <a:custGeom>
              <a:avLst/>
              <a:gdLst/>
              <a:ahLst/>
              <a:cxnLst/>
              <a:rect l="l" t="t" r="r" b="b"/>
              <a:pathLst>
                <a:path w="2210" h="1085" extrusionOk="0">
                  <a:moveTo>
                    <a:pt x="2149" y="0"/>
                  </a:moveTo>
                  <a:cubicBezTo>
                    <a:pt x="2139" y="0"/>
                    <a:pt x="2129" y="10"/>
                    <a:pt x="2119" y="10"/>
                  </a:cubicBezTo>
                  <a:cubicBezTo>
                    <a:pt x="1632" y="607"/>
                    <a:pt x="797" y="647"/>
                    <a:pt x="120" y="886"/>
                  </a:cubicBezTo>
                  <a:cubicBezTo>
                    <a:pt x="1" y="926"/>
                    <a:pt x="41" y="1085"/>
                    <a:pt x="140" y="1085"/>
                  </a:cubicBezTo>
                  <a:cubicBezTo>
                    <a:pt x="150" y="1085"/>
                    <a:pt x="160" y="1085"/>
                    <a:pt x="170" y="1074"/>
                  </a:cubicBezTo>
                  <a:cubicBezTo>
                    <a:pt x="916" y="906"/>
                    <a:pt x="1712" y="707"/>
                    <a:pt x="2189" y="70"/>
                  </a:cubicBezTo>
                  <a:cubicBezTo>
                    <a:pt x="2209" y="40"/>
                    <a:pt x="2179" y="0"/>
                    <a:pt x="2149" y="0"/>
                  </a:cubicBezTo>
                  <a:close/>
                </a:path>
              </a:pathLst>
            </a:custGeom>
            <a:solidFill>
              <a:srgbClr val="B8A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4787070" y="2006842"/>
              <a:ext cx="85830" cy="29829"/>
            </a:xfrm>
            <a:custGeom>
              <a:avLst/>
              <a:gdLst/>
              <a:ahLst/>
              <a:cxnLst/>
              <a:rect l="l" t="t" r="r" b="b"/>
              <a:pathLst>
                <a:path w="1433" h="498" extrusionOk="0">
                  <a:moveTo>
                    <a:pt x="1313" y="1"/>
                  </a:moveTo>
                  <a:cubicBezTo>
                    <a:pt x="1144" y="10"/>
                    <a:pt x="995" y="90"/>
                    <a:pt x="846" y="160"/>
                  </a:cubicBezTo>
                  <a:cubicBezTo>
                    <a:pt x="607" y="259"/>
                    <a:pt x="338" y="359"/>
                    <a:pt x="80" y="368"/>
                  </a:cubicBezTo>
                  <a:cubicBezTo>
                    <a:pt x="10" y="368"/>
                    <a:pt x="0" y="468"/>
                    <a:pt x="60" y="478"/>
                  </a:cubicBezTo>
                  <a:cubicBezTo>
                    <a:pt x="139" y="488"/>
                    <a:pt x="209" y="498"/>
                    <a:pt x="279" y="498"/>
                  </a:cubicBezTo>
                  <a:cubicBezTo>
                    <a:pt x="418" y="498"/>
                    <a:pt x="537" y="478"/>
                    <a:pt x="687" y="448"/>
                  </a:cubicBezTo>
                  <a:cubicBezTo>
                    <a:pt x="915" y="388"/>
                    <a:pt x="1204" y="319"/>
                    <a:pt x="1383" y="149"/>
                  </a:cubicBezTo>
                  <a:cubicBezTo>
                    <a:pt x="1432" y="100"/>
                    <a:pt x="1393" y="1"/>
                    <a:pt x="1313" y="1"/>
                  </a:cubicBezTo>
                  <a:close/>
                </a:path>
              </a:pathLst>
            </a:custGeom>
            <a:solidFill>
              <a:srgbClr val="B8A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4861521" y="2396468"/>
              <a:ext cx="23898" cy="25696"/>
            </a:xfrm>
            <a:custGeom>
              <a:avLst/>
              <a:gdLst/>
              <a:ahLst/>
              <a:cxnLst/>
              <a:rect l="l" t="t" r="r" b="b"/>
              <a:pathLst>
                <a:path w="399" h="429" extrusionOk="0">
                  <a:moveTo>
                    <a:pt x="160" y="1"/>
                  </a:moveTo>
                  <a:cubicBezTo>
                    <a:pt x="140" y="1"/>
                    <a:pt x="120" y="10"/>
                    <a:pt x="110" y="21"/>
                  </a:cubicBezTo>
                  <a:cubicBezTo>
                    <a:pt x="21" y="100"/>
                    <a:pt x="1" y="229"/>
                    <a:pt x="50" y="339"/>
                  </a:cubicBezTo>
                  <a:cubicBezTo>
                    <a:pt x="80" y="399"/>
                    <a:pt x="140" y="428"/>
                    <a:pt x="200" y="428"/>
                  </a:cubicBezTo>
                  <a:cubicBezTo>
                    <a:pt x="239" y="428"/>
                    <a:pt x="269" y="419"/>
                    <a:pt x="299" y="399"/>
                  </a:cubicBezTo>
                  <a:cubicBezTo>
                    <a:pt x="388" y="349"/>
                    <a:pt x="399" y="249"/>
                    <a:pt x="359" y="160"/>
                  </a:cubicBezTo>
                  <a:cubicBezTo>
                    <a:pt x="339" y="120"/>
                    <a:pt x="299" y="90"/>
                    <a:pt x="279" y="70"/>
                  </a:cubicBezTo>
                  <a:cubicBezTo>
                    <a:pt x="259" y="61"/>
                    <a:pt x="249" y="50"/>
                    <a:pt x="229" y="41"/>
                  </a:cubicBezTo>
                  <a:lnTo>
                    <a:pt x="220" y="30"/>
                  </a:lnTo>
                  <a:cubicBezTo>
                    <a:pt x="209" y="10"/>
                    <a:pt x="189" y="1"/>
                    <a:pt x="160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4871044" y="2437557"/>
              <a:ext cx="22101" cy="19766"/>
            </a:xfrm>
            <a:custGeom>
              <a:avLst/>
              <a:gdLst/>
              <a:ahLst/>
              <a:cxnLst/>
              <a:rect l="l" t="t" r="r" b="b"/>
              <a:pathLst>
                <a:path w="369" h="330" extrusionOk="0">
                  <a:moveTo>
                    <a:pt x="200" y="1"/>
                  </a:moveTo>
                  <a:cubicBezTo>
                    <a:pt x="170" y="1"/>
                    <a:pt x="130" y="21"/>
                    <a:pt x="100" y="51"/>
                  </a:cubicBezTo>
                  <a:cubicBezTo>
                    <a:pt x="1" y="111"/>
                    <a:pt x="21" y="299"/>
                    <a:pt x="150" y="319"/>
                  </a:cubicBezTo>
                  <a:cubicBezTo>
                    <a:pt x="160" y="329"/>
                    <a:pt x="170" y="329"/>
                    <a:pt x="190" y="329"/>
                  </a:cubicBezTo>
                  <a:cubicBezTo>
                    <a:pt x="240" y="329"/>
                    <a:pt x="289" y="299"/>
                    <a:pt x="319" y="250"/>
                  </a:cubicBezTo>
                  <a:cubicBezTo>
                    <a:pt x="339" y="230"/>
                    <a:pt x="339" y="200"/>
                    <a:pt x="349" y="170"/>
                  </a:cubicBezTo>
                  <a:cubicBezTo>
                    <a:pt x="369" y="111"/>
                    <a:pt x="339" y="41"/>
                    <a:pt x="289" y="11"/>
                  </a:cubicBezTo>
                  <a:cubicBezTo>
                    <a:pt x="260" y="1"/>
                    <a:pt x="240" y="1"/>
                    <a:pt x="220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4838281" y="2426296"/>
              <a:ext cx="23299" cy="28032"/>
            </a:xfrm>
            <a:custGeom>
              <a:avLst/>
              <a:gdLst/>
              <a:ahLst/>
              <a:cxnLst/>
              <a:rect l="l" t="t" r="r" b="b"/>
              <a:pathLst>
                <a:path w="389" h="468" extrusionOk="0">
                  <a:moveTo>
                    <a:pt x="190" y="0"/>
                  </a:moveTo>
                  <a:cubicBezTo>
                    <a:pt x="170" y="0"/>
                    <a:pt x="150" y="0"/>
                    <a:pt x="130" y="10"/>
                  </a:cubicBezTo>
                  <a:cubicBezTo>
                    <a:pt x="120" y="20"/>
                    <a:pt x="110" y="30"/>
                    <a:pt x="90" y="40"/>
                  </a:cubicBezTo>
                  <a:lnTo>
                    <a:pt x="100" y="40"/>
                  </a:lnTo>
                  <a:cubicBezTo>
                    <a:pt x="100" y="40"/>
                    <a:pt x="80" y="50"/>
                    <a:pt x="70" y="69"/>
                  </a:cubicBezTo>
                  <a:lnTo>
                    <a:pt x="40" y="100"/>
                  </a:lnTo>
                  <a:cubicBezTo>
                    <a:pt x="11" y="159"/>
                    <a:pt x="0" y="229"/>
                    <a:pt x="0" y="288"/>
                  </a:cubicBezTo>
                  <a:cubicBezTo>
                    <a:pt x="0" y="408"/>
                    <a:pt x="90" y="467"/>
                    <a:pt x="190" y="467"/>
                  </a:cubicBezTo>
                  <a:cubicBezTo>
                    <a:pt x="289" y="467"/>
                    <a:pt x="389" y="408"/>
                    <a:pt x="378" y="288"/>
                  </a:cubicBezTo>
                  <a:cubicBezTo>
                    <a:pt x="378" y="239"/>
                    <a:pt x="369" y="189"/>
                    <a:pt x="359" y="139"/>
                  </a:cubicBezTo>
                  <a:cubicBezTo>
                    <a:pt x="349" y="100"/>
                    <a:pt x="319" y="60"/>
                    <a:pt x="279" y="40"/>
                  </a:cubicBezTo>
                  <a:lnTo>
                    <a:pt x="289" y="40"/>
                  </a:lnTo>
                  <a:cubicBezTo>
                    <a:pt x="289" y="40"/>
                    <a:pt x="259" y="20"/>
                    <a:pt x="250" y="10"/>
                  </a:cubicBezTo>
                  <a:cubicBezTo>
                    <a:pt x="230" y="0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4226981" y="2734283"/>
              <a:ext cx="49533" cy="29290"/>
            </a:xfrm>
            <a:custGeom>
              <a:avLst/>
              <a:gdLst/>
              <a:ahLst/>
              <a:cxnLst/>
              <a:rect l="l" t="t" r="r" b="b"/>
              <a:pathLst>
                <a:path w="827" h="489" extrusionOk="0">
                  <a:moveTo>
                    <a:pt x="538" y="0"/>
                  </a:moveTo>
                  <a:cubicBezTo>
                    <a:pt x="458" y="0"/>
                    <a:pt x="399" y="40"/>
                    <a:pt x="319" y="70"/>
                  </a:cubicBezTo>
                  <a:cubicBezTo>
                    <a:pt x="279" y="80"/>
                    <a:pt x="240" y="100"/>
                    <a:pt x="190" y="110"/>
                  </a:cubicBezTo>
                  <a:lnTo>
                    <a:pt x="170" y="110"/>
                  </a:lnTo>
                  <a:cubicBezTo>
                    <a:pt x="100" y="110"/>
                    <a:pt x="41" y="170"/>
                    <a:pt x="21" y="230"/>
                  </a:cubicBezTo>
                  <a:cubicBezTo>
                    <a:pt x="1" y="319"/>
                    <a:pt x="51" y="398"/>
                    <a:pt x="140" y="428"/>
                  </a:cubicBezTo>
                  <a:cubicBezTo>
                    <a:pt x="210" y="468"/>
                    <a:pt x="279" y="488"/>
                    <a:pt x="369" y="488"/>
                  </a:cubicBezTo>
                  <a:lnTo>
                    <a:pt x="389" y="488"/>
                  </a:lnTo>
                  <a:cubicBezTo>
                    <a:pt x="498" y="488"/>
                    <a:pt x="638" y="458"/>
                    <a:pt x="708" y="369"/>
                  </a:cubicBezTo>
                  <a:cubicBezTo>
                    <a:pt x="827" y="219"/>
                    <a:pt x="747" y="11"/>
                    <a:pt x="558" y="0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4283642" y="2721765"/>
              <a:ext cx="15513" cy="13177"/>
            </a:xfrm>
            <a:custGeom>
              <a:avLst/>
              <a:gdLst/>
              <a:ahLst/>
              <a:cxnLst/>
              <a:rect l="l" t="t" r="r" b="b"/>
              <a:pathLst>
                <a:path w="259" h="220" extrusionOk="0">
                  <a:moveTo>
                    <a:pt x="129" y="1"/>
                  </a:moveTo>
                  <a:cubicBezTo>
                    <a:pt x="30" y="1"/>
                    <a:pt x="0" y="130"/>
                    <a:pt x="60" y="189"/>
                  </a:cubicBezTo>
                  <a:cubicBezTo>
                    <a:pt x="80" y="209"/>
                    <a:pt x="109" y="220"/>
                    <a:pt x="140" y="220"/>
                  </a:cubicBezTo>
                  <a:cubicBezTo>
                    <a:pt x="199" y="220"/>
                    <a:pt x="259" y="180"/>
                    <a:pt x="259" y="110"/>
                  </a:cubicBezTo>
                  <a:lnTo>
                    <a:pt x="259" y="100"/>
                  </a:lnTo>
                  <a:cubicBezTo>
                    <a:pt x="249" y="41"/>
                    <a:pt x="199" y="10"/>
                    <a:pt x="149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4252017" y="2700322"/>
              <a:ext cx="22161" cy="17310"/>
            </a:xfrm>
            <a:custGeom>
              <a:avLst/>
              <a:gdLst/>
              <a:ahLst/>
              <a:cxnLst/>
              <a:rect l="l" t="t" r="r" b="b"/>
              <a:pathLst>
                <a:path w="370" h="289" extrusionOk="0">
                  <a:moveTo>
                    <a:pt x="230" y="1"/>
                  </a:moveTo>
                  <a:cubicBezTo>
                    <a:pt x="220" y="1"/>
                    <a:pt x="210" y="10"/>
                    <a:pt x="200" y="10"/>
                  </a:cubicBezTo>
                  <a:cubicBezTo>
                    <a:pt x="180" y="10"/>
                    <a:pt x="160" y="21"/>
                    <a:pt x="140" y="30"/>
                  </a:cubicBezTo>
                  <a:lnTo>
                    <a:pt x="120" y="50"/>
                  </a:lnTo>
                  <a:lnTo>
                    <a:pt x="111" y="60"/>
                  </a:lnTo>
                  <a:cubicBezTo>
                    <a:pt x="1" y="110"/>
                    <a:pt x="31" y="289"/>
                    <a:pt x="160" y="289"/>
                  </a:cubicBezTo>
                  <a:lnTo>
                    <a:pt x="170" y="289"/>
                  </a:lnTo>
                  <a:cubicBezTo>
                    <a:pt x="200" y="289"/>
                    <a:pt x="220" y="289"/>
                    <a:pt x="250" y="269"/>
                  </a:cubicBezTo>
                  <a:cubicBezTo>
                    <a:pt x="259" y="269"/>
                    <a:pt x="259" y="259"/>
                    <a:pt x="270" y="259"/>
                  </a:cubicBezTo>
                  <a:cubicBezTo>
                    <a:pt x="329" y="239"/>
                    <a:pt x="369" y="200"/>
                    <a:pt x="369" y="130"/>
                  </a:cubicBezTo>
                  <a:cubicBezTo>
                    <a:pt x="369" y="60"/>
                    <a:pt x="299" y="1"/>
                    <a:pt x="230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4674465" y="2745604"/>
              <a:ext cx="25635" cy="38215"/>
            </a:xfrm>
            <a:custGeom>
              <a:avLst/>
              <a:gdLst/>
              <a:ahLst/>
              <a:cxnLst/>
              <a:rect l="l" t="t" r="r" b="b"/>
              <a:pathLst>
                <a:path w="428" h="638" extrusionOk="0">
                  <a:moveTo>
                    <a:pt x="219" y="1"/>
                  </a:moveTo>
                  <a:cubicBezTo>
                    <a:pt x="179" y="1"/>
                    <a:pt x="140" y="21"/>
                    <a:pt x="120" y="60"/>
                  </a:cubicBezTo>
                  <a:cubicBezTo>
                    <a:pt x="50" y="169"/>
                    <a:pt x="0" y="299"/>
                    <a:pt x="0" y="428"/>
                  </a:cubicBezTo>
                  <a:cubicBezTo>
                    <a:pt x="0" y="538"/>
                    <a:pt x="100" y="637"/>
                    <a:pt x="209" y="637"/>
                  </a:cubicBezTo>
                  <a:lnTo>
                    <a:pt x="219" y="637"/>
                  </a:lnTo>
                  <a:cubicBezTo>
                    <a:pt x="328" y="637"/>
                    <a:pt x="428" y="538"/>
                    <a:pt x="428" y="418"/>
                  </a:cubicBezTo>
                  <a:cubicBezTo>
                    <a:pt x="428" y="289"/>
                    <a:pt x="368" y="169"/>
                    <a:pt x="308" y="60"/>
                  </a:cubicBezTo>
                  <a:cubicBezTo>
                    <a:pt x="289" y="21"/>
                    <a:pt x="249" y="1"/>
                    <a:pt x="219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4672668" y="2802206"/>
              <a:ext cx="25036" cy="28092"/>
            </a:xfrm>
            <a:custGeom>
              <a:avLst/>
              <a:gdLst/>
              <a:ahLst/>
              <a:cxnLst/>
              <a:rect l="l" t="t" r="r" b="b"/>
              <a:pathLst>
                <a:path w="418" h="469" extrusionOk="0">
                  <a:moveTo>
                    <a:pt x="279" y="0"/>
                  </a:moveTo>
                  <a:cubicBezTo>
                    <a:pt x="269" y="0"/>
                    <a:pt x="259" y="11"/>
                    <a:pt x="249" y="11"/>
                  </a:cubicBezTo>
                  <a:cubicBezTo>
                    <a:pt x="239" y="20"/>
                    <a:pt x="229" y="40"/>
                    <a:pt x="209" y="50"/>
                  </a:cubicBezTo>
                  <a:cubicBezTo>
                    <a:pt x="120" y="60"/>
                    <a:pt x="40" y="140"/>
                    <a:pt x="20" y="229"/>
                  </a:cubicBezTo>
                  <a:cubicBezTo>
                    <a:pt x="0" y="309"/>
                    <a:pt x="40" y="398"/>
                    <a:pt x="110" y="438"/>
                  </a:cubicBezTo>
                  <a:cubicBezTo>
                    <a:pt x="139" y="458"/>
                    <a:pt x="179" y="468"/>
                    <a:pt x="219" y="468"/>
                  </a:cubicBezTo>
                  <a:cubicBezTo>
                    <a:pt x="269" y="468"/>
                    <a:pt x="319" y="448"/>
                    <a:pt x="349" y="409"/>
                  </a:cubicBezTo>
                  <a:cubicBezTo>
                    <a:pt x="408" y="338"/>
                    <a:pt x="418" y="279"/>
                    <a:pt x="408" y="190"/>
                  </a:cubicBezTo>
                  <a:cubicBezTo>
                    <a:pt x="398" y="150"/>
                    <a:pt x="378" y="120"/>
                    <a:pt x="349" y="90"/>
                  </a:cubicBezTo>
                  <a:cubicBezTo>
                    <a:pt x="338" y="60"/>
                    <a:pt x="329" y="40"/>
                    <a:pt x="309" y="11"/>
                  </a:cubicBezTo>
                  <a:cubicBezTo>
                    <a:pt x="299" y="11"/>
                    <a:pt x="289" y="0"/>
                    <a:pt x="279" y="0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4630920" y="2782560"/>
              <a:ext cx="25096" cy="31626"/>
            </a:xfrm>
            <a:custGeom>
              <a:avLst/>
              <a:gdLst/>
              <a:ahLst/>
              <a:cxnLst/>
              <a:rect l="l" t="t" r="r" b="b"/>
              <a:pathLst>
                <a:path w="419" h="528" extrusionOk="0">
                  <a:moveTo>
                    <a:pt x="240" y="0"/>
                  </a:moveTo>
                  <a:cubicBezTo>
                    <a:pt x="170" y="0"/>
                    <a:pt x="100" y="40"/>
                    <a:pt x="91" y="140"/>
                  </a:cubicBezTo>
                  <a:lnTo>
                    <a:pt x="91" y="169"/>
                  </a:lnTo>
                  <a:cubicBezTo>
                    <a:pt x="61" y="219"/>
                    <a:pt x="51" y="219"/>
                    <a:pt x="31" y="269"/>
                  </a:cubicBezTo>
                  <a:cubicBezTo>
                    <a:pt x="1" y="339"/>
                    <a:pt x="1" y="418"/>
                    <a:pt x="61" y="478"/>
                  </a:cubicBezTo>
                  <a:cubicBezTo>
                    <a:pt x="91" y="518"/>
                    <a:pt x="140" y="527"/>
                    <a:pt x="180" y="527"/>
                  </a:cubicBezTo>
                  <a:cubicBezTo>
                    <a:pt x="230" y="527"/>
                    <a:pt x="270" y="507"/>
                    <a:pt x="310" y="478"/>
                  </a:cubicBezTo>
                  <a:cubicBezTo>
                    <a:pt x="419" y="388"/>
                    <a:pt x="389" y="239"/>
                    <a:pt x="379" y="129"/>
                  </a:cubicBezTo>
                  <a:cubicBezTo>
                    <a:pt x="379" y="40"/>
                    <a:pt x="310" y="0"/>
                    <a:pt x="240" y="0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4838281" y="3749466"/>
              <a:ext cx="19765" cy="51931"/>
            </a:xfrm>
            <a:custGeom>
              <a:avLst/>
              <a:gdLst/>
              <a:ahLst/>
              <a:cxnLst/>
              <a:rect l="l" t="t" r="r" b="b"/>
              <a:pathLst>
                <a:path w="330" h="867" extrusionOk="0">
                  <a:moveTo>
                    <a:pt x="230" y="1"/>
                  </a:moveTo>
                  <a:cubicBezTo>
                    <a:pt x="210" y="1"/>
                    <a:pt x="199" y="11"/>
                    <a:pt x="190" y="31"/>
                  </a:cubicBezTo>
                  <a:cubicBezTo>
                    <a:pt x="130" y="250"/>
                    <a:pt x="60" y="469"/>
                    <a:pt x="20" y="707"/>
                  </a:cubicBezTo>
                  <a:cubicBezTo>
                    <a:pt x="0" y="807"/>
                    <a:pt x="80" y="867"/>
                    <a:pt x="160" y="867"/>
                  </a:cubicBezTo>
                  <a:cubicBezTo>
                    <a:pt x="219" y="867"/>
                    <a:pt x="289" y="827"/>
                    <a:pt x="299" y="737"/>
                  </a:cubicBezTo>
                  <a:cubicBezTo>
                    <a:pt x="329" y="498"/>
                    <a:pt x="309" y="259"/>
                    <a:pt x="259" y="31"/>
                  </a:cubicBezTo>
                  <a:cubicBezTo>
                    <a:pt x="259" y="11"/>
                    <a:pt x="239" y="1"/>
                    <a:pt x="230" y="1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4864515" y="3779295"/>
              <a:ext cx="11979" cy="34022"/>
            </a:xfrm>
            <a:custGeom>
              <a:avLst/>
              <a:gdLst/>
              <a:ahLst/>
              <a:cxnLst/>
              <a:rect l="l" t="t" r="r" b="b"/>
              <a:pathLst>
                <a:path w="200" h="568" extrusionOk="0">
                  <a:moveTo>
                    <a:pt x="159" y="0"/>
                  </a:moveTo>
                  <a:cubicBezTo>
                    <a:pt x="139" y="0"/>
                    <a:pt x="119" y="20"/>
                    <a:pt x="119" y="40"/>
                  </a:cubicBezTo>
                  <a:cubicBezTo>
                    <a:pt x="119" y="190"/>
                    <a:pt x="110" y="349"/>
                    <a:pt x="30" y="478"/>
                  </a:cubicBezTo>
                  <a:cubicBezTo>
                    <a:pt x="0" y="528"/>
                    <a:pt x="50" y="568"/>
                    <a:pt x="90" y="568"/>
                  </a:cubicBezTo>
                  <a:cubicBezTo>
                    <a:pt x="119" y="568"/>
                    <a:pt x="139" y="557"/>
                    <a:pt x="150" y="528"/>
                  </a:cubicBezTo>
                  <a:cubicBezTo>
                    <a:pt x="199" y="369"/>
                    <a:pt x="189" y="199"/>
                    <a:pt x="189" y="40"/>
                  </a:cubicBezTo>
                  <a:cubicBezTo>
                    <a:pt x="189" y="20"/>
                    <a:pt x="170" y="0"/>
                    <a:pt x="159" y="0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4881167" y="3819246"/>
              <a:ext cx="13776" cy="21503"/>
            </a:xfrm>
            <a:custGeom>
              <a:avLst/>
              <a:gdLst/>
              <a:ahLst/>
              <a:cxnLst/>
              <a:rect l="l" t="t" r="r" b="b"/>
              <a:pathLst>
                <a:path w="230" h="359" extrusionOk="0">
                  <a:moveTo>
                    <a:pt x="170" y="0"/>
                  </a:moveTo>
                  <a:cubicBezTo>
                    <a:pt x="160" y="0"/>
                    <a:pt x="140" y="10"/>
                    <a:pt x="140" y="29"/>
                  </a:cubicBezTo>
                  <a:cubicBezTo>
                    <a:pt x="120" y="109"/>
                    <a:pt x="80" y="179"/>
                    <a:pt x="40" y="239"/>
                  </a:cubicBezTo>
                  <a:cubicBezTo>
                    <a:pt x="1" y="298"/>
                    <a:pt x="60" y="358"/>
                    <a:pt x="120" y="358"/>
                  </a:cubicBezTo>
                  <a:cubicBezTo>
                    <a:pt x="150" y="358"/>
                    <a:pt x="180" y="338"/>
                    <a:pt x="190" y="298"/>
                  </a:cubicBezTo>
                  <a:cubicBezTo>
                    <a:pt x="219" y="219"/>
                    <a:pt x="230" y="129"/>
                    <a:pt x="230" y="40"/>
                  </a:cubicBezTo>
                  <a:cubicBezTo>
                    <a:pt x="219" y="20"/>
                    <a:pt x="200" y="0"/>
                    <a:pt x="170" y="0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4229377" y="3791813"/>
              <a:ext cx="83494" cy="86432"/>
            </a:xfrm>
            <a:custGeom>
              <a:avLst/>
              <a:gdLst/>
              <a:ahLst/>
              <a:cxnLst/>
              <a:rect l="l" t="t" r="r" b="b"/>
              <a:pathLst>
                <a:path w="1394" h="1443" extrusionOk="0">
                  <a:moveTo>
                    <a:pt x="1284" y="0"/>
                  </a:moveTo>
                  <a:cubicBezTo>
                    <a:pt x="1274" y="0"/>
                    <a:pt x="1264" y="10"/>
                    <a:pt x="1264" y="10"/>
                  </a:cubicBezTo>
                  <a:cubicBezTo>
                    <a:pt x="1105" y="209"/>
                    <a:pt x="926" y="378"/>
                    <a:pt x="747" y="557"/>
                  </a:cubicBezTo>
                  <a:cubicBezTo>
                    <a:pt x="548" y="746"/>
                    <a:pt x="239" y="896"/>
                    <a:pt x="91" y="1134"/>
                  </a:cubicBezTo>
                  <a:cubicBezTo>
                    <a:pt x="1" y="1283"/>
                    <a:pt x="130" y="1442"/>
                    <a:pt x="279" y="1442"/>
                  </a:cubicBezTo>
                  <a:lnTo>
                    <a:pt x="339" y="1442"/>
                  </a:lnTo>
                  <a:cubicBezTo>
                    <a:pt x="628" y="1363"/>
                    <a:pt x="896" y="1025"/>
                    <a:pt x="1075" y="796"/>
                  </a:cubicBezTo>
                  <a:cubicBezTo>
                    <a:pt x="1234" y="587"/>
                    <a:pt x="1393" y="299"/>
                    <a:pt x="1304" y="20"/>
                  </a:cubicBezTo>
                  <a:cubicBezTo>
                    <a:pt x="1304" y="10"/>
                    <a:pt x="1294" y="0"/>
                    <a:pt x="1284" y="0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4272262" y="3869858"/>
              <a:ext cx="31684" cy="36957"/>
            </a:xfrm>
            <a:custGeom>
              <a:avLst/>
              <a:gdLst/>
              <a:ahLst/>
              <a:cxnLst/>
              <a:rect l="l" t="t" r="r" b="b"/>
              <a:pathLst>
                <a:path w="529" h="617" extrusionOk="0">
                  <a:moveTo>
                    <a:pt x="458" y="0"/>
                  </a:moveTo>
                  <a:cubicBezTo>
                    <a:pt x="449" y="0"/>
                    <a:pt x="439" y="10"/>
                    <a:pt x="439" y="20"/>
                  </a:cubicBezTo>
                  <a:cubicBezTo>
                    <a:pt x="419" y="50"/>
                    <a:pt x="359" y="90"/>
                    <a:pt x="330" y="119"/>
                  </a:cubicBezTo>
                  <a:cubicBezTo>
                    <a:pt x="299" y="150"/>
                    <a:pt x="270" y="190"/>
                    <a:pt x="230" y="209"/>
                  </a:cubicBezTo>
                  <a:cubicBezTo>
                    <a:pt x="151" y="279"/>
                    <a:pt x="51" y="318"/>
                    <a:pt x="21" y="428"/>
                  </a:cubicBezTo>
                  <a:cubicBezTo>
                    <a:pt x="1" y="528"/>
                    <a:pt x="71" y="617"/>
                    <a:pt x="160" y="617"/>
                  </a:cubicBezTo>
                  <a:lnTo>
                    <a:pt x="170" y="617"/>
                  </a:lnTo>
                  <a:cubicBezTo>
                    <a:pt x="310" y="617"/>
                    <a:pt x="389" y="497"/>
                    <a:pt x="449" y="378"/>
                  </a:cubicBezTo>
                  <a:cubicBezTo>
                    <a:pt x="469" y="329"/>
                    <a:pt x="489" y="269"/>
                    <a:pt x="509" y="219"/>
                  </a:cubicBezTo>
                  <a:cubicBezTo>
                    <a:pt x="509" y="199"/>
                    <a:pt x="528" y="159"/>
                    <a:pt x="518" y="139"/>
                  </a:cubicBezTo>
                  <a:cubicBezTo>
                    <a:pt x="518" y="100"/>
                    <a:pt x="498" y="70"/>
                    <a:pt x="498" y="30"/>
                  </a:cubicBezTo>
                  <a:cubicBezTo>
                    <a:pt x="498" y="10"/>
                    <a:pt x="478" y="0"/>
                    <a:pt x="458" y="0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4287176" y="3915140"/>
              <a:ext cx="22101" cy="26894"/>
            </a:xfrm>
            <a:custGeom>
              <a:avLst/>
              <a:gdLst/>
              <a:ahLst/>
              <a:cxnLst/>
              <a:rect l="l" t="t" r="r" b="b"/>
              <a:pathLst>
                <a:path w="369" h="449" extrusionOk="0">
                  <a:moveTo>
                    <a:pt x="309" y="0"/>
                  </a:moveTo>
                  <a:cubicBezTo>
                    <a:pt x="299" y="0"/>
                    <a:pt x="289" y="0"/>
                    <a:pt x="279" y="10"/>
                  </a:cubicBezTo>
                  <a:cubicBezTo>
                    <a:pt x="240" y="60"/>
                    <a:pt x="200" y="80"/>
                    <a:pt x="150" y="100"/>
                  </a:cubicBezTo>
                  <a:cubicBezTo>
                    <a:pt x="61" y="139"/>
                    <a:pt x="21" y="229"/>
                    <a:pt x="11" y="318"/>
                  </a:cubicBezTo>
                  <a:cubicBezTo>
                    <a:pt x="1" y="408"/>
                    <a:pt x="81" y="448"/>
                    <a:pt x="150" y="448"/>
                  </a:cubicBezTo>
                  <a:cubicBezTo>
                    <a:pt x="170" y="448"/>
                    <a:pt x="200" y="448"/>
                    <a:pt x="220" y="438"/>
                  </a:cubicBezTo>
                  <a:cubicBezTo>
                    <a:pt x="359" y="369"/>
                    <a:pt x="369" y="189"/>
                    <a:pt x="369" y="50"/>
                  </a:cubicBezTo>
                  <a:cubicBezTo>
                    <a:pt x="369" y="20"/>
                    <a:pt x="339" y="0"/>
                    <a:pt x="309" y="0"/>
                  </a:cubicBezTo>
                  <a:close/>
                </a:path>
              </a:pathLst>
            </a:custGeom>
            <a:solidFill>
              <a:srgbClr val="99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4373008" y="1471369"/>
              <a:ext cx="313970" cy="327160"/>
            </a:xfrm>
            <a:custGeom>
              <a:avLst/>
              <a:gdLst/>
              <a:ahLst/>
              <a:cxnLst/>
              <a:rect l="l" t="t" r="r" b="b"/>
              <a:pathLst>
                <a:path w="5242" h="5462" extrusionOk="0">
                  <a:moveTo>
                    <a:pt x="5161" y="0"/>
                  </a:moveTo>
                  <a:cubicBezTo>
                    <a:pt x="5134" y="0"/>
                    <a:pt x="5110" y="19"/>
                    <a:pt x="5103" y="48"/>
                  </a:cubicBezTo>
                  <a:cubicBezTo>
                    <a:pt x="5103" y="48"/>
                    <a:pt x="5063" y="157"/>
                    <a:pt x="4983" y="346"/>
                  </a:cubicBezTo>
                  <a:cubicBezTo>
                    <a:pt x="4904" y="535"/>
                    <a:pt x="4775" y="804"/>
                    <a:pt x="4616" y="1122"/>
                  </a:cubicBezTo>
                  <a:cubicBezTo>
                    <a:pt x="4446" y="1441"/>
                    <a:pt x="4238" y="1799"/>
                    <a:pt x="3999" y="2177"/>
                  </a:cubicBezTo>
                  <a:cubicBezTo>
                    <a:pt x="3880" y="2356"/>
                    <a:pt x="3750" y="2544"/>
                    <a:pt x="3611" y="2734"/>
                  </a:cubicBezTo>
                  <a:cubicBezTo>
                    <a:pt x="3471" y="2922"/>
                    <a:pt x="3312" y="3101"/>
                    <a:pt x="3163" y="3280"/>
                  </a:cubicBezTo>
                  <a:cubicBezTo>
                    <a:pt x="3084" y="3370"/>
                    <a:pt x="3004" y="3459"/>
                    <a:pt x="2925" y="3539"/>
                  </a:cubicBezTo>
                  <a:cubicBezTo>
                    <a:pt x="2845" y="3629"/>
                    <a:pt x="2766" y="3709"/>
                    <a:pt x="2676" y="3788"/>
                  </a:cubicBezTo>
                  <a:cubicBezTo>
                    <a:pt x="2507" y="3947"/>
                    <a:pt x="2337" y="4096"/>
                    <a:pt x="2169" y="4235"/>
                  </a:cubicBezTo>
                  <a:cubicBezTo>
                    <a:pt x="1990" y="4365"/>
                    <a:pt x="1820" y="4494"/>
                    <a:pt x="1652" y="4604"/>
                  </a:cubicBezTo>
                  <a:cubicBezTo>
                    <a:pt x="1482" y="4713"/>
                    <a:pt x="1313" y="4812"/>
                    <a:pt x="1154" y="4892"/>
                  </a:cubicBezTo>
                  <a:cubicBezTo>
                    <a:pt x="995" y="4971"/>
                    <a:pt x="845" y="5031"/>
                    <a:pt x="716" y="5091"/>
                  </a:cubicBezTo>
                  <a:cubicBezTo>
                    <a:pt x="587" y="5150"/>
                    <a:pt x="467" y="5190"/>
                    <a:pt x="368" y="5230"/>
                  </a:cubicBezTo>
                  <a:cubicBezTo>
                    <a:pt x="179" y="5290"/>
                    <a:pt x="60" y="5329"/>
                    <a:pt x="60" y="5329"/>
                  </a:cubicBezTo>
                  <a:cubicBezTo>
                    <a:pt x="20" y="5340"/>
                    <a:pt x="0" y="5369"/>
                    <a:pt x="10" y="5409"/>
                  </a:cubicBezTo>
                  <a:cubicBezTo>
                    <a:pt x="18" y="5442"/>
                    <a:pt x="48" y="5462"/>
                    <a:pt x="80" y="5462"/>
                  </a:cubicBezTo>
                  <a:cubicBezTo>
                    <a:pt x="87" y="5462"/>
                    <a:pt x="93" y="5461"/>
                    <a:pt x="100" y="5459"/>
                  </a:cubicBezTo>
                  <a:cubicBezTo>
                    <a:pt x="100" y="5459"/>
                    <a:pt x="209" y="5429"/>
                    <a:pt x="418" y="5380"/>
                  </a:cubicBezTo>
                  <a:cubicBezTo>
                    <a:pt x="518" y="5349"/>
                    <a:pt x="646" y="5310"/>
                    <a:pt x="786" y="5270"/>
                  </a:cubicBezTo>
                  <a:cubicBezTo>
                    <a:pt x="925" y="5210"/>
                    <a:pt x="1084" y="5161"/>
                    <a:pt x="1243" y="5071"/>
                  </a:cubicBezTo>
                  <a:cubicBezTo>
                    <a:pt x="1413" y="5002"/>
                    <a:pt x="1592" y="4902"/>
                    <a:pt x="1771" y="4792"/>
                  </a:cubicBezTo>
                  <a:cubicBezTo>
                    <a:pt x="1950" y="4683"/>
                    <a:pt x="2129" y="4564"/>
                    <a:pt x="2318" y="4425"/>
                  </a:cubicBezTo>
                  <a:cubicBezTo>
                    <a:pt x="2497" y="4285"/>
                    <a:pt x="2676" y="4136"/>
                    <a:pt x="2855" y="3967"/>
                  </a:cubicBezTo>
                  <a:cubicBezTo>
                    <a:pt x="2945" y="3888"/>
                    <a:pt x="3024" y="3808"/>
                    <a:pt x="3113" y="3718"/>
                  </a:cubicBezTo>
                  <a:cubicBezTo>
                    <a:pt x="3193" y="3629"/>
                    <a:pt x="3272" y="3539"/>
                    <a:pt x="3362" y="3450"/>
                  </a:cubicBezTo>
                  <a:cubicBezTo>
                    <a:pt x="3522" y="3271"/>
                    <a:pt x="3670" y="3081"/>
                    <a:pt x="3810" y="2883"/>
                  </a:cubicBezTo>
                  <a:cubicBezTo>
                    <a:pt x="3949" y="2694"/>
                    <a:pt x="4088" y="2495"/>
                    <a:pt x="4207" y="2306"/>
                  </a:cubicBezTo>
                  <a:cubicBezTo>
                    <a:pt x="4327" y="2117"/>
                    <a:pt x="4437" y="1928"/>
                    <a:pt x="4536" y="1739"/>
                  </a:cubicBezTo>
                  <a:cubicBezTo>
                    <a:pt x="4636" y="1560"/>
                    <a:pt x="4725" y="1381"/>
                    <a:pt x="4804" y="1222"/>
                  </a:cubicBezTo>
                  <a:cubicBezTo>
                    <a:pt x="4954" y="893"/>
                    <a:pt x="5063" y="605"/>
                    <a:pt x="5133" y="406"/>
                  </a:cubicBezTo>
                  <a:cubicBezTo>
                    <a:pt x="5202" y="207"/>
                    <a:pt x="5232" y="88"/>
                    <a:pt x="5232" y="88"/>
                  </a:cubicBezTo>
                  <a:cubicBezTo>
                    <a:pt x="5242" y="58"/>
                    <a:pt x="5222" y="18"/>
                    <a:pt x="5193" y="8"/>
                  </a:cubicBezTo>
                  <a:cubicBezTo>
                    <a:pt x="5182" y="3"/>
                    <a:pt x="5171" y="0"/>
                    <a:pt x="5161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4290770" y="1483288"/>
              <a:ext cx="318222" cy="309311"/>
            </a:xfrm>
            <a:custGeom>
              <a:avLst/>
              <a:gdLst/>
              <a:ahLst/>
              <a:cxnLst/>
              <a:rect l="l" t="t" r="r" b="b"/>
              <a:pathLst>
                <a:path w="5313" h="5164" extrusionOk="0">
                  <a:moveTo>
                    <a:pt x="5235" y="0"/>
                  </a:moveTo>
                  <a:cubicBezTo>
                    <a:pt x="5209" y="0"/>
                    <a:pt x="5180" y="19"/>
                    <a:pt x="5173" y="48"/>
                  </a:cubicBezTo>
                  <a:cubicBezTo>
                    <a:pt x="5173" y="48"/>
                    <a:pt x="5163" y="68"/>
                    <a:pt x="5143" y="117"/>
                  </a:cubicBezTo>
                  <a:cubicBezTo>
                    <a:pt x="5113" y="167"/>
                    <a:pt x="5083" y="237"/>
                    <a:pt x="5043" y="327"/>
                  </a:cubicBezTo>
                  <a:cubicBezTo>
                    <a:pt x="4954" y="506"/>
                    <a:pt x="4815" y="754"/>
                    <a:pt x="4636" y="1052"/>
                  </a:cubicBezTo>
                  <a:cubicBezTo>
                    <a:pt x="4546" y="1191"/>
                    <a:pt x="4447" y="1351"/>
                    <a:pt x="4337" y="1510"/>
                  </a:cubicBezTo>
                  <a:lnTo>
                    <a:pt x="4158" y="1749"/>
                  </a:lnTo>
                  <a:cubicBezTo>
                    <a:pt x="4088" y="1828"/>
                    <a:pt x="4029" y="1918"/>
                    <a:pt x="3960" y="1998"/>
                  </a:cubicBezTo>
                  <a:cubicBezTo>
                    <a:pt x="3830" y="2166"/>
                    <a:pt x="3681" y="2325"/>
                    <a:pt x="3531" y="2495"/>
                  </a:cubicBezTo>
                  <a:lnTo>
                    <a:pt x="3293" y="2734"/>
                  </a:lnTo>
                  <a:cubicBezTo>
                    <a:pt x="3213" y="2813"/>
                    <a:pt x="3134" y="2882"/>
                    <a:pt x="3054" y="2962"/>
                  </a:cubicBezTo>
                  <a:cubicBezTo>
                    <a:pt x="2974" y="3042"/>
                    <a:pt x="2885" y="3121"/>
                    <a:pt x="2795" y="3191"/>
                  </a:cubicBezTo>
                  <a:lnTo>
                    <a:pt x="2666" y="3300"/>
                  </a:lnTo>
                  <a:lnTo>
                    <a:pt x="2636" y="3330"/>
                  </a:lnTo>
                  <a:lnTo>
                    <a:pt x="2627" y="3340"/>
                  </a:lnTo>
                  <a:lnTo>
                    <a:pt x="2607" y="3350"/>
                  </a:lnTo>
                  <a:lnTo>
                    <a:pt x="2537" y="3410"/>
                  </a:lnTo>
                  <a:cubicBezTo>
                    <a:pt x="2358" y="3539"/>
                    <a:pt x="2179" y="3689"/>
                    <a:pt x="2010" y="3808"/>
                  </a:cubicBezTo>
                  <a:cubicBezTo>
                    <a:pt x="1831" y="3927"/>
                    <a:pt x="1672" y="4056"/>
                    <a:pt x="1502" y="4166"/>
                  </a:cubicBezTo>
                  <a:cubicBezTo>
                    <a:pt x="1343" y="4275"/>
                    <a:pt x="1194" y="4374"/>
                    <a:pt x="1045" y="4464"/>
                  </a:cubicBezTo>
                  <a:cubicBezTo>
                    <a:pt x="757" y="4643"/>
                    <a:pt x="508" y="4792"/>
                    <a:pt x="329" y="4882"/>
                  </a:cubicBezTo>
                  <a:cubicBezTo>
                    <a:pt x="149" y="4982"/>
                    <a:pt x="50" y="5031"/>
                    <a:pt x="50" y="5031"/>
                  </a:cubicBezTo>
                  <a:cubicBezTo>
                    <a:pt x="21" y="5041"/>
                    <a:pt x="1" y="5081"/>
                    <a:pt x="21" y="5121"/>
                  </a:cubicBezTo>
                  <a:cubicBezTo>
                    <a:pt x="28" y="5145"/>
                    <a:pt x="57" y="5163"/>
                    <a:pt x="89" y="5163"/>
                  </a:cubicBezTo>
                  <a:cubicBezTo>
                    <a:pt x="96" y="5163"/>
                    <a:pt x="103" y="5162"/>
                    <a:pt x="110" y="5161"/>
                  </a:cubicBezTo>
                  <a:cubicBezTo>
                    <a:pt x="110" y="5161"/>
                    <a:pt x="219" y="5121"/>
                    <a:pt x="399" y="5031"/>
                  </a:cubicBezTo>
                  <a:cubicBezTo>
                    <a:pt x="498" y="4991"/>
                    <a:pt x="607" y="4932"/>
                    <a:pt x="726" y="4872"/>
                  </a:cubicBezTo>
                  <a:cubicBezTo>
                    <a:pt x="856" y="4803"/>
                    <a:pt x="995" y="4733"/>
                    <a:pt x="1144" y="4643"/>
                  </a:cubicBezTo>
                  <a:cubicBezTo>
                    <a:pt x="1303" y="4564"/>
                    <a:pt x="1462" y="4454"/>
                    <a:pt x="1632" y="4355"/>
                  </a:cubicBezTo>
                  <a:cubicBezTo>
                    <a:pt x="1801" y="4255"/>
                    <a:pt x="1980" y="4126"/>
                    <a:pt x="2159" y="4007"/>
                  </a:cubicBezTo>
                  <a:cubicBezTo>
                    <a:pt x="2338" y="3887"/>
                    <a:pt x="2507" y="3748"/>
                    <a:pt x="2696" y="3609"/>
                  </a:cubicBezTo>
                  <a:lnTo>
                    <a:pt x="2756" y="3559"/>
                  </a:lnTo>
                  <a:lnTo>
                    <a:pt x="2775" y="3549"/>
                  </a:lnTo>
                  <a:lnTo>
                    <a:pt x="2795" y="3529"/>
                  </a:lnTo>
                  <a:lnTo>
                    <a:pt x="2826" y="3499"/>
                  </a:lnTo>
                  <a:lnTo>
                    <a:pt x="2965" y="3390"/>
                  </a:lnTo>
                  <a:cubicBezTo>
                    <a:pt x="3054" y="3311"/>
                    <a:pt x="3144" y="3241"/>
                    <a:pt x="3223" y="3161"/>
                  </a:cubicBezTo>
                  <a:cubicBezTo>
                    <a:pt x="3313" y="3081"/>
                    <a:pt x="3402" y="3002"/>
                    <a:pt x="3482" y="2922"/>
                  </a:cubicBezTo>
                  <a:cubicBezTo>
                    <a:pt x="3562" y="2833"/>
                    <a:pt x="3641" y="2754"/>
                    <a:pt x="3721" y="2664"/>
                  </a:cubicBezTo>
                  <a:cubicBezTo>
                    <a:pt x="3870" y="2495"/>
                    <a:pt x="4019" y="2325"/>
                    <a:pt x="4158" y="2146"/>
                  </a:cubicBezTo>
                  <a:cubicBezTo>
                    <a:pt x="4298" y="1978"/>
                    <a:pt x="4417" y="1808"/>
                    <a:pt x="4526" y="1639"/>
                  </a:cubicBezTo>
                  <a:cubicBezTo>
                    <a:pt x="4636" y="1470"/>
                    <a:pt x="4735" y="1311"/>
                    <a:pt x="4824" y="1152"/>
                  </a:cubicBezTo>
                  <a:cubicBezTo>
                    <a:pt x="4994" y="853"/>
                    <a:pt x="5113" y="585"/>
                    <a:pt x="5193" y="396"/>
                  </a:cubicBezTo>
                  <a:cubicBezTo>
                    <a:pt x="5233" y="296"/>
                    <a:pt x="5253" y="227"/>
                    <a:pt x="5272" y="177"/>
                  </a:cubicBezTo>
                  <a:cubicBezTo>
                    <a:pt x="5292" y="117"/>
                    <a:pt x="5302" y="97"/>
                    <a:pt x="5302" y="97"/>
                  </a:cubicBezTo>
                  <a:cubicBezTo>
                    <a:pt x="5312" y="58"/>
                    <a:pt x="5292" y="18"/>
                    <a:pt x="5262" y="8"/>
                  </a:cubicBezTo>
                  <a:cubicBezTo>
                    <a:pt x="5254" y="3"/>
                    <a:pt x="5245" y="0"/>
                    <a:pt x="5235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4231772" y="1447231"/>
              <a:ext cx="324152" cy="350640"/>
            </a:xfrm>
            <a:custGeom>
              <a:avLst/>
              <a:gdLst/>
              <a:ahLst/>
              <a:cxnLst/>
              <a:rect l="l" t="t" r="r" b="b"/>
              <a:pathLst>
                <a:path w="5412" h="5854" extrusionOk="0">
                  <a:moveTo>
                    <a:pt x="5337" y="1"/>
                  </a:moveTo>
                  <a:cubicBezTo>
                    <a:pt x="5310" y="1"/>
                    <a:pt x="5281" y="20"/>
                    <a:pt x="5272" y="53"/>
                  </a:cubicBezTo>
                  <a:lnTo>
                    <a:pt x="5243" y="142"/>
                  </a:lnTo>
                  <a:cubicBezTo>
                    <a:pt x="5233" y="192"/>
                    <a:pt x="5203" y="272"/>
                    <a:pt x="5163" y="381"/>
                  </a:cubicBezTo>
                  <a:cubicBezTo>
                    <a:pt x="5124" y="480"/>
                    <a:pt x="5073" y="600"/>
                    <a:pt x="5004" y="739"/>
                  </a:cubicBezTo>
                  <a:cubicBezTo>
                    <a:pt x="4945" y="878"/>
                    <a:pt x="4865" y="1028"/>
                    <a:pt x="4765" y="1187"/>
                  </a:cubicBezTo>
                  <a:cubicBezTo>
                    <a:pt x="4715" y="1267"/>
                    <a:pt x="4666" y="1356"/>
                    <a:pt x="4606" y="1435"/>
                  </a:cubicBezTo>
                  <a:cubicBezTo>
                    <a:pt x="4547" y="1515"/>
                    <a:pt x="4487" y="1605"/>
                    <a:pt x="4427" y="1684"/>
                  </a:cubicBezTo>
                  <a:cubicBezTo>
                    <a:pt x="4357" y="1774"/>
                    <a:pt x="4288" y="1853"/>
                    <a:pt x="4218" y="1943"/>
                  </a:cubicBezTo>
                  <a:cubicBezTo>
                    <a:pt x="4138" y="2023"/>
                    <a:pt x="4069" y="2112"/>
                    <a:pt x="3979" y="2191"/>
                  </a:cubicBezTo>
                  <a:cubicBezTo>
                    <a:pt x="3900" y="2271"/>
                    <a:pt x="3811" y="2351"/>
                    <a:pt x="3721" y="2440"/>
                  </a:cubicBezTo>
                  <a:cubicBezTo>
                    <a:pt x="3632" y="2510"/>
                    <a:pt x="3542" y="2589"/>
                    <a:pt x="3442" y="2669"/>
                  </a:cubicBezTo>
                  <a:lnTo>
                    <a:pt x="3144" y="2878"/>
                  </a:lnTo>
                  <a:cubicBezTo>
                    <a:pt x="3035" y="2947"/>
                    <a:pt x="2925" y="3007"/>
                    <a:pt x="2825" y="3067"/>
                  </a:cubicBezTo>
                  <a:cubicBezTo>
                    <a:pt x="2607" y="3196"/>
                    <a:pt x="2378" y="3316"/>
                    <a:pt x="2159" y="3435"/>
                  </a:cubicBezTo>
                  <a:cubicBezTo>
                    <a:pt x="1941" y="3544"/>
                    <a:pt x="1722" y="3664"/>
                    <a:pt x="1503" y="3773"/>
                  </a:cubicBezTo>
                  <a:cubicBezTo>
                    <a:pt x="1294" y="3882"/>
                    <a:pt x="1095" y="4012"/>
                    <a:pt x="906" y="4131"/>
                  </a:cubicBezTo>
                  <a:cubicBezTo>
                    <a:pt x="727" y="4260"/>
                    <a:pt x="558" y="4400"/>
                    <a:pt x="418" y="4549"/>
                  </a:cubicBezTo>
                  <a:cubicBezTo>
                    <a:pt x="289" y="4698"/>
                    <a:pt x="180" y="4857"/>
                    <a:pt x="120" y="5016"/>
                  </a:cubicBezTo>
                  <a:cubicBezTo>
                    <a:pt x="90" y="5086"/>
                    <a:pt x="71" y="5166"/>
                    <a:pt x="51" y="5235"/>
                  </a:cubicBezTo>
                  <a:cubicBezTo>
                    <a:pt x="31" y="5305"/>
                    <a:pt x="31" y="5365"/>
                    <a:pt x="20" y="5424"/>
                  </a:cubicBezTo>
                  <a:cubicBezTo>
                    <a:pt x="1" y="5534"/>
                    <a:pt x="1" y="5633"/>
                    <a:pt x="1" y="5693"/>
                  </a:cubicBezTo>
                  <a:lnTo>
                    <a:pt x="1" y="5783"/>
                  </a:lnTo>
                  <a:cubicBezTo>
                    <a:pt x="1" y="5822"/>
                    <a:pt x="31" y="5852"/>
                    <a:pt x="60" y="5852"/>
                  </a:cubicBezTo>
                  <a:cubicBezTo>
                    <a:pt x="66" y="5853"/>
                    <a:pt x="71" y="5854"/>
                    <a:pt x="76" y="5854"/>
                  </a:cubicBezTo>
                  <a:cubicBezTo>
                    <a:pt x="110" y="5854"/>
                    <a:pt x="140" y="5827"/>
                    <a:pt x="140" y="5792"/>
                  </a:cubicBezTo>
                  <a:lnTo>
                    <a:pt x="140" y="5783"/>
                  </a:lnTo>
                  <a:cubicBezTo>
                    <a:pt x="140" y="5783"/>
                    <a:pt x="140" y="5752"/>
                    <a:pt x="150" y="5693"/>
                  </a:cubicBezTo>
                  <a:cubicBezTo>
                    <a:pt x="150" y="5643"/>
                    <a:pt x="160" y="5553"/>
                    <a:pt x="180" y="5454"/>
                  </a:cubicBezTo>
                  <a:cubicBezTo>
                    <a:pt x="190" y="5394"/>
                    <a:pt x="199" y="5335"/>
                    <a:pt x="219" y="5275"/>
                  </a:cubicBezTo>
                  <a:cubicBezTo>
                    <a:pt x="239" y="5215"/>
                    <a:pt x="259" y="5156"/>
                    <a:pt x="289" y="5086"/>
                  </a:cubicBezTo>
                  <a:cubicBezTo>
                    <a:pt x="349" y="4957"/>
                    <a:pt x="449" y="4828"/>
                    <a:pt x="568" y="4688"/>
                  </a:cubicBezTo>
                  <a:cubicBezTo>
                    <a:pt x="697" y="4559"/>
                    <a:pt x="856" y="4439"/>
                    <a:pt x="1035" y="4320"/>
                  </a:cubicBezTo>
                  <a:cubicBezTo>
                    <a:pt x="1214" y="4211"/>
                    <a:pt x="1413" y="4101"/>
                    <a:pt x="1622" y="3992"/>
                  </a:cubicBezTo>
                  <a:cubicBezTo>
                    <a:pt x="1831" y="3882"/>
                    <a:pt x="2050" y="3773"/>
                    <a:pt x="2279" y="3654"/>
                  </a:cubicBezTo>
                  <a:cubicBezTo>
                    <a:pt x="2498" y="3535"/>
                    <a:pt x="2726" y="3425"/>
                    <a:pt x="2955" y="3296"/>
                  </a:cubicBezTo>
                  <a:cubicBezTo>
                    <a:pt x="3064" y="3236"/>
                    <a:pt x="3174" y="3166"/>
                    <a:pt x="3283" y="3097"/>
                  </a:cubicBezTo>
                  <a:cubicBezTo>
                    <a:pt x="3393" y="3017"/>
                    <a:pt x="3492" y="2947"/>
                    <a:pt x="3601" y="2868"/>
                  </a:cubicBezTo>
                  <a:cubicBezTo>
                    <a:pt x="3701" y="2788"/>
                    <a:pt x="3791" y="2709"/>
                    <a:pt x="3890" y="2619"/>
                  </a:cubicBezTo>
                  <a:cubicBezTo>
                    <a:pt x="3979" y="2540"/>
                    <a:pt x="4069" y="2450"/>
                    <a:pt x="4158" y="2361"/>
                  </a:cubicBezTo>
                  <a:cubicBezTo>
                    <a:pt x="4248" y="2281"/>
                    <a:pt x="4317" y="2182"/>
                    <a:pt x="4397" y="2102"/>
                  </a:cubicBezTo>
                  <a:cubicBezTo>
                    <a:pt x="4477" y="2003"/>
                    <a:pt x="4547" y="1913"/>
                    <a:pt x="4606" y="1824"/>
                  </a:cubicBezTo>
                  <a:cubicBezTo>
                    <a:pt x="4676" y="1734"/>
                    <a:pt x="4735" y="1645"/>
                    <a:pt x="4795" y="1555"/>
                  </a:cubicBezTo>
                  <a:cubicBezTo>
                    <a:pt x="4845" y="1466"/>
                    <a:pt x="4894" y="1376"/>
                    <a:pt x="4945" y="1296"/>
                  </a:cubicBezTo>
                  <a:cubicBezTo>
                    <a:pt x="4994" y="1207"/>
                    <a:pt x="5034" y="1127"/>
                    <a:pt x="5073" y="1048"/>
                  </a:cubicBezTo>
                  <a:cubicBezTo>
                    <a:pt x="5113" y="968"/>
                    <a:pt x="5143" y="889"/>
                    <a:pt x="5183" y="819"/>
                  </a:cubicBezTo>
                  <a:cubicBezTo>
                    <a:pt x="5243" y="670"/>
                    <a:pt x="5283" y="540"/>
                    <a:pt x="5322" y="431"/>
                  </a:cubicBezTo>
                  <a:cubicBezTo>
                    <a:pt x="5352" y="321"/>
                    <a:pt x="5372" y="232"/>
                    <a:pt x="5392" y="173"/>
                  </a:cubicBezTo>
                  <a:cubicBezTo>
                    <a:pt x="5402" y="113"/>
                    <a:pt x="5412" y="83"/>
                    <a:pt x="5412" y="83"/>
                  </a:cubicBezTo>
                  <a:cubicBezTo>
                    <a:pt x="5412" y="43"/>
                    <a:pt x="5392" y="13"/>
                    <a:pt x="5352" y="3"/>
                  </a:cubicBezTo>
                  <a:cubicBezTo>
                    <a:pt x="5347" y="1"/>
                    <a:pt x="5342" y="1"/>
                    <a:pt x="5337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4728072" y="1481192"/>
              <a:ext cx="274139" cy="261333"/>
            </a:xfrm>
            <a:custGeom>
              <a:avLst/>
              <a:gdLst/>
              <a:ahLst/>
              <a:cxnLst/>
              <a:rect l="l" t="t" r="r" b="b"/>
              <a:pathLst>
                <a:path w="4577" h="4363" extrusionOk="0">
                  <a:moveTo>
                    <a:pt x="77" y="1"/>
                  </a:moveTo>
                  <a:cubicBezTo>
                    <a:pt x="71" y="1"/>
                    <a:pt x="66" y="2"/>
                    <a:pt x="60" y="3"/>
                  </a:cubicBezTo>
                  <a:cubicBezTo>
                    <a:pt x="21" y="23"/>
                    <a:pt x="1" y="53"/>
                    <a:pt x="10" y="93"/>
                  </a:cubicBezTo>
                  <a:cubicBezTo>
                    <a:pt x="10" y="93"/>
                    <a:pt x="21" y="123"/>
                    <a:pt x="30" y="163"/>
                  </a:cubicBezTo>
                  <a:cubicBezTo>
                    <a:pt x="50" y="212"/>
                    <a:pt x="70" y="272"/>
                    <a:pt x="100" y="351"/>
                  </a:cubicBezTo>
                  <a:cubicBezTo>
                    <a:pt x="130" y="441"/>
                    <a:pt x="180" y="541"/>
                    <a:pt x="219" y="650"/>
                  </a:cubicBezTo>
                  <a:cubicBezTo>
                    <a:pt x="279" y="759"/>
                    <a:pt x="329" y="888"/>
                    <a:pt x="399" y="1018"/>
                  </a:cubicBezTo>
                  <a:cubicBezTo>
                    <a:pt x="438" y="1087"/>
                    <a:pt x="468" y="1157"/>
                    <a:pt x="508" y="1226"/>
                  </a:cubicBezTo>
                  <a:cubicBezTo>
                    <a:pt x="547" y="1297"/>
                    <a:pt x="597" y="1376"/>
                    <a:pt x="637" y="1445"/>
                  </a:cubicBezTo>
                  <a:cubicBezTo>
                    <a:pt x="717" y="1595"/>
                    <a:pt x="826" y="1744"/>
                    <a:pt x="936" y="1903"/>
                  </a:cubicBezTo>
                  <a:cubicBezTo>
                    <a:pt x="1045" y="2052"/>
                    <a:pt x="1164" y="2212"/>
                    <a:pt x="1294" y="2360"/>
                  </a:cubicBezTo>
                  <a:cubicBezTo>
                    <a:pt x="1423" y="2510"/>
                    <a:pt x="1542" y="2669"/>
                    <a:pt x="1701" y="2808"/>
                  </a:cubicBezTo>
                  <a:lnTo>
                    <a:pt x="1910" y="3017"/>
                  </a:lnTo>
                  <a:cubicBezTo>
                    <a:pt x="1990" y="3087"/>
                    <a:pt x="2070" y="3147"/>
                    <a:pt x="2149" y="3216"/>
                  </a:cubicBezTo>
                  <a:cubicBezTo>
                    <a:pt x="2218" y="3276"/>
                    <a:pt x="2298" y="3335"/>
                    <a:pt x="2378" y="3395"/>
                  </a:cubicBezTo>
                  <a:cubicBezTo>
                    <a:pt x="2457" y="3455"/>
                    <a:pt x="2537" y="3505"/>
                    <a:pt x="2616" y="3564"/>
                  </a:cubicBezTo>
                  <a:cubicBezTo>
                    <a:pt x="2696" y="3614"/>
                    <a:pt x="2766" y="3673"/>
                    <a:pt x="2845" y="3713"/>
                  </a:cubicBezTo>
                  <a:cubicBezTo>
                    <a:pt x="2925" y="3753"/>
                    <a:pt x="3005" y="3803"/>
                    <a:pt x="3084" y="3843"/>
                  </a:cubicBezTo>
                  <a:cubicBezTo>
                    <a:pt x="3164" y="3883"/>
                    <a:pt x="3233" y="3922"/>
                    <a:pt x="3303" y="3962"/>
                  </a:cubicBezTo>
                  <a:cubicBezTo>
                    <a:pt x="3383" y="3992"/>
                    <a:pt x="3452" y="4022"/>
                    <a:pt x="3522" y="4051"/>
                  </a:cubicBezTo>
                  <a:cubicBezTo>
                    <a:pt x="3661" y="4111"/>
                    <a:pt x="3790" y="4161"/>
                    <a:pt x="3909" y="4201"/>
                  </a:cubicBezTo>
                  <a:cubicBezTo>
                    <a:pt x="4029" y="4230"/>
                    <a:pt x="4128" y="4261"/>
                    <a:pt x="4218" y="4290"/>
                  </a:cubicBezTo>
                  <a:cubicBezTo>
                    <a:pt x="4387" y="4330"/>
                    <a:pt x="4486" y="4360"/>
                    <a:pt x="4486" y="4360"/>
                  </a:cubicBezTo>
                  <a:cubicBezTo>
                    <a:pt x="4491" y="4362"/>
                    <a:pt x="4497" y="4363"/>
                    <a:pt x="4502" y="4363"/>
                  </a:cubicBezTo>
                  <a:cubicBezTo>
                    <a:pt x="4529" y="4363"/>
                    <a:pt x="4558" y="4343"/>
                    <a:pt x="4566" y="4310"/>
                  </a:cubicBezTo>
                  <a:cubicBezTo>
                    <a:pt x="4576" y="4281"/>
                    <a:pt x="4556" y="4241"/>
                    <a:pt x="4526" y="4230"/>
                  </a:cubicBezTo>
                  <a:lnTo>
                    <a:pt x="4517" y="4221"/>
                  </a:lnTo>
                  <a:cubicBezTo>
                    <a:pt x="4517" y="4221"/>
                    <a:pt x="4427" y="4191"/>
                    <a:pt x="4267" y="4131"/>
                  </a:cubicBezTo>
                  <a:cubicBezTo>
                    <a:pt x="4188" y="4102"/>
                    <a:pt x="4088" y="4071"/>
                    <a:pt x="3969" y="4032"/>
                  </a:cubicBezTo>
                  <a:cubicBezTo>
                    <a:pt x="3860" y="3982"/>
                    <a:pt x="3741" y="3922"/>
                    <a:pt x="3611" y="3863"/>
                  </a:cubicBezTo>
                  <a:cubicBezTo>
                    <a:pt x="3542" y="3833"/>
                    <a:pt x="3472" y="3803"/>
                    <a:pt x="3402" y="3763"/>
                  </a:cubicBezTo>
                  <a:lnTo>
                    <a:pt x="3193" y="3644"/>
                  </a:lnTo>
                  <a:cubicBezTo>
                    <a:pt x="3124" y="3594"/>
                    <a:pt x="3054" y="3554"/>
                    <a:pt x="2974" y="3514"/>
                  </a:cubicBezTo>
                  <a:cubicBezTo>
                    <a:pt x="2895" y="3465"/>
                    <a:pt x="2826" y="3405"/>
                    <a:pt x="2756" y="3355"/>
                  </a:cubicBezTo>
                  <a:cubicBezTo>
                    <a:pt x="2676" y="3306"/>
                    <a:pt x="2607" y="3256"/>
                    <a:pt x="2527" y="3196"/>
                  </a:cubicBezTo>
                  <a:cubicBezTo>
                    <a:pt x="2448" y="3136"/>
                    <a:pt x="2378" y="3077"/>
                    <a:pt x="2308" y="3017"/>
                  </a:cubicBezTo>
                  <a:cubicBezTo>
                    <a:pt x="2238" y="2957"/>
                    <a:pt x="2159" y="2898"/>
                    <a:pt x="2090" y="2828"/>
                  </a:cubicBezTo>
                  <a:lnTo>
                    <a:pt x="1880" y="2619"/>
                  </a:lnTo>
                  <a:cubicBezTo>
                    <a:pt x="1741" y="2490"/>
                    <a:pt x="1612" y="2341"/>
                    <a:pt x="1482" y="2201"/>
                  </a:cubicBezTo>
                  <a:cubicBezTo>
                    <a:pt x="1363" y="2052"/>
                    <a:pt x="1244" y="1903"/>
                    <a:pt x="1135" y="1754"/>
                  </a:cubicBezTo>
                  <a:cubicBezTo>
                    <a:pt x="1035" y="1604"/>
                    <a:pt x="925" y="1465"/>
                    <a:pt x="836" y="1326"/>
                  </a:cubicBezTo>
                  <a:cubicBezTo>
                    <a:pt x="786" y="1257"/>
                    <a:pt x="746" y="1187"/>
                    <a:pt x="697" y="1117"/>
                  </a:cubicBezTo>
                  <a:cubicBezTo>
                    <a:pt x="657" y="1047"/>
                    <a:pt x="627" y="988"/>
                    <a:pt x="587" y="919"/>
                  </a:cubicBezTo>
                  <a:cubicBezTo>
                    <a:pt x="508" y="799"/>
                    <a:pt x="448" y="669"/>
                    <a:pt x="388" y="570"/>
                  </a:cubicBezTo>
                  <a:cubicBezTo>
                    <a:pt x="339" y="461"/>
                    <a:pt x="289" y="371"/>
                    <a:pt x="259" y="291"/>
                  </a:cubicBezTo>
                  <a:lnTo>
                    <a:pt x="169" y="112"/>
                  </a:lnTo>
                  <a:cubicBezTo>
                    <a:pt x="149" y="73"/>
                    <a:pt x="140" y="43"/>
                    <a:pt x="140" y="43"/>
                  </a:cubicBezTo>
                  <a:cubicBezTo>
                    <a:pt x="131" y="18"/>
                    <a:pt x="103" y="1"/>
                    <a:pt x="77" y="1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4790604" y="1483528"/>
              <a:ext cx="208015" cy="190474"/>
            </a:xfrm>
            <a:custGeom>
              <a:avLst/>
              <a:gdLst/>
              <a:ahLst/>
              <a:cxnLst/>
              <a:rect l="l" t="t" r="r" b="b"/>
              <a:pathLst>
                <a:path w="3473" h="3180" extrusionOk="0">
                  <a:moveTo>
                    <a:pt x="73" y="0"/>
                  </a:moveTo>
                  <a:cubicBezTo>
                    <a:pt x="66" y="0"/>
                    <a:pt x="58" y="2"/>
                    <a:pt x="51" y="4"/>
                  </a:cubicBezTo>
                  <a:cubicBezTo>
                    <a:pt x="11" y="24"/>
                    <a:pt x="1" y="64"/>
                    <a:pt x="11" y="104"/>
                  </a:cubicBezTo>
                  <a:lnTo>
                    <a:pt x="100" y="283"/>
                  </a:lnTo>
                  <a:cubicBezTo>
                    <a:pt x="170" y="392"/>
                    <a:pt x="250" y="551"/>
                    <a:pt x="369" y="730"/>
                  </a:cubicBezTo>
                  <a:cubicBezTo>
                    <a:pt x="429" y="829"/>
                    <a:pt x="498" y="919"/>
                    <a:pt x="568" y="1028"/>
                  </a:cubicBezTo>
                  <a:cubicBezTo>
                    <a:pt x="648" y="1128"/>
                    <a:pt x="717" y="1238"/>
                    <a:pt x="807" y="1347"/>
                  </a:cubicBezTo>
                  <a:cubicBezTo>
                    <a:pt x="886" y="1456"/>
                    <a:pt x="975" y="1565"/>
                    <a:pt x="1075" y="1675"/>
                  </a:cubicBezTo>
                  <a:cubicBezTo>
                    <a:pt x="1165" y="1784"/>
                    <a:pt x="1264" y="1884"/>
                    <a:pt x="1364" y="1994"/>
                  </a:cubicBezTo>
                  <a:cubicBezTo>
                    <a:pt x="1473" y="2103"/>
                    <a:pt x="1583" y="2193"/>
                    <a:pt x="1692" y="2292"/>
                  </a:cubicBezTo>
                  <a:cubicBezTo>
                    <a:pt x="1801" y="2391"/>
                    <a:pt x="1910" y="2481"/>
                    <a:pt x="2020" y="2560"/>
                  </a:cubicBezTo>
                  <a:cubicBezTo>
                    <a:pt x="2129" y="2640"/>
                    <a:pt x="2239" y="2719"/>
                    <a:pt x="2348" y="2789"/>
                  </a:cubicBezTo>
                  <a:cubicBezTo>
                    <a:pt x="2458" y="2849"/>
                    <a:pt x="2567" y="2909"/>
                    <a:pt x="2666" y="2958"/>
                  </a:cubicBezTo>
                  <a:cubicBezTo>
                    <a:pt x="2766" y="2998"/>
                    <a:pt x="2865" y="3038"/>
                    <a:pt x="2945" y="3068"/>
                  </a:cubicBezTo>
                  <a:cubicBezTo>
                    <a:pt x="3035" y="3108"/>
                    <a:pt x="3114" y="3117"/>
                    <a:pt x="3174" y="3137"/>
                  </a:cubicBezTo>
                  <a:cubicBezTo>
                    <a:pt x="3303" y="3167"/>
                    <a:pt x="3373" y="3177"/>
                    <a:pt x="3373" y="3177"/>
                  </a:cubicBezTo>
                  <a:cubicBezTo>
                    <a:pt x="3380" y="3179"/>
                    <a:pt x="3387" y="3180"/>
                    <a:pt x="3394" y="3180"/>
                  </a:cubicBezTo>
                  <a:cubicBezTo>
                    <a:pt x="3423" y="3180"/>
                    <a:pt x="3444" y="3162"/>
                    <a:pt x="3453" y="3137"/>
                  </a:cubicBezTo>
                  <a:cubicBezTo>
                    <a:pt x="3473" y="3097"/>
                    <a:pt x="3453" y="3058"/>
                    <a:pt x="3413" y="3048"/>
                  </a:cubicBezTo>
                  <a:lnTo>
                    <a:pt x="3403" y="3048"/>
                  </a:lnTo>
                  <a:cubicBezTo>
                    <a:pt x="3403" y="3048"/>
                    <a:pt x="3333" y="3018"/>
                    <a:pt x="3223" y="2978"/>
                  </a:cubicBezTo>
                  <a:cubicBezTo>
                    <a:pt x="3164" y="2958"/>
                    <a:pt x="3095" y="2938"/>
                    <a:pt x="3015" y="2898"/>
                  </a:cubicBezTo>
                  <a:cubicBezTo>
                    <a:pt x="2945" y="2859"/>
                    <a:pt x="2856" y="2819"/>
                    <a:pt x="2766" y="2769"/>
                  </a:cubicBezTo>
                  <a:cubicBezTo>
                    <a:pt x="2677" y="2719"/>
                    <a:pt x="2577" y="2660"/>
                    <a:pt x="2478" y="2590"/>
                  </a:cubicBezTo>
                  <a:cubicBezTo>
                    <a:pt x="2378" y="2520"/>
                    <a:pt x="2279" y="2441"/>
                    <a:pt x="2169" y="2372"/>
                  </a:cubicBezTo>
                  <a:cubicBezTo>
                    <a:pt x="2070" y="2282"/>
                    <a:pt x="1961" y="2202"/>
                    <a:pt x="1861" y="2103"/>
                  </a:cubicBezTo>
                  <a:cubicBezTo>
                    <a:pt x="1762" y="2003"/>
                    <a:pt x="1652" y="1914"/>
                    <a:pt x="1552" y="1804"/>
                  </a:cubicBezTo>
                  <a:cubicBezTo>
                    <a:pt x="1463" y="1705"/>
                    <a:pt x="1353" y="1605"/>
                    <a:pt x="1264" y="1496"/>
                  </a:cubicBezTo>
                  <a:cubicBezTo>
                    <a:pt x="1174" y="1397"/>
                    <a:pt x="1085" y="1297"/>
                    <a:pt x="995" y="1187"/>
                  </a:cubicBezTo>
                  <a:cubicBezTo>
                    <a:pt x="916" y="1088"/>
                    <a:pt x="836" y="979"/>
                    <a:pt x="757" y="889"/>
                  </a:cubicBezTo>
                  <a:cubicBezTo>
                    <a:pt x="677" y="790"/>
                    <a:pt x="608" y="700"/>
                    <a:pt x="548" y="611"/>
                  </a:cubicBezTo>
                  <a:cubicBezTo>
                    <a:pt x="478" y="531"/>
                    <a:pt x="429" y="451"/>
                    <a:pt x="379" y="382"/>
                  </a:cubicBezTo>
                  <a:cubicBezTo>
                    <a:pt x="319" y="303"/>
                    <a:pt x="279" y="243"/>
                    <a:pt x="239" y="193"/>
                  </a:cubicBezTo>
                  <a:cubicBezTo>
                    <a:pt x="170" y="93"/>
                    <a:pt x="130" y="34"/>
                    <a:pt x="130" y="34"/>
                  </a:cubicBezTo>
                  <a:cubicBezTo>
                    <a:pt x="116" y="12"/>
                    <a:pt x="95" y="0"/>
                    <a:pt x="73" y="0"/>
                  </a:cubicBezTo>
                  <a:close/>
                </a:path>
              </a:pathLst>
            </a:custGeom>
            <a:solidFill>
              <a:srgbClr val="434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40"/>
          <p:cNvSpPr/>
          <p:nvPr/>
        </p:nvSpPr>
        <p:spPr>
          <a:xfrm>
            <a:off x="2824950" y="2312475"/>
            <a:ext cx="1163775" cy="323750"/>
          </a:xfrm>
          <a:custGeom>
            <a:avLst/>
            <a:gdLst/>
            <a:ahLst/>
            <a:cxnLst/>
            <a:rect l="l" t="t" r="r" b="b"/>
            <a:pathLst>
              <a:path w="46551" h="12950" extrusionOk="0">
                <a:moveTo>
                  <a:pt x="0" y="0"/>
                </a:moveTo>
                <a:lnTo>
                  <a:pt x="33251" y="0"/>
                </a:lnTo>
                <a:lnTo>
                  <a:pt x="33251" y="12950"/>
                </a:lnTo>
                <a:lnTo>
                  <a:pt x="46551" y="12950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dot"/>
            <a:round/>
            <a:headEnd type="oval" w="med" len="med"/>
            <a:tailEnd type="oval" w="med" len="med"/>
          </a:ln>
        </p:spPr>
      </p:sp>
      <p:cxnSp>
        <p:nvCxnSpPr>
          <p:cNvPr id="1471" name="Google Shape;1471;p40"/>
          <p:cNvCxnSpPr/>
          <p:nvPr/>
        </p:nvCxnSpPr>
        <p:spPr>
          <a:xfrm>
            <a:off x="2869200" y="3498650"/>
            <a:ext cx="10758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1472" name="Google Shape;1472;p40"/>
          <p:cNvCxnSpPr/>
          <p:nvPr/>
        </p:nvCxnSpPr>
        <p:spPr>
          <a:xfrm rot="10800000">
            <a:off x="5357100" y="1672700"/>
            <a:ext cx="917700" cy="638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1473" name="Google Shape;1473;p40"/>
          <p:cNvCxnSpPr/>
          <p:nvPr/>
        </p:nvCxnSpPr>
        <p:spPr>
          <a:xfrm rot="10800000">
            <a:off x="5010600" y="2418625"/>
            <a:ext cx="1264200" cy="1105200"/>
          </a:xfrm>
          <a:prstGeom prst="bentConnector3">
            <a:avLst>
              <a:gd name="adj1" fmla="val 99692"/>
            </a:avLst>
          </a:prstGeom>
          <a:noFill/>
          <a:ln w="19050" cap="flat" cmpd="sng">
            <a:solidFill>
              <a:schemeClr val="lt2"/>
            </a:solidFill>
            <a:prstDash val="dot"/>
            <a:round/>
            <a:headEnd type="oval" w="med" len="med"/>
            <a:tailEnd type="oval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67" y="45833"/>
            <a:ext cx="1028641" cy="856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084" y="1069207"/>
            <a:ext cx="2619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rất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cuộc</a:t>
            </a:r>
            <a:r>
              <a:rPr lang="en-US" sz="2000" dirty="0"/>
              <a:t> </a:t>
            </a:r>
            <a:r>
              <a:rPr lang="en-US" sz="2000" dirty="0" err="1"/>
              <a:t>sống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nghệ</a:t>
            </a:r>
            <a:r>
              <a:rPr lang="en-US" sz="2000" dirty="0"/>
              <a:t> </a:t>
            </a:r>
            <a:r>
              <a:rPr lang="en-US" sz="2000" dirty="0" err="1"/>
              <a:t>thuật</a:t>
            </a:r>
            <a:r>
              <a:rPr lang="en-US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15349" y="1479364"/>
            <a:ext cx="27464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nên</a:t>
            </a:r>
            <a:r>
              <a:rPr lang="en-US" sz="2000" dirty="0"/>
              <a:t> </a:t>
            </a:r>
            <a:r>
              <a:rPr lang="en-US" sz="2000" dirty="0" err="1"/>
              <a:t>hái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,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rụng</a:t>
            </a:r>
            <a:r>
              <a:rPr lang="en-US" sz="2000" dirty="0"/>
              <a:t>,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khô</a:t>
            </a:r>
            <a:r>
              <a:rPr lang="en-US" sz="2000" dirty="0"/>
              <a:t>.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43134" y="2831901"/>
            <a:ext cx="2619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phong</a:t>
            </a:r>
            <a:r>
              <a:rPr lang="en-US" sz="2000" dirty="0"/>
              <a:t> </a:t>
            </a:r>
            <a:r>
              <a:rPr lang="en-US" sz="2000" dirty="0" err="1"/>
              <a:t>phú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nên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đa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khuôn</a:t>
            </a:r>
            <a:r>
              <a:rPr lang="en-US" sz="2000" dirty="0"/>
              <a:t> in  .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6101221" y="3498650"/>
            <a:ext cx="2960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in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, </a:t>
            </a:r>
            <a:r>
              <a:rPr lang="en-US" sz="2000" dirty="0" err="1"/>
              <a:t>nên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kiểu</a:t>
            </a:r>
            <a:r>
              <a:rPr lang="en-US" sz="2000" dirty="0"/>
              <a:t> in.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79" grpId="0"/>
      <p:bldP spid="1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89372" y="506631"/>
            <a:ext cx="5165255" cy="52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31660" y="311740"/>
            <a:ext cx="183336" cy="183336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>
            <a:off x="7516035" y="4562220"/>
            <a:ext cx="328123" cy="328123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Freeform 14"/>
          <p:cNvSpPr/>
          <p:nvPr/>
        </p:nvSpPr>
        <p:spPr>
          <a:xfrm>
            <a:off x="7932730" y="166953"/>
            <a:ext cx="328123" cy="328123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7" name="Freeform 17"/>
          <p:cNvSpPr/>
          <p:nvPr/>
        </p:nvSpPr>
        <p:spPr>
          <a:xfrm>
            <a:off x="190500" y="3705288"/>
            <a:ext cx="936199" cy="1713865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8" name="Freeform 18"/>
          <p:cNvSpPr/>
          <p:nvPr/>
        </p:nvSpPr>
        <p:spPr>
          <a:xfrm flipH="1" flipV="1">
            <a:off x="8299436" y="44871"/>
            <a:ext cx="936199" cy="1713865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E5C039-59FA-E5C4-E1CB-F5BE035770A2}"/>
              </a:ext>
            </a:extLst>
          </p:cNvPr>
          <p:cNvGrpSpPr/>
          <p:nvPr/>
        </p:nvGrpSpPr>
        <p:grpSpPr>
          <a:xfrm>
            <a:off x="615007" y="1335433"/>
            <a:ext cx="3956992" cy="3226788"/>
            <a:chOff x="1985830" y="2915252"/>
            <a:chExt cx="6902057" cy="6453575"/>
          </a:xfrm>
        </p:grpSpPr>
        <p:grpSp>
          <p:nvGrpSpPr>
            <p:cNvPr id="11" name="Group 3"/>
            <p:cNvGrpSpPr/>
            <p:nvPr/>
          </p:nvGrpSpPr>
          <p:grpSpPr>
            <a:xfrm>
              <a:off x="1985830" y="2915252"/>
              <a:ext cx="6902057" cy="6453575"/>
              <a:chOff x="101183" y="-56610"/>
              <a:chExt cx="9202742" cy="8604766"/>
            </a:xfrm>
          </p:grpSpPr>
          <p:grpSp>
            <p:nvGrpSpPr>
              <p:cNvPr id="21" name="Group 4"/>
              <p:cNvGrpSpPr/>
              <p:nvPr/>
            </p:nvGrpSpPr>
            <p:grpSpPr>
              <a:xfrm>
                <a:off x="101183" y="-56610"/>
                <a:ext cx="9202742" cy="8604766"/>
                <a:chOff x="45399" y="-25400"/>
                <a:chExt cx="4129100" cy="3860800"/>
              </a:xfrm>
            </p:grpSpPr>
            <p:sp>
              <p:nvSpPr>
                <p:cNvPr id="23" name="Freeform 5"/>
                <p:cNvSpPr/>
                <p:nvPr/>
              </p:nvSpPr>
              <p:spPr>
                <a:xfrm>
                  <a:off x="45399" y="-25400"/>
                  <a:ext cx="4129100" cy="38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9100" h="3860800">
                      <a:moveTo>
                        <a:pt x="3266770" y="0"/>
                      </a:moveTo>
                      <a:lnTo>
                        <a:pt x="862330" y="0"/>
                      </a:lnTo>
                      <a:cubicBezTo>
                        <a:pt x="389890" y="0"/>
                        <a:pt x="0" y="389890"/>
                        <a:pt x="0" y="862330"/>
                      </a:cubicBezTo>
                      <a:lnTo>
                        <a:pt x="0" y="2998470"/>
                      </a:lnTo>
                      <a:cubicBezTo>
                        <a:pt x="0" y="3470910"/>
                        <a:pt x="389890" y="3860800"/>
                        <a:pt x="862330" y="3860800"/>
                      </a:cubicBezTo>
                      <a:lnTo>
                        <a:pt x="3266770" y="3860800"/>
                      </a:lnTo>
                      <a:cubicBezTo>
                        <a:pt x="3739210" y="3860800"/>
                        <a:pt x="4129100" y="3470910"/>
                        <a:pt x="4129100" y="2998470"/>
                      </a:cubicBezTo>
                      <a:lnTo>
                        <a:pt x="4129100" y="862330"/>
                      </a:lnTo>
                      <a:cubicBezTo>
                        <a:pt x="4129100" y="389890"/>
                        <a:pt x="3739209" y="0"/>
                        <a:pt x="3266770" y="0"/>
                      </a:cubicBezTo>
                      <a:moveTo>
                        <a:pt x="3938600" y="927100"/>
                      </a:moveTo>
                      <a:lnTo>
                        <a:pt x="3938600" y="2998470"/>
                      </a:lnTo>
                      <a:cubicBezTo>
                        <a:pt x="3938600" y="3365500"/>
                        <a:pt x="3633800" y="3670300"/>
                        <a:pt x="3266770" y="3670300"/>
                      </a:cubicBezTo>
                      <a:lnTo>
                        <a:pt x="862330" y="3670300"/>
                      </a:lnTo>
                      <a:cubicBezTo>
                        <a:pt x="495300" y="3670300"/>
                        <a:pt x="190500" y="3365500"/>
                        <a:pt x="190500" y="2998470"/>
                      </a:cubicBezTo>
                      <a:lnTo>
                        <a:pt x="190500" y="862330"/>
                      </a:lnTo>
                      <a:cubicBezTo>
                        <a:pt x="190500" y="495300"/>
                        <a:pt x="495300" y="190500"/>
                        <a:pt x="862330" y="190500"/>
                      </a:cubicBezTo>
                      <a:lnTo>
                        <a:pt x="3266770" y="190500"/>
                      </a:lnTo>
                      <a:cubicBezTo>
                        <a:pt x="3633800" y="190500"/>
                        <a:pt x="3938600" y="495300"/>
                        <a:pt x="3938600" y="862330"/>
                      </a:cubicBezTo>
                      <a:lnTo>
                        <a:pt x="3938600" y="927100"/>
                      </a:lnTo>
                    </a:path>
                  </a:pathLst>
                </a:custGeom>
                <a:solidFill>
                  <a:srgbClr val="B2AF4C"/>
                </a:solidFill>
              </p:spPr>
              <p:txBody>
                <a:bodyPr/>
                <a:lstStyle/>
                <a:p>
                  <a:endParaRPr lang="en-US" sz="700"/>
                </a:p>
              </p:txBody>
            </p:sp>
          </p:grpSp>
          <p:sp>
            <p:nvSpPr>
              <p:cNvPr id="22" name="AutoShape 6"/>
              <p:cNvSpPr/>
              <p:nvPr/>
            </p:nvSpPr>
            <p:spPr>
              <a:xfrm rot="-10800000">
                <a:off x="391448" y="2090362"/>
                <a:ext cx="8325406" cy="0"/>
              </a:xfrm>
              <a:prstGeom prst="line">
                <a:avLst/>
              </a:prstGeom>
              <a:ln w="101600" cap="flat">
                <a:solidFill>
                  <a:srgbClr val="75493A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15" name="TextBox 17"/>
            <p:cNvSpPr txBox="1"/>
            <p:nvPr/>
          </p:nvSpPr>
          <p:spPr>
            <a:xfrm>
              <a:off x="3251463" y="3138203"/>
              <a:ext cx="4271248" cy="1508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32"/>
                </a:lnSpc>
              </a:pPr>
              <a:endParaRPr lang="en-US" sz="28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1932"/>
                </a:lnSpc>
              </a:pPr>
              <a:r>
                <a:rPr lang="en-US" sz="28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28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8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  <a:p>
              <a:pPr algn="ctr">
                <a:lnSpc>
                  <a:spcPts val="1932"/>
                </a:lnSpc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90634" y="4554056"/>
              <a:ext cx="6091056" cy="35826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8471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</a:t>
              </a:r>
            </a:p>
            <a:p>
              <a:pPr marL="458471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mĩ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000" b="1" dirty="0">
                  <a:solidFill>
                    <a:srgbClr val="0ED02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51736" y="1431310"/>
            <a:ext cx="4000501" cy="3205559"/>
            <a:chOff x="9703471" y="2692094"/>
            <a:chExt cx="8001002" cy="641111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BE5C039-59FA-E5C4-E1CB-F5BE035770A2}"/>
                </a:ext>
              </a:extLst>
            </p:cNvPr>
            <p:cNvGrpSpPr/>
            <p:nvPr/>
          </p:nvGrpSpPr>
          <p:grpSpPr>
            <a:xfrm>
              <a:off x="9703471" y="2692094"/>
              <a:ext cx="8001002" cy="6411117"/>
              <a:chOff x="1909943" y="2957710"/>
              <a:chExt cx="6859597" cy="6411117"/>
            </a:xfrm>
          </p:grpSpPr>
          <p:grpSp>
            <p:nvGrpSpPr>
              <p:cNvPr id="26" name="Group 3"/>
              <p:cNvGrpSpPr/>
              <p:nvPr/>
            </p:nvGrpSpPr>
            <p:grpSpPr>
              <a:xfrm>
                <a:off x="1909943" y="2957710"/>
                <a:ext cx="6859597" cy="6411117"/>
                <a:chOff x="0" y="0"/>
                <a:chExt cx="9146129" cy="8548156"/>
              </a:xfrm>
            </p:grpSpPr>
            <p:grpSp>
              <p:nvGrpSpPr>
                <p:cNvPr id="29" name="Group 4"/>
                <p:cNvGrpSpPr/>
                <p:nvPr/>
              </p:nvGrpSpPr>
              <p:grpSpPr>
                <a:xfrm>
                  <a:off x="0" y="0"/>
                  <a:ext cx="9146129" cy="8548156"/>
                  <a:chOff x="0" y="0"/>
                  <a:chExt cx="4103699" cy="3835400"/>
                </a:xfrm>
              </p:grpSpPr>
              <p:sp>
                <p:nvSpPr>
                  <p:cNvPr id="31" name="Freeform 5"/>
                  <p:cNvSpPr/>
                  <p:nvPr/>
                </p:nvSpPr>
                <p:spPr>
                  <a:xfrm>
                    <a:off x="-12700" y="-12700"/>
                    <a:ext cx="4129100" cy="386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9100" h="3860800">
                        <a:moveTo>
                          <a:pt x="3266770" y="0"/>
                        </a:moveTo>
                        <a:lnTo>
                          <a:pt x="862330" y="0"/>
                        </a:lnTo>
                        <a:cubicBezTo>
                          <a:pt x="389890" y="0"/>
                          <a:pt x="0" y="389890"/>
                          <a:pt x="0" y="862330"/>
                        </a:cubicBezTo>
                        <a:lnTo>
                          <a:pt x="0" y="2998470"/>
                        </a:lnTo>
                        <a:cubicBezTo>
                          <a:pt x="0" y="3470910"/>
                          <a:pt x="389890" y="3860800"/>
                          <a:pt x="862330" y="3860800"/>
                        </a:cubicBezTo>
                        <a:lnTo>
                          <a:pt x="3266770" y="3860800"/>
                        </a:lnTo>
                        <a:cubicBezTo>
                          <a:pt x="3739210" y="3860800"/>
                          <a:pt x="4129100" y="3470910"/>
                          <a:pt x="4129100" y="2998470"/>
                        </a:cubicBezTo>
                        <a:lnTo>
                          <a:pt x="4129100" y="862330"/>
                        </a:lnTo>
                        <a:cubicBezTo>
                          <a:pt x="4129100" y="389890"/>
                          <a:pt x="3739209" y="0"/>
                          <a:pt x="3266770" y="0"/>
                        </a:cubicBezTo>
                        <a:moveTo>
                          <a:pt x="3938600" y="927100"/>
                        </a:moveTo>
                        <a:lnTo>
                          <a:pt x="3938600" y="2998470"/>
                        </a:lnTo>
                        <a:cubicBezTo>
                          <a:pt x="3938600" y="3365500"/>
                          <a:pt x="3633800" y="3670300"/>
                          <a:pt x="3266770" y="3670300"/>
                        </a:cubicBezTo>
                        <a:lnTo>
                          <a:pt x="862330" y="3670300"/>
                        </a:lnTo>
                        <a:cubicBezTo>
                          <a:pt x="495300" y="3670300"/>
                          <a:pt x="190500" y="3365500"/>
                          <a:pt x="190500" y="2998470"/>
                        </a:cubicBezTo>
                        <a:lnTo>
                          <a:pt x="190500" y="862330"/>
                        </a:lnTo>
                        <a:cubicBezTo>
                          <a:pt x="190500" y="495300"/>
                          <a:pt x="495300" y="190500"/>
                          <a:pt x="862330" y="190500"/>
                        </a:cubicBezTo>
                        <a:lnTo>
                          <a:pt x="3266770" y="190500"/>
                        </a:lnTo>
                        <a:cubicBezTo>
                          <a:pt x="3633800" y="190500"/>
                          <a:pt x="3938600" y="495300"/>
                          <a:pt x="3938600" y="862330"/>
                        </a:cubicBezTo>
                        <a:lnTo>
                          <a:pt x="3938600" y="927100"/>
                        </a:lnTo>
                      </a:path>
                    </a:pathLst>
                  </a:custGeom>
                  <a:solidFill>
                    <a:srgbClr val="B2AF4C"/>
                  </a:solidFill>
                </p:spPr>
                <p:txBody>
                  <a:bodyPr/>
                  <a:lstStyle/>
                  <a:p>
                    <a:endParaRPr lang="en-US" sz="700"/>
                  </a:p>
                </p:txBody>
              </p:sp>
            </p:grpSp>
            <p:sp>
              <p:nvSpPr>
                <p:cNvPr id="30" name="AutoShape 6"/>
                <p:cNvSpPr/>
                <p:nvPr/>
              </p:nvSpPr>
              <p:spPr>
                <a:xfrm rot="-10800000">
                  <a:off x="391448" y="2090362"/>
                  <a:ext cx="8325406" cy="0"/>
                </a:xfrm>
                <a:prstGeom prst="line">
                  <a:avLst/>
                </a:prstGeom>
                <a:ln w="101600" cap="flat">
                  <a:solidFill>
                    <a:srgbClr val="75493A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sz="700"/>
                </a:p>
              </p:txBody>
            </p:sp>
          </p:grpSp>
          <p:sp>
            <p:nvSpPr>
              <p:cNvPr id="27" name="TextBox 17"/>
              <p:cNvSpPr txBox="1"/>
              <p:nvPr/>
            </p:nvSpPr>
            <p:spPr>
              <a:xfrm>
                <a:off x="3161066" y="3725054"/>
                <a:ext cx="4357349" cy="5289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32"/>
                  </a:lnSpc>
                </a:pP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Nhiệm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vụ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090633" y="4554056"/>
                <a:ext cx="6091057" cy="8093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458471" lvl="1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9948863" y="4133958"/>
              <a:ext cx="7380082" cy="3767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8471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marL="458471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000" b="1" dirty="0">
                  <a:solidFill>
                    <a:srgbClr val="0F14F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9" name="Google Shape;2543;p57">
            <a:extLst>
              <a:ext uri="{FF2B5EF4-FFF2-40B4-BE49-F238E27FC236}">
                <a16:creationId xmlns:a16="http://schemas.microsoft.com/office/drawing/2014/main" id="{781F973B-8A18-C94F-FB31-4A006AA22937}"/>
              </a:ext>
            </a:extLst>
          </p:cNvPr>
          <p:cNvGrpSpPr/>
          <p:nvPr/>
        </p:nvGrpSpPr>
        <p:grpSpPr>
          <a:xfrm>
            <a:off x="190499" y="-13510"/>
            <a:ext cx="1985542" cy="1017172"/>
            <a:chOff x="4367433" y="1164893"/>
            <a:chExt cx="2178976" cy="1196026"/>
          </a:xfrm>
        </p:grpSpPr>
        <p:sp>
          <p:nvSpPr>
            <p:cNvPr id="130" name="Google Shape;2544;p57">
              <a:extLst>
                <a:ext uri="{FF2B5EF4-FFF2-40B4-BE49-F238E27FC236}">
                  <a16:creationId xmlns:a16="http://schemas.microsoft.com/office/drawing/2014/main" id="{34A88253-4AA7-5ADB-745B-CBCF24357906}"/>
                </a:ext>
              </a:extLst>
            </p:cNvPr>
            <p:cNvSpPr/>
            <p:nvPr/>
          </p:nvSpPr>
          <p:spPr>
            <a:xfrm>
              <a:off x="4367433" y="1164893"/>
              <a:ext cx="2155076" cy="1196026"/>
            </a:xfrm>
            <a:custGeom>
              <a:avLst/>
              <a:gdLst/>
              <a:ahLst/>
              <a:cxnLst/>
              <a:rect l="l" t="t" r="r" b="b"/>
              <a:pathLst>
                <a:path w="38913" h="20926" extrusionOk="0">
                  <a:moveTo>
                    <a:pt x="12980" y="1"/>
                  </a:moveTo>
                  <a:cubicBezTo>
                    <a:pt x="8932" y="1"/>
                    <a:pt x="4943" y="788"/>
                    <a:pt x="3318" y="3215"/>
                  </a:cubicBezTo>
                  <a:cubicBezTo>
                    <a:pt x="1" y="8151"/>
                    <a:pt x="857" y="15214"/>
                    <a:pt x="1379" y="15735"/>
                  </a:cubicBezTo>
                  <a:cubicBezTo>
                    <a:pt x="1445" y="15789"/>
                    <a:pt x="1633" y="15856"/>
                    <a:pt x="1927" y="15922"/>
                  </a:cubicBezTo>
                  <a:lnTo>
                    <a:pt x="1914" y="15990"/>
                  </a:lnTo>
                  <a:cubicBezTo>
                    <a:pt x="1606" y="17126"/>
                    <a:pt x="2301" y="19521"/>
                    <a:pt x="4388" y="19908"/>
                  </a:cubicBezTo>
                  <a:cubicBezTo>
                    <a:pt x="6462" y="20297"/>
                    <a:pt x="11251" y="20925"/>
                    <a:pt x="16414" y="20925"/>
                  </a:cubicBezTo>
                  <a:cubicBezTo>
                    <a:pt x="21577" y="20925"/>
                    <a:pt x="32692" y="17167"/>
                    <a:pt x="33536" y="10706"/>
                  </a:cubicBezTo>
                  <a:cubicBezTo>
                    <a:pt x="33536" y="10706"/>
                    <a:pt x="36036" y="10318"/>
                    <a:pt x="37094" y="8553"/>
                  </a:cubicBezTo>
                  <a:cubicBezTo>
                    <a:pt x="38164" y="6773"/>
                    <a:pt x="38913" y="3777"/>
                    <a:pt x="38471" y="3777"/>
                  </a:cubicBezTo>
                  <a:cubicBezTo>
                    <a:pt x="38030" y="3777"/>
                    <a:pt x="34017" y="5101"/>
                    <a:pt x="33147" y="7589"/>
                  </a:cubicBezTo>
                  <a:cubicBezTo>
                    <a:pt x="33147" y="7589"/>
                    <a:pt x="33027" y="5944"/>
                    <a:pt x="32358" y="4593"/>
                  </a:cubicBezTo>
                  <a:cubicBezTo>
                    <a:pt x="31610" y="3072"/>
                    <a:pt x="30753" y="2042"/>
                    <a:pt x="30416" y="2042"/>
                  </a:cubicBezTo>
                  <a:cubicBezTo>
                    <a:pt x="30397" y="2042"/>
                    <a:pt x="30380" y="2045"/>
                    <a:pt x="30365" y="2052"/>
                  </a:cubicBezTo>
                  <a:cubicBezTo>
                    <a:pt x="29977" y="2225"/>
                    <a:pt x="28988" y="4874"/>
                    <a:pt x="29348" y="6894"/>
                  </a:cubicBezTo>
                  <a:cubicBezTo>
                    <a:pt x="29723" y="8913"/>
                    <a:pt x="31488" y="10291"/>
                    <a:pt x="31488" y="10291"/>
                  </a:cubicBezTo>
                  <a:cubicBezTo>
                    <a:pt x="31488" y="10291"/>
                    <a:pt x="29875" y="12905"/>
                    <a:pt x="28254" y="12905"/>
                  </a:cubicBezTo>
                  <a:cubicBezTo>
                    <a:pt x="28038" y="12905"/>
                    <a:pt x="27822" y="12858"/>
                    <a:pt x="27609" y="12753"/>
                  </a:cubicBezTo>
                  <a:cubicBezTo>
                    <a:pt x="25817" y="11856"/>
                    <a:pt x="26660" y="3042"/>
                    <a:pt x="23182" y="1583"/>
                  </a:cubicBezTo>
                  <a:cubicBezTo>
                    <a:pt x="21415" y="842"/>
                    <a:pt x="17165" y="1"/>
                    <a:pt x="12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545;p57">
              <a:extLst>
                <a:ext uri="{FF2B5EF4-FFF2-40B4-BE49-F238E27FC236}">
                  <a16:creationId xmlns:a16="http://schemas.microsoft.com/office/drawing/2014/main" id="{E92CA650-2D4F-D2F5-28B4-09CA05806FEB}"/>
                </a:ext>
              </a:extLst>
            </p:cNvPr>
            <p:cNvSpPr/>
            <p:nvPr/>
          </p:nvSpPr>
          <p:spPr>
            <a:xfrm>
              <a:off x="5021114" y="1841780"/>
              <a:ext cx="217189" cy="217132"/>
            </a:xfrm>
            <a:custGeom>
              <a:avLst/>
              <a:gdLst/>
              <a:ahLst/>
              <a:cxnLst/>
              <a:rect l="l" t="t" r="r" b="b"/>
              <a:pathLst>
                <a:path w="3800" h="3799" extrusionOk="0">
                  <a:moveTo>
                    <a:pt x="1900" y="0"/>
                  </a:moveTo>
                  <a:cubicBezTo>
                    <a:pt x="843" y="0"/>
                    <a:pt x="1" y="842"/>
                    <a:pt x="1" y="1900"/>
                  </a:cubicBezTo>
                  <a:cubicBezTo>
                    <a:pt x="1" y="2943"/>
                    <a:pt x="843" y="3799"/>
                    <a:pt x="1900" y="3799"/>
                  </a:cubicBezTo>
                  <a:cubicBezTo>
                    <a:pt x="2944" y="3799"/>
                    <a:pt x="3800" y="2943"/>
                    <a:pt x="3800" y="1900"/>
                  </a:cubicBezTo>
                  <a:cubicBezTo>
                    <a:pt x="3800" y="842"/>
                    <a:pt x="2944" y="0"/>
                    <a:pt x="1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546;p57">
              <a:extLst>
                <a:ext uri="{FF2B5EF4-FFF2-40B4-BE49-F238E27FC236}">
                  <a16:creationId xmlns:a16="http://schemas.microsoft.com/office/drawing/2014/main" id="{741E1D2E-8EEA-28EC-FC46-E42AB9A7FD2D}"/>
                </a:ext>
              </a:extLst>
            </p:cNvPr>
            <p:cNvSpPr/>
            <p:nvPr/>
          </p:nvSpPr>
          <p:spPr>
            <a:xfrm>
              <a:off x="4443163" y="1943345"/>
              <a:ext cx="694262" cy="154547"/>
            </a:xfrm>
            <a:custGeom>
              <a:avLst/>
              <a:gdLst/>
              <a:ahLst/>
              <a:cxnLst/>
              <a:rect l="l" t="t" r="r" b="b"/>
              <a:pathLst>
                <a:path w="12147" h="2704" extrusionOk="0">
                  <a:moveTo>
                    <a:pt x="12000" y="0"/>
                  </a:moveTo>
                  <a:cubicBezTo>
                    <a:pt x="11969" y="0"/>
                    <a:pt x="11940" y="13"/>
                    <a:pt x="11918" y="42"/>
                  </a:cubicBezTo>
                  <a:lnTo>
                    <a:pt x="11905" y="55"/>
                  </a:lnTo>
                  <a:cubicBezTo>
                    <a:pt x="11905" y="55"/>
                    <a:pt x="11879" y="96"/>
                    <a:pt x="11825" y="162"/>
                  </a:cubicBezTo>
                  <a:cubicBezTo>
                    <a:pt x="11798" y="189"/>
                    <a:pt x="11758" y="242"/>
                    <a:pt x="11731" y="283"/>
                  </a:cubicBezTo>
                  <a:lnTo>
                    <a:pt x="11570" y="444"/>
                  </a:lnTo>
                  <a:cubicBezTo>
                    <a:pt x="11544" y="483"/>
                    <a:pt x="11517" y="510"/>
                    <a:pt x="11477" y="537"/>
                  </a:cubicBezTo>
                  <a:cubicBezTo>
                    <a:pt x="11451" y="577"/>
                    <a:pt x="11410" y="604"/>
                    <a:pt x="11370" y="631"/>
                  </a:cubicBezTo>
                  <a:cubicBezTo>
                    <a:pt x="11330" y="670"/>
                    <a:pt x="11290" y="697"/>
                    <a:pt x="11249" y="738"/>
                  </a:cubicBezTo>
                  <a:cubicBezTo>
                    <a:pt x="11210" y="765"/>
                    <a:pt x="11156" y="804"/>
                    <a:pt x="11116" y="831"/>
                  </a:cubicBezTo>
                  <a:cubicBezTo>
                    <a:pt x="11062" y="872"/>
                    <a:pt x="11023" y="911"/>
                    <a:pt x="10969" y="938"/>
                  </a:cubicBezTo>
                  <a:cubicBezTo>
                    <a:pt x="10915" y="979"/>
                    <a:pt x="10862" y="1005"/>
                    <a:pt x="10808" y="1045"/>
                  </a:cubicBezTo>
                  <a:lnTo>
                    <a:pt x="10447" y="1246"/>
                  </a:lnTo>
                  <a:cubicBezTo>
                    <a:pt x="10313" y="1312"/>
                    <a:pt x="10179" y="1366"/>
                    <a:pt x="10033" y="1433"/>
                  </a:cubicBezTo>
                  <a:cubicBezTo>
                    <a:pt x="9885" y="1500"/>
                    <a:pt x="9738" y="1553"/>
                    <a:pt x="9578" y="1607"/>
                  </a:cubicBezTo>
                  <a:cubicBezTo>
                    <a:pt x="9270" y="1728"/>
                    <a:pt x="8922" y="1821"/>
                    <a:pt x="8574" y="1915"/>
                  </a:cubicBezTo>
                  <a:cubicBezTo>
                    <a:pt x="8213" y="2008"/>
                    <a:pt x="7852" y="2088"/>
                    <a:pt x="7464" y="2142"/>
                  </a:cubicBezTo>
                  <a:cubicBezTo>
                    <a:pt x="7090" y="2209"/>
                    <a:pt x="6701" y="2263"/>
                    <a:pt x="6314" y="2302"/>
                  </a:cubicBezTo>
                  <a:cubicBezTo>
                    <a:pt x="5913" y="2343"/>
                    <a:pt x="5524" y="2370"/>
                    <a:pt x="5137" y="2396"/>
                  </a:cubicBezTo>
                  <a:cubicBezTo>
                    <a:pt x="4748" y="2423"/>
                    <a:pt x="4374" y="2436"/>
                    <a:pt x="3999" y="2436"/>
                  </a:cubicBezTo>
                  <a:cubicBezTo>
                    <a:pt x="3264" y="2436"/>
                    <a:pt x="2582" y="2423"/>
                    <a:pt x="1993" y="2383"/>
                  </a:cubicBezTo>
                  <a:cubicBezTo>
                    <a:pt x="1699" y="2370"/>
                    <a:pt x="1431" y="2343"/>
                    <a:pt x="1190" y="2316"/>
                  </a:cubicBezTo>
                  <a:cubicBezTo>
                    <a:pt x="950" y="2289"/>
                    <a:pt x="749" y="2263"/>
                    <a:pt x="575" y="2222"/>
                  </a:cubicBezTo>
                  <a:cubicBezTo>
                    <a:pt x="415" y="2195"/>
                    <a:pt x="281" y="2156"/>
                    <a:pt x="201" y="2129"/>
                  </a:cubicBezTo>
                  <a:cubicBezTo>
                    <a:pt x="174" y="2115"/>
                    <a:pt x="161" y="2115"/>
                    <a:pt x="147" y="2102"/>
                  </a:cubicBezTo>
                  <a:cubicBezTo>
                    <a:pt x="134" y="2102"/>
                    <a:pt x="120" y="2102"/>
                    <a:pt x="120" y="2088"/>
                  </a:cubicBezTo>
                  <a:lnTo>
                    <a:pt x="94" y="2075"/>
                  </a:lnTo>
                  <a:lnTo>
                    <a:pt x="81" y="2062"/>
                  </a:lnTo>
                  <a:cubicBezTo>
                    <a:pt x="77" y="2058"/>
                    <a:pt x="72" y="2056"/>
                    <a:pt x="66" y="2056"/>
                  </a:cubicBezTo>
                  <a:cubicBezTo>
                    <a:pt x="51" y="2056"/>
                    <a:pt x="32" y="2066"/>
                    <a:pt x="13" y="2075"/>
                  </a:cubicBezTo>
                  <a:cubicBezTo>
                    <a:pt x="0" y="2102"/>
                    <a:pt x="0" y="2129"/>
                    <a:pt x="27" y="2142"/>
                  </a:cubicBezTo>
                  <a:cubicBezTo>
                    <a:pt x="27" y="2142"/>
                    <a:pt x="27" y="2156"/>
                    <a:pt x="54" y="2169"/>
                  </a:cubicBezTo>
                  <a:cubicBezTo>
                    <a:pt x="67" y="2182"/>
                    <a:pt x="81" y="2195"/>
                    <a:pt x="94" y="2195"/>
                  </a:cubicBezTo>
                  <a:cubicBezTo>
                    <a:pt x="120" y="2209"/>
                    <a:pt x="134" y="2222"/>
                    <a:pt x="161" y="2236"/>
                  </a:cubicBezTo>
                  <a:cubicBezTo>
                    <a:pt x="241" y="2276"/>
                    <a:pt x="375" y="2316"/>
                    <a:pt x="548" y="2356"/>
                  </a:cubicBezTo>
                  <a:cubicBezTo>
                    <a:pt x="723" y="2396"/>
                    <a:pt x="923" y="2436"/>
                    <a:pt x="1164" y="2477"/>
                  </a:cubicBezTo>
                  <a:cubicBezTo>
                    <a:pt x="1404" y="2516"/>
                    <a:pt x="1672" y="2557"/>
                    <a:pt x="1966" y="2584"/>
                  </a:cubicBezTo>
                  <a:cubicBezTo>
                    <a:pt x="2274" y="2623"/>
                    <a:pt x="2595" y="2650"/>
                    <a:pt x="2929" y="2664"/>
                  </a:cubicBezTo>
                  <a:cubicBezTo>
                    <a:pt x="3277" y="2691"/>
                    <a:pt x="3639" y="2704"/>
                    <a:pt x="3999" y="2704"/>
                  </a:cubicBezTo>
                  <a:cubicBezTo>
                    <a:pt x="4374" y="2704"/>
                    <a:pt x="4762" y="2704"/>
                    <a:pt x="5150" y="2677"/>
                  </a:cubicBezTo>
                  <a:cubicBezTo>
                    <a:pt x="5538" y="2664"/>
                    <a:pt x="5940" y="2637"/>
                    <a:pt x="6341" y="2610"/>
                  </a:cubicBezTo>
                  <a:cubicBezTo>
                    <a:pt x="6728" y="2570"/>
                    <a:pt x="7129" y="2516"/>
                    <a:pt x="7518" y="2450"/>
                  </a:cubicBezTo>
                  <a:cubicBezTo>
                    <a:pt x="7905" y="2383"/>
                    <a:pt x="8280" y="2302"/>
                    <a:pt x="8654" y="2222"/>
                  </a:cubicBezTo>
                  <a:cubicBezTo>
                    <a:pt x="8829" y="2169"/>
                    <a:pt x="9002" y="2129"/>
                    <a:pt x="9177" y="2062"/>
                  </a:cubicBezTo>
                  <a:cubicBezTo>
                    <a:pt x="9350" y="2022"/>
                    <a:pt x="9524" y="1955"/>
                    <a:pt x="9685" y="1901"/>
                  </a:cubicBezTo>
                  <a:cubicBezTo>
                    <a:pt x="9845" y="1835"/>
                    <a:pt x="10006" y="1767"/>
                    <a:pt x="10153" y="1714"/>
                  </a:cubicBezTo>
                  <a:cubicBezTo>
                    <a:pt x="10300" y="1633"/>
                    <a:pt x="10447" y="1580"/>
                    <a:pt x="10581" y="1500"/>
                  </a:cubicBezTo>
                  <a:cubicBezTo>
                    <a:pt x="10714" y="1433"/>
                    <a:pt x="10835" y="1366"/>
                    <a:pt x="10955" y="1286"/>
                  </a:cubicBezTo>
                  <a:lnTo>
                    <a:pt x="11116" y="1166"/>
                  </a:lnTo>
                  <a:cubicBezTo>
                    <a:pt x="11169" y="1139"/>
                    <a:pt x="11223" y="1098"/>
                    <a:pt x="11276" y="1059"/>
                  </a:cubicBezTo>
                  <a:cubicBezTo>
                    <a:pt x="11330" y="1018"/>
                    <a:pt x="11370" y="979"/>
                    <a:pt x="11424" y="952"/>
                  </a:cubicBezTo>
                  <a:lnTo>
                    <a:pt x="11544" y="831"/>
                  </a:lnTo>
                  <a:cubicBezTo>
                    <a:pt x="11584" y="791"/>
                    <a:pt x="11624" y="765"/>
                    <a:pt x="11651" y="724"/>
                  </a:cubicBezTo>
                  <a:cubicBezTo>
                    <a:pt x="11691" y="697"/>
                    <a:pt x="11718" y="658"/>
                    <a:pt x="11758" y="631"/>
                  </a:cubicBezTo>
                  <a:cubicBezTo>
                    <a:pt x="11811" y="563"/>
                    <a:pt x="11865" y="497"/>
                    <a:pt x="11918" y="444"/>
                  </a:cubicBezTo>
                  <a:cubicBezTo>
                    <a:pt x="11959" y="390"/>
                    <a:pt x="11986" y="337"/>
                    <a:pt x="12012" y="296"/>
                  </a:cubicBezTo>
                  <a:cubicBezTo>
                    <a:pt x="12079" y="230"/>
                    <a:pt x="12105" y="176"/>
                    <a:pt x="12105" y="176"/>
                  </a:cubicBezTo>
                  <a:cubicBezTo>
                    <a:pt x="12146" y="135"/>
                    <a:pt x="12132" y="55"/>
                    <a:pt x="12079" y="28"/>
                  </a:cubicBezTo>
                  <a:cubicBezTo>
                    <a:pt x="12054" y="10"/>
                    <a:pt x="12026" y="0"/>
                    <a:pt x="12000" y="0"/>
                  </a:cubicBezTo>
                  <a:close/>
                </a:path>
              </a:pathLst>
            </a:custGeom>
            <a:solidFill>
              <a:srgbClr val="000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547;p57">
              <a:extLst>
                <a:ext uri="{FF2B5EF4-FFF2-40B4-BE49-F238E27FC236}">
                  <a16:creationId xmlns:a16="http://schemas.microsoft.com/office/drawing/2014/main" id="{0B88E2E4-DB99-33C4-99B4-FD5137D7BCD2}"/>
                </a:ext>
              </a:extLst>
            </p:cNvPr>
            <p:cNvSpPr/>
            <p:nvPr/>
          </p:nvSpPr>
          <p:spPr>
            <a:xfrm>
              <a:off x="4936239" y="1850125"/>
              <a:ext cx="68872" cy="68872"/>
            </a:xfrm>
            <a:custGeom>
              <a:avLst/>
              <a:gdLst/>
              <a:ahLst/>
              <a:cxnLst/>
              <a:rect l="l" t="t" r="r" b="b"/>
              <a:pathLst>
                <a:path w="1205" h="1205" extrusionOk="0">
                  <a:moveTo>
                    <a:pt x="603" y="1"/>
                  </a:moveTo>
                  <a:cubicBezTo>
                    <a:pt x="268" y="1"/>
                    <a:pt x="1" y="268"/>
                    <a:pt x="1" y="603"/>
                  </a:cubicBezTo>
                  <a:cubicBezTo>
                    <a:pt x="1" y="937"/>
                    <a:pt x="268" y="1205"/>
                    <a:pt x="603" y="1205"/>
                  </a:cubicBezTo>
                  <a:cubicBezTo>
                    <a:pt x="937" y="1205"/>
                    <a:pt x="1204" y="937"/>
                    <a:pt x="1204" y="603"/>
                  </a:cubicBezTo>
                  <a:cubicBezTo>
                    <a:pt x="1204" y="268"/>
                    <a:pt x="937" y="1"/>
                    <a:pt x="603" y="1"/>
                  </a:cubicBezTo>
                  <a:close/>
                </a:path>
              </a:pathLst>
            </a:custGeom>
            <a:solidFill>
              <a:srgbClr val="000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48;p57">
              <a:extLst>
                <a:ext uri="{FF2B5EF4-FFF2-40B4-BE49-F238E27FC236}">
                  <a16:creationId xmlns:a16="http://schemas.microsoft.com/office/drawing/2014/main" id="{4E42CC2E-24E4-3E97-F5B7-649B57D17D09}"/>
                </a:ext>
              </a:extLst>
            </p:cNvPr>
            <p:cNvSpPr/>
            <p:nvPr/>
          </p:nvSpPr>
          <p:spPr>
            <a:xfrm>
              <a:off x="5129709" y="1185812"/>
              <a:ext cx="89448" cy="3898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776" y="0"/>
                  </a:moveTo>
                  <a:cubicBezTo>
                    <a:pt x="348" y="0"/>
                    <a:pt x="0" y="161"/>
                    <a:pt x="0" y="348"/>
                  </a:cubicBezTo>
                  <a:cubicBezTo>
                    <a:pt x="0" y="535"/>
                    <a:pt x="348" y="682"/>
                    <a:pt x="776" y="682"/>
                  </a:cubicBezTo>
                  <a:cubicBezTo>
                    <a:pt x="1217" y="682"/>
                    <a:pt x="1565" y="535"/>
                    <a:pt x="1565" y="348"/>
                  </a:cubicBezTo>
                  <a:cubicBezTo>
                    <a:pt x="1565" y="161"/>
                    <a:pt x="1217" y="0"/>
                    <a:pt x="776" y="0"/>
                  </a:cubicBezTo>
                  <a:close/>
                </a:path>
              </a:pathLst>
            </a:custGeom>
            <a:solidFill>
              <a:srgbClr val="0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49;p57">
              <a:extLst>
                <a:ext uri="{FF2B5EF4-FFF2-40B4-BE49-F238E27FC236}">
                  <a16:creationId xmlns:a16="http://schemas.microsoft.com/office/drawing/2014/main" id="{F5F04A62-6D68-8695-C997-5E17B02B0A39}"/>
                </a:ext>
              </a:extLst>
            </p:cNvPr>
            <p:cNvSpPr/>
            <p:nvPr/>
          </p:nvSpPr>
          <p:spPr>
            <a:xfrm>
              <a:off x="5102160" y="1910538"/>
              <a:ext cx="77274" cy="51268"/>
            </a:xfrm>
            <a:custGeom>
              <a:avLst/>
              <a:gdLst/>
              <a:ahLst/>
              <a:cxnLst/>
              <a:rect l="l" t="t" r="r" b="b"/>
              <a:pathLst>
                <a:path w="1352" h="897" extrusionOk="0">
                  <a:moveTo>
                    <a:pt x="81" y="1"/>
                  </a:moveTo>
                  <a:cubicBezTo>
                    <a:pt x="28" y="14"/>
                    <a:pt x="1" y="54"/>
                    <a:pt x="1" y="94"/>
                  </a:cubicBezTo>
                  <a:lnTo>
                    <a:pt x="1" y="174"/>
                  </a:lnTo>
                  <a:cubicBezTo>
                    <a:pt x="14" y="215"/>
                    <a:pt x="14" y="281"/>
                    <a:pt x="40" y="362"/>
                  </a:cubicBezTo>
                  <a:cubicBezTo>
                    <a:pt x="54" y="388"/>
                    <a:pt x="54" y="402"/>
                    <a:pt x="67" y="429"/>
                  </a:cubicBezTo>
                  <a:cubicBezTo>
                    <a:pt x="67" y="442"/>
                    <a:pt x="81" y="469"/>
                    <a:pt x="94" y="495"/>
                  </a:cubicBezTo>
                  <a:lnTo>
                    <a:pt x="174" y="616"/>
                  </a:lnTo>
                  <a:cubicBezTo>
                    <a:pt x="215" y="670"/>
                    <a:pt x="254" y="709"/>
                    <a:pt x="308" y="736"/>
                  </a:cubicBezTo>
                  <a:cubicBezTo>
                    <a:pt x="349" y="777"/>
                    <a:pt x="402" y="804"/>
                    <a:pt x="456" y="830"/>
                  </a:cubicBezTo>
                  <a:cubicBezTo>
                    <a:pt x="509" y="857"/>
                    <a:pt x="563" y="870"/>
                    <a:pt x="629" y="884"/>
                  </a:cubicBezTo>
                  <a:cubicBezTo>
                    <a:pt x="682" y="884"/>
                    <a:pt x="736" y="897"/>
                    <a:pt x="789" y="897"/>
                  </a:cubicBezTo>
                  <a:cubicBezTo>
                    <a:pt x="843" y="897"/>
                    <a:pt x="896" y="884"/>
                    <a:pt x="937" y="884"/>
                  </a:cubicBezTo>
                  <a:cubicBezTo>
                    <a:pt x="977" y="870"/>
                    <a:pt x="1030" y="857"/>
                    <a:pt x="1057" y="843"/>
                  </a:cubicBezTo>
                  <a:cubicBezTo>
                    <a:pt x="1098" y="843"/>
                    <a:pt x="1137" y="830"/>
                    <a:pt x="1164" y="816"/>
                  </a:cubicBezTo>
                  <a:lnTo>
                    <a:pt x="1244" y="777"/>
                  </a:lnTo>
                  <a:cubicBezTo>
                    <a:pt x="1285" y="763"/>
                    <a:pt x="1298" y="750"/>
                    <a:pt x="1298" y="750"/>
                  </a:cubicBezTo>
                  <a:cubicBezTo>
                    <a:pt x="1325" y="736"/>
                    <a:pt x="1351" y="709"/>
                    <a:pt x="1338" y="670"/>
                  </a:cubicBezTo>
                  <a:cubicBezTo>
                    <a:pt x="1338" y="629"/>
                    <a:pt x="1312" y="589"/>
                    <a:pt x="1258" y="589"/>
                  </a:cubicBezTo>
                  <a:lnTo>
                    <a:pt x="1244" y="589"/>
                  </a:lnTo>
                  <a:cubicBezTo>
                    <a:pt x="1244" y="589"/>
                    <a:pt x="1231" y="589"/>
                    <a:pt x="1191" y="602"/>
                  </a:cubicBezTo>
                  <a:lnTo>
                    <a:pt x="1110" y="602"/>
                  </a:lnTo>
                  <a:cubicBezTo>
                    <a:pt x="1084" y="602"/>
                    <a:pt x="1057" y="616"/>
                    <a:pt x="1017" y="616"/>
                  </a:cubicBezTo>
                  <a:lnTo>
                    <a:pt x="910" y="616"/>
                  </a:lnTo>
                  <a:cubicBezTo>
                    <a:pt x="870" y="616"/>
                    <a:pt x="843" y="602"/>
                    <a:pt x="803" y="602"/>
                  </a:cubicBezTo>
                  <a:cubicBezTo>
                    <a:pt x="763" y="602"/>
                    <a:pt x="723" y="589"/>
                    <a:pt x="682" y="589"/>
                  </a:cubicBezTo>
                  <a:cubicBezTo>
                    <a:pt x="643" y="576"/>
                    <a:pt x="616" y="563"/>
                    <a:pt x="575" y="549"/>
                  </a:cubicBezTo>
                  <a:cubicBezTo>
                    <a:pt x="549" y="536"/>
                    <a:pt x="509" y="522"/>
                    <a:pt x="482" y="495"/>
                  </a:cubicBezTo>
                  <a:cubicBezTo>
                    <a:pt x="456" y="482"/>
                    <a:pt x="429" y="456"/>
                    <a:pt x="402" y="429"/>
                  </a:cubicBezTo>
                  <a:lnTo>
                    <a:pt x="361" y="388"/>
                  </a:lnTo>
                  <a:lnTo>
                    <a:pt x="322" y="349"/>
                  </a:lnTo>
                  <a:cubicBezTo>
                    <a:pt x="308" y="322"/>
                    <a:pt x="281" y="295"/>
                    <a:pt x="268" y="268"/>
                  </a:cubicBezTo>
                  <a:lnTo>
                    <a:pt x="228" y="188"/>
                  </a:lnTo>
                  <a:cubicBezTo>
                    <a:pt x="215" y="161"/>
                    <a:pt x="201" y="148"/>
                    <a:pt x="188" y="121"/>
                  </a:cubicBezTo>
                  <a:cubicBezTo>
                    <a:pt x="174" y="94"/>
                    <a:pt x="161" y="81"/>
                    <a:pt x="161" y="67"/>
                  </a:cubicBezTo>
                  <a:cubicBezTo>
                    <a:pt x="161" y="28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000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50;p57">
              <a:extLst>
                <a:ext uri="{FF2B5EF4-FFF2-40B4-BE49-F238E27FC236}">
                  <a16:creationId xmlns:a16="http://schemas.microsoft.com/office/drawing/2014/main" id="{4E4E18F9-C211-F192-AB5E-0D95E1BA729A}"/>
                </a:ext>
              </a:extLst>
            </p:cNvPr>
            <p:cNvSpPr/>
            <p:nvPr/>
          </p:nvSpPr>
          <p:spPr>
            <a:xfrm>
              <a:off x="5394965" y="1978266"/>
              <a:ext cx="392255" cy="229935"/>
            </a:xfrm>
            <a:custGeom>
              <a:avLst/>
              <a:gdLst/>
              <a:ahLst/>
              <a:cxnLst/>
              <a:rect l="l" t="t" r="r" b="b"/>
              <a:pathLst>
                <a:path w="6863" h="4023" extrusionOk="0">
                  <a:moveTo>
                    <a:pt x="2905" y="0"/>
                  </a:moveTo>
                  <a:cubicBezTo>
                    <a:pt x="2817" y="0"/>
                    <a:pt x="2734" y="6"/>
                    <a:pt x="2663" y="6"/>
                  </a:cubicBezTo>
                  <a:cubicBezTo>
                    <a:pt x="2542" y="6"/>
                    <a:pt x="2435" y="20"/>
                    <a:pt x="2342" y="20"/>
                  </a:cubicBezTo>
                  <a:cubicBezTo>
                    <a:pt x="2155" y="33"/>
                    <a:pt x="2007" y="59"/>
                    <a:pt x="1900" y="73"/>
                  </a:cubicBezTo>
                  <a:cubicBezTo>
                    <a:pt x="1807" y="86"/>
                    <a:pt x="1753" y="86"/>
                    <a:pt x="1753" y="86"/>
                  </a:cubicBezTo>
                  <a:cubicBezTo>
                    <a:pt x="1713" y="100"/>
                    <a:pt x="1673" y="127"/>
                    <a:pt x="1673" y="180"/>
                  </a:cubicBezTo>
                  <a:cubicBezTo>
                    <a:pt x="1686" y="220"/>
                    <a:pt x="1726" y="247"/>
                    <a:pt x="1766" y="247"/>
                  </a:cubicBezTo>
                  <a:cubicBezTo>
                    <a:pt x="1766" y="247"/>
                    <a:pt x="1980" y="234"/>
                    <a:pt x="2355" y="207"/>
                  </a:cubicBezTo>
                  <a:lnTo>
                    <a:pt x="2663" y="207"/>
                  </a:lnTo>
                  <a:cubicBezTo>
                    <a:pt x="2770" y="207"/>
                    <a:pt x="2890" y="207"/>
                    <a:pt x="3023" y="220"/>
                  </a:cubicBezTo>
                  <a:cubicBezTo>
                    <a:pt x="3144" y="234"/>
                    <a:pt x="3291" y="234"/>
                    <a:pt x="3425" y="261"/>
                  </a:cubicBezTo>
                  <a:cubicBezTo>
                    <a:pt x="3572" y="287"/>
                    <a:pt x="3719" y="314"/>
                    <a:pt x="3880" y="341"/>
                  </a:cubicBezTo>
                  <a:cubicBezTo>
                    <a:pt x="3947" y="368"/>
                    <a:pt x="4027" y="380"/>
                    <a:pt x="4107" y="407"/>
                  </a:cubicBezTo>
                  <a:cubicBezTo>
                    <a:pt x="4147" y="421"/>
                    <a:pt x="4188" y="434"/>
                    <a:pt x="4227" y="434"/>
                  </a:cubicBezTo>
                  <a:lnTo>
                    <a:pt x="4348" y="475"/>
                  </a:lnTo>
                  <a:cubicBezTo>
                    <a:pt x="4428" y="514"/>
                    <a:pt x="4509" y="541"/>
                    <a:pt x="4589" y="568"/>
                  </a:cubicBezTo>
                  <a:cubicBezTo>
                    <a:pt x="4669" y="608"/>
                    <a:pt x="4750" y="635"/>
                    <a:pt x="4830" y="675"/>
                  </a:cubicBezTo>
                  <a:cubicBezTo>
                    <a:pt x="5164" y="822"/>
                    <a:pt x="5485" y="1022"/>
                    <a:pt x="5793" y="1263"/>
                  </a:cubicBezTo>
                  <a:cubicBezTo>
                    <a:pt x="5939" y="1384"/>
                    <a:pt x="6087" y="1518"/>
                    <a:pt x="6234" y="1665"/>
                  </a:cubicBezTo>
                  <a:cubicBezTo>
                    <a:pt x="6301" y="1732"/>
                    <a:pt x="6368" y="1812"/>
                    <a:pt x="6448" y="1892"/>
                  </a:cubicBezTo>
                  <a:lnTo>
                    <a:pt x="6501" y="1946"/>
                  </a:lnTo>
                  <a:lnTo>
                    <a:pt x="6528" y="1973"/>
                  </a:lnTo>
                  <a:lnTo>
                    <a:pt x="6542" y="1999"/>
                  </a:lnTo>
                  <a:cubicBezTo>
                    <a:pt x="6542" y="1999"/>
                    <a:pt x="6555" y="2039"/>
                    <a:pt x="6555" y="2066"/>
                  </a:cubicBezTo>
                  <a:cubicBezTo>
                    <a:pt x="6569" y="2146"/>
                    <a:pt x="6555" y="2226"/>
                    <a:pt x="6515" y="2321"/>
                  </a:cubicBezTo>
                  <a:cubicBezTo>
                    <a:pt x="6488" y="2401"/>
                    <a:pt x="6448" y="2494"/>
                    <a:pt x="6394" y="2574"/>
                  </a:cubicBezTo>
                  <a:cubicBezTo>
                    <a:pt x="6287" y="2735"/>
                    <a:pt x="6141" y="2882"/>
                    <a:pt x="5980" y="3002"/>
                  </a:cubicBezTo>
                  <a:cubicBezTo>
                    <a:pt x="5672" y="3257"/>
                    <a:pt x="5285" y="3430"/>
                    <a:pt x="4896" y="3537"/>
                  </a:cubicBezTo>
                  <a:cubicBezTo>
                    <a:pt x="4696" y="3591"/>
                    <a:pt x="4495" y="3644"/>
                    <a:pt x="4295" y="3671"/>
                  </a:cubicBezTo>
                  <a:cubicBezTo>
                    <a:pt x="4201" y="3685"/>
                    <a:pt x="4107" y="3698"/>
                    <a:pt x="4000" y="3712"/>
                  </a:cubicBezTo>
                  <a:cubicBezTo>
                    <a:pt x="3947" y="3712"/>
                    <a:pt x="3893" y="3724"/>
                    <a:pt x="3853" y="3724"/>
                  </a:cubicBezTo>
                  <a:lnTo>
                    <a:pt x="3773" y="3724"/>
                  </a:lnTo>
                  <a:lnTo>
                    <a:pt x="3706" y="3738"/>
                  </a:lnTo>
                  <a:cubicBezTo>
                    <a:pt x="3608" y="3738"/>
                    <a:pt x="3512" y="3741"/>
                    <a:pt x="3419" y="3741"/>
                  </a:cubicBezTo>
                  <a:cubicBezTo>
                    <a:pt x="3322" y="3741"/>
                    <a:pt x="3226" y="3738"/>
                    <a:pt x="3130" y="3724"/>
                  </a:cubicBezTo>
                  <a:cubicBezTo>
                    <a:pt x="3037" y="3712"/>
                    <a:pt x="2943" y="3712"/>
                    <a:pt x="2850" y="3698"/>
                  </a:cubicBezTo>
                  <a:cubicBezTo>
                    <a:pt x="2756" y="3685"/>
                    <a:pt x="2676" y="3658"/>
                    <a:pt x="2583" y="3644"/>
                  </a:cubicBezTo>
                  <a:cubicBezTo>
                    <a:pt x="2235" y="3564"/>
                    <a:pt x="1914" y="3444"/>
                    <a:pt x="1646" y="3296"/>
                  </a:cubicBezTo>
                  <a:cubicBezTo>
                    <a:pt x="1512" y="3230"/>
                    <a:pt x="1392" y="3136"/>
                    <a:pt x="1272" y="3056"/>
                  </a:cubicBezTo>
                  <a:cubicBezTo>
                    <a:pt x="1218" y="3016"/>
                    <a:pt x="1151" y="2975"/>
                    <a:pt x="1097" y="2936"/>
                  </a:cubicBezTo>
                  <a:cubicBezTo>
                    <a:pt x="1070" y="2909"/>
                    <a:pt x="1044" y="2895"/>
                    <a:pt x="1031" y="2868"/>
                  </a:cubicBezTo>
                  <a:cubicBezTo>
                    <a:pt x="1004" y="2842"/>
                    <a:pt x="977" y="2829"/>
                    <a:pt x="951" y="2802"/>
                  </a:cubicBezTo>
                  <a:cubicBezTo>
                    <a:pt x="763" y="2642"/>
                    <a:pt x="616" y="2467"/>
                    <a:pt x="496" y="2333"/>
                  </a:cubicBezTo>
                  <a:cubicBezTo>
                    <a:pt x="375" y="2187"/>
                    <a:pt x="295" y="2066"/>
                    <a:pt x="241" y="1986"/>
                  </a:cubicBezTo>
                  <a:cubicBezTo>
                    <a:pt x="214" y="1946"/>
                    <a:pt x="202" y="1905"/>
                    <a:pt x="188" y="1892"/>
                  </a:cubicBezTo>
                  <a:cubicBezTo>
                    <a:pt x="175" y="1866"/>
                    <a:pt x="175" y="1852"/>
                    <a:pt x="175" y="1852"/>
                  </a:cubicBezTo>
                  <a:lnTo>
                    <a:pt x="161" y="1852"/>
                  </a:lnTo>
                  <a:cubicBezTo>
                    <a:pt x="153" y="1826"/>
                    <a:pt x="127" y="1811"/>
                    <a:pt x="103" y="1811"/>
                  </a:cubicBezTo>
                  <a:cubicBezTo>
                    <a:pt x="90" y="1811"/>
                    <a:pt x="77" y="1816"/>
                    <a:pt x="68" y="1825"/>
                  </a:cubicBezTo>
                  <a:cubicBezTo>
                    <a:pt x="27" y="1839"/>
                    <a:pt x="0" y="1892"/>
                    <a:pt x="27" y="1932"/>
                  </a:cubicBezTo>
                  <a:cubicBezTo>
                    <a:pt x="27" y="1932"/>
                    <a:pt x="27" y="1946"/>
                    <a:pt x="41" y="1959"/>
                  </a:cubicBezTo>
                  <a:cubicBezTo>
                    <a:pt x="54" y="1986"/>
                    <a:pt x="68" y="2026"/>
                    <a:pt x="95" y="2066"/>
                  </a:cubicBezTo>
                  <a:cubicBezTo>
                    <a:pt x="148" y="2160"/>
                    <a:pt x="228" y="2294"/>
                    <a:pt x="348" y="2440"/>
                  </a:cubicBezTo>
                  <a:cubicBezTo>
                    <a:pt x="469" y="2601"/>
                    <a:pt x="603" y="2775"/>
                    <a:pt x="803" y="2963"/>
                  </a:cubicBezTo>
                  <a:cubicBezTo>
                    <a:pt x="830" y="2989"/>
                    <a:pt x="856" y="3016"/>
                    <a:pt x="883" y="3029"/>
                  </a:cubicBezTo>
                  <a:cubicBezTo>
                    <a:pt x="910" y="3056"/>
                    <a:pt x="937" y="3082"/>
                    <a:pt x="963" y="3096"/>
                  </a:cubicBezTo>
                  <a:cubicBezTo>
                    <a:pt x="1017" y="3150"/>
                    <a:pt x="1070" y="3203"/>
                    <a:pt x="1124" y="3243"/>
                  </a:cubicBezTo>
                  <a:cubicBezTo>
                    <a:pt x="1258" y="3323"/>
                    <a:pt x="1379" y="3430"/>
                    <a:pt x="1525" y="3510"/>
                  </a:cubicBezTo>
                  <a:cubicBezTo>
                    <a:pt x="1820" y="3685"/>
                    <a:pt x="2155" y="3805"/>
                    <a:pt x="2529" y="3912"/>
                  </a:cubicBezTo>
                  <a:cubicBezTo>
                    <a:pt x="2622" y="3926"/>
                    <a:pt x="2716" y="3952"/>
                    <a:pt x="2809" y="3965"/>
                  </a:cubicBezTo>
                  <a:cubicBezTo>
                    <a:pt x="2904" y="3992"/>
                    <a:pt x="3011" y="3992"/>
                    <a:pt x="3104" y="4006"/>
                  </a:cubicBezTo>
                  <a:cubicBezTo>
                    <a:pt x="3202" y="4019"/>
                    <a:pt x="3301" y="4022"/>
                    <a:pt x="3401" y="4022"/>
                  </a:cubicBezTo>
                  <a:cubicBezTo>
                    <a:pt x="3504" y="4022"/>
                    <a:pt x="3610" y="4019"/>
                    <a:pt x="3719" y="4019"/>
                  </a:cubicBezTo>
                  <a:lnTo>
                    <a:pt x="3799" y="4019"/>
                  </a:lnTo>
                  <a:cubicBezTo>
                    <a:pt x="3826" y="4019"/>
                    <a:pt x="3853" y="4019"/>
                    <a:pt x="3880" y="4006"/>
                  </a:cubicBezTo>
                  <a:lnTo>
                    <a:pt x="4027" y="4006"/>
                  </a:lnTo>
                  <a:lnTo>
                    <a:pt x="4348" y="3965"/>
                  </a:lnTo>
                  <a:cubicBezTo>
                    <a:pt x="4548" y="3926"/>
                    <a:pt x="4762" y="3885"/>
                    <a:pt x="4976" y="3832"/>
                  </a:cubicBezTo>
                  <a:cubicBezTo>
                    <a:pt x="5392" y="3712"/>
                    <a:pt x="5820" y="3537"/>
                    <a:pt x="6180" y="3243"/>
                  </a:cubicBezTo>
                  <a:cubicBezTo>
                    <a:pt x="6355" y="3096"/>
                    <a:pt x="6515" y="2936"/>
                    <a:pt x="6649" y="2735"/>
                  </a:cubicBezTo>
                  <a:cubicBezTo>
                    <a:pt x="6702" y="2642"/>
                    <a:pt x="6756" y="2535"/>
                    <a:pt x="6796" y="2414"/>
                  </a:cubicBezTo>
                  <a:cubicBezTo>
                    <a:pt x="6836" y="2307"/>
                    <a:pt x="6863" y="2187"/>
                    <a:pt x="6849" y="2039"/>
                  </a:cubicBezTo>
                  <a:cubicBezTo>
                    <a:pt x="6849" y="1973"/>
                    <a:pt x="6836" y="1892"/>
                    <a:pt x="6769" y="1812"/>
                  </a:cubicBezTo>
                  <a:lnTo>
                    <a:pt x="6742" y="1785"/>
                  </a:lnTo>
                  <a:lnTo>
                    <a:pt x="6742" y="1772"/>
                  </a:lnTo>
                  <a:lnTo>
                    <a:pt x="6715" y="1745"/>
                  </a:lnTo>
                  <a:lnTo>
                    <a:pt x="6662" y="1691"/>
                  </a:lnTo>
                  <a:cubicBezTo>
                    <a:pt x="6595" y="1611"/>
                    <a:pt x="6515" y="1531"/>
                    <a:pt x="6435" y="1464"/>
                  </a:cubicBezTo>
                  <a:cubicBezTo>
                    <a:pt x="6287" y="1304"/>
                    <a:pt x="6127" y="1170"/>
                    <a:pt x="5966" y="1036"/>
                  </a:cubicBezTo>
                  <a:cubicBezTo>
                    <a:pt x="5645" y="782"/>
                    <a:pt x="5285" y="582"/>
                    <a:pt x="4937" y="434"/>
                  </a:cubicBezTo>
                  <a:cubicBezTo>
                    <a:pt x="4857" y="394"/>
                    <a:pt x="4762" y="368"/>
                    <a:pt x="4682" y="327"/>
                  </a:cubicBezTo>
                  <a:cubicBezTo>
                    <a:pt x="4589" y="300"/>
                    <a:pt x="4509" y="273"/>
                    <a:pt x="4428" y="247"/>
                  </a:cubicBezTo>
                  <a:cubicBezTo>
                    <a:pt x="4375" y="220"/>
                    <a:pt x="4334" y="207"/>
                    <a:pt x="4295" y="193"/>
                  </a:cubicBezTo>
                  <a:cubicBezTo>
                    <a:pt x="4254" y="193"/>
                    <a:pt x="4214" y="180"/>
                    <a:pt x="4174" y="166"/>
                  </a:cubicBezTo>
                  <a:cubicBezTo>
                    <a:pt x="4081" y="154"/>
                    <a:pt x="4000" y="127"/>
                    <a:pt x="3920" y="113"/>
                  </a:cubicBezTo>
                  <a:cubicBezTo>
                    <a:pt x="3760" y="73"/>
                    <a:pt x="3612" y="59"/>
                    <a:pt x="3451" y="33"/>
                  </a:cubicBezTo>
                  <a:cubicBezTo>
                    <a:pt x="3305" y="20"/>
                    <a:pt x="3171" y="20"/>
                    <a:pt x="3037" y="6"/>
                  </a:cubicBezTo>
                  <a:cubicBezTo>
                    <a:pt x="2993" y="2"/>
                    <a:pt x="2948" y="0"/>
                    <a:pt x="290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51;p57">
              <a:extLst>
                <a:ext uri="{FF2B5EF4-FFF2-40B4-BE49-F238E27FC236}">
                  <a16:creationId xmlns:a16="http://schemas.microsoft.com/office/drawing/2014/main" id="{D2AC0C01-BDAE-B781-FD60-81DE457661F4}"/>
                </a:ext>
              </a:extLst>
            </p:cNvPr>
            <p:cNvSpPr/>
            <p:nvPr/>
          </p:nvSpPr>
          <p:spPr>
            <a:xfrm>
              <a:off x="5454578" y="2110866"/>
              <a:ext cx="23033" cy="32178"/>
            </a:xfrm>
            <a:custGeom>
              <a:avLst/>
              <a:gdLst/>
              <a:ahLst/>
              <a:cxnLst/>
              <a:rect l="l" t="t" r="r" b="b"/>
              <a:pathLst>
                <a:path w="403" h="563" extrusionOk="0">
                  <a:moveTo>
                    <a:pt x="202" y="1"/>
                  </a:moveTo>
                  <a:cubicBezTo>
                    <a:pt x="175" y="1"/>
                    <a:pt x="148" y="1"/>
                    <a:pt x="135" y="13"/>
                  </a:cubicBezTo>
                  <a:cubicBezTo>
                    <a:pt x="1" y="174"/>
                    <a:pt x="68" y="482"/>
                    <a:pt x="268" y="562"/>
                  </a:cubicBezTo>
                  <a:lnTo>
                    <a:pt x="402" y="201"/>
                  </a:lnTo>
                  <a:lnTo>
                    <a:pt x="389" y="188"/>
                  </a:lnTo>
                  <a:lnTo>
                    <a:pt x="375" y="174"/>
                  </a:lnTo>
                  <a:cubicBezTo>
                    <a:pt x="375" y="174"/>
                    <a:pt x="362" y="174"/>
                    <a:pt x="349" y="147"/>
                  </a:cubicBezTo>
                  <a:lnTo>
                    <a:pt x="349" y="134"/>
                  </a:lnTo>
                  <a:cubicBezTo>
                    <a:pt x="336" y="120"/>
                    <a:pt x="322" y="108"/>
                    <a:pt x="322" y="94"/>
                  </a:cubicBezTo>
                  <a:cubicBezTo>
                    <a:pt x="309" y="67"/>
                    <a:pt x="282" y="40"/>
                    <a:pt x="268" y="13"/>
                  </a:cubicBezTo>
                  <a:cubicBezTo>
                    <a:pt x="242" y="1"/>
                    <a:pt x="229" y="1"/>
                    <a:pt x="202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52;p57">
              <a:extLst>
                <a:ext uri="{FF2B5EF4-FFF2-40B4-BE49-F238E27FC236}">
                  <a16:creationId xmlns:a16="http://schemas.microsoft.com/office/drawing/2014/main" id="{61543087-4D4C-9E4B-246B-E9A73CB7E1E8}"/>
                </a:ext>
              </a:extLst>
            </p:cNvPr>
            <p:cNvSpPr/>
            <p:nvPr/>
          </p:nvSpPr>
          <p:spPr>
            <a:xfrm>
              <a:off x="5469895" y="2122297"/>
              <a:ext cx="9202" cy="20747"/>
            </a:xfrm>
            <a:custGeom>
              <a:avLst/>
              <a:gdLst/>
              <a:ahLst/>
              <a:cxnLst/>
              <a:rect l="l" t="t" r="r" b="b"/>
              <a:pathLst>
                <a:path w="161" h="363" extrusionOk="0">
                  <a:moveTo>
                    <a:pt x="134" y="1"/>
                  </a:moveTo>
                  <a:lnTo>
                    <a:pt x="0" y="362"/>
                  </a:lnTo>
                  <a:lnTo>
                    <a:pt x="41" y="362"/>
                  </a:lnTo>
                  <a:lnTo>
                    <a:pt x="161" y="15"/>
                  </a:lnTo>
                  <a:cubicBezTo>
                    <a:pt x="148" y="15"/>
                    <a:pt x="134" y="1"/>
                    <a:pt x="134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53;p57">
              <a:extLst>
                <a:ext uri="{FF2B5EF4-FFF2-40B4-BE49-F238E27FC236}">
                  <a16:creationId xmlns:a16="http://schemas.microsoft.com/office/drawing/2014/main" id="{A3FD5F20-FDE4-0601-1C2E-FA6080AE3201}"/>
                </a:ext>
              </a:extLst>
            </p:cNvPr>
            <p:cNvSpPr/>
            <p:nvPr/>
          </p:nvSpPr>
          <p:spPr>
            <a:xfrm>
              <a:off x="5472182" y="2123097"/>
              <a:ext cx="8459" cy="19947"/>
            </a:xfrm>
            <a:custGeom>
              <a:avLst/>
              <a:gdLst/>
              <a:ahLst/>
              <a:cxnLst/>
              <a:rect l="l" t="t" r="r" b="b"/>
              <a:pathLst>
                <a:path w="148" h="349" extrusionOk="0">
                  <a:moveTo>
                    <a:pt x="121" y="1"/>
                  </a:moveTo>
                  <a:lnTo>
                    <a:pt x="1" y="348"/>
                  </a:lnTo>
                  <a:lnTo>
                    <a:pt x="41" y="348"/>
                  </a:lnTo>
                  <a:lnTo>
                    <a:pt x="148" y="27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76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54;p57">
              <a:extLst>
                <a:ext uri="{FF2B5EF4-FFF2-40B4-BE49-F238E27FC236}">
                  <a16:creationId xmlns:a16="http://schemas.microsoft.com/office/drawing/2014/main" id="{29C822AE-3360-DAE3-ABEC-5D462CF9DE3B}"/>
                </a:ext>
              </a:extLst>
            </p:cNvPr>
            <p:cNvSpPr/>
            <p:nvPr/>
          </p:nvSpPr>
          <p:spPr>
            <a:xfrm>
              <a:off x="5474468" y="2124640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108" y="0"/>
                  </a:moveTo>
                  <a:lnTo>
                    <a:pt x="1" y="321"/>
                  </a:lnTo>
                  <a:lnTo>
                    <a:pt x="41" y="321"/>
                  </a:lnTo>
                  <a:lnTo>
                    <a:pt x="134" y="40"/>
                  </a:lnTo>
                  <a:cubicBezTo>
                    <a:pt x="134" y="27"/>
                    <a:pt x="121" y="13"/>
                    <a:pt x="108" y="0"/>
                  </a:cubicBezTo>
                  <a:close/>
                </a:path>
              </a:pathLst>
            </a:custGeom>
            <a:solidFill>
              <a:srgbClr val="76A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55;p57">
              <a:extLst>
                <a:ext uri="{FF2B5EF4-FFF2-40B4-BE49-F238E27FC236}">
                  <a16:creationId xmlns:a16="http://schemas.microsoft.com/office/drawing/2014/main" id="{A299032A-9D2A-BDF1-DCC7-8346F2C36702}"/>
                </a:ext>
              </a:extLst>
            </p:cNvPr>
            <p:cNvSpPr/>
            <p:nvPr/>
          </p:nvSpPr>
          <p:spPr>
            <a:xfrm>
              <a:off x="5476811" y="2126869"/>
              <a:ext cx="6916" cy="16175"/>
            </a:xfrm>
            <a:custGeom>
              <a:avLst/>
              <a:gdLst/>
              <a:ahLst/>
              <a:cxnLst/>
              <a:rect l="l" t="t" r="r" b="b"/>
              <a:pathLst>
                <a:path w="121" h="283" extrusionOk="0">
                  <a:moveTo>
                    <a:pt x="93" y="1"/>
                  </a:moveTo>
                  <a:lnTo>
                    <a:pt x="0" y="282"/>
                  </a:lnTo>
                  <a:cubicBezTo>
                    <a:pt x="13" y="268"/>
                    <a:pt x="40" y="268"/>
                    <a:pt x="54" y="256"/>
                  </a:cubicBezTo>
                  <a:lnTo>
                    <a:pt x="120" y="42"/>
                  </a:lnTo>
                  <a:cubicBezTo>
                    <a:pt x="120" y="28"/>
                    <a:pt x="120" y="15"/>
                    <a:pt x="107" y="15"/>
                  </a:cubicBezTo>
                  <a:cubicBezTo>
                    <a:pt x="107" y="1"/>
                    <a:pt x="107" y="1"/>
                    <a:pt x="93" y="1"/>
                  </a:cubicBezTo>
                  <a:close/>
                </a:path>
              </a:pathLst>
            </a:custGeom>
            <a:solidFill>
              <a:srgbClr val="75A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56;p57">
              <a:extLst>
                <a:ext uri="{FF2B5EF4-FFF2-40B4-BE49-F238E27FC236}">
                  <a16:creationId xmlns:a16="http://schemas.microsoft.com/office/drawing/2014/main" id="{87566BC9-B31A-E221-D61B-6D651024CE23}"/>
                </a:ext>
              </a:extLst>
            </p:cNvPr>
            <p:cNvSpPr/>
            <p:nvPr/>
          </p:nvSpPr>
          <p:spPr>
            <a:xfrm>
              <a:off x="5479840" y="2129213"/>
              <a:ext cx="6173" cy="12288"/>
            </a:xfrm>
            <a:custGeom>
              <a:avLst/>
              <a:gdLst/>
              <a:ahLst/>
              <a:cxnLst/>
              <a:rect l="l" t="t" r="r" b="b"/>
              <a:pathLst>
                <a:path w="108" h="215" extrusionOk="0">
                  <a:moveTo>
                    <a:pt x="67" y="1"/>
                  </a:moveTo>
                  <a:lnTo>
                    <a:pt x="1" y="215"/>
                  </a:lnTo>
                  <a:cubicBezTo>
                    <a:pt x="67" y="161"/>
                    <a:pt x="108" y="81"/>
                    <a:pt x="67" y="1"/>
                  </a:cubicBezTo>
                  <a:close/>
                </a:path>
              </a:pathLst>
            </a:custGeom>
            <a:solidFill>
              <a:srgbClr val="74AE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57;p57">
              <a:extLst>
                <a:ext uri="{FF2B5EF4-FFF2-40B4-BE49-F238E27FC236}">
                  <a16:creationId xmlns:a16="http://schemas.microsoft.com/office/drawing/2014/main" id="{28653A07-F61C-86F1-E2F4-22E91B92A0B3}"/>
                </a:ext>
              </a:extLst>
            </p:cNvPr>
            <p:cNvSpPr/>
            <p:nvPr/>
          </p:nvSpPr>
          <p:spPr>
            <a:xfrm>
              <a:off x="5495901" y="2128412"/>
              <a:ext cx="4630" cy="10745"/>
            </a:xfrm>
            <a:custGeom>
              <a:avLst/>
              <a:gdLst/>
              <a:ahLst/>
              <a:cxnLst/>
              <a:rect l="l" t="t" r="r" b="b"/>
              <a:pathLst>
                <a:path w="81" h="188" extrusionOk="0">
                  <a:moveTo>
                    <a:pt x="80" y="1"/>
                  </a:moveTo>
                  <a:lnTo>
                    <a:pt x="80" y="1"/>
                  </a:lnTo>
                  <a:cubicBezTo>
                    <a:pt x="54" y="15"/>
                    <a:pt x="41" y="27"/>
                    <a:pt x="27" y="54"/>
                  </a:cubicBezTo>
                  <a:cubicBezTo>
                    <a:pt x="0" y="95"/>
                    <a:pt x="0" y="134"/>
                    <a:pt x="14" y="188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71A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558;p57">
              <a:extLst>
                <a:ext uri="{FF2B5EF4-FFF2-40B4-BE49-F238E27FC236}">
                  <a16:creationId xmlns:a16="http://schemas.microsoft.com/office/drawing/2014/main" id="{E7DC4756-EDFD-E60D-45B5-8B771254EE43}"/>
                </a:ext>
              </a:extLst>
            </p:cNvPr>
            <p:cNvSpPr/>
            <p:nvPr/>
          </p:nvSpPr>
          <p:spPr>
            <a:xfrm>
              <a:off x="5496644" y="2128412"/>
              <a:ext cx="6173" cy="13832"/>
            </a:xfrm>
            <a:custGeom>
              <a:avLst/>
              <a:gdLst/>
              <a:ahLst/>
              <a:cxnLst/>
              <a:rect l="l" t="t" r="r" b="b"/>
              <a:pathLst>
                <a:path w="108" h="242" extrusionOk="0">
                  <a:moveTo>
                    <a:pt x="67" y="1"/>
                  </a:moveTo>
                  <a:lnTo>
                    <a:pt x="1" y="188"/>
                  </a:lnTo>
                  <a:cubicBezTo>
                    <a:pt x="1" y="202"/>
                    <a:pt x="14" y="229"/>
                    <a:pt x="14" y="241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rgbClr val="71A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559;p57">
              <a:extLst>
                <a:ext uri="{FF2B5EF4-FFF2-40B4-BE49-F238E27FC236}">
                  <a16:creationId xmlns:a16="http://schemas.microsoft.com/office/drawing/2014/main" id="{21B7E7D4-FA83-2DAD-B7E6-2300BAE39C01}"/>
                </a:ext>
              </a:extLst>
            </p:cNvPr>
            <p:cNvSpPr/>
            <p:nvPr/>
          </p:nvSpPr>
          <p:spPr>
            <a:xfrm>
              <a:off x="5497387" y="2128412"/>
              <a:ext cx="7716" cy="16861"/>
            </a:xfrm>
            <a:custGeom>
              <a:avLst/>
              <a:gdLst/>
              <a:ahLst/>
              <a:cxnLst/>
              <a:rect l="l" t="t" r="r" b="b"/>
              <a:pathLst>
                <a:path w="135" h="295" extrusionOk="0">
                  <a:moveTo>
                    <a:pt x="95" y="1"/>
                  </a:moveTo>
                  <a:lnTo>
                    <a:pt x="1" y="241"/>
                  </a:lnTo>
                  <a:cubicBezTo>
                    <a:pt x="15" y="268"/>
                    <a:pt x="15" y="282"/>
                    <a:pt x="28" y="295"/>
                  </a:cubicBezTo>
                  <a:lnTo>
                    <a:pt x="135" y="1"/>
                  </a:lnTo>
                  <a:close/>
                </a:path>
              </a:pathLst>
            </a:custGeom>
            <a:solidFill>
              <a:srgbClr val="70A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560;p57">
              <a:extLst>
                <a:ext uri="{FF2B5EF4-FFF2-40B4-BE49-F238E27FC236}">
                  <a16:creationId xmlns:a16="http://schemas.microsoft.com/office/drawing/2014/main" id="{85F2DC86-BE29-43B5-4EBE-FFE19C9880AE}"/>
                </a:ext>
              </a:extLst>
            </p:cNvPr>
            <p:cNvSpPr/>
            <p:nvPr/>
          </p:nvSpPr>
          <p:spPr>
            <a:xfrm>
              <a:off x="5498930" y="2128412"/>
              <a:ext cx="7716" cy="19204"/>
            </a:xfrm>
            <a:custGeom>
              <a:avLst/>
              <a:gdLst/>
              <a:ahLst/>
              <a:cxnLst/>
              <a:rect l="l" t="t" r="r" b="b"/>
              <a:pathLst>
                <a:path w="135" h="336" extrusionOk="0">
                  <a:moveTo>
                    <a:pt x="108" y="1"/>
                  </a:moveTo>
                  <a:lnTo>
                    <a:pt x="1" y="295"/>
                  </a:lnTo>
                  <a:cubicBezTo>
                    <a:pt x="14" y="309"/>
                    <a:pt x="14" y="322"/>
                    <a:pt x="27" y="336"/>
                  </a:cubicBezTo>
                  <a:lnTo>
                    <a:pt x="134" y="15"/>
                  </a:lnTo>
                  <a:cubicBezTo>
                    <a:pt x="121" y="15"/>
                    <a:pt x="121" y="1"/>
                    <a:pt x="108" y="1"/>
                  </a:cubicBezTo>
                  <a:close/>
                </a:path>
              </a:pathLst>
            </a:custGeom>
            <a:solidFill>
              <a:srgbClr val="70AA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561;p57">
              <a:extLst>
                <a:ext uri="{FF2B5EF4-FFF2-40B4-BE49-F238E27FC236}">
                  <a16:creationId xmlns:a16="http://schemas.microsoft.com/office/drawing/2014/main" id="{F073883D-7A74-452E-51BF-F10EB876D90F}"/>
                </a:ext>
              </a:extLst>
            </p:cNvPr>
            <p:cNvSpPr/>
            <p:nvPr/>
          </p:nvSpPr>
          <p:spPr>
            <a:xfrm>
              <a:off x="5500473" y="2129213"/>
              <a:ext cx="8459" cy="20690"/>
            </a:xfrm>
            <a:custGeom>
              <a:avLst/>
              <a:gdLst/>
              <a:ahLst/>
              <a:cxnLst/>
              <a:rect l="l" t="t" r="r" b="b"/>
              <a:pathLst>
                <a:path w="148" h="362" extrusionOk="0">
                  <a:moveTo>
                    <a:pt x="107" y="1"/>
                  </a:moveTo>
                  <a:lnTo>
                    <a:pt x="0" y="322"/>
                  </a:lnTo>
                  <a:cubicBezTo>
                    <a:pt x="0" y="334"/>
                    <a:pt x="0" y="334"/>
                    <a:pt x="14" y="334"/>
                  </a:cubicBezTo>
                  <a:cubicBezTo>
                    <a:pt x="14" y="348"/>
                    <a:pt x="27" y="361"/>
                    <a:pt x="27" y="361"/>
                  </a:cubicBezTo>
                  <a:lnTo>
                    <a:pt x="148" y="13"/>
                  </a:lnTo>
                  <a:cubicBezTo>
                    <a:pt x="134" y="13"/>
                    <a:pt x="121" y="13"/>
                    <a:pt x="107" y="1"/>
                  </a:cubicBezTo>
                  <a:close/>
                </a:path>
              </a:pathLst>
            </a:custGeom>
            <a:solidFill>
              <a:srgbClr val="6FA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562;p57">
              <a:extLst>
                <a:ext uri="{FF2B5EF4-FFF2-40B4-BE49-F238E27FC236}">
                  <a16:creationId xmlns:a16="http://schemas.microsoft.com/office/drawing/2014/main" id="{1BF561D7-6618-9D4C-C837-0ED6F3A9B017}"/>
                </a:ext>
              </a:extLst>
            </p:cNvPr>
            <p:cNvSpPr/>
            <p:nvPr/>
          </p:nvSpPr>
          <p:spPr>
            <a:xfrm>
              <a:off x="5502016" y="2129956"/>
              <a:ext cx="8459" cy="22233"/>
            </a:xfrm>
            <a:custGeom>
              <a:avLst/>
              <a:gdLst/>
              <a:ahLst/>
              <a:cxnLst/>
              <a:rect l="l" t="t" r="r" b="b"/>
              <a:pathLst>
                <a:path w="148" h="389" extrusionOk="0">
                  <a:moveTo>
                    <a:pt x="121" y="0"/>
                  </a:moveTo>
                  <a:lnTo>
                    <a:pt x="0" y="348"/>
                  </a:lnTo>
                  <a:cubicBezTo>
                    <a:pt x="14" y="362"/>
                    <a:pt x="14" y="375"/>
                    <a:pt x="27" y="389"/>
                  </a:cubicBezTo>
                  <a:lnTo>
                    <a:pt x="148" y="27"/>
                  </a:lnTo>
                  <a:cubicBezTo>
                    <a:pt x="148" y="14"/>
                    <a:pt x="134" y="14"/>
                    <a:pt x="121" y="0"/>
                  </a:cubicBezTo>
                  <a:close/>
                </a:path>
              </a:pathLst>
            </a:custGeom>
            <a:solidFill>
              <a:srgbClr val="6EA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563;p57">
              <a:extLst>
                <a:ext uri="{FF2B5EF4-FFF2-40B4-BE49-F238E27FC236}">
                  <a16:creationId xmlns:a16="http://schemas.microsoft.com/office/drawing/2014/main" id="{7FD34623-2AE8-8F5D-555A-C8B262681D6B}"/>
                </a:ext>
              </a:extLst>
            </p:cNvPr>
            <p:cNvSpPr/>
            <p:nvPr/>
          </p:nvSpPr>
          <p:spPr>
            <a:xfrm>
              <a:off x="5503503" y="2131499"/>
              <a:ext cx="9259" cy="22976"/>
            </a:xfrm>
            <a:custGeom>
              <a:avLst/>
              <a:gdLst/>
              <a:ahLst/>
              <a:cxnLst/>
              <a:rect l="l" t="t" r="r" b="b"/>
              <a:pathLst>
                <a:path w="162" h="402" extrusionOk="0">
                  <a:moveTo>
                    <a:pt x="122" y="0"/>
                  </a:moveTo>
                  <a:lnTo>
                    <a:pt x="1" y="362"/>
                  </a:lnTo>
                  <a:cubicBezTo>
                    <a:pt x="15" y="375"/>
                    <a:pt x="15" y="389"/>
                    <a:pt x="28" y="401"/>
                  </a:cubicBezTo>
                  <a:lnTo>
                    <a:pt x="161" y="27"/>
                  </a:lnTo>
                  <a:cubicBezTo>
                    <a:pt x="148" y="14"/>
                    <a:pt x="135" y="0"/>
                    <a:pt x="122" y="0"/>
                  </a:cubicBezTo>
                  <a:close/>
                </a:path>
              </a:pathLst>
            </a:custGeom>
            <a:solidFill>
              <a:srgbClr val="6EA9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564;p57">
              <a:extLst>
                <a:ext uri="{FF2B5EF4-FFF2-40B4-BE49-F238E27FC236}">
                  <a16:creationId xmlns:a16="http://schemas.microsoft.com/office/drawing/2014/main" id="{B402BE66-202A-EE2C-D216-BF6ADE7D2CD8}"/>
                </a:ext>
              </a:extLst>
            </p:cNvPr>
            <p:cNvSpPr/>
            <p:nvPr/>
          </p:nvSpPr>
          <p:spPr>
            <a:xfrm>
              <a:off x="5505046" y="2132985"/>
              <a:ext cx="9259" cy="23033"/>
            </a:xfrm>
            <a:custGeom>
              <a:avLst/>
              <a:gdLst/>
              <a:ahLst/>
              <a:cxnLst/>
              <a:rect l="l" t="t" r="r" b="b"/>
              <a:pathLst>
                <a:path w="162" h="403" extrusionOk="0">
                  <a:moveTo>
                    <a:pt x="134" y="1"/>
                  </a:moveTo>
                  <a:lnTo>
                    <a:pt x="1" y="375"/>
                  </a:lnTo>
                  <a:cubicBezTo>
                    <a:pt x="14" y="389"/>
                    <a:pt x="14" y="402"/>
                    <a:pt x="27" y="402"/>
                  </a:cubicBezTo>
                  <a:lnTo>
                    <a:pt x="161" y="15"/>
                  </a:lnTo>
                  <a:cubicBezTo>
                    <a:pt x="161" y="15"/>
                    <a:pt x="148" y="1"/>
                    <a:pt x="134" y="1"/>
                  </a:cubicBezTo>
                  <a:close/>
                </a:path>
              </a:pathLst>
            </a:custGeom>
            <a:solidFill>
              <a:srgbClr val="6DA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565;p57">
              <a:extLst>
                <a:ext uri="{FF2B5EF4-FFF2-40B4-BE49-F238E27FC236}">
                  <a16:creationId xmlns:a16="http://schemas.microsoft.com/office/drawing/2014/main" id="{C6ED30CE-98C5-F8F6-3576-FA2FA9158004}"/>
                </a:ext>
              </a:extLst>
            </p:cNvPr>
            <p:cNvSpPr/>
            <p:nvPr/>
          </p:nvSpPr>
          <p:spPr>
            <a:xfrm>
              <a:off x="5506589" y="2133785"/>
              <a:ext cx="10002" cy="23719"/>
            </a:xfrm>
            <a:custGeom>
              <a:avLst/>
              <a:gdLst/>
              <a:ahLst/>
              <a:cxnLst/>
              <a:rect l="l" t="t" r="r" b="b"/>
              <a:pathLst>
                <a:path w="175" h="415" extrusionOk="0">
                  <a:moveTo>
                    <a:pt x="134" y="1"/>
                  </a:moveTo>
                  <a:lnTo>
                    <a:pt x="0" y="388"/>
                  </a:lnTo>
                  <a:lnTo>
                    <a:pt x="27" y="415"/>
                  </a:lnTo>
                  <a:lnTo>
                    <a:pt x="175" y="28"/>
                  </a:lnTo>
                  <a:lnTo>
                    <a:pt x="161" y="2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6CA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566;p57">
              <a:extLst>
                <a:ext uri="{FF2B5EF4-FFF2-40B4-BE49-F238E27FC236}">
                  <a16:creationId xmlns:a16="http://schemas.microsoft.com/office/drawing/2014/main" id="{2A3A4C35-DED4-E97B-5691-4F061B710EA4}"/>
                </a:ext>
              </a:extLst>
            </p:cNvPr>
            <p:cNvSpPr/>
            <p:nvPr/>
          </p:nvSpPr>
          <p:spPr>
            <a:xfrm>
              <a:off x="5508132" y="2135328"/>
              <a:ext cx="10002" cy="23719"/>
            </a:xfrm>
            <a:custGeom>
              <a:avLst/>
              <a:gdLst/>
              <a:ahLst/>
              <a:cxnLst/>
              <a:rect l="l" t="t" r="r" b="b"/>
              <a:pathLst>
                <a:path w="175" h="415" extrusionOk="0">
                  <a:moveTo>
                    <a:pt x="148" y="1"/>
                  </a:moveTo>
                  <a:lnTo>
                    <a:pt x="0" y="388"/>
                  </a:lnTo>
                  <a:cubicBezTo>
                    <a:pt x="14" y="402"/>
                    <a:pt x="27" y="415"/>
                    <a:pt x="41" y="415"/>
                  </a:cubicBezTo>
                  <a:lnTo>
                    <a:pt x="175" y="27"/>
                  </a:lnTo>
                  <a:cubicBezTo>
                    <a:pt x="161" y="27"/>
                    <a:pt x="161" y="13"/>
                    <a:pt x="161" y="13"/>
                  </a:cubicBezTo>
                  <a:cubicBezTo>
                    <a:pt x="161" y="13"/>
                    <a:pt x="148" y="13"/>
                    <a:pt x="148" y="1"/>
                  </a:cubicBezTo>
                  <a:close/>
                </a:path>
              </a:pathLst>
            </a:custGeom>
            <a:solidFill>
              <a:srgbClr val="6CA8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567;p57">
              <a:extLst>
                <a:ext uri="{FF2B5EF4-FFF2-40B4-BE49-F238E27FC236}">
                  <a16:creationId xmlns:a16="http://schemas.microsoft.com/office/drawing/2014/main" id="{27D8BFE3-0BC4-D571-B0BC-E01896621570}"/>
                </a:ext>
              </a:extLst>
            </p:cNvPr>
            <p:cNvSpPr/>
            <p:nvPr/>
          </p:nvSpPr>
          <p:spPr>
            <a:xfrm>
              <a:off x="5510418" y="2136871"/>
              <a:ext cx="9259" cy="23719"/>
            </a:xfrm>
            <a:custGeom>
              <a:avLst/>
              <a:gdLst/>
              <a:ahLst/>
              <a:cxnLst/>
              <a:rect l="l" t="t" r="r" b="b"/>
              <a:pathLst>
                <a:path w="162" h="415" extrusionOk="0">
                  <a:moveTo>
                    <a:pt x="135" y="0"/>
                  </a:moveTo>
                  <a:lnTo>
                    <a:pt x="1" y="388"/>
                  </a:lnTo>
                  <a:lnTo>
                    <a:pt x="27" y="414"/>
                  </a:lnTo>
                  <a:lnTo>
                    <a:pt x="161" y="27"/>
                  </a:lnTo>
                  <a:cubicBezTo>
                    <a:pt x="161" y="13"/>
                    <a:pt x="147" y="13"/>
                    <a:pt x="135" y="0"/>
                  </a:cubicBezTo>
                  <a:close/>
                </a:path>
              </a:pathLst>
            </a:custGeom>
            <a:solidFill>
              <a:srgbClr val="6B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568;p57">
              <a:extLst>
                <a:ext uri="{FF2B5EF4-FFF2-40B4-BE49-F238E27FC236}">
                  <a16:creationId xmlns:a16="http://schemas.microsoft.com/office/drawing/2014/main" id="{B2BD9954-8EB7-475B-9A44-B5A71B259598}"/>
                </a:ext>
              </a:extLst>
            </p:cNvPr>
            <p:cNvSpPr/>
            <p:nvPr/>
          </p:nvSpPr>
          <p:spPr>
            <a:xfrm>
              <a:off x="5511961" y="2138415"/>
              <a:ext cx="9945" cy="22176"/>
            </a:xfrm>
            <a:custGeom>
              <a:avLst/>
              <a:gdLst/>
              <a:ahLst/>
              <a:cxnLst/>
              <a:rect l="l" t="t" r="r" b="b"/>
              <a:pathLst>
                <a:path w="174" h="388" extrusionOk="0">
                  <a:moveTo>
                    <a:pt x="134" y="0"/>
                  </a:moveTo>
                  <a:lnTo>
                    <a:pt x="0" y="387"/>
                  </a:lnTo>
                  <a:lnTo>
                    <a:pt x="40" y="387"/>
                  </a:lnTo>
                  <a:lnTo>
                    <a:pt x="174" y="27"/>
                  </a:lnTo>
                  <a:cubicBezTo>
                    <a:pt x="161" y="13"/>
                    <a:pt x="147" y="13"/>
                    <a:pt x="134" y="0"/>
                  </a:cubicBezTo>
                  <a:close/>
                </a:path>
              </a:pathLst>
            </a:custGeom>
            <a:solidFill>
              <a:srgbClr val="6AA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569;p57">
              <a:extLst>
                <a:ext uri="{FF2B5EF4-FFF2-40B4-BE49-F238E27FC236}">
                  <a16:creationId xmlns:a16="http://schemas.microsoft.com/office/drawing/2014/main" id="{9057A9D4-81D2-0BA2-10A2-82188366D7EE}"/>
                </a:ext>
              </a:extLst>
            </p:cNvPr>
            <p:cNvSpPr/>
            <p:nvPr/>
          </p:nvSpPr>
          <p:spPr>
            <a:xfrm>
              <a:off x="5514248" y="2139901"/>
              <a:ext cx="9202" cy="21490"/>
            </a:xfrm>
            <a:custGeom>
              <a:avLst/>
              <a:gdLst/>
              <a:ahLst/>
              <a:cxnLst/>
              <a:rect l="l" t="t" r="r" b="b"/>
              <a:pathLst>
                <a:path w="161" h="376" extrusionOk="0">
                  <a:moveTo>
                    <a:pt x="134" y="1"/>
                  </a:moveTo>
                  <a:lnTo>
                    <a:pt x="0" y="361"/>
                  </a:lnTo>
                  <a:cubicBezTo>
                    <a:pt x="14" y="375"/>
                    <a:pt x="27" y="375"/>
                    <a:pt x="41" y="375"/>
                  </a:cubicBezTo>
                  <a:lnTo>
                    <a:pt x="161" y="28"/>
                  </a:lnTo>
                  <a:lnTo>
                    <a:pt x="148" y="14"/>
                  </a:lnTo>
                  <a:cubicBezTo>
                    <a:pt x="134" y="14"/>
                    <a:pt x="134" y="1"/>
                    <a:pt x="134" y="1"/>
                  </a:cubicBezTo>
                  <a:close/>
                </a:path>
              </a:pathLst>
            </a:custGeom>
            <a:solidFill>
              <a:srgbClr val="6AA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570;p57">
              <a:extLst>
                <a:ext uri="{FF2B5EF4-FFF2-40B4-BE49-F238E27FC236}">
                  <a16:creationId xmlns:a16="http://schemas.microsoft.com/office/drawing/2014/main" id="{A8E506BC-A14E-B7A9-AEA3-C73A18FD02BC}"/>
                </a:ext>
              </a:extLst>
            </p:cNvPr>
            <p:cNvSpPr/>
            <p:nvPr/>
          </p:nvSpPr>
          <p:spPr>
            <a:xfrm>
              <a:off x="5516534" y="2141444"/>
              <a:ext cx="8459" cy="19947"/>
            </a:xfrm>
            <a:custGeom>
              <a:avLst/>
              <a:gdLst/>
              <a:ahLst/>
              <a:cxnLst/>
              <a:rect l="l" t="t" r="r" b="b"/>
              <a:pathLst>
                <a:path w="148" h="349" extrusionOk="0">
                  <a:moveTo>
                    <a:pt x="121" y="1"/>
                  </a:moveTo>
                  <a:lnTo>
                    <a:pt x="1" y="348"/>
                  </a:lnTo>
                  <a:lnTo>
                    <a:pt x="40" y="348"/>
                  </a:lnTo>
                  <a:lnTo>
                    <a:pt x="147" y="27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6AA6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571;p57">
              <a:extLst>
                <a:ext uri="{FF2B5EF4-FFF2-40B4-BE49-F238E27FC236}">
                  <a16:creationId xmlns:a16="http://schemas.microsoft.com/office/drawing/2014/main" id="{3D331E88-70B6-4DB9-DA69-0E93264A3317}"/>
                </a:ext>
              </a:extLst>
            </p:cNvPr>
            <p:cNvSpPr/>
            <p:nvPr/>
          </p:nvSpPr>
          <p:spPr>
            <a:xfrm>
              <a:off x="5518820" y="2142987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107" y="0"/>
                  </a:moveTo>
                  <a:lnTo>
                    <a:pt x="0" y="321"/>
                  </a:lnTo>
                  <a:cubicBezTo>
                    <a:pt x="14" y="321"/>
                    <a:pt x="14" y="307"/>
                    <a:pt x="27" y="307"/>
                  </a:cubicBezTo>
                  <a:lnTo>
                    <a:pt x="41" y="307"/>
                  </a:lnTo>
                  <a:lnTo>
                    <a:pt x="134" y="40"/>
                  </a:lnTo>
                  <a:cubicBezTo>
                    <a:pt x="134" y="27"/>
                    <a:pt x="121" y="13"/>
                    <a:pt x="107" y="0"/>
                  </a:cubicBezTo>
                  <a:close/>
                </a:path>
              </a:pathLst>
            </a:custGeom>
            <a:solidFill>
              <a:srgbClr val="6AA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572;p57">
              <a:extLst>
                <a:ext uri="{FF2B5EF4-FFF2-40B4-BE49-F238E27FC236}">
                  <a16:creationId xmlns:a16="http://schemas.microsoft.com/office/drawing/2014/main" id="{C01BF668-91AF-9BDD-64CE-8E59B398367D}"/>
                </a:ext>
              </a:extLst>
            </p:cNvPr>
            <p:cNvSpPr/>
            <p:nvPr/>
          </p:nvSpPr>
          <p:spPr>
            <a:xfrm>
              <a:off x="5521163" y="2145216"/>
              <a:ext cx="6173" cy="15375"/>
            </a:xfrm>
            <a:custGeom>
              <a:avLst/>
              <a:gdLst/>
              <a:ahLst/>
              <a:cxnLst/>
              <a:rect l="l" t="t" r="r" b="b"/>
              <a:pathLst>
                <a:path w="108" h="269" extrusionOk="0">
                  <a:moveTo>
                    <a:pt x="93" y="1"/>
                  </a:moveTo>
                  <a:lnTo>
                    <a:pt x="0" y="268"/>
                  </a:lnTo>
                  <a:cubicBezTo>
                    <a:pt x="27" y="256"/>
                    <a:pt x="40" y="256"/>
                    <a:pt x="54" y="242"/>
                  </a:cubicBezTo>
                  <a:lnTo>
                    <a:pt x="107" y="68"/>
                  </a:lnTo>
                  <a:cubicBezTo>
                    <a:pt x="107" y="42"/>
                    <a:pt x="107" y="28"/>
                    <a:pt x="93" y="1"/>
                  </a:cubicBezTo>
                  <a:close/>
                </a:path>
              </a:pathLst>
            </a:custGeom>
            <a:solidFill>
              <a:srgbClr val="69A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573;p57">
              <a:extLst>
                <a:ext uri="{FF2B5EF4-FFF2-40B4-BE49-F238E27FC236}">
                  <a16:creationId xmlns:a16="http://schemas.microsoft.com/office/drawing/2014/main" id="{14C17593-26D6-2650-3B2D-A7EBE15C1D7D}"/>
                </a:ext>
              </a:extLst>
            </p:cNvPr>
            <p:cNvSpPr/>
            <p:nvPr/>
          </p:nvSpPr>
          <p:spPr>
            <a:xfrm>
              <a:off x="5524193" y="2149103"/>
              <a:ext cx="3829" cy="9945"/>
            </a:xfrm>
            <a:custGeom>
              <a:avLst/>
              <a:gdLst/>
              <a:ahLst/>
              <a:cxnLst/>
              <a:rect l="l" t="t" r="r" b="b"/>
              <a:pathLst>
                <a:path w="67" h="174" extrusionOk="0">
                  <a:moveTo>
                    <a:pt x="54" y="0"/>
                  </a:moveTo>
                  <a:lnTo>
                    <a:pt x="1" y="174"/>
                  </a:lnTo>
                  <a:cubicBezTo>
                    <a:pt x="40" y="134"/>
                    <a:pt x="67" y="81"/>
                    <a:pt x="67" y="27"/>
                  </a:cubicBezTo>
                  <a:cubicBezTo>
                    <a:pt x="67" y="27"/>
                    <a:pt x="67" y="13"/>
                    <a:pt x="54" y="0"/>
                  </a:cubicBezTo>
                  <a:close/>
                </a:path>
              </a:pathLst>
            </a:custGeom>
            <a:solidFill>
              <a:srgbClr val="68A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574;p57">
              <a:extLst>
                <a:ext uri="{FF2B5EF4-FFF2-40B4-BE49-F238E27FC236}">
                  <a16:creationId xmlns:a16="http://schemas.microsoft.com/office/drawing/2014/main" id="{8820F2CD-2291-3594-97CC-AD2AFB8EE81B}"/>
                </a:ext>
              </a:extLst>
            </p:cNvPr>
            <p:cNvSpPr/>
            <p:nvPr/>
          </p:nvSpPr>
          <p:spPr>
            <a:xfrm>
              <a:off x="5544083" y="2139901"/>
              <a:ext cx="3086" cy="6916"/>
            </a:xfrm>
            <a:custGeom>
              <a:avLst/>
              <a:gdLst/>
              <a:ahLst/>
              <a:cxnLst/>
              <a:rect l="l" t="t" r="r" b="b"/>
              <a:pathLst>
                <a:path w="54" h="121" extrusionOk="0">
                  <a:moveTo>
                    <a:pt x="54" y="1"/>
                  </a:moveTo>
                  <a:lnTo>
                    <a:pt x="54" y="1"/>
                  </a:lnTo>
                  <a:cubicBezTo>
                    <a:pt x="13" y="28"/>
                    <a:pt x="0" y="54"/>
                    <a:pt x="0" y="94"/>
                  </a:cubicBezTo>
                  <a:lnTo>
                    <a:pt x="0" y="121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64A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575;p57">
              <a:extLst>
                <a:ext uri="{FF2B5EF4-FFF2-40B4-BE49-F238E27FC236}">
                  <a16:creationId xmlns:a16="http://schemas.microsoft.com/office/drawing/2014/main" id="{CB3B8D98-0998-7B80-4BA3-B1A0F247AFB2}"/>
                </a:ext>
              </a:extLst>
            </p:cNvPr>
            <p:cNvSpPr/>
            <p:nvPr/>
          </p:nvSpPr>
          <p:spPr>
            <a:xfrm>
              <a:off x="5544083" y="2138415"/>
              <a:ext cx="5373" cy="12974"/>
            </a:xfrm>
            <a:custGeom>
              <a:avLst/>
              <a:gdLst/>
              <a:ahLst/>
              <a:cxnLst/>
              <a:rect l="l" t="t" r="r" b="b"/>
              <a:pathLst>
                <a:path w="94" h="227" extrusionOk="0">
                  <a:moveTo>
                    <a:pt x="93" y="0"/>
                  </a:moveTo>
                  <a:lnTo>
                    <a:pt x="93" y="0"/>
                  </a:lnTo>
                  <a:cubicBezTo>
                    <a:pt x="81" y="13"/>
                    <a:pt x="67" y="13"/>
                    <a:pt x="54" y="27"/>
                  </a:cubicBezTo>
                  <a:lnTo>
                    <a:pt x="0" y="147"/>
                  </a:lnTo>
                  <a:cubicBezTo>
                    <a:pt x="13" y="173"/>
                    <a:pt x="13" y="200"/>
                    <a:pt x="27" y="227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rgbClr val="64A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576;p57">
              <a:extLst>
                <a:ext uri="{FF2B5EF4-FFF2-40B4-BE49-F238E27FC236}">
                  <a16:creationId xmlns:a16="http://schemas.microsoft.com/office/drawing/2014/main" id="{4CECFF80-8411-7CF8-7777-4304F1D274DF}"/>
                </a:ext>
              </a:extLst>
            </p:cNvPr>
            <p:cNvSpPr/>
            <p:nvPr/>
          </p:nvSpPr>
          <p:spPr>
            <a:xfrm>
              <a:off x="5545626" y="2138415"/>
              <a:ext cx="6173" cy="16061"/>
            </a:xfrm>
            <a:custGeom>
              <a:avLst/>
              <a:gdLst/>
              <a:ahLst/>
              <a:cxnLst/>
              <a:rect l="l" t="t" r="r" b="b"/>
              <a:pathLst>
                <a:path w="108" h="281" extrusionOk="0">
                  <a:moveTo>
                    <a:pt x="66" y="0"/>
                  </a:moveTo>
                  <a:lnTo>
                    <a:pt x="0" y="227"/>
                  </a:lnTo>
                  <a:cubicBezTo>
                    <a:pt x="0" y="241"/>
                    <a:pt x="13" y="254"/>
                    <a:pt x="13" y="2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63A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577;p57">
              <a:extLst>
                <a:ext uri="{FF2B5EF4-FFF2-40B4-BE49-F238E27FC236}">
                  <a16:creationId xmlns:a16="http://schemas.microsoft.com/office/drawing/2014/main" id="{0466E420-3FEF-A725-1445-8EFAB89F6889}"/>
                </a:ext>
              </a:extLst>
            </p:cNvPr>
            <p:cNvSpPr/>
            <p:nvPr/>
          </p:nvSpPr>
          <p:spPr>
            <a:xfrm>
              <a:off x="5546312" y="2138415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95" y="0"/>
                  </a:moveTo>
                  <a:lnTo>
                    <a:pt x="1" y="280"/>
                  </a:lnTo>
                  <a:cubicBezTo>
                    <a:pt x="15" y="294"/>
                    <a:pt x="15" y="307"/>
                    <a:pt x="28" y="321"/>
                  </a:cubicBezTo>
                  <a:lnTo>
                    <a:pt x="135" y="13"/>
                  </a:lnTo>
                  <a:cubicBezTo>
                    <a:pt x="122" y="0"/>
                    <a:pt x="108" y="0"/>
                    <a:pt x="95" y="0"/>
                  </a:cubicBezTo>
                  <a:close/>
                </a:path>
              </a:pathLst>
            </a:custGeom>
            <a:solidFill>
              <a:srgbClr val="62A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578;p57">
              <a:extLst>
                <a:ext uri="{FF2B5EF4-FFF2-40B4-BE49-F238E27FC236}">
                  <a16:creationId xmlns:a16="http://schemas.microsoft.com/office/drawing/2014/main" id="{7662B83C-738C-86C8-48F6-59FC8F760EFC}"/>
                </a:ext>
              </a:extLst>
            </p:cNvPr>
            <p:cNvSpPr/>
            <p:nvPr/>
          </p:nvSpPr>
          <p:spPr>
            <a:xfrm>
              <a:off x="5547855" y="2139100"/>
              <a:ext cx="8516" cy="19947"/>
            </a:xfrm>
            <a:custGeom>
              <a:avLst/>
              <a:gdLst/>
              <a:ahLst/>
              <a:cxnLst/>
              <a:rect l="l" t="t" r="r" b="b"/>
              <a:pathLst>
                <a:path w="149" h="349" extrusionOk="0">
                  <a:moveTo>
                    <a:pt x="108" y="1"/>
                  </a:moveTo>
                  <a:lnTo>
                    <a:pt x="1" y="309"/>
                  </a:lnTo>
                  <a:cubicBezTo>
                    <a:pt x="15" y="322"/>
                    <a:pt x="15" y="336"/>
                    <a:pt x="27" y="349"/>
                  </a:cubicBezTo>
                  <a:lnTo>
                    <a:pt x="148" y="15"/>
                  </a:lnTo>
                  <a:cubicBezTo>
                    <a:pt x="134" y="15"/>
                    <a:pt x="134" y="15"/>
                    <a:pt x="122" y="1"/>
                  </a:cubicBezTo>
                  <a:close/>
                </a:path>
              </a:pathLst>
            </a:custGeom>
            <a:solidFill>
              <a:srgbClr val="62A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579;p57">
              <a:extLst>
                <a:ext uri="{FF2B5EF4-FFF2-40B4-BE49-F238E27FC236}">
                  <a16:creationId xmlns:a16="http://schemas.microsoft.com/office/drawing/2014/main" id="{32854BF7-2BF8-30ED-96DE-E27715C5BE67}"/>
                </a:ext>
              </a:extLst>
            </p:cNvPr>
            <p:cNvSpPr/>
            <p:nvPr/>
          </p:nvSpPr>
          <p:spPr>
            <a:xfrm>
              <a:off x="5549398" y="2139901"/>
              <a:ext cx="8516" cy="21490"/>
            </a:xfrm>
            <a:custGeom>
              <a:avLst/>
              <a:gdLst/>
              <a:ahLst/>
              <a:cxnLst/>
              <a:rect l="l" t="t" r="r" b="b"/>
              <a:pathLst>
                <a:path w="149" h="376" extrusionOk="0">
                  <a:moveTo>
                    <a:pt x="121" y="1"/>
                  </a:moveTo>
                  <a:lnTo>
                    <a:pt x="0" y="335"/>
                  </a:lnTo>
                  <a:cubicBezTo>
                    <a:pt x="14" y="349"/>
                    <a:pt x="14" y="361"/>
                    <a:pt x="27" y="375"/>
                  </a:cubicBezTo>
                  <a:lnTo>
                    <a:pt x="148" y="28"/>
                  </a:lnTo>
                  <a:cubicBezTo>
                    <a:pt x="134" y="14"/>
                    <a:pt x="121" y="14"/>
                    <a:pt x="121" y="1"/>
                  </a:cubicBezTo>
                  <a:close/>
                </a:path>
              </a:pathLst>
            </a:custGeom>
            <a:solidFill>
              <a:srgbClr val="62A1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580;p57">
              <a:extLst>
                <a:ext uri="{FF2B5EF4-FFF2-40B4-BE49-F238E27FC236}">
                  <a16:creationId xmlns:a16="http://schemas.microsoft.com/office/drawing/2014/main" id="{D595C47E-3E8E-64E7-1A3B-2D7E59B36773}"/>
                </a:ext>
              </a:extLst>
            </p:cNvPr>
            <p:cNvSpPr/>
            <p:nvPr/>
          </p:nvSpPr>
          <p:spPr>
            <a:xfrm>
              <a:off x="5550941" y="2141444"/>
              <a:ext cx="8459" cy="21490"/>
            </a:xfrm>
            <a:custGeom>
              <a:avLst/>
              <a:gdLst/>
              <a:ahLst/>
              <a:cxnLst/>
              <a:rect l="l" t="t" r="r" b="b"/>
              <a:pathLst>
                <a:path w="148" h="376" extrusionOk="0">
                  <a:moveTo>
                    <a:pt x="121" y="1"/>
                  </a:moveTo>
                  <a:lnTo>
                    <a:pt x="0" y="348"/>
                  </a:lnTo>
                  <a:cubicBezTo>
                    <a:pt x="14" y="361"/>
                    <a:pt x="14" y="375"/>
                    <a:pt x="27" y="375"/>
                  </a:cubicBezTo>
                  <a:lnTo>
                    <a:pt x="148" y="27"/>
                  </a:lnTo>
                  <a:cubicBezTo>
                    <a:pt x="148" y="13"/>
                    <a:pt x="134" y="13"/>
                    <a:pt x="121" y="1"/>
                  </a:cubicBezTo>
                  <a:close/>
                </a:path>
              </a:pathLst>
            </a:custGeom>
            <a:solidFill>
              <a:srgbClr val="62A1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581;p57">
              <a:extLst>
                <a:ext uri="{FF2B5EF4-FFF2-40B4-BE49-F238E27FC236}">
                  <a16:creationId xmlns:a16="http://schemas.microsoft.com/office/drawing/2014/main" id="{55C29D9D-179C-522B-4F70-05B2063854B5}"/>
                </a:ext>
              </a:extLst>
            </p:cNvPr>
            <p:cNvSpPr/>
            <p:nvPr/>
          </p:nvSpPr>
          <p:spPr>
            <a:xfrm>
              <a:off x="5552427" y="2142987"/>
              <a:ext cx="9259" cy="21433"/>
            </a:xfrm>
            <a:custGeom>
              <a:avLst/>
              <a:gdLst/>
              <a:ahLst/>
              <a:cxnLst/>
              <a:rect l="l" t="t" r="r" b="b"/>
              <a:pathLst>
                <a:path w="162" h="375" extrusionOk="0">
                  <a:moveTo>
                    <a:pt x="122" y="0"/>
                  </a:moveTo>
                  <a:lnTo>
                    <a:pt x="1" y="348"/>
                  </a:lnTo>
                  <a:cubicBezTo>
                    <a:pt x="15" y="361"/>
                    <a:pt x="15" y="361"/>
                    <a:pt x="15" y="375"/>
                  </a:cubicBezTo>
                  <a:lnTo>
                    <a:pt x="28" y="375"/>
                  </a:lnTo>
                  <a:lnTo>
                    <a:pt x="161" y="27"/>
                  </a:lnTo>
                  <a:cubicBezTo>
                    <a:pt x="149" y="13"/>
                    <a:pt x="135" y="0"/>
                    <a:pt x="122" y="0"/>
                  </a:cubicBezTo>
                  <a:close/>
                </a:path>
              </a:pathLst>
            </a:custGeom>
            <a:solidFill>
              <a:srgbClr val="61A0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582;p57">
              <a:extLst>
                <a:ext uri="{FF2B5EF4-FFF2-40B4-BE49-F238E27FC236}">
                  <a16:creationId xmlns:a16="http://schemas.microsoft.com/office/drawing/2014/main" id="{A7B0B4F2-D5BC-0636-ACDE-5D55A74251C4}"/>
                </a:ext>
              </a:extLst>
            </p:cNvPr>
            <p:cNvSpPr/>
            <p:nvPr/>
          </p:nvSpPr>
          <p:spPr>
            <a:xfrm>
              <a:off x="5553970" y="2144530"/>
              <a:ext cx="9259" cy="21433"/>
            </a:xfrm>
            <a:custGeom>
              <a:avLst/>
              <a:gdLst/>
              <a:ahLst/>
              <a:cxnLst/>
              <a:rect l="l" t="t" r="r" b="b"/>
              <a:pathLst>
                <a:path w="162" h="375" extrusionOk="0">
                  <a:moveTo>
                    <a:pt x="134" y="0"/>
                  </a:moveTo>
                  <a:lnTo>
                    <a:pt x="1" y="348"/>
                  </a:lnTo>
                  <a:cubicBezTo>
                    <a:pt x="15" y="361"/>
                    <a:pt x="27" y="375"/>
                    <a:pt x="41" y="375"/>
                  </a:cubicBezTo>
                  <a:lnTo>
                    <a:pt x="161" y="13"/>
                  </a:lnTo>
                  <a:cubicBezTo>
                    <a:pt x="148" y="13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60A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583;p57">
              <a:extLst>
                <a:ext uri="{FF2B5EF4-FFF2-40B4-BE49-F238E27FC236}">
                  <a16:creationId xmlns:a16="http://schemas.microsoft.com/office/drawing/2014/main" id="{69D32BF9-2E2B-89BF-E219-5AD90F27C591}"/>
                </a:ext>
              </a:extLst>
            </p:cNvPr>
            <p:cNvSpPr/>
            <p:nvPr/>
          </p:nvSpPr>
          <p:spPr>
            <a:xfrm>
              <a:off x="5556314" y="2145216"/>
              <a:ext cx="9202" cy="22290"/>
            </a:xfrm>
            <a:custGeom>
              <a:avLst/>
              <a:gdLst/>
              <a:ahLst/>
              <a:cxnLst/>
              <a:rect l="l" t="t" r="r" b="b"/>
              <a:pathLst>
                <a:path w="161" h="390" extrusionOk="0">
                  <a:moveTo>
                    <a:pt x="120" y="1"/>
                  </a:moveTo>
                  <a:lnTo>
                    <a:pt x="0" y="363"/>
                  </a:lnTo>
                  <a:cubicBezTo>
                    <a:pt x="13" y="375"/>
                    <a:pt x="13" y="389"/>
                    <a:pt x="27" y="389"/>
                  </a:cubicBezTo>
                  <a:lnTo>
                    <a:pt x="161" y="28"/>
                  </a:lnTo>
                  <a:cubicBezTo>
                    <a:pt x="147" y="28"/>
                    <a:pt x="134" y="15"/>
                    <a:pt x="120" y="1"/>
                  </a:cubicBezTo>
                  <a:close/>
                </a:path>
              </a:pathLst>
            </a:custGeom>
            <a:solidFill>
              <a:srgbClr val="609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584;p57">
              <a:extLst>
                <a:ext uri="{FF2B5EF4-FFF2-40B4-BE49-F238E27FC236}">
                  <a16:creationId xmlns:a16="http://schemas.microsoft.com/office/drawing/2014/main" id="{17231BBB-BEAB-4238-D363-80F07E343716}"/>
                </a:ext>
              </a:extLst>
            </p:cNvPr>
            <p:cNvSpPr/>
            <p:nvPr/>
          </p:nvSpPr>
          <p:spPr>
            <a:xfrm>
              <a:off x="5557857" y="2146759"/>
              <a:ext cx="9202" cy="22290"/>
            </a:xfrm>
            <a:custGeom>
              <a:avLst/>
              <a:gdLst/>
              <a:ahLst/>
              <a:cxnLst/>
              <a:rect l="l" t="t" r="r" b="b"/>
              <a:pathLst>
                <a:path w="161" h="390" extrusionOk="0">
                  <a:moveTo>
                    <a:pt x="134" y="1"/>
                  </a:moveTo>
                  <a:lnTo>
                    <a:pt x="0" y="362"/>
                  </a:lnTo>
                  <a:cubicBezTo>
                    <a:pt x="13" y="375"/>
                    <a:pt x="27" y="375"/>
                    <a:pt x="40" y="389"/>
                  </a:cubicBezTo>
                  <a:lnTo>
                    <a:pt x="161" y="15"/>
                  </a:lnTo>
                  <a:lnTo>
                    <a:pt x="147" y="15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5F9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585;p57">
              <a:extLst>
                <a:ext uri="{FF2B5EF4-FFF2-40B4-BE49-F238E27FC236}">
                  <a16:creationId xmlns:a16="http://schemas.microsoft.com/office/drawing/2014/main" id="{159BB727-C56F-8CA2-03BB-9C35026DF66B}"/>
                </a:ext>
              </a:extLst>
            </p:cNvPr>
            <p:cNvSpPr/>
            <p:nvPr/>
          </p:nvSpPr>
          <p:spPr>
            <a:xfrm>
              <a:off x="5560086" y="2147559"/>
              <a:ext cx="9259" cy="22176"/>
            </a:xfrm>
            <a:custGeom>
              <a:avLst/>
              <a:gdLst/>
              <a:ahLst/>
              <a:cxnLst/>
              <a:rect l="l" t="t" r="r" b="b"/>
              <a:pathLst>
                <a:path w="162" h="388" extrusionOk="0">
                  <a:moveTo>
                    <a:pt x="122" y="1"/>
                  </a:moveTo>
                  <a:lnTo>
                    <a:pt x="1" y="375"/>
                  </a:lnTo>
                  <a:cubicBezTo>
                    <a:pt x="15" y="375"/>
                    <a:pt x="15" y="388"/>
                    <a:pt x="27" y="388"/>
                  </a:cubicBezTo>
                  <a:lnTo>
                    <a:pt x="161" y="27"/>
                  </a:lnTo>
                  <a:cubicBezTo>
                    <a:pt x="148" y="13"/>
                    <a:pt x="134" y="13"/>
                    <a:pt x="122" y="1"/>
                  </a:cubicBezTo>
                  <a:close/>
                </a:path>
              </a:pathLst>
            </a:custGeom>
            <a:solidFill>
              <a:srgbClr val="5E9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86;p57">
              <a:extLst>
                <a:ext uri="{FF2B5EF4-FFF2-40B4-BE49-F238E27FC236}">
                  <a16:creationId xmlns:a16="http://schemas.microsoft.com/office/drawing/2014/main" id="{026E211F-6187-82DE-6B3D-6631E9BBAC1B}"/>
                </a:ext>
              </a:extLst>
            </p:cNvPr>
            <p:cNvSpPr/>
            <p:nvPr/>
          </p:nvSpPr>
          <p:spPr>
            <a:xfrm>
              <a:off x="5561629" y="2149103"/>
              <a:ext cx="9202" cy="21433"/>
            </a:xfrm>
            <a:custGeom>
              <a:avLst/>
              <a:gdLst/>
              <a:ahLst/>
              <a:cxnLst/>
              <a:rect l="l" t="t" r="r" b="b"/>
              <a:pathLst>
                <a:path w="161" h="375" extrusionOk="0">
                  <a:moveTo>
                    <a:pt x="134" y="0"/>
                  </a:moveTo>
                  <a:lnTo>
                    <a:pt x="0" y="361"/>
                  </a:lnTo>
                  <a:cubicBezTo>
                    <a:pt x="14" y="361"/>
                    <a:pt x="27" y="375"/>
                    <a:pt x="41" y="375"/>
                  </a:cubicBezTo>
                  <a:lnTo>
                    <a:pt x="161" y="13"/>
                  </a:lnTo>
                  <a:cubicBezTo>
                    <a:pt x="161" y="0"/>
                    <a:pt x="148" y="0"/>
                    <a:pt x="134" y="0"/>
                  </a:cubicBezTo>
                  <a:close/>
                </a:path>
              </a:pathLst>
            </a:custGeom>
            <a:solidFill>
              <a:srgbClr val="5E9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587;p57">
              <a:extLst>
                <a:ext uri="{FF2B5EF4-FFF2-40B4-BE49-F238E27FC236}">
                  <a16:creationId xmlns:a16="http://schemas.microsoft.com/office/drawing/2014/main" id="{7D4AA931-803D-F912-2608-8AFFF7AE2C98}"/>
                </a:ext>
              </a:extLst>
            </p:cNvPr>
            <p:cNvSpPr/>
            <p:nvPr/>
          </p:nvSpPr>
          <p:spPr>
            <a:xfrm>
              <a:off x="5563973" y="2149846"/>
              <a:ext cx="9202" cy="21433"/>
            </a:xfrm>
            <a:custGeom>
              <a:avLst/>
              <a:gdLst/>
              <a:ahLst/>
              <a:cxnLst/>
              <a:rect l="l" t="t" r="r" b="b"/>
              <a:pathLst>
                <a:path w="161" h="375" extrusionOk="0">
                  <a:moveTo>
                    <a:pt x="120" y="0"/>
                  </a:moveTo>
                  <a:lnTo>
                    <a:pt x="0" y="362"/>
                  </a:lnTo>
                  <a:cubicBezTo>
                    <a:pt x="13" y="362"/>
                    <a:pt x="27" y="375"/>
                    <a:pt x="40" y="375"/>
                  </a:cubicBezTo>
                  <a:lnTo>
                    <a:pt x="161" y="14"/>
                  </a:lnTo>
                  <a:cubicBezTo>
                    <a:pt x="147" y="0"/>
                    <a:pt x="134" y="0"/>
                    <a:pt x="120" y="0"/>
                  </a:cubicBezTo>
                  <a:close/>
                </a:path>
              </a:pathLst>
            </a:custGeom>
            <a:solidFill>
              <a:srgbClr val="5D9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88;p57">
              <a:extLst>
                <a:ext uri="{FF2B5EF4-FFF2-40B4-BE49-F238E27FC236}">
                  <a16:creationId xmlns:a16="http://schemas.microsoft.com/office/drawing/2014/main" id="{22EE20D6-9BF1-5263-039F-AF40440464DA}"/>
                </a:ext>
              </a:extLst>
            </p:cNvPr>
            <p:cNvSpPr/>
            <p:nvPr/>
          </p:nvSpPr>
          <p:spPr>
            <a:xfrm>
              <a:off x="5566202" y="2150646"/>
              <a:ext cx="9259" cy="20633"/>
            </a:xfrm>
            <a:custGeom>
              <a:avLst/>
              <a:gdLst/>
              <a:ahLst/>
              <a:cxnLst/>
              <a:rect l="l" t="t" r="r" b="b"/>
              <a:pathLst>
                <a:path w="162" h="361" extrusionOk="0">
                  <a:moveTo>
                    <a:pt x="122" y="0"/>
                  </a:moveTo>
                  <a:lnTo>
                    <a:pt x="1" y="361"/>
                  </a:lnTo>
                  <a:lnTo>
                    <a:pt x="27" y="361"/>
                  </a:lnTo>
                  <a:lnTo>
                    <a:pt x="161" y="13"/>
                  </a:lnTo>
                  <a:cubicBezTo>
                    <a:pt x="148" y="13"/>
                    <a:pt x="134" y="0"/>
                    <a:pt x="122" y="0"/>
                  </a:cubicBezTo>
                  <a:close/>
                </a:path>
              </a:pathLst>
            </a:custGeom>
            <a:solidFill>
              <a:srgbClr val="5C9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89;p57">
              <a:extLst>
                <a:ext uri="{FF2B5EF4-FFF2-40B4-BE49-F238E27FC236}">
                  <a16:creationId xmlns:a16="http://schemas.microsoft.com/office/drawing/2014/main" id="{610DFD4F-B22E-2E00-0D87-C8DC061071A8}"/>
                </a:ext>
              </a:extLst>
            </p:cNvPr>
            <p:cNvSpPr/>
            <p:nvPr/>
          </p:nvSpPr>
          <p:spPr>
            <a:xfrm>
              <a:off x="5567745" y="2151332"/>
              <a:ext cx="9202" cy="19947"/>
            </a:xfrm>
            <a:custGeom>
              <a:avLst/>
              <a:gdLst/>
              <a:ahLst/>
              <a:cxnLst/>
              <a:rect l="l" t="t" r="r" b="b"/>
              <a:pathLst>
                <a:path w="161" h="349" extrusionOk="0">
                  <a:moveTo>
                    <a:pt x="134" y="1"/>
                  </a:moveTo>
                  <a:lnTo>
                    <a:pt x="0" y="349"/>
                  </a:lnTo>
                  <a:lnTo>
                    <a:pt x="41" y="349"/>
                  </a:lnTo>
                  <a:lnTo>
                    <a:pt x="161" y="28"/>
                  </a:lnTo>
                  <a:cubicBezTo>
                    <a:pt x="148" y="15"/>
                    <a:pt x="134" y="15"/>
                    <a:pt x="134" y="1"/>
                  </a:cubicBezTo>
                  <a:close/>
                </a:path>
              </a:pathLst>
            </a:custGeom>
            <a:solidFill>
              <a:srgbClr val="5C9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90;p57">
              <a:extLst>
                <a:ext uri="{FF2B5EF4-FFF2-40B4-BE49-F238E27FC236}">
                  <a16:creationId xmlns:a16="http://schemas.microsoft.com/office/drawing/2014/main" id="{2E26F280-726B-6650-2D88-FFF437F5824D}"/>
                </a:ext>
              </a:extLst>
            </p:cNvPr>
            <p:cNvSpPr/>
            <p:nvPr/>
          </p:nvSpPr>
          <p:spPr>
            <a:xfrm>
              <a:off x="5570088" y="2152875"/>
              <a:ext cx="8402" cy="18404"/>
            </a:xfrm>
            <a:custGeom>
              <a:avLst/>
              <a:gdLst/>
              <a:ahLst/>
              <a:cxnLst/>
              <a:rect l="l" t="t" r="r" b="b"/>
              <a:pathLst>
                <a:path w="147" h="322" extrusionOk="0">
                  <a:moveTo>
                    <a:pt x="120" y="1"/>
                  </a:moveTo>
                  <a:lnTo>
                    <a:pt x="0" y="322"/>
                  </a:lnTo>
                  <a:lnTo>
                    <a:pt x="54" y="322"/>
                  </a:lnTo>
                  <a:lnTo>
                    <a:pt x="147" y="27"/>
                  </a:lnTo>
                  <a:cubicBezTo>
                    <a:pt x="147" y="15"/>
                    <a:pt x="134" y="1"/>
                    <a:pt x="120" y="1"/>
                  </a:cubicBezTo>
                  <a:close/>
                </a:path>
              </a:pathLst>
            </a:custGeom>
            <a:solidFill>
              <a:srgbClr val="5B9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91;p57">
              <a:extLst>
                <a:ext uri="{FF2B5EF4-FFF2-40B4-BE49-F238E27FC236}">
                  <a16:creationId xmlns:a16="http://schemas.microsoft.com/office/drawing/2014/main" id="{70ECAF23-4DA9-6649-06EF-EC50B947DD9A}"/>
                </a:ext>
              </a:extLst>
            </p:cNvPr>
            <p:cNvSpPr/>
            <p:nvPr/>
          </p:nvSpPr>
          <p:spPr>
            <a:xfrm>
              <a:off x="5573117" y="2154418"/>
              <a:ext cx="6916" cy="16861"/>
            </a:xfrm>
            <a:custGeom>
              <a:avLst/>
              <a:gdLst/>
              <a:ahLst/>
              <a:cxnLst/>
              <a:rect l="l" t="t" r="r" b="b"/>
              <a:pathLst>
                <a:path w="121" h="295" extrusionOk="0">
                  <a:moveTo>
                    <a:pt x="94" y="0"/>
                  </a:moveTo>
                  <a:lnTo>
                    <a:pt x="1" y="295"/>
                  </a:lnTo>
                  <a:cubicBezTo>
                    <a:pt x="13" y="282"/>
                    <a:pt x="27" y="282"/>
                    <a:pt x="40" y="268"/>
                  </a:cubicBezTo>
                  <a:lnTo>
                    <a:pt x="120" y="41"/>
                  </a:lnTo>
                  <a:cubicBezTo>
                    <a:pt x="120" y="41"/>
                    <a:pt x="120" y="27"/>
                    <a:pt x="108" y="27"/>
                  </a:cubicBezTo>
                  <a:cubicBezTo>
                    <a:pt x="108" y="14"/>
                    <a:pt x="108" y="14"/>
                    <a:pt x="94" y="0"/>
                  </a:cubicBezTo>
                  <a:close/>
                </a:path>
              </a:pathLst>
            </a:custGeom>
            <a:solidFill>
              <a:srgbClr val="5B9D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92;p57">
              <a:extLst>
                <a:ext uri="{FF2B5EF4-FFF2-40B4-BE49-F238E27FC236}">
                  <a16:creationId xmlns:a16="http://schemas.microsoft.com/office/drawing/2014/main" id="{D2727F50-6123-E66F-A0E0-61A3B9ECFF22}"/>
                </a:ext>
              </a:extLst>
            </p:cNvPr>
            <p:cNvSpPr/>
            <p:nvPr/>
          </p:nvSpPr>
          <p:spPr>
            <a:xfrm>
              <a:off x="5575404" y="2156761"/>
              <a:ext cx="5430" cy="12974"/>
            </a:xfrm>
            <a:custGeom>
              <a:avLst/>
              <a:gdLst/>
              <a:ahLst/>
              <a:cxnLst/>
              <a:rect l="l" t="t" r="r" b="b"/>
              <a:pathLst>
                <a:path w="95" h="227" extrusionOk="0">
                  <a:moveTo>
                    <a:pt x="80" y="0"/>
                  </a:moveTo>
                  <a:lnTo>
                    <a:pt x="0" y="227"/>
                  </a:lnTo>
                  <a:lnTo>
                    <a:pt x="14" y="227"/>
                  </a:lnTo>
                  <a:cubicBezTo>
                    <a:pt x="27" y="200"/>
                    <a:pt x="54" y="187"/>
                    <a:pt x="68" y="161"/>
                  </a:cubicBezTo>
                  <a:lnTo>
                    <a:pt x="94" y="80"/>
                  </a:lnTo>
                  <a:cubicBezTo>
                    <a:pt x="94" y="54"/>
                    <a:pt x="94" y="27"/>
                    <a:pt x="80" y="0"/>
                  </a:cubicBezTo>
                  <a:close/>
                </a:path>
              </a:pathLst>
            </a:custGeom>
            <a:solidFill>
              <a:srgbClr val="5B9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93;p57">
              <a:extLst>
                <a:ext uri="{FF2B5EF4-FFF2-40B4-BE49-F238E27FC236}">
                  <a16:creationId xmlns:a16="http://schemas.microsoft.com/office/drawing/2014/main" id="{6D5C34D6-0B6A-BBC6-CD8A-9D08C47882AC}"/>
                </a:ext>
              </a:extLst>
            </p:cNvPr>
            <p:cNvSpPr/>
            <p:nvPr/>
          </p:nvSpPr>
          <p:spPr>
            <a:xfrm>
              <a:off x="5579233" y="2161334"/>
              <a:ext cx="1600" cy="4630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27" y="0"/>
                  </a:moveTo>
                  <a:lnTo>
                    <a:pt x="1" y="81"/>
                  </a:lnTo>
                  <a:cubicBezTo>
                    <a:pt x="13" y="54"/>
                    <a:pt x="27" y="27"/>
                    <a:pt x="27" y="0"/>
                  </a:cubicBezTo>
                  <a:close/>
                </a:path>
              </a:pathLst>
            </a:custGeom>
            <a:solidFill>
              <a:srgbClr val="5A9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94;p57">
              <a:extLst>
                <a:ext uri="{FF2B5EF4-FFF2-40B4-BE49-F238E27FC236}">
                  <a16:creationId xmlns:a16="http://schemas.microsoft.com/office/drawing/2014/main" id="{03DDC147-A634-02D6-96F8-0032734B6CBE}"/>
                </a:ext>
              </a:extLst>
            </p:cNvPr>
            <p:cNvSpPr/>
            <p:nvPr/>
          </p:nvSpPr>
          <p:spPr>
            <a:xfrm>
              <a:off x="5598323" y="2136871"/>
              <a:ext cx="2401" cy="8402"/>
            </a:xfrm>
            <a:custGeom>
              <a:avLst/>
              <a:gdLst/>
              <a:ahLst/>
              <a:cxnLst/>
              <a:rect l="l" t="t" r="r" b="b"/>
              <a:pathLst>
                <a:path w="42" h="147" extrusionOk="0">
                  <a:moveTo>
                    <a:pt x="41" y="0"/>
                  </a:moveTo>
                  <a:cubicBezTo>
                    <a:pt x="27" y="13"/>
                    <a:pt x="0" y="27"/>
                    <a:pt x="0" y="54"/>
                  </a:cubicBezTo>
                  <a:lnTo>
                    <a:pt x="0" y="147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58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95;p57">
              <a:extLst>
                <a:ext uri="{FF2B5EF4-FFF2-40B4-BE49-F238E27FC236}">
                  <a16:creationId xmlns:a16="http://schemas.microsoft.com/office/drawing/2014/main" id="{17FB29B0-D792-82BF-A803-ADBA3258BCAC}"/>
                </a:ext>
              </a:extLst>
            </p:cNvPr>
            <p:cNvSpPr/>
            <p:nvPr/>
          </p:nvSpPr>
          <p:spPr>
            <a:xfrm>
              <a:off x="5598323" y="2136071"/>
              <a:ext cx="5430" cy="13832"/>
            </a:xfrm>
            <a:custGeom>
              <a:avLst/>
              <a:gdLst/>
              <a:ahLst/>
              <a:cxnLst/>
              <a:rect l="l" t="t" r="r" b="b"/>
              <a:pathLst>
                <a:path w="95" h="242" extrusionOk="0">
                  <a:moveTo>
                    <a:pt x="81" y="0"/>
                  </a:moveTo>
                  <a:cubicBezTo>
                    <a:pt x="68" y="0"/>
                    <a:pt x="54" y="14"/>
                    <a:pt x="41" y="14"/>
                  </a:cubicBezTo>
                  <a:lnTo>
                    <a:pt x="0" y="161"/>
                  </a:lnTo>
                  <a:lnTo>
                    <a:pt x="0" y="241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579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96;p57">
              <a:extLst>
                <a:ext uri="{FF2B5EF4-FFF2-40B4-BE49-F238E27FC236}">
                  <a16:creationId xmlns:a16="http://schemas.microsoft.com/office/drawing/2014/main" id="{E517BFE1-D784-21BB-8F54-D0F9F8BD9FAD}"/>
                </a:ext>
              </a:extLst>
            </p:cNvPr>
            <p:cNvSpPr/>
            <p:nvPr/>
          </p:nvSpPr>
          <p:spPr>
            <a:xfrm>
              <a:off x="5598323" y="2136071"/>
              <a:ext cx="6973" cy="17661"/>
            </a:xfrm>
            <a:custGeom>
              <a:avLst/>
              <a:gdLst/>
              <a:ahLst/>
              <a:cxnLst/>
              <a:rect l="l" t="t" r="r" b="b"/>
              <a:pathLst>
                <a:path w="122" h="309" extrusionOk="0">
                  <a:moveTo>
                    <a:pt x="95" y="0"/>
                  </a:moveTo>
                  <a:lnTo>
                    <a:pt x="0" y="241"/>
                  </a:lnTo>
                  <a:cubicBezTo>
                    <a:pt x="14" y="268"/>
                    <a:pt x="14" y="282"/>
                    <a:pt x="27" y="309"/>
                  </a:cubicBezTo>
                  <a:lnTo>
                    <a:pt x="121" y="14"/>
                  </a:lnTo>
                  <a:cubicBezTo>
                    <a:pt x="107" y="14"/>
                    <a:pt x="107" y="0"/>
                    <a:pt x="95" y="0"/>
                  </a:cubicBezTo>
                  <a:close/>
                </a:path>
              </a:pathLst>
            </a:custGeom>
            <a:solidFill>
              <a:srgbClr val="56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97;p57">
              <a:extLst>
                <a:ext uri="{FF2B5EF4-FFF2-40B4-BE49-F238E27FC236}">
                  <a16:creationId xmlns:a16="http://schemas.microsoft.com/office/drawing/2014/main" id="{100D385F-FB62-9707-93C2-3DBB1971A338}"/>
                </a:ext>
              </a:extLst>
            </p:cNvPr>
            <p:cNvSpPr/>
            <p:nvPr/>
          </p:nvSpPr>
          <p:spPr>
            <a:xfrm>
              <a:off x="5599866" y="2136871"/>
              <a:ext cx="7659" cy="19947"/>
            </a:xfrm>
            <a:custGeom>
              <a:avLst/>
              <a:gdLst/>
              <a:ahLst/>
              <a:cxnLst/>
              <a:rect l="l" t="t" r="r" b="b"/>
              <a:pathLst>
                <a:path w="134" h="349" extrusionOk="0">
                  <a:moveTo>
                    <a:pt x="94" y="0"/>
                  </a:moveTo>
                  <a:lnTo>
                    <a:pt x="0" y="295"/>
                  </a:lnTo>
                  <a:cubicBezTo>
                    <a:pt x="0" y="307"/>
                    <a:pt x="14" y="321"/>
                    <a:pt x="14" y="348"/>
                  </a:cubicBezTo>
                  <a:lnTo>
                    <a:pt x="134" y="13"/>
                  </a:lnTo>
                  <a:cubicBezTo>
                    <a:pt x="121" y="13"/>
                    <a:pt x="107" y="0"/>
                    <a:pt x="94" y="0"/>
                  </a:cubicBezTo>
                  <a:close/>
                </a:path>
              </a:pathLst>
            </a:custGeom>
            <a:solidFill>
              <a:srgbClr val="569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98;p57">
              <a:extLst>
                <a:ext uri="{FF2B5EF4-FFF2-40B4-BE49-F238E27FC236}">
                  <a16:creationId xmlns:a16="http://schemas.microsoft.com/office/drawing/2014/main" id="{58871172-5489-911F-2DB2-5B6D34DB203D}"/>
                </a:ext>
              </a:extLst>
            </p:cNvPr>
            <p:cNvSpPr/>
            <p:nvPr/>
          </p:nvSpPr>
          <p:spPr>
            <a:xfrm>
              <a:off x="5600666" y="2137614"/>
              <a:ext cx="8402" cy="21433"/>
            </a:xfrm>
            <a:custGeom>
              <a:avLst/>
              <a:gdLst/>
              <a:ahLst/>
              <a:cxnLst/>
              <a:rect l="l" t="t" r="r" b="b"/>
              <a:pathLst>
                <a:path w="147" h="375" extrusionOk="0">
                  <a:moveTo>
                    <a:pt x="120" y="0"/>
                  </a:moveTo>
                  <a:lnTo>
                    <a:pt x="0" y="335"/>
                  </a:lnTo>
                  <a:cubicBezTo>
                    <a:pt x="13" y="335"/>
                    <a:pt x="13" y="348"/>
                    <a:pt x="13" y="348"/>
                  </a:cubicBezTo>
                  <a:cubicBezTo>
                    <a:pt x="27" y="362"/>
                    <a:pt x="27" y="362"/>
                    <a:pt x="27" y="375"/>
                  </a:cubicBezTo>
                  <a:lnTo>
                    <a:pt x="147" y="41"/>
                  </a:lnTo>
                  <a:cubicBezTo>
                    <a:pt x="147" y="27"/>
                    <a:pt x="134" y="27"/>
                    <a:pt x="134" y="27"/>
                  </a:cubicBezTo>
                  <a:cubicBezTo>
                    <a:pt x="134" y="14"/>
                    <a:pt x="120" y="14"/>
                    <a:pt x="120" y="0"/>
                  </a:cubicBezTo>
                  <a:close/>
                </a:path>
              </a:pathLst>
            </a:custGeom>
            <a:solidFill>
              <a:srgbClr val="5598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99;p57">
              <a:extLst>
                <a:ext uri="{FF2B5EF4-FFF2-40B4-BE49-F238E27FC236}">
                  <a16:creationId xmlns:a16="http://schemas.microsoft.com/office/drawing/2014/main" id="{4C383EC0-D9D5-776C-DA6A-F1B2F6951A34}"/>
                </a:ext>
              </a:extLst>
            </p:cNvPr>
            <p:cNvSpPr/>
            <p:nvPr/>
          </p:nvSpPr>
          <p:spPr>
            <a:xfrm>
              <a:off x="5602152" y="2139901"/>
              <a:ext cx="8459" cy="21490"/>
            </a:xfrm>
            <a:custGeom>
              <a:avLst/>
              <a:gdLst/>
              <a:ahLst/>
              <a:cxnLst/>
              <a:rect l="l" t="t" r="r" b="b"/>
              <a:pathLst>
                <a:path w="148" h="376" extrusionOk="0">
                  <a:moveTo>
                    <a:pt x="121" y="1"/>
                  </a:moveTo>
                  <a:lnTo>
                    <a:pt x="1" y="335"/>
                  </a:lnTo>
                  <a:cubicBezTo>
                    <a:pt x="14" y="349"/>
                    <a:pt x="28" y="361"/>
                    <a:pt x="28" y="375"/>
                  </a:cubicBezTo>
                  <a:lnTo>
                    <a:pt x="148" y="28"/>
                  </a:lnTo>
                  <a:cubicBezTo>
                    <a:pt x="135" y="28"/>
                    <a:pt x="135" y="14"/>
                    <a:pt x="121" y="1"/>
                  </a:cubicBezTo>
                  <a:close/>
                </a:path>
              </a:pathLst>
            </a:custGeom>
            <a:solidFill>
              <a:srgbClr val="549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00;p57">
              <a:extLst>
                <a:ext uri="{FF2B5EF4-FFF2-40B4-BE49-F238E27FC236}">
                  <a16:creationId xmlns:a16="http://schemas.microsoft.com/office/drawing/2014/main" id="{98BC73E9-A5DC-2A80-BE3C-EADB47386EB6}"/>
                </a:ext>
              </a:extLst>
            </p:cNvPr>
            <p:cNvSpPr/>
            <p:nvPr/>
          </p:nvSpPr>
          <p:spPr>
            <a:xfrm>
              <a:off x="5603695" y="2141444"/>
              <a:ext cx="8459" cy="21490"/>
            </a:xfrm>
            <a:custGeom>
              <a:avLst/>
              <a:gdLst/>
              <a:ahLst/>
              <a:cxnLst/>
              <a:rect l="l" t="t" r="r" b="b"/>
              <a:pathLst>
                <a:path w="148" h="376" extrusionOk="0">
                  <a:moveTo>
                    <a:pt x="121" y="1"/>
                  </a:moveTo>
                  <a:lnTo>
                    <a:pt x="1" y="348"/>
                  </a:lnTo>
                  <a:cubicBezTo>
                    <a:pt x="13" y="348"/>
                    <a:pt x="27" y="361"/>
                    <a:pt x="40" y="375"/>
                  </a:cubicBezTo>
                  <a:lnTo>
                    <a:pt x="147" y="40"/>
                  </a:lnTo>
                  <a:cubicBezTo>
                    <a:pt x="147" y="27"/>
                    <a:pt x="134" y="13"/>
                    <a:pt x="121" y="1"/>
                  </a:cubicBezTo>
                  <a:close/>
                </a:path>
              </a:pathLst>
            </a:custGeom>
            <a:solidFill>
              <a:srgbClr val="549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01;p57">
              <a:extLst>
                <a:ext uri="{FF2B5EF4-FFF2-40B4-BE49-F238E27FC236}">
                  <a16:creationId xmlns:a16="http://schemas.microsoft.com/office/drawing/2014/main" id="{510911C4-A3A3-5025-7E74-7077DE7103A1}"/>
                </a:ext>
              </a:extLst>
            </p:cNvPr>
            <p:cNvSpPr/>
            <p:nvPr/>
          </p:nvSpPr>
          <p:spPr>
            <a:xfrm>
              <a:off x="5605981" y="2143730"/>
              <a:ext cx="8459" cy="20690"/>
            </a:xfrm>
            <a:custGeom>
              <a:avLst/>
              <a:gdLst/>
              <a:ahLst/>
              <a:cxnLst/>
              <a:rect l="l" t="t" r="r" b="b"/>
              <a:pathLst>
                <a:path w="148" h="362" extrusionOk="0">
                  <a:moveTo>
                    <a:pt x="107" y="0"/>
                  </a:moveTo>
                  <a:lnTo>
                    <a:pt x="0" y="335"/>
                  </a:lnTo>
                  <a:cubicBezTo>
                    <a:pt x="0" y="348"/>
                    <a:pt x="14" y="348"/>
                    <a:pt x="27" y="362"/>
                  </a:cubicBezTo>
                  <a:lnTo>
                    <a:pt x="148" y="27"/>
                  </a:lnTo>
                  <a:cubicBezTo>
                    <a:pt x="134" y="14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549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02;p57">
              <a:extLst>
                <a:ext uri="{FF2B5EF4-FFF2-40B4-BE49-F238E27FC236}">
                  <a16:creationId xmlns:a16="http://schemas.microsoft.com/office/drawing/2014/main" id="{CA171985-D2ED-08B4-79F3-ABF292A5A417}"/>
                </a:ext>
              </a:extLst>
            </p:cNvPr>
            <p:cNvSpPr/>
            <p:nvPr/>
          </p:nvSpPr>
          <p:spPr>
            <a:xfrm>
              <a:off x="5607525" y="2145216"/>
              <a:ext cx="8459" cy="20747"/>
            </a:xfrm>
            <a:custGeom>
              <a:avLst/>
              <a:gdLst/>
              <a:ahLst/>
              <a:cxnLst/>
              <a:rect l="l" t="t" r="r" b="b"/>
              <a:pathLst>
                <a:path w="148" h="363" extrusionOk="0">
                  <a:moveTo>
                    <a:pt x="121" y="1"/>
                  </a:moveTo>
                  <a:lnTo>
                    <a:pt x="0" y="336"/>
                  </a:lnTo>
                  <a:cubicBezTo>
                    <a:pt x="14" y="336"/>
                    <a:pt x="14" y="349"/>
                    <a:pt x="27" y="363"/>
                  </a:cubicBezTo>
                  <a:lnTo>
                    <a:pt x="148" y="28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539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603;p57">
              <a:extLst>
                <a:ext uri="{FF2B5EF4-FFF2-40B4-BE49-F238E27FC236}">
                  <a16:creationId xmlns:a16="http://schemas.microsoft.com/office/drawing/2014/main" id="{375E7DE1-0FD4-177F-3FBE-60FAC08157AB}"/>
                </a:ext>
              </a:extLst>
            </p:cNvPr>
            <p:cNvSpPr/>
            <p:nvPr/>
          </p:nvSpPr>
          <p:spPr>
            <a:xfrm>
              <a:off x="5609011" y="2146759"/>
              <a:ext cx="8516" cy="19947"/>
            </a:xfrm>
            <a:custGeom>
              <a:avLst/>
              <a:gdLst/>
              <a:ahLst/>
              <a:cxnLst/>
              <a:rect l="l" t="t" r="r" b="b"/>
              <a:pathLst>
                <a:path w="149" h="349" extrusionOk="0">
                  <a:moveTo>
                    <a:pt x="122" y="1"/>
                  </a:moveTo>
                  <a:lnTo>
                    <a:pt x="1" y="336"/>
                  </a:lnTo>
                  <a:cubicBezTo>
                    <a:pt x="15" y="336"/>
                    <a:pt x="28" y="348"/>
                    <a:pt x="41" y="348"/>
                  </a:cubicBezTo>
                  <a:lnTo>
                    <a:pt x="148" y="15"/>
                  </a:lnTo>
                  <a:cubicBezTo>
                    <a:pt x="148" y="15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539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604;p57">
              <a:extLst>
                <a:ext uri="{FF2B5EF4-FFF2-40B4-BE49-F238E27FC236}">
                  <a16:creationId xmlns:a16="http://schemas.microsoft.com/office/drawing/2014/main" id="{5EC23A34-0F21-1BAC-D17F-0B3BF58967AB}"/>
                </a:ext>
              </a:extLst>
            </p:cNvPr>
            <p:cNvSpPr/>
            <p:nvPr/>
          </p:nvSpPr>
          <p:spPr>
            <a:xfrm>
              <a:off x="5611354" y="2147559"/>
              <a:ext cx="8459" cy="19947"/>
            </a:xfrm>
            <a:custGeom>
              <a:avLst/>
              <a:gdLst/>
              <a:ahLst/>
              <a:cxnLst/>
              <a:rect l="l" t="t" r="r" b="b"/>
              <a:pathLst>
                <a:path w="148" h="349" extrusionOk="0">
                  <a:moveTo>
                    <a:pt x="107" y="1"/>
                  </a:moveTo>
                  <a:lnTo>
                    <a:pt x="0" y="334"/>
                  </a:lnTo>
                  <a:cubicBezTo>
                    <a:pt x="13" y="348"/>
                    <a:pt x="13" y="348"/>
                    <a:pt x="27" y="348"/>
                  </a:cubicBezTo>
                  <a:lnTo>
                    <a:pt x="147" y="27"/>
                  </a:lnTo>
                  <a:cubicBezTo>
                    <a:pt x="134" y="13"/>
                    <a:pt x="120" y="13"/>
                    <a:pt x="107" y="1"/>
                  </a:cubicBezTo>
                  <a:close/>
                </a:path>
              </a:pathLst>
            </a:custGeom>
            <a:solidFill>
              <a:srgbClr val="5296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605;p57">
              <a:extLst>
                <a:ext uri="{FF2B5EF4-FFF2-40B4-BE49-F238E27FC236}">
                  <a16:creationId xmlns:a16="http://schemas.microsoft.com/office/drawing/2014/main" id="{C20346AF-45F5-4EBD-6AAF-2EF7DC0DA5E8}"/>
                </a:ext>
              </a:extLst>
            </p:cNvPr>
            <p:cNvSpPr/>
            <p:nvPr/>
          </p:nvSpPr>
          <p:spPr>
            <a:xfrm>
              <a:off x="5612897" y="2149103"/>
              <a:ext cx="9202" cy="19947"/>
            </a:xfrm>
            <a:custGeom>
              <a:avLst/>
              <a:gdLst/>
              <a:ahLst/>
              <a:cxnLst/>
              <a:rect l="l" t="t" r="r" b="b"/>
              <a:pathLst>
                <a:path w="161" h="349" extrusionOk="0">
                  <a:moveTo>
                    <a:pt x="120" y="0"/>
                  </a:moveTo>
                  <a:lnTo>
                    <a:pt x="0" y="321"/>
                  </a:lnTo>
                  <a:cubicBezTo>
                    <a:pt x="13" y="334"/>
                    <a:pt x="27" y="334"/>
                    <a:pt x="40" y="348"/>
                  </a:cubicBezTo>
                  <a:lnTo>
                    <a:pt x="161" y="13"/>
                  </a:lnTo>
                  <a:cubicBezTo>
                    <a:pt x="147" y="0"/>
                    <a:pt x="134" y="0"/>
                    <a:pt x="120" y="0"/>
                  </a:cubicBezTo>
                  <a:close/>
                </a:path>
              </a:pathLst>
            </a:custGeom>
            <a:solidFill>
              <a:srgbClr val="5195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606;p57">
              <a:extLst>
                <a:ext uri="{FF2B5EF4-FFF2-40B4-BE49-F238E27FC236}">
                  <a16:creationId xmlns:a16="http://schemas.microsoft.com/office/drawing/2014/main" id="{5B47ECAF-B25A-674E-74F1-E69FF9D5AF19}"/>
                </a:ext>
              </a:extLst>
            </p:cNvPr>
            <p:cNvSpPr/>
            <p:nvPr/>
          </p:nvSpPr>
          <p:spPr>
            <a:xfrm>
              <a:off x="5615126" y="2149846"/>
              <a:ext cx="8516" cy="19890"/>
            </a:xfrm>
            <a:custGeom>
              <a:avLst/>
              <a:gdLst/>
              <a:ahLst/>
              <a:cxnLst/>
              <a:rect l="l" t="t" r="r" b="b"/>
              <a:pathLst>
                <a:path w="149" h="348" extrusionOk="0">
                  <a:moveTo>
                    <a:pt x="122" y="0"/>
                  </a:moveTo>
                  <a:lnTo>
                    <a:pt x="1" y="335"/>
                  </a:lnTo>
                  <a:cubicBezTo>
                    <a:pt x="15" y="335"/>
                    <a:pt x="28" y="335"/>
                    <a:pt x="41" y="348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519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607;p57">
              <a:extLst>
                <a:ext uri="{FF2B5EF4-FFF2-40B4-BE49-F238E27FC236}">
                  <a16:creationId xmlns:a16="http://schemas.microsoft.com/office/drawing/2014/main" id="{CF2C4112-27EA-8EF4-C2C9-D4DCAFD5E531}"/>
                </a:ext>
              </a:extLst>
            </p:cNvPr>
            <p:cNvSpPr/>
            <p:nvPr/>
          </p:nvSpPr>
          <p:spPr>
            <a:xfrm>
              <a:off x="5617470" y="2149846"/>
              <a:ext cx="8459" cy="20690"/>
            </a:xfrm>
            <a:custGeom>
              <a:avLst/>
              <a:gdLst/>
              <a:ahLst/>
              <a:cxnLst/>
              <a:rect l="l" t="t" r="r" b="b"/>
              <a:pathLst>
                <a:path w="148" h="362" extrusionOk="0">
                  <a:moveTo>
                    <a:pt x="107" y="0"/>
                  </a:moveTo>
                  <a:lnTo>
                    <a:pt x="0" y="348"/>
                  </a:lnTo>
                  <a:cubicBezTo>
                    <a:pt x="0" y="348"/>
                    <a:pt x="13" y="348"/>
                    <a:pt x="27" y="362"/>
                  </a:cubicBezTo>
                  <a:lnTo>
                    <a:pt x="147" y="14"/>
                  </a:lnTo>
                  <a:lnTo>
                    <a:pt x="120" y="14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509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608;p57">
              <a:extLst>
                <a:ext uri="{FF2B5EF4-FFF2-40B4-BE49-F238E27FC236}">
                  <a16:creationId xmlns:a16="http://schemas.microsoft.com/office/drawing/2014/main" id="{93B6CC87-AE3A-239D-0789-CC6B602870B4}"/>
                </a:ext>
              </a:extLst>
            </p:cNvPr>
            <p:cNvSpPr/>
            <p:nvPr/>
          </p:nvSpPr>
          <p:spPr>
            <a:xfrm>
              <a:off x="5619013" y="2150646"/>
              <a:ext cx="9202" cy="19890"/>
            </a:xfrm>
            <a:custGeom>
              <a:avLst/>
              <a:gdLst/>
              <a:ahLst/>
              <a:cxnLst/>
              <a:rect l="l" t="t" r="r" b="b"/>
              <a:pathLst>
                <a:path w="161" h="348" extrusionOk="0">
                  <a:moveTo>
                    <a:pt x="120" y="0"/>
                  </a:moveTo>
                  <a:lnTo>
                    <a:pt x="0" y="348"/>
                  </a:lnTo>
                  <a:lnTo>
                    <a:pt x="40" y="348"/>
                  </a:lnTo>
                  <a:lnTo>
                    <a:pt x="161" y="27"/>
                  </a:lnTo>
                  <a:cubicBezTo>
                    <a:pt x="147" y="13"/>
                    <a:pt x="134" y="13"/>
                    <a:pt x="120" y="0"/>
                  </a:cubicBezTo>
                  <a:close/>
                </a:path>
              </a:pathLst>
            </a:custGeom>
            <a:solidFill>
              <a:srgbClr val="509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609;p57">
              <a:extLst>
                <a:ext uri="{FF2B5EF4-FFF2-40B4-BE49-F238E27FC236}">
                  <a16:creationId xmlns:a16="http://schemas.microsoft.com/office/drawing/2014/main" id="{4ED6370E-5C33-52CD-3658-C611C1B36AFD}"/>
                </a:ext>
              </a:extLst>
            </p:cNvPr>
            <p:cNvSpPr/>
            <p:nvPr/>
          </p:nvSpPr>
          <p:spPr>
            <a:xfrm>
              <a:off x="5621242" y="2152132"/>
              <a:ext cx="8516" cy="19147"/>
            </a:xfrm>
            <a:custGeom>
              <a:avLst/>
              <a:gdLst/>
              <a:ahLst/>
              <a:cxnLst/>
              <a:rect l="l" t="t" r="r" b="b"/>
              <a:pathLst>
                <a:path w="149" h="335" extrusionOk="0">
                  <a:moveTo>
                    <a:pt x="122" y="1"/>
                  </a:moveTo>
                  <a:lnTo>
                    <a:pt x="1" y="322"/>
                  </a:lnTo>
                  <a:cubicBezTo>
                    <a:pt x="1" y="335"/>
                    <a:pt x="15" y="335"/>
                    <a:pt x="28" y="335"/>
                  </a:cubicBezTo>
                  <a:lnTo>
                    <a:pt x="41" y="322"/>
                  </a:lnTo>
                  <a:lnTo>
                    <a:pt x="148" y="14"/>
                  </a:lnTo>
                  <a:cubicBezTo>
                    <a:pt x="135" y="14"/>
                    <a:pt x="135" y="1"/>
                    <a:pt x="122" y="1"/>
                  </a:cubicBezTo>
                  <a:close/>
                </a:path>
              </a:pathLst>
            </a:custGeom>
            <a:solidFill>
              <a:srgbClr val="4F9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610;p57">
              <a:extLst>
                <a:ext uri="{FF2B5EF4-FFF2-40B4-BE49-F238E27FC236}">
                  <a16:creationId xmlns:a16="http://schemas.microsoft.com/office/drawing/2014/main" id="{9E4DBCE3-160C-351C-C420-942B76345F8F}"/>
                </a:ext>
              </a:extLst>
            </p:cNvPr>
            <p:cNvSpPr/>
            <p:nvPr/>
          </p:nvSpPr>
          <p:spPr>
            <a:xfrm>
              <a:off x="5623585" y="2152875"/>
              <a:ext cx="7716" cy="17661"/>
            </a:xfrm>
            <a:custGeom>
              <a:avLst/>
              <a:gdLst/>
              <a:ahLst/>
              <a:cxnLst/>
              <a:rect l="l" t="t" r="r" b="b"/>
              <a:pathLst>
                <a:path w="135" h="309" extrusionOk="0">
                  <a:moveTo>
                    <a:pt x="107" y="1"/>
                  </a:moveTo>
                  <a:lnTo>
                    <a:pt x="0" y="309"/>
                  </a:lnTo>
                  <a:lnTo>
                    <a:pt x="40" y="309"/>
                  </a:lnTo>
                  <a:lnTo>
                    <a:pt x="134" y="41"/>
                  </a:lnTo>
                  <a:cubicBezTo>
                    <a:pt x="120" y="27"/>
                    <a:pt x="120" y="15"/>
                    <a:pt x="107" y="1"/>
                  </a:cubicBezTo>
                  <a:close/>
                </a:path>
              </a:pathLst>
            </a:custGeom>
            <a:solidFill>
              <a:srgbClr val="4E9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611;p57">
              <a:extLst>
                <a:ext uri="{FF2B5EF4-FFF2-40B4-BE49-F238E27FC236}">
                  <a16:creationId xmlns:a16="http://schemas.microsoft.com/office/drawing/2014/main" id="{E0A3567D-B3D1-81DC-DA40-DC7DBB474F94}"/>
                </a:ext>
              </a:extLst>
            </p:cNvPr>
            <p:cNvSpPr/>
            <p:nvPr/>
          </p:nvSpPr>
          <p:spPr>
            <a:xfrm>
              <a:off x="5625871" y="2155218"/>
              <a:ext cx="6916" cy="15318"/>
            </a:xfrm>
            <a:custGeom>
              <a:avLst/>
              <a:gdLst/>
              <a:ahLst/>
              <a:cxnLst/>
              <a:rect l="l" t="t" r="r" b="b"/>
              <a:pathLst>
                <a:path w="121" h="268" extrusionOk="0">
                  <a:moveTo>
                    <a:pt x="94" y="0"/>
                  </a:moveTo>
                  <a:lnTo>
                    <a:pt x="0" y="268"/>
                  </a:lnTo>
                  <a:cubicBezTo>
                    <a:pt x="27" y="254"/>
                    <a:pt x="41" y="241"/>
                    <a:pt x="54" y="241"/>
                  </a:cubicBezTo>
                  <a:lnTo>
                    <a:pt x="121" y="54"/>
                  </a:lnTo>
                  <a:cubicBezTo>
                    <a:pt x="107" y="27"/>
                    <a:pt x="107" y="13"/>
                    <a:pt x="94" y="0"/>
                  </a:cubicBezTo>
                  <a:close/>
                </a:path>
              </a:pathLst>
            </a:custGeom>
            <a:solidFill>
              <a:srgbClr val="4E9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612;p57">
              <a:extLst>
                <a:ext uri="{FF2B5EF4-FFF2-40B4-BE49-F238E27FC236}">
                  <a16:creationId xmlns:a16="http://schemas.microsoft.com/office/drawing/2014/main" id="{AE2B8F32-FBB1-7083-3753-7314F9C46401}"/>
                </a:ext>
              </a:extLst>
            </p:cNvPr>
            <p:cNvSpPr/>
            <p:nvPr/>
          </p:nvSpPr>
          <p:spPr>
            <a:xfrm>
              <a:off x="5628901" y="2158247"/>
              <a:ext cx="4630" cy="10802"/>
            </a:xfrm>
            <a:custGeom>
              <a:avLst/>
              <a:gdLst/>
              <a:ahLst/>
              <a:cxnLst/>
              <a:rect l="l" t="t" r="r" b="b"/>
              <a:pathLst>
                <a:path w="81" h="189" extrusionOk="0">
                  <a:moveTo>
                    <a:pt x="68" y="1"/>
                  </a:moveTo>
                  <a:lnTo>
                    <a:pt x="4" y="178"/>
                  </a:lnTo>
                  <a:lnTo>
                    <a:pt x="4" y="178"/>
                  </a:lnTo>
                  <a:cubicBezTo>
                    <a:pt x="8" y="174"/>
                    <a:pt x="14" y="174"/>
                    <a:pt x="14" y="174"/>
                  </a:cubicBezTo>
                  <a:cubicBezTo>
                    <a:pt x="14" y="161"/>
                    <a:pt x="27" y="161"/>
                    <a:pt x="27" y="161"/>
                  </a:cubicBezTo>
                  <a:cubicBezTo>
                    <a:pt x="68" y="121"/>
                    <a:pt x="81" y="54"/>
                    <a:pt x="68" y="1"/>
                  </a:cubicBezTo>
                  <a:close/>
                  <a:moveTo>
                    <a:pt x="4" y="178"/>
                  </a:moveTo>
                  <a:lnTo>
                    <a:pt x="4" y="178"/>
                  </a:lnTo>
                  <a:cubicBezTo>
                    <a:pt x="2" y="181"/>
                    <a:pt x="1" y="184"/>
                    <a:pt x="1" y="188"/>
                  </a:cubicBezTo>
                  <a:lnTo>
                    <a:pt x="4" y="178"/>
                  </a:lnTo>
                  <a:close/>
                </a:path>
              </a:pathLst>
            </a:custGeom>
            <a:solidFill>
              <a:srgbClr val="4D9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613;p57">
              <a:extLst>
                <a:ext uri="{FF2B5EF4-FFF2-40B4-BE49-F238E27FC236}">
                  <a16:creationId xmlns:a16="http://schemas.microsoft.com/office/drawing/2014/main" id="{8E94409C-5587-82B3-B3CB-3418DFA5010D}"/>
                </a:ext>
              </a:extLst>
            </p:cNvPr>
            <p:cNvSpPr/>
            <p:nvPr/>
          </p:nvSpPr>
          <p:spPr>
            <a:xfrm>
              <a:off x="5645704" y="2134528"/>
              <a:ext cx="2401" cy="5430"/>
            </a:xfrm>
            <a:custGeom>
              <a:avLst/>
              <a:gdLst/>
              <a:ahLst/>
              <a:cxnLst/>
              <a:rect l="l" t="t" r="r" b="b"/>
              <a:pathLst>
                <a:path w="42" h="95" extrusionOk="0">
                  <a:moveTo>
                    <a:pt x="28" y="1"/>
                  </a:moveTo>
                  <a:cubicBezTo>
                    <a:pt x="1" y="27"/>
                    <a:pt x="1" y="68"/>
                    <a:pt x="1" y="95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4C9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614;p57">
              <a:extLst>
                <a:ext uri="{FF2B5EF4-FFF2-40B4-BE49-F238E27FC236}">
                  <a16:creationId xmlns:a16="http://schemas.microsoft.com/office/drawing/2014/main" id="{73D865A7-FDC1-1416-B813-6DE1977002AD}"/>
                </a:ext>
              </a:extLst>
            </p:cNvPr>
            <p:cNvSpPr/>
            <p:nvPr/>
          </p:nvSpPr>
          <p:spPr>
            <a:xfrm>
              <a:off x="5645704" y="2133785"/>
              <a:ext cx="4687" cy="10002"/>
            </a:xfrm>
            <a:custGeom>
              <a:avLst/>
              <a:gdLst/>
              <a:ahLst/>
              <a:cxnLst/>
              <a:rect l="l" t="t" r="r" b="b"/>
              <a:pathLst>
                <a:path w="82" h="175" extrusionOk="0">
                  <a:moveTo>
                    <a:pt x="81" y="1"/>
                  </a:moveTo>
                  <a:cubicBezTo>
                    <a:pt x="68" y="1"/>
                    <a:pt x="54" y="1"/>
                    <a:pt x="41" y="14"/>
                  </a:cubicBezTo>
                  <a:lnTo>
                    <a:pt x="1" y="108"/>
                  </a:lnTo>
                  <a:cubicBezTo>
                    <a:pt x="1" y="135"/>
                    <a:pt x="15" y="161"/>
                    <a:pt x="15" y="174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4C92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615;p57">
              <a:extLst>
                <a:ext uri="{FF2B5EF4-FFF2-40B4-BE49-F238E27FC236}">
                  <a16:creationId xmlns:a16="http://schemas.microsoft.com/office/drawing/2014/main" id="{C7BAEB82-9A45-666A-277D-AF6308BB8CFF}"/>
                </a:ext>
              </a:extLst>
            </p:cNvPr>
            <p:cNvSpPr/>
            <p:nvPr/>
          </p:nvSpPr>
          <p:spPr>
            <a:xfrm>
              <a:off x="5646504" y="2133785"/>
              <a:ext cx="6173" cy="13031"/>
            </a:xfrm>
            <a:custGeom>
              <a:avLst/>
              <a:gdLst/>
              <a:ahLst/>
              <a:cxnLst/>
              <a:rect l="l" t="t" r="r" b="b"/>
              <a:pathLst>
                <a:path w="108" h="228" extrusionOk="0">
                  <a:moveTo>
                    <a:pt x="67" y="1"/>
                  </a:moveTo>
                  <a:lnTo>
                    <a:pt x="1" y="174"/>
                  </a:lnTo>
                  <a:cubicBezTo>
                    <a:pt x="14" y="201"/>
                    <a:pt x="14" y="215"/>
                    <a:pt x="27" y="228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rgbClr val="4B9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616;p57">
              <a:extLst>
                <a:ext uri="{FF2B5EF4-FFF2-40B4-BE49-F238E27FC236}">
                  <a16:creationId xmlns:a16="http://schemas.microsoft.com/office/drawing/2014/main" id="{916971C8-C188-C9E6-ACBE-A11885D8FB2D}"/>
                </a:ext>
              </a:extLst>
            </p:cNvPr>
            <p:cNvSpPr/>
            <p:nvPr/>
          </p:nvSpPr>
          <p:spPr>
            <a:xfrm>
              <a:off x="5648048" y="2133785"/>
              <a:ext cx="6173" cy="15375"/>
            </a:xfrm>
            <a:custGeom>
              <a:avLst/>
              <a:gdLst/>
              <a:ahLst/>
              <a:cxnLst/>
              <a:rect l="l" t="t" r="r" b="b"/>
              <a:pathLst>
                <a:path w="108" h="269" extrusionOk="0">
                  <a:moveTo>
                    <a:pt x="81" y="1"/>
                  </a:moveTo>
                  <a:lnTo>
                    <a:pt x="0" y="228"/>
                  </a:lnTo>
                  <a:cubicBezTo>
                    <a:pt x="13" y="242"/>
                    <a:pt x="13" y="254"/>
                    <a:pt x="27" y="268"/>
                  </a:cubicBezTo>
                  <a:lnTo>
                    <a:pt x="107" y="28"/>
                  </a:lnTo>
                  <a:cubicBezTo>
                    <a:pt x="107" y="14"/>
                    <a:pt x="94" y="14"/>
                    <a:pt x="81" y="1"/>
                  </a:cubicBezTo>
                  <a:close/>
                </a:path>
              </a:pathLst>
            </a:custGeom>
            <a:solidFill>
              <a:srgbClr val="4B9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617;p57">
              <a:extLst>
                <a:ext uri="{FF2B5EF4-FFF2-40B4-BE49-F238E27FC236}">
                  <a16:creationId xmlns:a16="http://schemas.microsoft.com/office/drawing/2014/main" id="{4BF3AB19-B551-872A-8705-364E460C14AD}"/>
                </a:ext>
              </a:extLst>
            </p:cNvPr>
            <p:cNvSpPr/>
            <p:nvPr/>
          </p:nvSpPr>
          <p:spPr>
            <a:xfrm>
              <a:off x="5649591" y="2135328"/>
              <a:ext cx="6916" cy="16061"/>
            </a:xfrm>
            <a:custGeom>
              <a:avLst/>
              <a:gdLst/>
              <a:ahLst/>
              <a:cxnLst/>
              <a:rect l="l" t="t" r="r" b="b"/>
              <a:pathLst>
                <a:path w="121" h="281" extrusionOk="0">
                  <a:moveTo>
                    <a:pt x="80" y="1"/>
                  </a:moveTo>
                  <a:lnTo>
                    <a:pt x="0" y="241"/>
                  </a:lnTo>
                  <a:cubicBezTo>
                    <a:pt x="0" y="254"/>
                    <a:pt x="0" y="254"/>
                    <a:pt x="13" y="254"/>
                  </a:cubicBezTo>
                  <a:cubicBezTo>
                    <a:pt x="13" y="268"/>
                    <a:pt x="13" y="281"/>
                    <a:pt x="27" y="281"/>
                  </a:cubicBezTo>
                  <a:lnTo>
                    <a:pt x="120" y="13"/>
                  </a:lnTo>
                  <a:cubicBezTo>
                    <a:pt x="107" y="13"/>
                    <a:pt x="93" y="1"/>
                    <a:pt x="80" y="1"/>
                  </a:cubicBezTo>
                  <a:close/>
                </a:path>
              </a:pathLst>
            </a:custGeom>
            <a:solidFill>
              <a:srgbClr val="4A9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618;p57">
              <a:extLst>
                <a:ext uri="{FF2B5EF4-FFF2-40B4-BE49-F238E27FC236}">
                  <a16:creationId xmlns:a16="http://schemas.microsoft.com/office/drawing/2014/main" id="{FDDD8D30-DBDC-0894-94A9-8B080D864A61}"/>
                </a:ext>
              </a:extLst>
            </p:cNvPr>
            <p:cNvSpPr/>
            <p:nvPr/>
          </p:nvSpPr>
          <p:spPr>
            <a:xfrm>
              <a:off x="5651077" y="2136071"/>
              <a:ext cx="6916" cy="17661"/>
            </a:xfrm>
            <a:custGeom>
              <a:avLst/>
              <a:gdLst/>
              <a:ahLst/>
              <a:cxnLst/>
              <a:rect l="l" t="t" r="r" b="b"/>
              <a:pathLst>
                <a:path w="121" h="309" extrusionOk="0">
                  <a:moveTo>
                    <a:pt x="94" y="0"/>
                  </a:moveTo>
                  <a:lnTo>
                    <a:pt x="1" y="268"/>
                  </a:lnTo>
                  <a:cubicBezTo>
                    <a:pt x="14" y="282"/>
                    <a:pt x="14" y="295"/>
                    <a:pt x="28" y="309"/>
                  </a:cubicBezTo>
                  <a:lnTo>
                    <a:pt x="121" y="27"/>
                  </a:lnTo>
                  <a:cubicBezTo>
                    <a:pt x="108" y="27"/>
                    <a:pt x="108" y="14"/>
                    <a:pt x="94" y="0"/>
                  </a:cubicBezTo>
                  <a:close/>
                </a:path>
              </a:pathLst>
            </a:custGeom>
            <a:solidFill>
              <a:srgbClr val="499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619;p57">
              <a:extLst>
                <a:ext uri="{FF2B5EF4-FFF2-40B4-BE49-F238E27FC236}">
                  <a16:creationId xmlns:a16="http://schemas.microsoft.com/office/drawing/2014/main" id="{F59E46DD-00AF-166B-1C31-208CC5CE96B2}"/>
                </a:ext>
              </a:extLst>
            </p:cNvPr>
            <p:cNvSpPr/>
            <p:nvPr/>
          </p:nvSpPr>
          <p:spPr>
            <a:xfrm>
              <a:off x="5652620" y="2137614"/>
              <a:ext cx="7716" cy="17661"/>
            </a:xfrm>
            <a:custGeom>
              <a:avLst/>
              <a:gdLst/>
              <a:ahLst/>
              <a:cxnLst/>
              <a:rect l="l" t="t" r="r" b="b"/>
              <a:pathLst>
                <a:path w="135" h="309" extrusionOk="0">
                  <a:moveTo>
                    <a:pt x="94" y="0"/>
                  </a:moveTo>
                  <a:lnTo>
                    <a:pt x="1" y="282"/>
                  </a:lnTo>
                  <a:cubicBezTo>
                    <a:pt x="14" y="282"/>
                    <a:pt x="27" y="294"/>
                    <a:pt x="27" y="308"/>
                  </a:cubicBezTo>
                  <a:lnTo>
                    <a:pt x="135" y="27"/>
                  </a:lnTo>
                  <a:lnTo>
                    <a:pt x="121" y="27"/>
                  </a:lnTo>
                  <a:cubicBezTo>
                    <a:pt x="121" y="14"/>
                    <a:pt x="108" y="14"/>
                    <a:pt x="94" y="0"/>
                  </a:cubicBezTo>
                  <a:close/>
                </a:path>
              </a:pathLst>
            </a:custGeom>
            <a:solidFill>
              <a:srgbClr val="499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620;p57">
              <a:extLst>
                <a:ext uri="{FF2B5EF4-FFF2-40B4-BE49-F238E27FC236}">
                  <a16:creationId xmlns:a16="http://schemas.microsoft.com/office/drawing/2014/main" id="{22670BA7-051E-054E-FDEE-76D570882129}"/>
                </a:ext>
              </a:extLst>
            </p:cNvPr>
            <p:cNvSpPr/>
            <p:nvPr/>
          </p:nvSpPr>
          <p:spPr>
            <a:xfrm>
              <a:off x="5654163" y="2139100"/>
              <a:ext cx="7716" cy="17718"/>
            </a:xfrm>
            <a:custGeom>
              <a:avLst/>
              <a:gdLst/>
              <a:ahLst/>
              <a:cxnLst/>
              <a:rect l="l" t="t" r="r" b="b"/>
              <a:pathLst>
                <a:path w="135" h="310" extrusionOk="0">
                  <a:moveTo>
                    <a:pt x="108" y="1"/>
                  </a:moveTo>
                  <a:lnTo>
                    <a:pt x="0" y="282"/>
                  </a:lnTo>
                  <a:cubicBezTo>
                    <a:pt x="13" y="282"/>
                    <a:pt x="27" y="295"/>
                    <a:pt x="40" y="309"/>
                  </a:cubicBezTo>
                  <a:lnTo>
                    <a:pt x="134" y="15"/>
                  </a:lnTo>
                  <a:cubicBezTo>
                    <a:pt x="120" y="15"/>
                    <a:pt x="108" y="1"/>
                    <a:pt x="108" y="1"/>
                  </a:cubicBezTo>
                  <a:close/>
                </a:path>
              </a:pathLst>
            </a:custGeom>
            <a:solidFill>
              <a:srgbClr val="489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621;p57">
              <a:extLst>
                <a:ext uri="{FF2B5EF4-FFF2-40B4-BE49-F238E27FC236}">
                  <a16:creationId xmlns:a16="http://schemas.microsoft.com/office/drawing/2014/main" id="{36546CBF-A813-2281-8A4A-122C7B8CBC55}"/>
                </a:ext>
              </a:extLst>
            </p:cNvPr>
            <p:cNvSpPr/>
            <p:nvPr/>
          </p:nvSpPr>
          <p:spPr>
            <a:xfrm>
              <a:off x="5656449" y="2139901"/>
              <a:ext cx="7659" cy="17604"/>
            </a:xfrm>
            <a:custGeom>
              <a:avLst/>
              <a:gdLst/>
              <a:ahLst/>
              <a:cxnLst/>
              <a:rect l="l" t="t" r="r" b="b"/>
              <a:pathLst>
                <a:path w="134" h="308" extrusionOk="0">
                  <a:moveTo>
                    <a:pt x="94" y="1"/>
                  </a:moveTo>
                  <a:lnTo>
                    <a:pt x="0" y="295"/>
                  </a:lnTo>
                  <a:cubicBezTo>
                    <a:pt x="0" y="295"/>
                    <a:pt x="14" y="308"/>
                    <a:pt x="27" y="308"/>
                  </a:cubicBezTo>
                  <a:lnTo>
                    <a:pt x="134" y="14"/>
                  </a:lnTo>
                  <a:cubicBezTo>
                    <a:pt x="121" y="14"/>
                    <a:pt x="107" y="14"/>
                    <a:pt x="94" y="1"/>
                  </a:cubicBezTo>
                  <a:close/>
                </a:path>
              </a:pathLst>
            </a:custGeom>
            <a:solidFill>
              <a:srgbClr val="47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622;p57">
              <a:extLst>
                <a:ext uri="{FF2B5EF4-FFF2-40B4-BE49-F238E27FC236}">
                  <a16:creationId xmlns:a16="http://schemas.microsoft.com/office/drawing/2014/main" id="{CA5247A4-753C-7A0A-4807-5A594116DA2C}"/>
                </a:ext>
              </a:extLst>
            </p:cNvPr>
            <p:cNvSpPr/>
            <p:nvPr/>
          </p:nvSpPr>
          <p:spPr>
            <a:xfrm>
              <a:off x="5657935" y="2140644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108" y="1"/>
                  </a:moveTo>
                  <a:lnTo>
                    <a:pt x="1" y="295"/>
                  </a:lnTo>
                  <a:cubicBezTo>
                    <a:pt x="15" y="309"/>
                    <a:pt x="28" y="309"/>
                    <a:pt x="42" y="322"/>
                  </a:cubicBezTo>
                  <a:lnTo>
                    <a:pt x="135" y="15"/>
                  </a:lnTo>
                  <a:cubicBezTo>
                    <a:pt x="122" y="15"/>
                    <a:pt x="122" y="15"/>
                    <a:pt x="108" y="1"/>
                  </a:cubicBezTo>
                  <a:close/>
                </a:path>
              </a:pathLst>
            </a:custGeom>
            <a:solidFill>
              <a:srgbClr val="478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623;p57">
              <a:extLst>
                <a:ext uri="{FF2B5EF4-FFF2-40B4-BE49-F238E27FC236}">
                  <a16:creationId xmlns:a16="http://schemas.microsoft.com/office/drawing/2014/main" id="{1BE7C98B-E4F6-71CC-6919-46EDA7F8DA1D}"/>
                </a:ext>
              </a:extLst>
            </p:cNvPr>
            <p:cNvSpPr/>
            <p:nvPr/>
          </p:nvSpPr>
          <p:spPr>
            <a:xfrm>
              <a:off x="5660279" y="2141444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94" y="1"/>
                  </a:moveTo>
                  <a:lnTo>
                    <a:pt x="1" y="308"/>
                  </a:lnTo>
                  <a:cubicBezTo>
                    <a:pt x="1" y="308"/>
                    <a:pt x="13" y="322"/>
                    <a:pt x="27" y="322"/>
                  </a:cubicBezTo>
                  <a:lnTo>
                    <a:pt x="134" y="13"/>
                  </a:lnTo>
                  <a:cubicBezTo>
                    <a:pt x="120" y="13"/>
                    <a:pt x="108" y="13"/>
                    <a:pt x="94" y="1"/>
                  </a:cubicBezTo>
                  <a:close/>
                </a:path>
              </a:pathLst>
            </a:custGeom>
            <a:solidFill>
              <a:srgbClr val="468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624;p57">
              <a:extLst>
                <a:ext uri="{FF2B5EF4-FFF2-40B4-BE49-F238E27FC236}">
                  <a16:creationId xmlns:a16="http://schemas.microsoft.com/office/drawing/2014/main" id="{8D9A9B52-00F5-9BED-F215-198ADBCB64B2}"/>
                </a:ext>
              </a:extLst>
            </p:cNvPr>
            <p:cNvSpPr/>
            <p:nvPr/>
          </p:nvSpPr>
          <p:spPr>
            <a:xfrm>
              <a:off x="5661822" y="2142187"/>
              <a:ext cx="8402" cy="18404"/>
            </a:xfrm>
            <a:custGeom>
              <a:avLst/>
              <a:gdLst/>
              <a:ahLst/>
              <a:cxnLst/>
              <a:rect l="l" t="t" r="r" b="b"/>
              <a:pathLst>
                <a:path w="147" h="322" extrusionOk="0">
                  <a:moveTo>
                    <a:pt x="107" y="0"/>
                  </a:moveTo>
                  <a:lnTo>
                    <a:pt x="0" y="309"/>
                  </a:lnTo>
                  <a:cubicBezTo>
                    <a:pt x="13" y="309"/>
                    <a:pt x="27" y="321"/>
                    <a:pt x="40" y="321"/>
                  </a:cubicBezTo>
                  <a:lnTo>
                    <a:pt x="147" y="14"/>
                  </a:lnTo>
                  <a:cubicBezTo>
                    <a:pt x="134" y="14"/>
                    <a:pt x="120" y="14"/>
                    <a:pt x="107" y="0"/>
                  </a:cubicBezTo>
                  <a:close/>
                </a:path>
              </a:pathLst>
            </a:custGeom>
            <a:solidFill>
              <a:srgbClr val="468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625;p57">
              <a:extLst>
                <a:ext uri="{FF2B5EF4-FFF2-40B4-BE49-F238E27FC236}">
                  <a16:creationId xmlns:a16="http://schemas.microsoft.com/office/drawing/2014/main" id="{440C3AC2-131A-C1E1-A3E6-B55AC65BCDF2}"/>
                </a:ext>
              </a:extLst>
            </p:cNvPr>
            <p:cNvSpPr/>
            <p:nvPr/>
          </p:nvSpPr>
          <p:spPr>
            <a:xfrm>
              <a:off x="5664051" y="2142987"/>
              <a:ext cx="7716" cy="18404"/>
            </a:xfrm>
            <a:custGeom>
              <a:avLst/>
              <a:gdLst/>
              <a:ahLst/>
              <a:cxnLst/>
              <a:rect l="l" t="t" r="r" b="b"/>
              <a:pathLst>
                <a:path w="135" h="322" extrusionOk="0">
                  <a:moveTo>
                    <a:pt x="108" y="0"/>
                  </a:moveTo>
                  <a:lnTo>
                    <a:pt x="1" y="307"/>
                  </a:lnTo>
                  <a:cubicBezTo>
                    <a:pt x="15" y="321"/>
                    <a:pt x="28" y="321"/>
                    <a:pt x="28" y="321"/>
                  </a:cubicBezTo>
                  <a:lnTo>
                    <a:pt x="135" y="13"/>
                  </a:lnTo>
                  <a:cubicBezTo>
                    <a:pt x="122" y="13"/>
                    <a:pt x="122" y="13"/>
                    <a:pt x="108" y="0"/>
                  </a:cubicBezTo>
                  <a:close/>
                </a:path>
              </a:pathLst>
            </a:custGeom>
            <a:solidFill>
              <a:srgbClr val="458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626;p57">
              <a:extLst>
                <a:ext uri="{FF2B5EF4-FFF2-40B4-BE49-F238E27FC236}">
                  <a16:creationId xmlns:a16="http://schemas.microsoft.com/office/drawing/2014/main" id="{3DD02A6A-47EA-4A4A-8B0C-39CD312A0750}"/>
                </a:ext>
              </a:extLst>
            </p:cNvPr>
            <p:cNvSpPr/>
            <p:nvPr/>
          </p:nvSpPr>
          <p:spPr>
            <a:xfrm>
              <a:off x="5665594" y="2143730"/>
              <a:ext cx="8516" cy="18404"/>
            </a:xfrm>
            <a:custGeom>
              <a:avLst/>
              <a:gdLst/>
              <a:ahLst/>
              <a:cxnLst/>
              <a:rect l="l" t="t" r="r" b="b"/>
              <a:pathLst>
                <a:path w="149" h="322" extrusionOk="0">
                  <a:moveTo>
                    <a:pt x="108" y="0"/>
                  </a:moveTo>
                  <a:lnTo>
                    <a:pt x="1" y="308"/>
                  </a:lnTo>
                  <a:cubicBezTo>
                    <a:pt x="15" y="308"/>
                    <a:pt x="27" y="321"/>
                    <a:pt x="41" y="321"/>
                  </a:cubicBezTo>
                  <a:lnTo>
                    <a:pt x="148" y="14"/>
                  </a:lnTo>
                  <a:cubicBezTo>
                    <a:pt x="148" y="14"/>
                    <a:pt x="134" y="14"/>
                    <a:pt x="122" y="0"/>
                  </a:cubicBezTo>
                  <a:close/>
                </a:path>
              </a:pathLst>
            </a:custGeom>
            <a:solidFill>
              <a:srgbClr val="458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627;p57">
              <a:extLst>
                <a:ext uri="{FF2B5EF4-FFF2-40B4-BE49-F238E27FC236}">
                  <a16:creationId xmlns:a16="http://schemas.microsoft.com/office/drawing/2014/main" id="{76754B6F-6D2F-8F6C-70E9-DF39976187C8}"/>
                </a:ext>
              </a:extLst>
            </p:cNvPr>
            <p:cNvSpPr/>
            <p:nvPr/>
          </p:nvSpPr>
          <p:spPr>
            <a:xfrm>
              <a:off x="5667937" y="2144530"/>
              <a:ext cx="8402" cy="17604"/>
            </a:xfrm>
            <a:custGeom>
              <a:avLst/>
              <a:gdLst/>
              <a:ahLst/>
              <a:cxnLst/>
              <a:rect l="l" t="t" r="r" b="b"/>
              <a:pathLst>
                <a:path w="147" h="308" extrusionOk="0">
                  <a:moveTo>
                    <a:pt x="107" y="0"/>
                  </a:moveTo>
                  <a:lnTo>
                    <a:pt x="0" y="307"/>
                  </a:lnTo>
                  <a:lnTo>
                    <a:pt x="40" y="307"/>
                  </a:lnTo>
                  <a:lnTo>
                    <a:pt x="147" y="27"/>
                  </a:lnTo>
                  <a:cubicBezTo>
                    <a:pt x="134" y="13"/>
                    <a:pt x="120" y="0"/>
                    <a:pt x="107" y="0"/>
                  </a:cubicBezTo>
                  <a:close/>
                </a:path>
              </a:pathLst>
            </a:custGeom>
            <a:solidFill>
              <a:srgbClr val="458C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628;p57">
              <a:extLst>
                <a:ext uri="{FF2B5EF4-FFF2-40B4-BE49-F238E27FC236}">
                  <a16:creationId xmlns:a16="http://schemas.microsoft.com/office/drawing/2014/main" id="{A5E286CF-AD85-694A-9FD0-808F1397CDDA}"/>
                </a:ext>
              </a:extLst>
            </p:cNvPr>
            <p:cNvSpPr/>
            <p:nvPr/>
          </p:nvSpPr>
          <p:spPr>
            <a:xfrm>
              <a:off x="5670166" y="2146016"/>
              <a:ext cx="7716" cy="16118"/>
            </a:xfrm>
            <a:custGeom>
              <a:avLst/>
              <a:gdLst/>
              <a:ahLst/>
              <a:cxnLst/>
              <a:rect l="l" t="t" r="r" b="b"/>
              <a:pathLst>
                <a:path w="135" h="282" extrusionOk="0">
                  <a:moveTo>
                    <a:pt x="108" y="1"/>
                  </a:moveTo>
                  <a:lnTo>
                    <a:pt x="1" y="281"/>
                  </a:lnTo>
                  <a:lnTo>
                    <a:pt x="42" y="281"/>
                  </a:lnTo>
                  <a:lnTo>
                    <a:pt x="135" y="28"/>
                  </a:lnTo>
                  <a:cubicBezTo>
                    <a:pt x="122" y="14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448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629;p57">
              <a:extLst>
                <a:ext uri="{FF2B5EF4-FFF2-40B4-BE49-F238E27FC236}">
                  <a16:creationId xmlns:a16="http://schemas.microsoft.com/office/drawing/2014/main" id="{C4ED1265-7B79-B795-C00B-1729E9AF040C}"/>
                </a:ext>
              </a:extLst>
            </p:cNvPr>
            <p:cNvSpPr/>
            <p:nvPr/>
          </p:nvSpPr>
          <p:spPr>
            <a:xfrm>
              <a:off x="5672510" y="2147559"/>
              <a:ext cx="6916" cy="14575"/>
            </a:xfrm>
            <a:custGeom>
              <a:avLst/>
              <a:gdLst/>
              <a:ahLst/>
              <a:cxnLst/>
              <a:rect l="l" t="t" r="r" b="b"/>
              <a:pathLst>
                <a:path w="121" h="255" extrusionOk="0">
                  <a:moveTo>
                    <a:pt x="94" y="1"/>
                  </a:moveTo>
                  <a:lnTo>
                    <a:pt x="1" y="254"/>
                  </a:lnTo>
                  <a:cubicBezTo>
                    <a:pt x="27" y="241"/>
                    <a:pt x="40" y="241"/>
                    <a:pt x="54" y="227"/>
                  </a:cubicBezTo>
                  <a:lnTo>
                    <a:pt x="120" y="40"/>
                  </a:lnTo>
                  <a:cubicBezTo>
                    <a:pt x="108" y="27"/>
                    <a:pt x="108" y="13"/>
                    <a:pt x="94" y="1"/>
                  </a:cubicBezTo>
                  <a:close/>
                </a:path>
              </a:pathLst>
            </a:custGeom>
            <a:solidFill>
              <a:srgbClr val="438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630;p57">
              <a:extLst>
                <a:ext uri="{FF2B5EF4-FFF2-40B4-BE49-F238E27FC236}">
                  <a16:creationId xmlns:a16="http://schemas.microsoft.com/office/drawing/2014/main" id="{CACCF9E0-B829-D4AF-992A-1BDC6491B056}"/>
                </a:ext>
              </a:extLst>
            </p:cNvPr>
            <p:cNvSpPr/>
            <p:nvPr/>
          </p:nvSpPr>
          <p:spPr>
            <a:xfrm>
              <a:off x="5675596" y="2149846"/>
              <a:ext cx="4630" cy="10745"/>
            </a:xfrm>
            <a:custGeom>
              <a:avLst/>
              <a:gdLst/>
              <a:ahLst/>
              <a:cxnLst/>
              <a:rect l="l" t="t" r="r" b="b"/>
              <a:pathLst>
                <a:path w="81" h="188" extrusionOk="0">
                  <a:moveTo>
                    <a:pt x="66" y="0"/>
                  </a:moveTo>
                  <a:lnTo>
                    <a:pt x="0" y="187"/>
                  </a:lnTo>
                  <a:cubicBezTo>
                    <a:pt x="54" y="148"/>
                    <a:pt x="80" y="68"/>
                    <a:pt x="66" y="0"/>
                  </a:cubicBezTo>
                  <a:close/>
                </a:path>
              </a:pathLst>
            </a:custGeom>
            <a:solidFill>
              <a:srgbClr val="438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631;p57">
              <a:extLst>
                <a:ext uri="{FF2B5EF4-FFF2-40B4-BE49-F238E27FC236}">
                  <a16:creationId xmlns:a16="http://schemas.microsoft.com/office/drawing/2014/main" id="{7AEE351A-58A1-C46F-BF30-A396C991E12F}"/>
                </a:ext>
              </a:extLst>
            </p:cNvPr>
            <p:cNvSpPr/>
            <p:nvPr/>
          </p:nvSpPr>
          <p:spPr>
            <a:xfrm>
              <a:off x="5690056" y="2120068"/>
              <a:ext cx="1600" cy="4630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27" y="0"/>
                  </a:moveTo>
                  <a:lnTo>
                    <a:pt x="27" y="0"/>
                  </a:lnTo>
                  <a:cubicBezTo>
                    <a:pt x="15" y="0"/>
                    <a:pt x="1" y="13"/>
                    <a:pt x="1" y="40"/>
                  </a:cubicBezTo>
                  <a:lnTo>
                    <a:pt x="1" y="8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438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632;p57">
              <a:extLst>
                <a:ext uri="{FF2B5EF4-FFF2-40B4-BE49-F238E27FC236}">
                  <a16:creationId xmlns:a16="http://schemas.microsoft.com/office/drawing/2014/main" id="{60D633A9-D39B-C58A-24B2-A8213C6983E0}"/>
                </a:ext>
              </a:extLst>
            </p:cNvPr>
            <p:cNvSpPr/>
            <p:nvPr/>
          </p:nvSpPr>
          <p:spPr>
            <a:xfrm>
              <a:off x="5690056" y="2119268"/>
              <a:ext cx="3944" cy="9202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54" y="0"/>
                  </a:moveTo>
                  <a:cubicBezTo>
                    <a:pt x="41" y="0"/>
                    <a:pt x="41" y="14"/>
                    <a:pt x="27" y="14"/>
                  </a:cubicBezTo>
                  <a:lnTo>
                    <a:pt x="1" y="94"/>
                  </a:lnTo>
                  <a:cubicBezTo>
                    <a:pt x="15" y="107"/>
                    <a:pt x="15" y="134"/>
                    <a:pt x="27" y="161"/>
                  </a:cubicBezTo>
                  <a:lnTo>
                    <a:pt x="68" y="1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428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633;p57">
              <a:extLst>
                <a:ext uri="{FF2B5EF4-FFF2-40B4-BE49-F238E27FC236}">
                  <a16:creationId xmlns:a16="http://schemas.microsoft.com/office/drawing/2014/main" id="{61A77922-496C-CC92-BC7A-0BDB7C732A61}"/>
                </a:ext>
              </a:extLst>
            </p:cNvPr>
            <p:cNvSpPr/>
            <p:nvPr/>
          </p:nvSpPr>
          <p:spPr>
            <a:xfrm>
              <a:off x="5691600" y="2120068"/>
              <a:ext cx="4630" cy="10745"/>
            </a:xfrm>
            <a:custGeom>
              <a:avLst/>
              <a:gdLst/>
              <a:ahLst/>
              <a:cxnLst/>
              <a:rect l="l" t="t" r="r" b="b"/>
              <a:pathLst>
                <a:path w="81" h="188" extrusionOk="0">
                  <a:moveTo>
                    <a:pt x="41" y="0"/>
                  </a:moveTo>
                  <a:lnTo>
                    <a:pt x="0" y="147"/>
                  </a:lnTo>
                  <a:cubicBezTo>
                    <a:pt x="0" y="161"/>
                    <a:pt x="14" y="173"/>
                    <a:pt x="14" y="187"/>
                  </a:cubicBezTo>
                  <a:lnTo>
                    <a:pt x="81" y="13"/>
                  </a:lnTo>
                  <a:cubicBezTo>
                    <a:pt x="68" y="13"/>
                    <a:pt x="54" y="0"/>
                    <a:pt x="41" y="0"/>
                  </a:cubicBezTo>
                  <a:close/>
                </a:path>
              </a:pathLst>
            </a:custGeom>
            <a:solidFill>
              <a:srgbClr val="418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634;p57">
              <a:extLst>
                <a:ext uri="{FF2B5EF4-FFF2-40B4-BE49-F238E27FC236}">
                  <a16:creationId xmlns:a16="http://schemas.microsoft.com/office/drawing/2014/main" id="{62932FCD-A3C0-DB80-C1A2-278C37DED182}"/>
                </a:ext>
              </a:extLst>
            </p:cNvPr>
            <p:cNvSpPr/>
            <p:nvPr/>
          </p:nvSpPr>
          <p:spPr>
            <a:xfrm>
              <a:off x="5692400" y="2120754"/>
              <a:ext cx="5373" cy="12288"/>
            </a:xfrm>
            <a:custGeom>
              <a:avLst/>
              <a:gdLst/>
              <a:ahLst/>
              <a:cxnLst/>
              <a:rect l="l" t="t" r="r" b="b"/>
              <a:pathLst>
                <a:path w="94" h="215" extrusionOk="0">
                  <a:moveTo>
                    <a:pt x="67" y="1"/>
                  </a:moveTo>
                  <a:lnTo>
                    <a:pt x="0" y="175"/>
                  </a:lnTo>
                  <a:cubicBezTo>
                    <a:pt x="13" y="188"/>
                    <a:pt x="27" y="202"/>
                    <a:pt x="27" y="215"/>
                  </a:cubicBezTo>
                  <a:lnTo>
                    <a:pt x="93" y="28"/>
                  </a:lnTo>
                  <a:cubicBezTo>
                    <a:pt x="93" y="15"/>
                    <a:pt x="81" y="15"/>
                    <a:pt x="67" y="1"/>
                  </a:cubicBezTo>
                  <a:close/>
                </a:path>
              </a:pathLst>
            </a:custGeom>
            <a:solidFill>
              <a:srgbClr val="418A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635;p57">
              <a:extLst>
                <a:ext uri="{FF2B5EF4-FFF2-40B4-BE49-F238E27FC236}">
                  <a16:creationId xmlns:a16="http://schemas.microsoft.com/office/drawing/2014/main" id="{A640DA27-180E-C1FF-E8F4-BC3D667A556E}"/>
                </a:ext>
              </a:extLst>
            </p:cNvPr>
            <p:cNvSpPr/>
            <p:nvPr/>
          </p:nvSpPr>
          <p:spPr>
            <a:xfrm>
              <a:off x="5693943" y="2122297"/>
              <a:ext cx="6173" cy="13088"/>
            </a:xfrm>
            <a:custGeom>
              <a:avLst/>
              <a:gdLst/>
              <a:ahLst/>
              <a:cxnLst/>
              <a:rect l="l" t="t" r="r" b="b"/>
              <a:pathLst>
                <a:path w="108" h="229" extrusionOk="0">
                  <a:moveTo>
                    <a:pt x="66" y="1"/>
                  </a:moveTo>
                  <a:lnTo>
                    <a:pt x="0" y="188"/>
                  </a:lnTo>
                  <a:cubicBezTo>
                    <a:pt x="13" y="202"/>
                    <a:pt x="27" y="215"/>
                    <a:pt x="27" y="229"/>
                  </a:cubicBezTo>
                  <a:lnTo>
                    <a:pt x="107" y="15"/>
                  </a:lnTo>
                  <a:cubicBezTo>
                    <a:pt x="93" y="1"/>
                    <a:pt x="80" y="1"/>
                    <a:pt x="66" y="1"/>
                  </a:cubicBezTo>
                  <a:close/>
                </a:path>
              </a:pathLst>
            </a:custGeom>
            <a:solidFill>
              <a:srgbClr val="408A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636;p57">
              <a:extLst>
                <a:ext uri="{FF2B5EF4-FFF2-40B4-BE49-F238E27FC236}">
                  <a16:creationId xmlns:a16="http://schemas.microsoft.com/office/drawing/2014/main" id="{22A62B2E-6854-5CA3-4AD1-32FD8C1DF99A}"/>
                </a:ext>
              </a:extLst>
            </p:cNvPr>
            <p:cNvSpPr/>
            <p:nvPr/>
          </p:nvSpPr>
          <p:spPr>
            <a:xfrm>
              <a:off x="5695429" y="2123097"/>
              <a:ext cx="6916" cy="13832"/>
            </a:xfrm>
            <a:custGeom>
              <a:avLst/>
              <a:gdLst/>
              <a:ahLst/>
              <a:cxnLst/>
              <a:rect l="l" t="t" r="r" b="b"/>
              <a:pathLst>
                <a:path w="121" h="242" extrusionOk="0">
                  <a:moveTo>
                    <a:pt x="81" y="1"/>
                  </a:moveTo>
                  <a:lnTo>
                    <a:pt x="1" y="215"/>
                  </a:lnTo>
                  <a:cubicBezTo>
                    <a:pt x="14" y="227"/>
                    <a:pt x="28" y="227"/>
                    <a:pt x="40" y="241"/>
                  </a:cubicBezTo>
                  <a:lnTo>
                    <a:pt x="121" y="13"/>
                  </a:lnTo>
                  <a:cubicBezTo>
                    <a:pt x="108" y="1"/>
                    <a:pt x="94" y="1"/>
                    <a:pt x="81" y="1"/>
                  </a:cubicBezTo>
                  <a:close/>
                </a:path>
              </a:pathLst>
            </a:custGeom>
            <a:solidFill>
              <a:srgbClr val="3F8A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637;p57">
              <a:extLst>
                <a:ext uri="{FF2B5EF4-FFF2-40B4-BE49-F238E27FC236}">
                  <a16:creationId xmlns:a16="http://schemas.microsoft.com/office/drawing/2014/main" id="{D11DF415-1D8B-6EC2-3CCD-E7D055CFF0DC}"/>
                </a:ext>
              </a:extLst>
            </p:cNvPr>
            <p:cNvSpPr/>
            <p:nvPr/>
          </p:nvSpPr>
          <p:spPr>
            <a:xfrm>
              <a:off x="5697715" y="2123840"/>
              <a:ext cx="6973" cy="14632"/>
            </a:xfrm>
            <a:custGeom>
              <a:avLst/>
              <a:gdLst/>
              <a:ahLst/>
              <a:cxnLst/>
              <a:rect l="l" t="t" r="r" b="b"/>
              <a:pathLst>
                <a:path w="122" h="256" extrusionOk="0">
                  <a:moveTo>
                    <a:pt x="81" y="0"/>
                  </a:moveTo>
                  <a:lnTo>
                    <a:pt x="0" y="228"/>
                  </a:lnTo>
                  <a:cubicBezTo>
                    <a:pt x="14" y="228"/>
                    <a:pt x="14" y="241"/>
                    <a:pt x="27" y="255"/>
                  </a:cubicBezTo>
                  <a:lnTo>
                    <a:pt x="121" y="0"/>
                  </a:lnTo>
                  <a:close/>
                </a:path>
              </a:pathLst>
            </a:custGeom>
            <a:solidFill>
              <a:srgbClr val="3F8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638;p57">
              <a:extLst>
                <a:ext uri="{FF2B5EF4-FFF2-40B4-BE49-F238E27FC236}">
                  <a16:creationId xmlns:a16="http://schemas.microsoft.com/office/drawing/2014/main" id="{ADBCF71B-915A-A86A-16BC-B6256EC10773}"/>
                </a:ext>
              </a:extLst>
            </p:cNvPr>
            <p:cNvSpPr/>
            <p:nvPr/>
          </p:nvSpPr>
          <p:spPr>
            <a:xfrm>
              <a:off x="5699258" y="2123840"/>
              <a:ext cx="7659" cy="15318"/>
            </a:xfrm>
            <a:custGeom>
              <a:avLst/>
              <a:gdLst/>
              <a:ahLst/>
              <a:cxnLst/>
              <a:rect l="l" t="t" r="r" b="b"/>
              <a:pathLst>
                <a:path w="134" h="268" extrusionOk="0">
                  <a:moveTo>
                    <a:pt x="94" y="0"/>
                  </a:moveTo>
                  <a:lnTo>
                    <a:pt x="0" y="255"/>
                  </a:lnTo>
                  <a:cubicBezTo>
                    <a:pt x="14" y="255"/>
                    <a:pt x="27" y="268"/>
                    <a:pt x="41" y="268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3E8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639;p57">
              <a:extLst>
                <a:ext uri="{FF2B5EF4-FFF2-40B4-BE49-F238E27FC236}">
                  <a16:creationId xmlns:a16="http://schemas.microsoft.com/office/drawing/2014/main" id="{BFA694F5-0D29-58AC-74DE-6FF79FDD772D}"/>
                </a:ext>
              </a:extLst>
            </p:cNvPr>
            <p:cNvSpPr/>
            <p:nvPr/>
          </p:nvSpPr>
          <p:spPr>
            <a:xfrm>
              <a:off x="5701545" y="2123840"/>
              <a:ext cx="7716" cy="16118"/>
            </a:xfrm>
            <a:custGeom>
              <a:avLst/>
              <a:gdLst/>
              <a:ahLst/>
              <a:cxnLst/>
              <a:rect l="l" t="t" r="r" b="b"/>
              <a:pathLst>
                <a:path w="135" h="282" extrusionOk="0">
                  <a:moveTo>
                    <a:pt x="94" y="0"/>
                  </a:moveTo>
                  <a:lnTo>
                    <a:pt x="1" y="268"/>
                  </a:lnTo>
                  <a:cubicBezTo>
                    <a:pt x="14" y="268"/>
                    <a:pt x="14" y="282"/>
                    <a:pt x="28" y="282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rgbClr val="3E88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640;p57">
              <a:extLst>
                <a:ext uri="{FF2B5EF4-FFF2-40B4-BE49-F238E27FC236}">
                  <a16:creationId xmlns:a16="http://schemas.microsoft.com/office/drawing/2014/main" id="{8EBF3B73-AA7A-010D-9B9C-AABF1E9214C2}"/>
                </a:ext>
              </a:extLst>
            </p:cNvPr>
            <p:cNvSpPr/>
            <p:nvPr/>
          </p:nvSpPr>
          <p:spPr>
            <a:xfrm>
              <a:off x="5703088" y="2123840"/>
              <a:ext cx="8459" cy="16861"/>
            </a:xfrm>
            <a:custGeom>
              <a:avLst/>
              <a:gdLst/>
              <a:ahLst/>
              <a:cxnLst/>
              <a:rect l="l" t="t" r="r" b="b"/>
              <a:pathLst>
                <a:path w="148" h="295" extrusionOk="0">
                  <a:moveTo>
                    <a:pt x="108" y="0"/>
                  </a:moveTo>
                  <a:lnTo>
                    <a:pt x="1" y="282"/>
                  </a:lnTo>
                  <a:cubicBezTo>
                    <a:pt x="13" y="282"/>
                    <a:pt x="27" y="295"/>
                    <a:pt x="40" y="295"/>
                  </a:cubicBezTo>
                  <a:lnTo>
                    <a:pt x="147" y="0"/>
                  </a:lnTo>
                  <a:close/>
                </a:path>
              </a:pathLst>
            </a:custGeom>
            <a:solidFill>
              <a:srgbClr val="3E88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641;p57">
              <a:extLst>
                <a:ext uri="{FF2B5EF4-FFF2-40B4-BE49-F238E27FC236}">
                  <a16:creationId xmlns:a16="http://schemas.microsoft.com/office/drawing/2014/main" id="{C68E6696-0096-5A25-8D96-259AF058BFF0}"/>
                </a:ext>
              </a:extLst>
            </p:cNvPr>
            <p:cNvSpPr/>
            <p:nvPr/>
          </p:nvSpPr>
          <p:spPr>
            <a:xfrm>
              <a:off x="5705374" y="2123840"/>
              <a:ext cx="7659" cy="16861"/>
            </a:xfrm>
            <a:custGeom>
              <a:avLst/>
              <a:gdLst/>
              <a:ahLst/>
              <a:cxnLst/>
              <a:rect l="l" t="t" r="r" b="b"/>
              <a:pathLst>
                <a:path w="134" h="295" extrusionOk="0">
                  <a:moveTo>
                    <a:pt x="107" y="0"/>
                  </a:moveTo>
                  <a:lnTo>
                    <a:pt x="0" y="295"/>
                  </a:lnTo>
                  <a:lnTo>
                    <a:pt x="41" y="295"/>
                  </a:lnTo>
                  <a:lnTo>
                    <a:pt x="134" y="14"/>
                  </a:lnTo>
                  <a:cubicBezTo>
                    <a:pt x="121" y="14"/>
                    <a:pt x="107" y="14"/>
                    <a:pt x="107" y="0"/>
                  </a:cubicBezTo>
                  <a:close/>
                </a:path>
              </a:pathLst>
            </a:custGeom>
            <a:solidFill>
              <a:srgbClr val="3D87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642;p57">
              <a:extLst>
                <a:ext uri="{FF2B5EF4-FFF2-40B4-BE49-F238E27FC236}">
                  <a16:creationId xmlns:a16="http://schemas.microsoft.com/office/drawing/2014/main" id="{E0D42C0D-6D26-3ACC-7829-A3CCCE55634A}"/>
                </a:ext>
              </a:extLst>
            </p:cNvPr>
            <p:cNvSpPr/>
            <p:nvPr/>
          </p:nvSpPr>
          <p:spPr>
            <a:xfrm>
              <a:off x="5707660" y="2124640"/>
              <a:ext cx="7716" cy="1606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94" y="0"/>
                  </a:moveTo>
                  <a:lnTo>
                    <a:pt x="1" y="281"/>
                  </a:lnTo>
                  <a:lnTo>
                    <a:pt x="40" y="281"/>
                  </a:lnTo>
                  <a:lnTo>
                    <a:pt x="135" y="13"/>
                  </a:lnTo>
                  <a:cubicBezTo>
                    <a:pt x="121" y="13"/>
                    <a:pt x="121" y="0"/>
                    <a:pt x="108" y="0"/>
                  </a:cubicBezTo>
                  <a:close/>
                </a:path>
              </a:pathLst>
            </a:custGeom>
            <a:solidFill>
              <a:srgbClr val="3D8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643;p57">
              <a:extLst>
                <a:ext uri="{FF2B5EF4-FFF2-40B4-BE49-F238E27FC236}">
                  <a16:creationId xmlns:a16="http://schemas.microsoft.com/office/drawing/2014/main" id="{9174BDD0-C83D-6CD1-84E3-5AC801D7BD19}"/>
                </a:ext>
              </a:extLst>
            </p:cNvPr>
            <p:cNvSpPr/>
            <p:nvPr/>
          </p:nvSpPr>
          <p:spPr>
            <a:xfrm>
              <a:off x="5709946" y="2125383"/>
              <a:ext cx="6973" cy="15318"/>
            </a:xfrm>
            <a:custGeom>
              <a:avLst/>
              <a:gdLst/>
              <a:ahLst/>
              <a:cxnLst/>
              <a:rect l="l" t="t" r="r" b="b"/>
              <a:pathLst>
                <a:path w="122" h="268" extrusionOk="0">
                  <a:moveTo>
                    <a:pt x="95" y="0"/>
                  </a:moveTo>
                  <a:lnTo>
                    <a:pt x="0" y="268"/>
                  </a:lnTo>
                  <a:lnTo>
                    <a:pt x="41" y="268"/>
                  </a:lnTo>
                  <a:lnTo>
                    <a:pt x="121" y="27"/>
                  </a:lnTo>
                  <a:cubicBezTo>
                    <a:pt x="121" y="14"/>
                    <a:pt x="107" y="14"/>
                    <a:pt x="95" y="0"/>
                  </a:cubicBezTo>
                  <a:close/>
                </a:path>
              </a:pathLst>
            </a:custGeom>
            <a:solidFill>
              <a:srgbClr val="3C8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644;p57">
              <a:extLst>
                <a:ext uri="{FF2B5EF4-FFF2-40B4-BE49-F238E27FC236}">
                  <a16:creationId xmlns:a16="http://schemas.microsoft.com/office/drawing/2014/main" id="{069960AE-3571-D39D-5375-13CEC74C8E7C}"/>
                </a:ext>
              </a:extLst>
            </p:cNvPr>
            <p:cNvSpPr/>
            <p:nvPr/>
          </p:nvSpPr>
          <p:spPr>
            <a:xfrm>
              <a:off x="5712290" y="2126869"/>
              <a:ext cx="6173" cy="13832"/>
            </a:xfrm>
            <a:custGeom>
              <a:avLst/>
              <a:gdLst/>
              <a:ahLst/>
              <a:cxnLst/>
              <a:rect l="l" t="t" r="r" b="b"/>
              <a:pathLst>
                <a:path w="108" h="242" extrusionOk="0">
                  <a:moveTo>
                    <a:pt x="80" y="1"/>
                  </a:moveTo>
                  <a:lnTo>
                    <a:pt x="0" y="242"/>
                  </a:lnTo>
                  <a:cubicBezTo>
                    <a:pt x="13" y="229"/>
                    <a:pt x="27" y="229"/>
                    <a:pt x="54" y="215"/>
                  </a:cubicBezTo>
                  <a:lnTo>
                    <a:pt x="107" y="42"/>
                  </a:lnTo>
                  <a:cubicBezTo>
                    <a:pt x="107" y="28"/>
                    <a:pt x="93" y="15"/>
                    <a:pt x="80" y="1"/>
                  </a:cubicBezTo>
                  <a:close/>
                </a:path>
              </a:pathLst>
            </a:custGeom>
            <a:solidFill>
              <a:srgbClr val="3B8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645;p57">
              <a:extLst>
                <a:ext uri="{FF2B5EF4-FFF2-40B4-BE49-F238E27FC236}">
                  <a16:creationId xmlns:a16="http://schemas.microsoft.com/office/drawing/2014/main" id="{5263BD41-249A-86AA-4F3C-FE2D84A18A60}"/>
                </a:ext>
              </a:extLst>
            </p:cNvPr>
            <p:cNvSpPr/>
            <p:nvPr/>
          </p:nvSpPr>
          <p:spPr>
            <a:xfrm>
              <a:off x="5715319" y="2129213"/>
              <a:ext cx="4630" cy="9945"/>
            </a:xfrm>
            <a:custGeom>
              <a:avLst/>
              <a:gdLst/>
              <a:ahLst/>
              <a:cxnLst/>
              <a:rect l="l" t="t" r="r" b="b"/>
              <a:pathLst>
                <a:path w="81" h="174" extrusionOk="0">
                  <a:moveTo>
                    <a:pt x="54" y="1"/>
                  </a:moveTo>
                  <a:lnTo>
                    <a:pt x="1" y="174"/>
                  </a:lnTo>
                  <a:cubicBezTo>
                    <a:pt x="27" y="161"/>
                    <a:pt x="40" y="147"/>
                    <a:pt x="54" y="134"/>
                  </a:cubicBezTo>
                  <a:lnTo>
                    <a:pt x="67" y="67"/>
                  </a:lnTo>
                  <a:cubicBezTo>
                    <a:pt x="81" y="54"/>
                    <a:pt x="67" y="27"/>
                    <a:pt x="54" y="1"/>
                  </a:cubicBezTo>
                  <a:close/>
                </a:path>
              </a:pathLst>
            </a:custGeom>
            <a:solidFill>
              <a:srgbClr val="3B86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646;p57">
              <a:extLst>
                <a:ext uri="{FF2B5EF4-FFF2-40B4-BE49-F238E27FC236}">
                  <a16:creationId xmlns:a16="http://schemas.microsoft.com/office/drawing/2014/main" id="{E6EA756E-5792-65BE-60AA-79C21BACAE97}"/>
                </a:ext>
              </a:extLst>
            </p:cNvPr>
            <p:cNvSpPr/>
            <p:nvPr/>
          </p:nvSpPr>
          <p:spPr>
            <a:xfrm>
              <a:off x="5718405" y="2132985"/>
              <a:ext cx="743" cy="3944"/>
            </a:xfrm>
            <a:custGeom>
              <a:avLst/>
              <a:gdLst/>
              <a:ahLst/>
              <a:cxnLst/>
              <a:rect l="l" t="t" r="r" b="b"/>
              <a:pathLst>
                <a:path w="13" h="69" extrusionOk="0">
                  <a:moveTo>
                    <a:pt x="13" y="1"/>
                  </a:moveTo>
                  <a:lnTo>
                    <a:pt x="0" y="68"/>
                  </a:lnTo>
                  <a:cubicBezTo>
                    <a:pt x="13" y="54"/>
                    <a:pt x="13" y="28"/>
                    <a:pt x="13" y="1"/>
                  </a:cubicBezTo>
                  <a:close/>
                </a:path>
              </a:pathLst>
            </a:custGeom>
            <a:solidFill>
              <a:srgbClr val="3A86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647;p57">
              <a:extLst>
                <a:ext uri="{FF2B5EF4-FFF2-40B4-BE49-F238E27FC236}">
                  <a16:creationId xmlns:a16="http://schemas.microsoft.com/office/drawing/2014/main" id="{D442F3EB-9B4E-64C1-6378-7C1F1F8A4849}"/>
                </a:ext>
              </a:extLst>
            </p:cNvPr>
            <p:cNvSpPr/>
            <p:nvPr/>
          </p:nvSpPr>
          <p:spPr>
            <a:xfrm>
              <a:off x="6079225" y="1331786"/>
              <a:ext cx="77274" cy="361734"/>
            </a:xfrm>
            <a:custGeom>
              <a:avLst/>
              <a:gdLst/>
              <a:ahLst/>
              <a:cxnLst/>
              <a:rect l="l" t="t" r="r" b="b"/>
              <a:pathLst>
                <a:path w="1352" h="6329" extrusionOk="0">
                  <a:moveTo>
                    <a:pt x="509" y="1"/>
                  </a:moveTo>
                  <a:cubicBezTo>
                    <a:pt x="495" y="1"/>
                    <a:pt x="495" y="14"/>
                    <a:pt x="495" y="14"/>
                  </a:cubicBezTo>
                  <a:cubicBezTo>
                    <a:pt x="188" y="1138"/>
                    <a:pt x="1" y="2181"/>
                    <a:pt x="81" y="3371"/>
                  </a:cubicBezTo>
                  <a:cubicBezTo>
                    <a:pt x="147" y="4348"/>
                    <a:pt x="388" y="5619"/>
                    <a:pt x="1137" y="6301"/>
                  </a:cubicBezTo>
                  <a:cubicBezTo>
                    <a:pt x="1164" y="6314"/>
                    <a:pt x="1191" y="6328"/>
                    <a:pt x="1217" y="6328"/>
                  </a:cubicBezTo>
                  <a:cubicBezTo>
                    <a:pt x="1285" y="6328"/>
                    <a:pt x="1351" y="6275"/>
                    <a:pt x="1312" y="6207"/>
                  </a:cubicBezTo>
                  <a:cubicBezTo>
                    <a:pt x="896" y="5191"/>
                    <a:pt x="536" y="4308"/>
                    <a:pt x="429" y="3211"/>
                  </a:cubicBezTo>
                  <a:cubicBezTo>
                    <a:pt x="322" y="2194"/>
                    <a:pt x="335" y="1031"/>
                    <a:pt x="522" y="27"/>
                  </a:cubicBezTo>
                  <a:cubicBezTo>
                    <a:pt x="522" y="14"/>
                    <a:pt x="509" y="1"/>
                    <a:pt x="509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648;p57">
              <a:extLst>
                <a:ext uri="{FF2B5EF4-FFF2-40B4-BE49-F238E27FC236}">
                  <a16:creationId xmlns:a16="http://schemas.microsoft.com/office/drawing/2014/main" id="{68C2BD53-DE9C-4604-C81B-8C3267A5577C}"/>
                </a:ext>
              </a:extLst>
            </p:cNvPr>
            <p:cNvSpPr/>
            <p:nvPr/>
          </p:nvSpPr>
          <p:spPr>
            <a:xfrm>
              <a:off x="6108317" y="1333329"/>
              <a:ext cx="84875" cy="353275"/>
            </a:xfrm>
            <a:custGeom>
              <a:avLst/>
              <a:gdLst/>
              <a:ahLst/>
              <a:cxnLst/>
              <a:rect l="l" t="t" r="r" b="b"/>
              <a:pathLst>
                <a:path w="1485" h="6181" extrusionOk="0">
                  <a:moveTo>
                    <a:pt x="334" y="0"/>
                  </a:moveTo>
                  <a:cubicBezTo>
                    <a:pt x="321" y="0"/>
                    <a:pt x="307" y="0"/>
                    <a:pt x="307" y="14"/>
                  </a:cubicBezTo>
                  <a:cubicBezTo>
                    <a:pt x="0" y="910"/>
                    <a:pt x="227" y="2074"/>
                    <a:pt x="375" y="2984"/>
                  </a:cubicBezTo>
                  <a:cubicBezTo>
                    <a:pt x="535" y="4054"/>
                    <a:pt x="842" y="5151"/>
                    <a:pt x="1324" y="6141"/>
                  </a:cubicBezTo>
                  <a:cubicBezTo>
                    <a:pt x="1324" y="6167"/>
                    <a:pt x="1350" y="6180"/>
                    <a:pt x="1377" y="6180"/>
                  </a:cubicBezTo>
                  <a:cubicBezTo>
                    <a:pt x="1431" y="6180"/>
                    <a:pt x="1484" y="6141"/>
                    <a:pt x="1458" y="6073"/>
                  </a:cubicBezTo>
                  <a:cubicBezTo>
                    <a:pt x="1110" y="5097"/>
                    <a:pt x="829" y="4107"/>
                    <a:pt x="682" y="3077"/>
                  </a:cubicBezTo>
                  <a:cubicBezTo>
                    <a:pt x="615" y="2556"/>
                    <a:pt x="575" y="2034"/>
                    <a:pt x="535" y="1498"/>
                  </a:cubicBezTo>
                  <a:cubicBezTo>
                    <a:pt x="508" y="1017"/>
                    <a:pt x="521" y="496"/>
                    <a:pt x="361" y="14"/>
                  </a:cubicBezTo>
                  <a:cubicBezTo>
                    <a:pt x="361" y="0"/>
                    <a:pt x="348" y="0"/>
                    <a:pt x="334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649;p57">
              <a:extLst>
                <a:ext uri="{FF2B5EF4-FFF2-40B4-BE49-F238E27FC236}">
                  <a16:creationId xmlns:a16="http://schemas.microsoft.com/office/drawing/2014/main" id="{2EB76EF8-3BE1-5735-B967-F66D36032D60}"/>
                </a:ext>
              </a:extLst>
            </p:cNvPr>
            <p:cNvSpPr/>
            <p:nvPr/>
          </p:nvSpPr>
          <p:spPr>
            <a:xfrm>
              <a:off x="6148039" y="1361621"/>
              <a:ext cx="95620" cy="308123"/>
            </a:xfrm>
            <a:custGeom>
              <a:avLst/>
              <a:gdLst/>
              <a:ahLst/>
              <a:cxnLst/>
              <a:rect l="l" t="t" r="r" b="b"/>
              <a:pathLst>
                <a:path w="1673" h="5391" extrusionOk="0">
                  <a:moveTo>
                    <a:pt x="81" y="1"/>
                  </a:moveTo>
                  <a:cubicBezTo>
                    <a:pt x="67" y="1"/>
                    <a:pt x="54" y="28"/>
                    <a:pt x="40" y="40"/>
                  </a:cubicBezTo>
                  <a:cubicBezTo>
                    <a:pt x="1" y="388"/>
                    <a:pt x="161" y="709"/>
                    <a:pt x="295" y="1017"/>
                  </a:cubicBezTo>
                  <a:cubicBezTo>
                    <a:pt x="468" y="1458"/>
                    <a:pt x="589" y="1940"/>
                    <a:pt x="723" y="2395"/>
                  </a:cubicBezTo>
                  <a:cubicBezTo>
                    <a:pt x="990" y="3358"/>
                    <a:pt x="1178" y="4335"/>
                    <a:pt x="1418" y="5298"/>
                  </a:cubicBezTo>
                  <a:cubicBezTo>
                    <a:pt x="1431" y="5364"/>
                    <a:pt x="1485" y="5391"/>
                    <a:pt x="1538" y="5391"/>
                  </a:cubicBezTo>
                  <a:cubicBezTo>
                    <a:pt x="1606" y="5391"/>
                    <a:pt x="1672" y="5351"/>
                    <a:pt x="1672" y="5271"/>
                  </a:cubicBezTo>
                  <a:cubicBezTo>
                    <a:pt x="1659" y="4321"/>
                    <a:pt x="1351" y="3384"/>
                    <a:pt x="1071" y="2489"/>
                  </a:cubicBezTo>
                  <a:cubicBezTo>
                    <a:pt x="789" y="1646"/>
                    <a:pt x="468" y="843"/>
                    <a:pt x="108" y="28"/>
                  </a:cubicBezTo>
                  <a:cubicBezTo>
                    <a:pt x="108" y="14"/>
                    <a:pt x="94" y="1"/>
                    <a:pt x="81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650;p57">
              <a:extLst>
                <a:ext uri="{FF2B5EF4-FFF2-40B4-BE49-F238E27FC236}">
                  <a16:creationId xmlns:a16="http://schemas.microsoft.com/office/drawing/2014/main" id="{52235E99-B1D9-BA3E-C06E-DEE3CD7350B6}"/>
                </a:ext>
              </a:extLst>
            </p:cNvPr>
            <p:cNvSpPr/>
            <p:nvPr/>
          </p:nvSpPr>
          <p:spPr>
            <a:xfrm>
              <a:off x="6247432" y="1428092"/>
              <a:ext cx="253082" cy="248567"/>
            </a:xfrm>
            <a:custGeom>
              <a:avLst/>
              <a:gdLst/>
              <a:ahLst/>
              <a:cxnLst/>
              <a:rect l="l" t="t" r="r" b="b"/>
              <a:pathLst>
                <a:path w="4428" h="4349" extrusionOk="0">
                  <a:moveTo>
                    <a:pt x="4374" y="1"/>
                  </a:moveTo>
                  <a:cubicBezTo>
                    <a:pt x="2408" y="336"/>
                    <a:pt x="402" y="2302"/>
                    <a:pt x="1" y="4255"/>
                  </a:cubicBezTo>
                  <a:cubicBezTo>
                    <a:pt x="1" y="4308"/>
                    <a:pt x="40" y="4349"/>
                    <a:pt x="81" y="4349"/>
                  </a:cubicBezTo>
                  <a:cubicBezTo>
                    <a:pt x="94" y="4349"/>
                    <a:pt x="120" y="4335"/>
                    <a:pt x="134" y="4308"/>
                  </a:cubicBezTo>
                  <a:cubicBezTo>
                    <a:pt x="616" y="3412"/>
                    <a:pt x="1057" y="2556"/>
                    <a:pt x="1766" y="1807"/>
                  </a:cubicBezTo>
                  <a:cubicBezTo>
                    <a:pt x="2528" y="1018"/>
                    <a:pt x="3464" y="590"/>
                    <a:pt x="4401" y="54"/>
                  </a:cubicBezTo>
                  <a:cubicBezTo>
                    <a:pt x="4428" y="42"/>
                    <a:pt x="4401" y="1"/>
                    <a:pt x="4374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651;p57">
              <a:extLst>
                <a:ext uri="{FF2B5EF4-FFF2-40B4-BE49-F238E27FC236}">
                  <a16:creationId xmlns:a16="http://schemas.microsoft.com/office/drawing/2014/main" id="{17BEACBA-2FCE-BBCC-1CB7-8552AF8C55EA}"/>
                </a:ext>
              </a:extLst>
            </p:cNvPr>
            <p:cNvSpPr/>
            <p:nvPr/>
          </p:nvSpPr>
          <p:spPr>
            <a:xfrm>
              <a:off x="6311674" y="1431979"/>
              <a:ext cx="220961" cy="231649"/>
            </a:xfrm>
            <a:custGeom>
              <a:avLst/>
              <a:gdLst/>
              <a:ahLst/>
              <a:cxnLst/>
              <a:rect l="l" t="t" r="r" b="b"/>
              <a:pathLst>
                <a:path w="3866" h="4053" extrusionOk="0">
                  <a:moveTo>
                    <a:pt x="3839" y="0"/>
                  </a:moveTo>
                  <a:cubicBezTo>
                    <a:pt x="3826" y="0"/>
                    <a:pt x="3826" y="0"/>
                    <a:pt x="3826" y="13"/>
                  </a:cubicBezTo>
                  <a:cubicBezTo>
                    <a:pt x="3036" y="361"/>
                    <a:pt x="2354" y="1057"/>
                    <a:pt x="1752" y="1672"/>
                  </a:cubicBezTo>
                  <a:cubicBezTo>
                    <a:pt x="1083" y="2355"/>
                    <a:pt x="495" y="3090"/>
                    <a:pt x="27" y="3919"/>
                  </a:cubicBezTo>
                  <a:cubicBezTo>
                    <a:pt x="0" y="3987"/>
                    <a:pt x="54" y="4053"/>
                    <a:pt x="107" y="4053"/>
                  </a:cubicBezTo>
                  <a:cubicBezTo>
                    <a:pt x="134" y="4053"/>
                    <a:pt x="147" y="4053"/>
                    <a:pt x="161" y="4026"/>
                  </a:cubicBezTo>
                  <a:cubicBezTo>
                    <a:pt x="696" y="3344"/>
                    <a:pt x="1270" y="2662"/>
                    <a:pt x="1859" y="2020"/>
                  </a:cubicBezTo>
                  <a:cubicBezTo>
                    <a:pt x="2488" y="1338"/>
                    <a:pt x="3264" y="762"/>
                    <a:pt x="3852" y="54"/>
                  </a:cubicBezTo>
                  <a:cubicBezTo>
                    <a:pt x="3865" y="27"/>
                    <a:pt x="3852" y="0"/>
                    <a:pt x="3839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652;p57">
              <a:extLst>
                <a:ext uri="{FF2B5EF4-FFF2-40B4-BE49-F238E27FC236}">
                  <a16:creationId xmlns:a16="http://schemas.microsoft.com/office/drawing/2014/main" id="{5A03898B-BD1A-142C-924A-34110B363D1B}"/>
                </a:ext>
              </a:extLst>
            </p:cNvPr>
            <p:cNvSpPr/>
            <p:nvPr/>
          </p:nvSpPr>
          <p:spPr>
            <a:xfrm>
              <a:off x="6315446" y="1443410"/>
              <a:ext cx="230963" cy="283717"/>
            </a:xfrm>
            <a:custGeom>
              <a:avLst/>
              <a:gdLst/>
              <a:ahLst/>
              <a:cxnLst/>
              <a:rect l="l" t="t" r="r" b="b"/>
              <a:pathLst>
                <a:path w="4041" h="4964" extrusionOk="0">
                  <a:moveTo>
                    <a:pt x="4013" y="1"/>
                  </a:moveTo>
                  <a:cubicBezTo>
                    <a:pt x="4001" y="1"/>
                    <a:pt x="3987" y="14"/>
                    <a:pt x="3987" y="14"/>
                  </a:cubicBezTo>
                  <a:cubicBezTo>
                    <a:pt x="3519" y="951"/>
                    <a:pt x="3077" y="1873"/>
                    <a:pt x="2435" y="2703"/>
                  </a:cubicBezTo>
                  <a:cubicBezTo>
                    <a:pt x="1753" y="3532"/>
                    <a:pt x="924" y="4120"/>
                    <a:pt x="81" y="4776"/>
                  </a:cubicBezTo>
                  <a:cubicBezTo>
                    <a:pt x="0" y="4830"/>
                    <a:pt x="68" y="4964"/>
                    <a:pt x="148" y="4964"/>
                  </a:cubicBezTo>
                  <a:cubicBezTo>
                    <a:pt x="161" y="4964"/>
                    <a:pt x="175" y="4964"/>
                    <a:pt x="188" y="4950"/>
                  </a:cubicBezTo>
                  <a:cubicBezTo>
                    <a:pt x="2087" y="4188"/>
                    <a:pt x="3666" y="2021"/>
                    <a:pt x="4027" y="41"/>
                  </a:cubicBezTo>
                  <a:cubicBezTo>
                    <a:pt x="4040" y="14"/>
                    <a:pt x="4027" y="1"/>
                    <a:pt x="4013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653;p57">
              <a:extLst>
                <a:ext uri="{FF2B5EF4-FFF2-40B4-BE49-F238E27FC236}">
                  <a16:creationId xmlns:a16="http://schemas.microsoft.com/office/drawing/2014/main" id="{62292C00-471A-EE33-BB5E-C060B7EC8191}"/>
                </a:ext>
              </a:extLst>
            </p:cNvPr>
            <p:cNvSpPr/>
            <p:nvPr/>
          </p:nvSpPr>
          <p:spPr>
            <a:xfrm>
              <a:off x="4967617" y="1207703"/>
              <a:ext cx="40523" cy="36351"/>
            </a:xfrm>
            <a:custGeom>
              <a:avLst/>
              <a:gdLst/>
              <a:ahLst/>
              <a:cxnLst/>
              <a:rect l="l" t="t" r="r" b="b"/>
              <a:pathLst>
                <a:path w="709" h="636" extrusionOk="0">
                  <a:moveTo>
                    <a:pt x="399" y="1"/>
                  </a:moveTo>
                  <a:cubicBezTo>
                    <a:pt x="364" y="1"/>
                    <a:pt x="328" y="7"/>
                    <a:pt x="295" y="19"/>
                  </a:cubicBezTo>
                  <a:lnTo>
                    <a:pt x="281" y="19"/>
                  </a:lnTo>
                  <a:cubicBezTo>
                    <a:pt x="295" y="19"/>
                    <a:pt x="295" y="5"/>
                    <a:pt x="295" y="5"/>
                  </a:cubicBezTo>
                  <a:lnTo>
                    <a:pt x="295" y="5"/>
                  </a:lnTo>
                  <a:cubicBezTo>
                    <a:pt x="281" y="19"/>
                    <a:pt x="281" y="19"/>
                    <a:pt x="268" y="19"/>
                  </a:cubicBezTo>
                  <a:lnTo>
                    <a:pt x="227" y="19"/>
                  </a:lnTo>
                  <a:cubicBezTo>
                    <a:pt x="94" y="58"/>
                    <a:pt x="1" y="192"/>
                    <a:pt x="1" y="326"/>
                  </a:cubicBezTo>
                  <a:cubicBezTo>
                    <a:pt x="1" y="447"/>
                    <a:pt x="94" y="607"/>
                    <a:pt x="227" y="620"/>
                  </a:cubicBezTo>
                  <a:cubicBezTo>
                    <a:pt x="273" y="628"/>
                    <a:pt x="320" y="636"/>
                    <a:pt x="366" y="636"/>
                  </a:cubicBezTo>
                  <a:cubicBezTo>
                    <a:pt x="400" y="636"/>
                    <a:pt x="434" y="631"/>
                    <a:pt x="468" y="620"/>
                  </a:cubicBezTo>
                  <a:cubicBezTo>
                    <a:pt x="548" y="580"/>
                    <a:pt x="616" y="554"/>
                    <a:pt x="655" y="473"/>
                  </a:cubicBezTo>
                  <a:cubicBezTo>
                    <a:pt x="696" y="393"/>
                    <a:pt x="709" y="313"/>
                    <a:pt x="682" y="233"/>
                  </a:cubicBezTo>
                  <a:cubicBezTo>
                    <a:pt x="669" y="152"/>
                    <a:pt x="616" y="85"/>
                    <a:pt x="548" y="45"/>
                  </a:cubicBezTo>
                  <a:cubicBezTo>
                    <a:pt x="501" y="14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654;p57">
              <a:extLst>
                <a:ext uri="{FF2B5EF4-FFF2-40B4-BE49-F238E27FC236}">
                  <a16:creationId xmlns:a16="http://schemas.microsoft.com/office/drawing/2014/main" id="{E341B462-058A-9CE8-AF27-CA8BEE5930CF}"/>
                </a:ext>
              </a:extLst>
            </p:cNvPr>
            <p:cNvSpPr/>
            <p:nvPr/>
          </p:nvSpPr>
          <p:spPr>
            <a:xfrm>
              <a:off x="4885771" y="1214847"/>
              <a:ext cx="41380" cy="33721"/>
            </a:xfrm>
            <a:custGeom>
              <a:avLst/>
              <a:gdLst/>
              <a:ahLst/>
              <a:cxnLst/>
              <a:rect l="l" t="t" r="r" b="b"/>
              <a:pathLst>
                <a:path w="724" h="590" extrusionOk="0">
                  <a:moveTo>
                    <a:pt x="429" y="1"/>
                  </a:moveTo>
                  <a:cubicBezTo>
                    <a:pt x="375" y="13"/>
                    <a:pt x="322" y="1"/>
                    <a:pt x="268" y="27"/>
                  </a:cubicBezTo>
                  <a:cubicBezTo>
                    <a:pt x="68" y="81"/>
                    <a:pt x="1" y="334"/>
                    <a:pt x="148" y="495"/>
                  </a:cubicBezTo>
                  <a:cubicBezTo>
                    <a:pt x="229" y="575"/>
                    <a:pt x="322" y="589"/>
                    <a:pt x="429" y="589"/>
                  </a:cubicBezTo>
                  <a:cubicBezTo>
                    <a:pt x="435" y="590"/>
                    <a:pt x="442" y="590"/>
                    <a:pt x="448" y="590"/>
                  </a:cubicBezTo>
                  <a:cubicBezTo>
                    <a:pt x="600" y="590"/>
                    <a:pt x="723" y="449"/>
                    <a:pt x="723" y="295"/>
                  </a:cubicBezTo>
                  <a:cubicBezTo>
                    <a:pt x="723" y="147"/>
                    <a:pt x="589" y="1"/>
                    <a:pt x="429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655;p57">
              <a:extLst>
                <a:ext uri="{FF2B5EF4-FFF2-40B4-BE49-F238E27FC236}">
                  <a16:creationId xmlns:a16="http://schemas.microsoft.com/office/drawing/2014/main" id="{EA3AD502-1105-3DEF-5871-F758A3F6C616}"/>
                </a:ext>
              </a:extLst>
            </p:cNvPr>
            <p:cNvSpPr/>
            <p:nvPr/>
          </p:nvSpPr>
          <p:spPr>
            <a:xfrm>
              <a:off x="4822386" y="1232394"/>
              <a:ext cx="29835" cy="22976"/>
            </a:xfrm>
            <a:custGeom>
              <a:avLst/>
              <a:gdLst/>
              <a:ahLst/>
              <a:cxnLst/>
              <a:rect l="l" t="t" r="r" b="b"/>
              <a:pathLst>
                <a:path w="522" h="402" extrusionOk="0">
                  <a:moveTo>
                    <a:pt x="268" y="1"/>
                  </a:moveTo>
                  <a:cubicBezTo>
                    <a:pt x="0" y="1"/>
                    <a:pt x="0" y="402"/>
                    <a:pt x="268" y="402"/>
                  </a:cubicBezTo>
                  <a:cubicBezTo>
                    <a:pt x="521" y="402"/>
                    <a:pt x="521" y="1"/>
                    <a:pt x="268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656;p57">
              <a:extLst>
                <a:ext uri="{FF2B5EF4-FFF2-40B4-BE49-F238E27FC236}">
                  <a16:creationId xmlns:a16="http://schemas.microsoft.com/office/drawing/2014/main" id="{584CC214-E9B5-7335-8DAD-76B3D29EF8EA}"/>
                </a:ext>
              </a:extLst>
            </p:cNvPr>
            <p:cNvSpPr/>
            <p:nvPr/>
          </p:nvSpPr>
          <p:spPr>
            <a:xfrm>
              <a:off x="4817757" y="1227821"/>
              <a:ext cx="39837" cy="31435"/>
            </a:xfrm>
            <a:custGeom>
              <a:avLst/>
              <a:gdLst/>
              <a:ahLst/>
              <a:cxnLst/>
              <a:rect l="l" t="t" r="r" b="b"/>
              <a:pathLst>
                <a:path w="697" h="550" extrusionOk="0">
                  <a:moveTo>
                    <a:pt x="349" y="0"/>
                  </a:moveTo>
                  <a:cubicBezTo>
                    <a:pt x="1" y="0"/>
                    <a:pt x="1" y="549"/>
                    <a:pt x="349" y="549"/>
                  </a:cubicBezTo>
                  <a:cubicBezTo>
                    <a:pt x="696" y="549"/>
                    <a:pt x="696" y="0"/>
                    <a:pt x="349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657;p57">
              <a:extLst>
                <a:ext uri="{FF2B5EF4-FFF2-40B4-BE49-F238E27FC236}">
                  <a16:creationId xmlns:a16="http://schemas.microsoft.com/office/drawing/2014/main" id="{EF34A32A-578C-0193-FC90-2C47D1CCF506}"/>
                </a:ext>
              </a:extLst>
            </p:cNvPr>
            <p:cNvSpPr/>
            <p:nvPr/>
          </p:nvSpPr>
          <p:spPr>
            <a:xfrm>
              <a:off x="4861309" y="1258399"/>
              <a:ext cx="22290" cy="17661"/>
            </a:xfrm>
            <a:custGeom>
              <a:avLst/>
              <a:gdLst/>
              <a:ahLst/>
              <a:cxnLst/>
              <a:rect l="l" t="t" r="r" b="b"/>
              <a:pathLst>
                <a:path w="390" h="309" extrusionOk="0">
                  <a:moveTo>
                    <a:pt x="202" y="0"/>
                  </a:moveTo>
                  <a:cubicBezTo>
                    <a:pt x="1" y="0"/>
                    <a:pt x="1" y="309"/>
                    <a:pt x="202" y="309"/>
                  </a:cubicBezTo>
                  <a:cubicBezTo>
                    <a:pt x="389" y="309"/>
                    <a:pt x="389" y="0"/>
                    <a:pt x="202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658;p57">
              <a:extLst>
                <a:ext uri="{FF2B5EF4-FFF2-40B4-BE49-F238E27FC236}">
                  <a16:creationId xmlns:a16="http://schemas.microsoft.com/office/drawing/2014/main" id="{3AAEA322-E0DD-69A9-FB5C-C2ADA804C8ED}"/>
                </a:ext>
              </a:extLst>
            </p:cNvPr>
            <p:cNvSpPr/>
            <p:nvPr/>
          </p:nvSpPr>
          <p:spPr>
            <a:xfrm>
              <a:off x="4935496" y="1244625"/>
              <a:ext cx="19147" cy="15375"/>
            </a:xfrm>
            <a:custGeom>
              <a:avLst/>
              <a:gdLst/>
              <a:ahLst/>
              <a:cxnLst/>
              <a:rect l="l" t="t" r="r" b="b"/>
              <a:pathLst>
                <a:path w="335" h="269" extrusionOk="0">
                  <a:moveTo>
                    <a:pt x="174" y="1"/>
                  </a:moveTo>
                  <a:cubicBezTo>
                    <a:pt x="1" y="1"/>
                    <a:pt x="1" y="268"/>
                    <a:pt x="174" y="268"/>
                  </a:cubicBezTo>
                  <a:cubicBezTo>
                    <a:pt x="335" y="268"/>
                    <a:pt x="335" y="1"/>
                    <a:pt x="174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659;p57">
              <a:extLst>
                <a:ext uri="{FF2B5EF4-FFF2-40B4-BE49-F238E27FC236}">
                  <a16:creationId xmlns:a16="http://schemas.microsoft.com/office/drawing/2014/main" id="{F491BA4C-FA8D-59FB-368E-9EA36374E12F}"/>
                </a:ext>
              </a:extLst>
            </p:cNvPr>
            <p:cNvSpPr/>
            <p:nvPr/>
          </p:nvSpPr>
          <p:spPr>
            <a:xfrm>
              <a:off x="4762717" y="1254684"/>
              <a:ext cx="45953" cy="31149"/>
            </a:xfrm>
            <a:custGeom>
              <a:avLst/>
              <a:gdLst/>
              <a:ahLst/>
              <a:cxnLst/>
              <a:rect l="l" t="t" r="r" b="b"/>
              <a:pathLst>
                <a:path w="804" h="545" extrusionOk="0">
                  <a:moveTo>
                    <a:pt x="322" y="0"/>
                  </a:moveTo>
                  <a:cubicBezTo>
                    <a:pt x="282" y="0"/>
                    <a:pt x="241" y="8"/>
                    <a:pt x="201" y="26"/>
                  </a:cubicBezTo>
                  <a:cubicBezTo>
                    <a:pt x="27" y="79"/>
                    <a:pt x="1" y="293"/>
                    <a:pt x="147" y="400"/>
                  </a:cubicBezTo>
                  <a:cubicBezTo>
                    <a:pt x="188" y="413"/>
                    <a:pt x="228" y="440"/>
                    <a:pt x="254" y="454"/>
                  </a:cubicBezTo>
                  <a:cubicBezTo>
                    <a:pt x="281" y="467"/>
                    <a:pt x="308" y="481"/>
                    <a:pt x="335" y="481"/>
                  </a:cubicBezTo>
                  <a:lnTo>
                    <a:pt x="349" y="481"/>
                  </a:lnTo>
                  <a:cubicBezTo>
                    <a:pt x="375" y="494"/>
                    <a:pt x="402" y="507"/>
                    <a:pt x="429" y="507"/>
                  </a:cubicBezTo>
                  <a:cubicBezTo>
                    <a:pt x="471" y="531"/>
                    <a:pt x="515" y="545"/>
                    <a:pt x="559" y="545"/>
                  </a:cubicBezTo>
                  <a:cubicBezTo>
                    <a:pt x="613" y="545"/>
                    <a:pt x="665" y="525"/>
                    <a:pt x="709" y="481"/>
                  </a:cubicBezTo>
                  <a:cubicBezTo>
                    <a:pt x="789" y="400"/>
                    <a:pt x="803" y="240"/>
                    <a:pt x="709" y="160"/>
                  </a:cubicBezTo>
                  <a:cubicBezTo>
                    <a:pt x="696" y="146"/>
                    <a:pt x="682" y="133"/>
                    <a:pt x="656" y="119"/>
                  </a:cubicBezTo>
                  <a:cubicBezTo>
                    <a:pt x="656" y="119"/>
                    <a:pt x="656" y="106"/>
                    <a:pt x="643" y="106"/>
                  </a:cubicBezTo>
                  <a:lnTo>
                    <a:pt x="563" y="65"/>
                  </a:lnTo>
                  <a:cubicBezTo>
                    <a:pt x="482" y="30"/>
                    <a:pt x="402" y="0"/>
                    <a:pt x="322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660;p57">
              <a:extLst>
                <a:ext uri="{FF2B5EF4-FFF2-40B4-BE49-F238E27FC236}">
                  <a16:creationId xmlns:a16="http://schemas.microsoft.com/office/drawing/2014/main" id="{7C99226B-9E83-6849-18F4-F758F3319D6C}"/>
                </a:ext>
              </a:extLst>
            </p:cNvPr>
            <p:cNvSpPr/>
            <p:nvPr/>
          </p:nvSpPr>
          <p:spPr>
            <a:xfrm>
              <a:off x="4794838" y="1302751"/>
              <a:ext cx="27606" cy="21433"/>
            </a:xfrm>
            <a:custGeom>
              <a:avLst/>
              <a:gdLst/>
              <a:ahLst/>
              <a:cxnLst/>
              <a:rect l="l" t="t" r="r" b="b"/>
              <a:pathLst>
                <a:path w="483" h="375" extrusionOk="0">
                  <a:moveTo>
                    <a:pt x="241" y="0"/>
                  </a:moveTo>
                  <a:cubicBezTo>
                    <a:pt x="1" y="0"/>
                    <a:pt x="1" y="375"/>
                    <a:pt x="241" y="375"/>
                  </a:cubicBezTo>
                  <a:cubicBezTo>
                    <a:pt x="482" y="375"/>
                    <a:pt x="482" y="0"/>
                    <a:pt x="241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661;p57">
              <a:extLst>
                <a:ext uri="{FF2B5EF4-FFF2-40B4-BE49-F238E27FC236}">
                  <a16:creationId xmlns:a16="http://schemas.microsoft.com/office/drawing/2014/main" id="{2876D566-795F-60F4-78A9-9146413DB30F}"/>
                </a:ext>
              </a:extLst>
            </p:cNvPr>
            <p:cNvSpPr/>
            <p:nvPr/>
          </p:nvSpPr>
          <p:spPr>
            <a:xfrm>
              <a:off x="4682414" y="1284576"/>
              <a:ext cx="37551" cy="30178"/>
            </a:xfrm>
            <a:custGeom>
              <a:avLst/>
              <a:gdLst/>
              <a:ahLst/>
              <a:cxnLst/>
              <a:rect l="l" t="t" r="r" b="b"/>
              <a:pathLst>
                <a:path w="657" h="528" extrusionOk="0">
                  <a:moveTo>
                    <a:pt x="372" y="0"/>
                  </a:moveTo>
                  <a:cubicBezTo>
                    <a:pt x="340" y="0"/>
                    <a:pt x="310" y="7"/>
                    <a:pt x="282" y="24"/>
                  </a:cubicBezTo>
                  <a:cubicBezTo>
                    <a:pt x="268" y="24"/>
                    <a:pt x="255" y="24"/>
                    <a:pt x="255" y="38"/>
                  </a:cubicBezTo>
                  <a:lnTo>
                    <a:pt x="229" y="38"/>
                  </a:lnTo>
                  <a:cubicBezTo>
                    <a:pt x="221" y="37"/>
                    <a:pt x="214" y="36"/>
                    <a:pt x="207" y="36"/>
                  </a:cubicBezTo>
                  <a:cubicBezTo>
                    <a:pt x="121" y="36"/>
                    <a:pt x="40" y="111"/>
                    <a:pt x="27" y="198"/>
                  </a:cubicBezTo>
                  <a:cubicBezTo>
                    <a:pt x="1" y="292"/>
                    <a:pt x="41" y="372"/>
                    <a:pt x="108" y="425"/>
                  </a:cubicBezTo>
                  <a:lnTo>
                    <a:pt x="134" y="452"/>
                  </a:lnTo>
                  <a:cubicBezTo>
                    <a:pt x="175" y="479"/>
                    <a:pt x="215" y="519"/>
                    <a:pt x="268" y="519"/>
                  </a:cubicBezTo>
                  <a:cubicBezTo>
                    <a:pt x="297" y="524"/>
                    <a:pt x="326" y="527"/>
                    <a:pt x="356" y="527"/>
                  </a:cubicBezTo>
                  <a:cubicBezTo>
                    <a:pt x="409" y="527"/>
                    <a:pt x="463" y="518"/>
                    <a:pt x="523" y="493"/>
                  </a:cubicBezTo>
                  <a:cubicBezTo>
                    <a:pt x="589" y="452"/>
                    <a:pt x="657" y="345"/>
                    <a:pt x="643" y="265"/>
                  </a:cubicBezTo>
                  <a:cubicBezTo>
                    <a:pt x="630" y="185"/>
                    <a:pt x="603" y="131"/>
                    <a:pt x="562" y="78"/>
                  </a:cubicBezTo>
                  <a:cubicBezTo>
                    <a:pt x="550" y="65"/>
                    <a:pt x="536" y="51"/>
                    <a:pt x="523" y="51"/>
                  </a:cubicBezTo>
                  <a:cubicBezTo>
                    <a:pt x="509" y="51"/>
                    <a:pt x="509" y="38"/>
                    <a:pt x="509" y="38"/>
                  </a:cubicBezTo>
                  <a:cubicBezTo>
                    <a:pt x="462" y="14"/>
                    <a:pt x="416" y="0"/>
                    <a:pt x="372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662;p57">
              <a:extLst>
                <a:ext uri="{FF2B5EF4-FFF2-40B4-BE49-F238E27FC236}">
                  <a16:creationId xmlns:a16="http://schemas.microsoft.com/office/drawing/2014/main" id="{E8F72A0D-8B81-95BC-7BCF-B46D7F63E654}"/>
                </a:ext>
              </a:extLst>
            </p:cNvPr>
            <p:cNvSpPr/>
            <p:nvPr/>
          </p:nvSpPr>
          <p:spPr>
            <a:xfrm>
              <a:off x="4706876" y="1255313"/>
              <a:ext cx="29092" cy="23033"/>
            </a:xfrm>
            <a:custGeom>
              <a:avLst/>
              <a:gdLst/>
              <a:ahLst/>
              <a:cxnLst/>
              <a:rect l="l" t="t" r="r" b="b"/>
              <a:pathLst>
                <a:path w="509" h="403" extrusionOk="0">
                  <a:moveTo>
                    <a:pt x="255" y="1"/>
                  </a:moveTo>
                  <a:cubicBezTo>
                    <a:pt x="1" y="1"/>
                    <a:pt x="1" y="402"/>
                    <a:pt x="255" y="402"/>
                  </a:cubicBezTo>
                  <a:cubicBezTo>
                    <a:pt x="509" y="402"/>
                    <a:pt x="509" y="1"/>
                    <a:pt x="255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663;p57">
              <a:extLst>
                <a:ext uri="{FF2B5EF4-FFF2-40B4-BE49-F238E27FC236}">
                  <a16:creationId xmlns:a16="http://schemas.microsoft.com/office/drawing/2014/main" id="{5ECEC421-34B7-214A-F1DB-6E06B70C5D9D}"/>
                </a:ext>
              </a:extLst>
            </p:cNvPr>
            <p:cNvSpPr/>
            <p:nvPr/>
          </p:nvSpPr>
          <p:spPr>
            <a:xfrm>
              <a:off x="5489785" y="2012216"/>
              <a:ext cx="28349" cy="22233"/>
            </a:xfrm>
            <a:custGeom>
              <a:avLst/>
              <a:gdLst/>
              <a:ahLst/>
              <a:cxnLst/>
              <a:rect l="l" t="t" r="r" b="b"/>
              <a:pathLst>
                <a:path w="496" h="389" extrusionOk="0">
                  <a:moveTo>
                    <a:pt x="241" y="0"/>
                  </a:moveTo>
                  <a:cubicBezTo>
                    <a:pt x="0" y="0"/>
                    <a:pt x="0" y="389"/>
                    <a:pt x="241" y="389"/>
                  </a:cubicBezTo>
                  <a:cubicBezTo>
                    <a:pt x="496" y="389"/>
                    <a:pt x="496" y="0"/>
                    <a:pt x="241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664;p57">
              <a:extLst>
                <a:ext uri="{FF2B5EF4-FFF2-40B4-BE49-F238E27FC236}">
                  <a16:creationId xmlns:a16="http://schemas.microsoft.com/office/drawing/2014/main" id="{7EFC98AC-F015-52D5-7F84-4168A354DC8A}"/>
                </a:ext>
              </a:extLst>
            </p:cNvPr>
            <p:cNvSpPr/>
            <p:nvPr/>
          </p:nvSpPr>
          <p:spPr>
            <a:xfrm>
              <a:off x="5525736" y="2002729"/>
              <a:ext cx="38294" cy="24291"/>
            </a:xfrm>
            <a:custGeom>
              <a:avLst/>
              <a:gdLst/>
              <a:ahLst/>
              <a:cxnLst/>
              <a:rect l="l" t="t" r="r" b="b"/>
              <a:pathLst>
                <a:path w="670" h="425" extrusionOk="0">
                  <a:moveTo>
                    <a:pt x="249" y="1"/>
                  </a:moveTo>
                  <a:cubicBezTo>
                    <a:pt x="237" y="1"/>
                    <a:pt x="226" y="2"/>
                    <a:pt x="214" y="6"/>
                  </a:cubicBezTo>
                  <a:cubicBezTo>
                    <a:pt x="203" y="4"/>
                    <a:pt x="192" y="3"/>
                    <a:pt x="181" y="3"/>
                  </a:cubicBezTo>
                  <a:cubicBezTo>
                    <a:pt x="125" y="3"/>
                    <a:pt x="74" y="29"/>
                    <a:pt x="40" y="73"/>
                  </a:cubicBezTo>
                  <a:cubicBezTo>
                    <a:pt x="0" y="140"/>
                    <a:pt x="13" y="220"/>
                    <a:pt x="67" y="273"/>
                  </a:cubicBezTo>
                  <a:cubicBezTo>
                    <a:pt x="93" y="314"/>
                    <a:pt x="107" y="341"/>
                    <a:pt x="147" y="354"/>
                  </a:cubicBezTo>
                  <a:cubicBezTo>
                    <a:pt x="224" y="385"/>
                    <a:pt x="324" y="424"/>
                    <a:pt x="415" y="424"/>
                  </a:cubicBezTo>
                  <a:cubicBezTo>
                    <a:pt x="481" y="424"/>
                    <a:pt x="544" y="403"/>
                    <a:pt x="589" y="341"/>
                  </a:cubicBezTo>
                  <a:cubicBezTo>
                    <a:pt x="669" y="234"/>
                    <a:pt x="642" y="100"/>
                    <a:pt x="509" y="47"/>
                  </a:cubicBezTo>
                  <a:cubicBezTo>
                    <a:pt x="468" y="33"/>
                    <a:pt x="428" y="33"/>
                    <a:pt x="402" y="33"/>
                  </a:cubicBezTo>
                  <a:cubicBezTo>
                    <a:pt x="375" y="33"/>
                    <a:pt x="361" y="33"/>
                    <a:pt x="334" y="20"/>
                  </a:cubicBezTo>
                  <a:cubicBezTo>
                    <a:pt x="306" y="10"/>
                    <a:pt x="277" y="1"/>
                    <a:pt x="249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665;p57">
              <a:extLst>
                <a:ext uri="{FF2B5EF4-FFF2-40B4-BE49-F238E27FC236}">
                  <a16:creationId xmlns:a16="http://schemas.microsoft.com/office/drawing/2014/main" id="{EDDBB197-43C2-C2CA-4FF7-412B1141D03F}"/>
                </a:ext>
              </a:extLst>
            </p:cNvPr>
            <p:cNvSpPr/>
            <p:nvPr/>
          </p:nvSpPr>
          <p:spPr>
            <a:xfrm>
              <a:off x="5580776" y="2023533"/>
              <a:ext cx="14517" cy="14746"/>
            </a:xfrm>
            <a:custGeom>
              <a:avLst/>
              <a:gdLst/>
              <a:ahLst/>
              <a:cxnLst/>
              <a:rect l="l" t="t" r="r" b="b"/>
              <a:pathLst>
                <a:path w="254" h="258" extrusionOk="0">
                  <a:moveTo>
                    <a:pt x="134" y="0"/>
                  </a:moveTo>
                  <a:cubicBezTo>
                    <a:pt x="93" y="0"/>
                    <a:pt x="53" y="23"/>
                    <a:pt x="40" y="70"/>
                  </a:cubicBezTo>
                  <a:lnTo>
                    <a:pt x="27" y="123"/>
                  </a:lnTo>
                  <a:cubicBezTo>
                    <a:pt x="0" y="191"/>
                    <a:pt x="54" y="257"/>
                    <a:pt x="134" y="257"/>
                  </a:cubicBezTo>
                  <a:cubicBezTo>
                    <a:pt x="200" y="257"/>
                    <a:pt x="254" y="191"/>
                    <a:pt x="241" y="123"/>
                  </a:cubicBezTo>
                  <a:lnTo>
                    <a:pt x="227" y="70"/>
                  </a:lnTo>
                  <a:cubicBezTo>
                    <a:pt x="214" y="23"/>
                    <a:pt x="174" y="0"/>
                    <a:pt x="134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666;p57">
              <a:extLst>
                <a:ext uri="{FF2B5EF4-FFF2-40B4-BE49-F238E27FC236}">
                  <a16:creationId xmlns:a16="http://schemas.microsoft.com/office/drawing/2014/main" id="{47FCCDE2-A1D8-0885-1832-F3B78BAD7465}"/>
                </a:ext>
              </a:extLst>
            </p:cNvPr>
            <p:cNvSpPr/>
            <p:nvPr/>
          </p:nvSpPr>
          <p:spPr>
            <a:xfrm>
              <a:off x="5604381" y="2014045"/>
              <a:ext cx="16918" cy="13088"/>
            </a:xfrm>
            <a:custGeom>
              <a:avLst/>
              <a:gdLst/>
              <a:ahLst/>
              <a:cxnLst/>
              <a:rect l="l" t="t" r="r" b="b"/>
              <a:pathLst>
                <a:path w="296" h="229" extrusionOk="0">
                  <a:moveTo>
                    <a:pt x="119" y="0"/>
                  </a:moveTo>
                  <a:cubicBezTo>
                    <a:pt x="1" y="0"/>
                    <a:pt x="3" y="229"/>
                    <a:pt x="126" y="229"/>
                  </a:cubicBezTo>
                  <a:cubicBezTo>
                    <a:pt x="137" y="229"/>
                    <a:pt x="149" y="227"/>
                    <a:pt x="162" y="223"/>
                  </a:cubicBezTo>
                  <a:cubicBezTo>
                    <a:pt x="176" y="223"/>
                    <a:pt x="189" y="209"/>
                    <a:pt x="203" y="209"/>
                  </a:cubicBezTo>
                  <a:cubicBezTo>
                    <a:pt x="296" y="182"/>
                    <a:pt x="296" y="49"/>
                    <a:pt x="203" y="9"/>
                  </a:cubicBezTo>
                  <a:lnTo>
                    <a:pt x="162" y="9"/>
                  </a:lnTo>
                  <a:cubicBezTo>
                    <a:pt x="146" y="3"/>
                    <a:pt x="132" y="0"/>
                    <a:pt x="119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667;p57">
              <a:extLst>
                <a:ext uri="{FF2B5EF4-FFF2-40B4-BE49-F238E27FC236}">
                  <a16:creationId xmlns:a16="http://schemas.microsoft.com/office/drawing/2014/main" id="{F2047E32-EC63-3D85-D716-378E3871A8EC}"/>
                </a:ext>
              </a:extLst>
            </p:cNvPr>
            <p:cNvSpPr/>
            <p:nvPr/>
          </p:nvSpPr>
          <p:spPr>
            <a:xfrm>
              <a:off x="5623585" y="2026448"/>
              <a:ext cx="29092" cy="22748"/>
            </a:xfrm>
            <a:custGeom>
              <a:avLst/>
              <a:gdLst/>
              <a:ahLst/>
              <a:cxnLst/>
              <a:rect l="l" t="t" r="r" b="b"/>
              <a:pathLst>
                <a:path w="509" h="398" extrusionOk="0">
                  <a:moveTo>
                    <a:pt x="312" y="0"/>
                  </a:moveTo>
                  <a:cubicBezTo>
                    <a:pt x="284" y="0"/>
                    <a:pt x="256" y="10"/>
                    <a:pt x="227" y="19"/>
                  </a:cubicBezTo>
                  <a:cubicBezTo>
                    <a:pt x="201" y="33"/>
                    <a:pt x="188" y="60"/>
                    <a:pt x="161" y="86"/>
                  </a:cubicBezTo>
                  <a:cubicBezTo>
                    <a:pt x="161" y="86"/>
                    <a:pt x="161" y="99"/>
                    <a:pt x="147" y="99"/>
                  </a:cubicBezTo>
                  <a:cubicBezTo>
                    <a:pt x="134" y="113"/>
                    <a:pt x="120" y="113"/>
                    <a:pt x="107" y="113"/>
                  </a:cubicBezTo>
                  <a:cubicBezTo>
                    <a:pt x="40" y="126"/>
                    <a:pt x="0" y="193"/>
                    <a:pt x="0" y="247"/>
                  </a:cubicBezTo>
                  <a:cubicBezTo>
                    <a:pt x="0" y="340"/>
                    <a:pt x="67" y="381"/>
                    <a:pt x="147" y="394"/>
                  </a:cubicBezTo>
                  <a:cubicBezTo>
                    <a:pt x="159" y="396"/>
                    <a:pt x="172" y="397"/>
                    <a:pt x="185" y="397"/>
                  </a:cubicBezTo>
                  <a:cubicBezTo>
                    <a:pt x="243" y="397"/>
                    <a:pt x="307" y="373"/>
                    <a:pt x="361" y="340"/>
                  </a:cubicBezTo>
                  <a:cubicBezTo>
                    <a:pt x="455" y="287"/>
                    <a:pt x="509" y="153"/>
                    <a:pt x="428" y="60"/>
                  </a:cubicBezTo>
                  <a:cubicBezTo>
                    <a:pt x="417" y="26"/>
                    <a:pt x="397" y="2"/>
                    <a:pt x="369" y="2"/>
                  </a:cubicBezTo>
                  <a:cubicBezTo>
                    <a:pt x="362" y="2"/>
                    <a:pt x="355" y="4"/>
                    <a:pt x="348" y="6"/>
                  </a:cubicBezTo>
                  <a:cubicBezTo>
                    <a:pt x="336" y="2"/>
                    <a:pt x="324" y="0"/>
                    <a:pt x="312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668;p57">
              <a:extLst>
                <a:ext uri="{FF2B5EF4-FFF2-40B4-BE49-F238E27FC236}">
                  <a16:creationId xmlns:a16="http://schemas.microsoft.com/office/drawing/2014/main" id="{EF5D738E-0239-9EE8-2914-F23182B764B7}"/>
                </a:ext>
              </a:extLst>
            </p:cNvPr>
            <p:cNvSpPr/>
            <p:nvPr/>
          </p:nvSpPr>
          <p:spPr>
            <a:xfrm>
              <a:off x="4629717" y="1290234"/>
              <a:ext cx="26749" cy="21719"/>
            </a:xfrm>
            <a:custGeom>
              <a:avLst/>
              <a:gdLst/>
              <a:ahLst/>
              <a:cxnLst/>
              <a:rect l="l" t="t" r="r" b="b"/>
              <a:pathLst>
                <a:path w="468" h="380" extrusionOk="0">
                  <a:moveTo>
                    <a:pt x="186" y="0"/>
                  </a:moveTo>
                  <a:cubicBezTo>
                    <a:pt x="142" y="0"/>
                    <a:pt x="97" y="15"/>
                    <a:pt x="67" y="46"/>
                  </a:cubicBezTo>
                  <a:cubicBezTo>
                    <a:pt x="27" y="86"/>
                    <a:pt x="0" y="180"/>
                    <a:pt x="40" y="233"/>
                  </a:cubicBezTo>
                  <a:cubicBezTo>
                    <a:pt x="67" y="246"/>
                    <a:pt x="81" y="273"/>
                    <a:pt x="107" y="287"/>
                  </a:cubicBezTo>
                  <a:cubicBezTo>
                    <a:pt x="120" y="340"/>
                    <a:pt x="161" y="380"/>
                    <a:pt x="214" y="380"/>
                  </a:cubicBezTo>
                  <a:lnTo>
                    <a:pt x="241" y="380"/>
                  </a:lnTo>
                  <a:cubicBezTo>
                    <a:pt x="268" y="380"/>
                    <a:pt x="295" y="367"/>
                    <a:pt x="307" y="367"/>
                  </a:cubicBezTo>
                  <a:cubicBezTo>
                    <a:pt x="402" y="340"/>
                    <a:pt x="468" y="273"/>
                    <a:pt x="455" y="166"/>
                  </a:cubicBezTo>
                  <a:cubicBezTo>
                    <a:pt x="455" y="99"/>
                    <a:pt x="402" y="32"/>
                    <a:pt x="321" y="19"/>
                  </a:cubicBezTo>
                  <a:cubicBezTo>
                    <a:pt x="295" y="5"/>
                    <a:pt x="268" y="5"/>
                    <a:pt x="241" y="5"/>
                  </a:cubicBezTo>
                  <a:lnTo>
                    <a:pt x="227" y="5"/>
                  </a:lnTo>
                  <a:cubicBezTo>
                    <a:pt x="214" y="2"/>
                    <a:pt x="200" y="0"/>
                    <a:pt x="186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669;p57">
              <a:extLst>
                <a:ext uri="{FF2B5EF4-FFF2-40B4-BE49-F238E27FC236}">
                  <a16:creationId xmlns:a16="http://schemas.microsoft.com/office/drawing/2014/main" id="{4E02EE6D-18E8-A7D2-F37F-EC0E6296C192}"/>
                </a:ext>
              </a:extLst>
            </p:cNvPr>
            <p:cNvSpPr/>
            <p:nvPr/>
          </p:nvSpPr>
          <p:spPr>
            <a:xfrm>
              <a:off x="4607484" y="1328928"/>
              <a:ext cx="39837" cy="24634"/>
            </a:xfrm>
            <a:custGeom>
              <a:avLst/>
              <a:gdLst/>
              <a:ahLst/>
              <a:cxnLst/>
              <a:rect l="l" t="t" r="r" b="b"/>
              <a:pathLst>
                <a:path w="697" h="431" extrusionOk="0">
                  <a:moveTo>
                    <a:pt x="474" y="0"/>
                  </a:moveTo>
                  <a:cubicBezTo>
                    <a:pt x="455" y="0"/>
                    <a:pt x="435" y="4"/>
                    <a:pt x="416" y="11"/>
                  </a:cubicBezTo>
                  <a:cubicBezTo>
                    <a:pt x="375" y="24"/>
                    <a:pt x="349" y="38"/>
                    <a:pt x="309" y="51"/>
                  </a:cubicBezTo>
                  <a:cubicBezTo>
                    <a:pt x="295" y="64"/>
                    <a:pt x="282" y="64"/>
                    <a:pt x="268" y="77"/>
                  </a:cubicBezTo>
                  <a:cubicBezTo>
                    <a:pt x="268" y="77"/>
                    <a:pt x="245" y="89"/>
                    <a:pt x="241" y="89"/>
                  </a:cubicBezTo>
                  <a:cubicBezTo>
                    <a:pt x="239" y="89"/>
                    <a:pt x="242" y="86"/>
                    <a:pt x="255" y="77"/>
                  </a:cubicBezTo>
                  <a:lnTo>
                    <a:pt x="255" y="77"/>
                  </a:lnTo>
                  <a:cubicBezTo>
                    <a:pt x="188" y="104"/>
                    <a:pt x="135" y="145"/>
                    <a:pt x="81" y="184"/>
                  </a:cubicBezTo>
                  <a:cubicBezTo>
                    <a:pt x="1" y="252"/>
                    <a:pt x="54" y="386"/>
                    <a:pt x="148" y="412"/>
                  </a:cubicBezTo>
                  <a:cubicBezTo>
                    <a:pt x="196" y="424"/>
                    <a:pt x="255" y="431"/>
                    <a:pt x="315" y="431"/>
                  </a:cubicBezTo>
                  <a:cubicBezTo>
                    <a:pt x="389" y="431"/>
                    <a:pt x="464" y="421"/>
                    <a:pt x="523" y="398"/>
                  </a:cubicBezTo>
                  <a:cubicBezTo>
                    <a:pt x="630" y="372"/>
                    <a:pt x="696" y="265"/>
                    <a:pt x="657" y="158"/>
                  </a:cubicBezTo>
                  <a:cubicBezTo>
                    <a:pt x="635" y="70"/>
                    <a:pt x="559" y="0"/>
                    <a:pt x="474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670;p57">
              <a:extLst>
                <a:ext uri="{FF2B5EF4-FFF2-40B4-BE49-F238E27FC236}">
                  <a16:creationId xmlns:a16="http://schemas.microsoft.com/office/drawing/2014/main" id="{AE6A18FB-77D2-33B3-E398-DB1FF8A259E4}"/>
                </a:ext>
              </a:extLst>
            </p:cNvPr>
            <p:cNvSpPr/>
            <p:nvPr/>
          </p:nvSpPr>
          <p:spPr>
            <a:xfrm>
              <a:off x="6119748" y="1324927"/>
              <a:ext cx="57" cy="1600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27"/>
                    <a:pt x="0" y="27"/>
                    <a:pt x="0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671;p57">
              <a:extLst>
                <a:ext uri="{FF2B5EF4-FFF2-40B4-BE49-F238E27FC236}">
                  <a16:creationId xmlns:a16="http://schemas.microsoft.com/office/drawing/2014/main" id="{75D05866-7DEC-13DC-81E0-CB8A8B5937C3}"/>
                </a:ext>
              </a:extLst>
            </p:cNvPr>
            <p:cNvSpPr/>
            <p:nvPr/>
          </p:nvSpPr>
          <p:spPr>
            <a:xfrm>
              <a:off x="6097572" y="1308867"/>
              <a:ext cx="23033" cy="28349"/>
            </a:xfrm>
            <a:custGeom>
              <a:avLst/>
              <a:gdLst/>
              <a:ahLst/>
              <a:cxnLst/>
              <a:rect l="l" t="t" r="r" b="b"/>
              <a:pathLst>
                <a:path w="403" h="496" extrusionOk="0">
                  <a:moveTo>
                    <a:pt x="201" y="0"/>
                  </a:moveTo>
                  <a:cubicBezTo>
                    <a:pt x="81" y="0"/>
                    <a:pt x="14" y="94"/>
                    <a:pt x="1" y="201"/>
                  </a:cubicBezTo>
                  <a:cubicBezTo>
                    <a:pt x="1" y="282"/>
                    <a:pt x="14" y="415"/>
                    <a:pt x="94" y="469"/>
                  </a:cubicBezTo>
                  <a:lnTo>
                    <a:pt x="108" y="469"/>
                  </a:lnTo>
                  <a:cubicBezTo>
                    <a:pt x="128" y="489"/>
                    <a:pt x="154" y="495"/>
                    <a:pt x="181" y="495"/>
                  </a:cubicBezTo>
                  <a:cubicBezTo>
                    <a:pt x="208" y="495"/>
                    <a:pt x="235" y="489"/>
                    <a:pt x="254" y="482"/>
                  </a:cubicBezTo>
                  <a:cubicBezTo>
                    <a:pt x="308" y="469"/>
                    <a:pt x="349" y="442"/>
                    <a:pt x="361" y="402"/>
                  </a:cubicBezTo>
                  <a:cubicBezTo>
                    <a:pt x="375" y="375"/>
                    <a:pt x="388" y="348"/>
                    <a:pt x="388" y="321"/>
                  </a:cubicBezTo>
                  <a:lnTo>
                    <a:pt x="388" y="282"/>
                  </a:lnTo>
                  <a:cubicBezTo>
                    <a:pt x="402" y="255"/>
                    <a:pt x="402" y="228"/>
                    <a:pt x="402" y="201"/>
                  </a:cubicBezTo>
                  <a:cubicBezTo>
                    <a:pt x="388" y="94"/>
                    <a:pt x="308" y="0"/>
                    <a:pt x="201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672;p57">
              <a:extLst>
                <a:ext uri="{FF2B5EF4-FFF2-40B4-BE49-F238E27FC236}">
                  <a16:creationId xmlns:a16="http://schemas.microsoft.com/office/drawing/2014/main" id="{10AE1DA8-9791-0888-B22D-2F9B11A780CC}"/>
                </a:ext>
              </a:extLst>
            </p:cNvPr>
            <p:cNvSpPr/>
            <p:nvPr/>
          </p:nvSpPr>
          <p:spPr>
            <a:xfrm>
              <a:off x="6119748" y="1324127"/>
              <a:ext cx="57" cy="857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673;p57">
              <a:extLst>
                <a:ext uri="{FF2B5EF4-FFF2-40B4-BE49-F238E27FC236}">
                  <a16:creationId xmlns:a16="http://schemas.microsoft.com/office/drawing/2014/main" id="{A58973F0-D7BF-41F4-AB31-7242BA5A89D7}"/>
                </a:ext>
              </a:extLst>
            </p:cNvPr>
            <p:cNvSpPr/>
            <p:nvPr/>
          </p:nvSpPr>
          <p:spPr>
            <a:xfrm>
              <a:off x="6122777" y="1331215"/>
              <a:ext cx="29892" cy="27892"/>
            </a:xfrm>
            <a:custGeom>
              <a:avLst/>
              <a:gdLst/>
              <a:ahLst/>
              <a:cxnLst/>
              <a:rect l="l" t="t" r="r" b="b"/>
              <a:pathLst>
                <a:path w="523" h="488" extrusionOk="0">
                  <a:moveTo>
                    <a:pt x="221" y="0"/>
                  </a:moveTo>
                  <a:cubicBezTo>
                    <a:pt x="172" y="0"/>
                    <a:pt x="122" y="36"/>
                    <a:pt x="122" y="91"/>
                  </a:cubicBezTo>
                  <a:cubicBezTo>
                    <a:pt x="108" y="105"/>
                    <a:pt x="95" y="105"/>
                    <a:pt x="81" y="118"/>
                  </a:cubicBezTo>
                  <a:cubicBezTo>
                    <a:pt x="1" y="198"/>
                    <a:pt x="15" y="319"/>
                    <a:pt x="81" y="399"/>
                  </a:cubicBezTo>
                  <a:cubicBezTo>
                    <a:pt x="134" y="451"/>
                    <a:pt x="203" y="488"/>
                    <a:pt x="269" y="488"/>
                  </a:cubicBezTo>
                  <a:cubicBezTo>
                    <a:pt x="287" y="488"/>
                    <a:pt x="305" y="485"/>
                    <a:pt x="322" y="479"/>
                  </a:cubicBezTo>
                  <a:cubicBezTo>
                    <a:pt x="509" y="426"/>
                    <a:pt x="523" y="171"/>
                    <a:pt x="362" y="105"/>
                  </a:cubicBezTo>
                  <a:lnTo>
                    <a:pt x="282" y="24"/>
                  </a:lnTo>
                  <a:cubicBezTo>
                    <a:pt x="265" y="8"/>
                    <a:pt x="243" y="0"/>
                    <a:pt x="221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74;p57">
              <a:extLst>
                <a:ext uri="{FF2B5EF4-FFF2-40B4-BE49-F238E27FC236}">
                  <a16:creationId xmlns:a16="http://schemas.microsoft.com/office/drawing/2014/main" id="{B0C4B022-906C-D00A-34FD-50B703484FA6}"/>
                </a:ext>
              </a:extLst>
            </p:cNvPr>
            <p:cNvSpPr/>
            <p:nvPr/>
          </p:nvSpPr>
          <p:spPr>
            <a:xfrm>
              <a:off x="6151812" y="1365450"/>
              <a:ext cx="30635" cy="23776"/>
            </a:xfrm>
            <a:custGeom>
              <a:avLst/>
              <a:gdLst/>
              <a:ahLst/>
              <a:cxnLst/>
              <a:rect l="l" t="t" r="r" b="b"/>
              <a:pathLst>
                <a:path w="536" h="416" extrusionOk="0">
                  <a:moveTo>
                    <a:pt x="268" y="0"/>
                  </a:moveTo>
                  <a:cubicBezTo>
                    <a:pt x="1" y="0"/>
                    <a:pt x="1" y="415"/>
                    <a:pt x="268" y="415"/>
                  </a:cubicBezTo>
                  <a:cubicBezTo>
                    <a:pt x="536" y="415"/>
                    <a:pt x="536" y="0"/>
                    <a:pt x="268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75;p57">
              <a:extLst>
                <a:ext uri="{FF2B5EF4-FFF2-40B4-BE49-F238E27FC236}">
                  <a16:creationId xmlns:a16="http://schemas.microsoft.com/office/drawing/2014/main" id="{32B2CB0D-0CAD-A4FB-7A23-61721592F1D6}"/>
                </a:ext>
              </a:extLst>
            </p:cNvPr>
            <p:cNvSpPr/>
            <p:nvPr/>
          </p:nvSpPr>
          <p:spPr>
            <a:xfrm>
              <a:off x="6103687" y="1363393"/>
              <a:ext cx="35493" cy="24462"/>
            </a:xfrm>
            <a:custGeom>
              <a:avLst/>
              <a:gdLst/>
              <a:ahLst/>
              <a:cxnLst/>
              <a:rect l="l" t="t" r="r" b="b"/>
              <a:pathLst>
                <a:path w="621" h="428" extrusionOk="0">
                  <a:moveTo>
                    <a:pt x="213" y="1"/>
                  </a:moveTo>
                  <a:cubicBezTo>
                    <a:pt x="171" y="1"/>
                    <a:pt x="130" y="11"/>
                    <a:pt x="94" y="36"/>
                  </a:cubicBezTo>
                  <a:cubicBezTo>
                    <a:pt x="54" y="63"/>
                    <a:pt x="28" y="90"/>
                    <a:pt x="14" y="143"/>
                  </a:cubicBezTo>
                  <a:cubicBezTo>
                    <a:pt x="1" y="211"/>
                    <a:pt x="14" y="291"/>
                    <a:pt x="67" y="330"/>
                  </a:cubicBezTo>
                  <a:cubicBezTo>
                    <a:pt x="108" y="371"/>
                    <a:pt x="161" y="398"/>
                    <a:pt x="215" y="398"/>
                  </a:cubicBezTo>
                  <a:lnTo>
                    <a:pt x="242" y="398"/>
                  </a:lnTo>
                  <a:cubicBezTo>
                    <a:pt x="281" y="398"/>
                    <a:pt x="322" y="411"/>
                    <a:pt x="361" y="425"/>
                  </a:cubicBezTo>
                  <a:cubicBezTo>
                    <a:pt x="372" y="426"/>
                    <a:pt x="382" y="427"/>
                    <a:pt x="392" y="427"/>
                  </a:cubicBezTo>
                  <a:cubicBezTo>
                    <a:pt x="525" y="427"/>
                    <a:pt x="621" y="269"/>
                    <a:pt x="509" y="157"/>
                  </a:cubicBezTo>
                  <a:cubicBezTo>
                    <a:pt x="450" y="79"/>
                    <a:pt x="327" y="1"/>
                    <a:pt x="213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76;p57">
              <a:extLst>
                <a:ext uri="{FF2B5EF4-FFF2-40B4-BE49-F238E27FC236}">
                  <a16:creationId xmlns:a16="http://schemas.microsoft.com/office/drawing/2014/main" id="{E20BBCD2-AC4B-844C-DFFF-C6845A0E5871}"/>
                </a:ext>
              </a:extLst>
            </p:cNvPr>
            <p:cNvSpPr/>
            <p:nvPr/>
          </p:nvSpPr>
          <p:spPr>
            <a:xfrm>
              <a:off x="6420212" y="1461014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77;p57">
              <a:extLst>
                <a:ext uri="{FF2B5EF4-FFF2-40B4-BE49-F238E27FC236}">
                  <a16:creationId xmlns:a16="http://schemas.microsoft.com/office/drawing/2014/main" id="{58223F3F-51A4-B325-8189-EE06609A4DDE}"/>
                </a:ext>
              </a:extLst>
            </p:cNvPr>
            <p:cNvSpPr/>
            <p:nvPr/>
          </p:nvSpPr>
          <p:spPr>
            <a:xfrm>
              <a:off x="6419411" y="1449925"/>
              <a:ext cx="23776" cy="23662"/>
            </a:xfrm>
            <a:custGeom>
              <a:avLst/>
              <a:gdLst/>
              <a:ahLst/>
              <a:cxnLst/>
              <a:rect l="l" t="t" r="r" b="b"/>
              <a:pathLst>
                <a:path w="416" h="414" extrusionOk="0">
                  <a:moveTo>
                    <a:pt x="23" y="192"/>
                  </a:moveTo>
                  <a:cubicBezTo>
                    <a:pt x="21" y="194"/>
                    <a:pt x="18" y="195"/>
                    <a:pt x="15" y="195"/>
                  </a:cubicBezTo>
                  <a:lnTo>
                    <a:pt x="15" y="195"/>
                  </a:lnTo>
                  <a:cubicBezTo>
                    <a:pt x="19" y="195"/>
                    <a:pt x="21" y="193"/>
                    <a:pt x="23" y="192"/>
                  </a:cubicBezTo>
                  <a:close/>
                  <a:moveTo>
                    <a:pt x="207" y="1"/>
                  </a:moveTo>
                  <a:cubicBezTo>
                    <a:pt x="134" y="1"/>
                    <a:pt x="74" y="50"/>
                    <a:pt x="41" y="127"/>
                  </a:cubicBezTo>
                  <a:cubicBezTo>
                    <a:pt x="27" y="141"/>
                    <a:pt x="27" y="154"/>
                    <a:pt x="27" y="181"/>
                  </a:cubicBezTo>
                  <a:cubicBezTo>
                    <a:pt x="27" y="181"/>
                    <a:pt x="27" y="187"/>
                    <a:pt x="23" y="192"/>
                  </a:cubicBezTo>
                  <a:lnTo>
                    <a:pt x="23" y="192"/>
                  </a:lnTo>
                  <a:cubicBezTo>
                    <a:pt x="29" y="187"/>
                    <a:pt x="31" y="177"/>
                    <a:pt x="41" y="168"/>
                  </a:cubicBezTo>
                  <a:lnTo>
                    <a:pt x="41" y="168"/>
                  </a:lnTo>
                  <a:cubicBezTo>
                    <a:pt x="15" y="221"/>
                    <a:pt x="1" y="275"/>
                    <a:pt x="27" y="341"/>
                  </a:cubicBezTo>
                  <a:cubicBezTo>
                    <a:pt x="59" y="394"/>
                    <a:pt x="115" y="413"/>
                    <a:pt x="169" y="413"/>
                  </a:cubicBezTo>
                  <a:cubicBezTo>
                    <a:pt x="184" y="413"/>
                    <a:pt x="200" y="412"/>
                    <a:pt x="215" y="409"/>
                  </a:cubicBezTo>
                  <a:cubicBezTo>
                    <a:pt x="309" y="395"/>
                    <a:pt x="348" y="288"/>
                    <a:pt x="389" y="221"/>
                  </a:cubicBezTo>
                  <a:cubicBezTo>
                    <a:pt x="416" y="127"/>
                    <a:pt x="348" y="20"/>
                    <a:pt x="255" y="7"/>
                  </a:cubicBezTo>
                  <a:cubicBezTo>
                    <a:pt x="239" y="3"/>
                    <a:pt x="223" y="1"/>
                    <a:pt x="207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78;p57">
              <a:extLst>
                <a:ext uri="{FF2B5EF4-FFF2-40B4-BE49-F238E27FC236}">
                  <a16:creationId xmlns:a16="http://schemas.microsoft.com/office/drawing/2014/main" id="{487597DE-103C-8162-654B-47CC5E6A2C4C}"/>
                </a:ext>
              </a:extLst>
            </p:cNvPr>
            <p:cNvSpPr/>
            <p:nvPr/>
          </p:nvSpPr>
          <p:spPr>
            <a:xfrm>
              <a:off x="6454562" y="1431179"/>
              <a:ext cx="30635" cy="22976"/>
            </a:xfrm>
            <a:custGeom>
              <a:avLst/>
              <a:gdLst/>
              <a:ahLst/>
              <a:cxnLst/>
              <a:rect l="l" t="t" r="r" b="b"/>
              <a:pathLst>
                <a:path w="536" h="402" extrusionOk="0">
                  <a:moveTo>
                    <a:pt x="168" y="0"/>
                  </a:moveTo>
                  <a:cubicBezTo>
                    <a:pt x="131" y="0"/>
                    <a:pt x="94" y="15"/>
                    <a:pt x="68" y="41"/>
                  </a:cubicBezTo>
                  <a:cubicBezTo>
                    <a:pt x="28" y="68"/>
                    <a:pt x="1" y="121"/>
                    <a:pt x="1" y="175"/>
                  </a:cubicBezTo>
                  <a:cubicBezTo>
                    <a:pt x="1" y="268"/>
                    <a:pt x="54" y="322"/>
                    <a:pt x="135" y="348"/>
                  </a:cubicBezTo>
                  <a:cubicBezTo>
                    <a:pt x="149" y="348"/>
                    <a:pt x="149" y="348"/>
                    <a:pt x="161" y="362"/>
                  </a:cubicBezTo>
                  <a:cubicBezTo>
                    <a:pt x="175" y="362"/>
                    <a:pt x="188" y="362"/>
                    <a:pt x="202" y="375"/>
                  </a:cubicBezTo>
                  <a:cubicBezTo>
                    <a:pt x="256" y="389"/>
                    <a:pt x="309" y="402"/>
                    <a:pt x="363" y="402"/>
                  </a:cubicBezTo>
                  <a:cubicBezTo>
                    <a:pt x="456" y="402"/>
                    <a:pt x="536" y="322"/>
                    <a:pt x="536" y="228"/>
                  </a:cubicBezTo>
                  <a:cubicBezTo>
                    <a:pt x="536" y="154"/>
                    <a:pt x="466" y="67"/>
                    <a:pt x="381" y="67"/>
                  </a:cubicBezTo>
                  <a:cubicBezTo>
                    <a:pt x="375" y="67"/>
                    <a:pt x="369" y="67"/>
                    <a:pt x="363" y="68"/>
                  </a:cubicBezTo>
                  <a:cubicBezTo>
                    <a:pt x="349" y="54"/>
                    <a:pt x="336" y="54"/>
                    <a:pt x="336" y="54"/>
                  </a:cubicBezTo>
                  <a:cubicBezTo>
                    <a:pt x="327" y="54"/>
                    <a:pt x="300" y="42"/>
                    <a:pt x="299" y="42"/>
                  </a:cubicBezTo>
                  <a:lnTo>
                    <a:pt x="299" y="42"/>
                  </a:lnTo>
                  <a:cubicBezTo>
                    <a:pt x="298" y="42"/>
                    <a:pt x="304" y="45"/>
                    <a:pt x="322" y="54"/>
                  </a:cubicBezTo>
                  <a:cubicBezTo>
                    <a:pt x="295" y="41"/>
                    <a:pt x="268" y="27"/>
                    <a:pt x="242" y="27"/>
                  </a:cubicBezTo>
                  <a:cubicBezTo>
                    <a:pt x="242" y="27"/>
                    <a:pt x="242" y="14"/>
                    <a:pt x="229" y="14"/>
                  </a:cubicBezTo>
                  <a:cubicBezTo>
                    <a:pt x="210" y="5"/>
                    <a:pt x="189" y="0"/>
                    <a:pt x="168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79;p57">
              <a:extLst>
                <a:ext uri="{FF2B5EF4-FFF2-40B4-BE49-F238E27FC236}">
                  <a16:creationId xmlns:a16="http://schemas.microsoft.com/office/drawing/2014/main" id="{371018CC-8170-4AF5-2E5B-46401CCF9048}"/>
                </a:ext>
              </a:extLst>
            </p:cNvPr>
            <p:cNvSpPr/>
            <p:nvPr/>
          </p:nvSpPr>
          <p:spPr>
            <a:xfrm>
              <a:off x="6462220" y="1451069"/>
              <a:ext cx="857" cy="57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80;p57">
              <a:extLst>
                <a:ext uri="{FF2B5EF4-FFF2-40B4-BE49-F238E27FC236}">
                  <a16:creationId xmlns:a16="http://schemas.microsoft.com/office/drawing/2014/main" id="{1AB0316C-4CF8-23F7-1E03-267C226A78E3}"/>
                </a:ext>
              </a:extLst>
            </p:cNvPr>
            <p:cNvSpPr/>
            <p:nvPr/>
          </p:nvSpPr>
          <p:spPr>
            <a:xfrm>
              <a:off x="6462220" y="1451069"/>
              <a:ext cx="57" cy="5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81;p57">
              <a:extLst>
                <a:ext uri="{FF2B5EF4-FFF2-40B4-BE49-F238E27FC236}">
                  <a16:creationId xmlns:a16="http://schemas.microsoft.com/office/drawing/2014/main" id="{DECCAFAC-27F4-2139-5541-9CA8D1CD059C}"/>
                </a:ext>
              </a:extLst>
            </p:cNvPr>
            <p:cNvSpPr/>
            <p:nvPr/>
          </p:nvSpPr>
          <p:spPr>
            <a:xfrm>
              <a:off x="6488226" y="1409288"/>
              <a:ext cx="22233" cy="17832"/>
            </a:xfrm>
            <a:custGeom>
              <a:avLst/>
              <a:gdLst/>
              <a:ahLst/>
              <a:cxnLst/>
              <a:rect l="l" t="t" r="r" b="b"/>
              <a:pathLst>
                <a:path w="389" h="312" extrusionOk="0">
                  <a:moveTo>
                    <a:pt x="178" y="1"/>
                  </a:moveTo>
                  <a:cubicBezTo>
                    <a:pt x="117" y="1"/>
                    <a:pt x="62" y="37"/>
                    <a:pt x="41" y="89"/>
                  </a:cubicBezTo>
                  <a:cubicBezTo>
                    <a:pt x="1" y="116"/>
                    <a:pt x="1" y="196"/>
                    <a:pt x="41" y="223"/>
                  </a:cubicBezTo>
                  <a:cubicBezTo>
                    <a:pt x="62" y="276"/>
                    <a:pt x="116" y="312"/>
                    <a:pt x="177" y="312"/>
                  </a:cubicBezTo>
                  <a:cubicBezTo>
                    <a:pt x="194" y="312"/>
                    <a:pt x="211" y="309"/>
                    <a:pt x="228" y="303"/>
                  </a:cubicBezTo>
                  <a:lnTo>
                    <a:pt x="268" y="303"/>
                  </a:lnTo>
                  <a:cubicBezTo>
                    <a:pt x="309" y="290"/>
                    <a:pt x="335" y="276"/>
                    <a:pt x="348" y="250"/>
                  </a:cubicBezTo>
                  <a:cubicBezTo>
                    <a:pt x="362" y="237"/>
                    <a:pt x="375" y="210"/>
                    <a:pt x="375" y="196"/>
                  </a:cubicBezTo>
                  <a:lnTo>
                    <a:pt x="375" y="183"/>
                  </a:lnTo>
                  <a:lnTo>
                    <a:pt x="375" y="169"/>
                  </a:lnTo>
                  <a:cubicBezTo>
                    <a:pt x="375" y="169"/>
                    <a:pt x="389" y="157"/>
                    <a:pt x="375" y="157"/>
                  </a:cubicBezTo>
                  <a:cubicBezTo>
                    <a:pt x="389" y="157"/>
                    <a:pt x="375" y="143"/>
                    <a:pt x="375" y="143"/>
                  </a:cubicBezTo>
                  <a:lnTo>
                    <a:pt x="375" y="130"/>
                  </a:lnTo>
                  <a:lnTo>
                    <a:pt x="375" y="116"/>
                  </a:lnTo>
                  <a:cubicBezTo>
                    <a:pt x="375" y="89"/>
                    <a:pt x="362" y="76"/>
                    <a:pt x="348" y="62"/>
                  </a:cubicBezTo>
                  <a:cubicBezTo>
                    <a:pt x="335" y="36"/>
                    <a:pt x="309" y="23"/>
                    <a:pt x="268" y="9"/>
                  </a:cubicBezTo>
                  <a:lnTo>
                    <a:pt x="228" y="9"/>
                  </a:lnTo>
                  <a:cubicBezTo>
                    <a:pt x="211" y="3"/>
                    <a:pt x="194" y="1"/>
                    <a:pt x="178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2;p57">
              <a:extLst>
                <a:ext uri="{FF2B5EF4-FFF2-40B4-BE49-F238E27FC236}">
                  <a16:creationId xmlns:a16="http://schemas.microsoft.com/office/drawing/2014/main" id="{CEEC475B-6D6A-FEB5-3634-8822F3703AEE}"/>
                </a:ext>
              </a:extLst>
            </p:cNvPr>
            <p:cNvSpPr/>
            <p:nvPr/>
          </p:nvSpPr>
          <p:spPr>
            <a:xfrm>
              <a:off x="6523376" y="1398314"/>
              <a:ext cx="20747" cy="16118"/>
            </a:xfrm>
            <a:custGeom>
              <a:avLst/>
              <a:gdLst/>
              <a:ahLst/>
              <a:cxnLst/>
              <a:rect l="l" t="t" r="r" b="b"/>
              <a:pathLst>
                <a:path w="363" h="282" extrusionOk="0">
                  <a:moveTo>
                    <a:pt x="188" y="1"/>
                  </a:moveTo>
                  <a:cubicBezTo>
                    <a:pt x="1" y="1"/>
                    <a:pt x="1" y="281"/>
                    <a:pt x="188" y="281"/>
                  </a:cubicBezTo>
                  <a:cubicBezTo>
                    <a:pt x="363" y="281"/>
                    <a:pt x="363" y="1"/>
                    <a:pt x="188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83;p57">
              <a:extLst>
                <a:ext uri="{FF2B5EF4-FFF2-40B4-BE49-F238E27FC236}">
                  <a16:creationId xmlns:a16="http://schemas.microsoft.com/office/drawing/2014/main" id="{E0C57E8E-D802-F9E2-A2B5-7CAADB2D98E9}"/>
                </a:ext>
              </a:extLst>
            </p:cNvPr>
            <p:cNvSpPr/>
            <p:nvPr/>
          </p:nvSpPr>
          <p:spPr>
            <a:xfrm>
              <a:off x="5941596" y="1911509"/>
              <a:ext cx="26806" cy="25091"/>
            </a:xfrm>
            <a:custGeom>
              <a:avLst/>
              <a:gdLst/>
              <a:ahLst/>
              <a:cxnLst/>
              <a:rect l="l" t="t" r="r" b="b"/>
              <a:pathLst>
                <a:path w="469" h="439" extrusionOk="0">
                  <a:moveTo>
                    <a:pt x="230" y="1"/>
                  </a:moveTo>
                  <a:cubicBezTo>
                    <a:pt x="181" y="1"/>
                    <a:pt x="134" y="17"/>
                    <a:pt x="94" y="50"/>
                  </a:cubicBezTo>
                  <a:cubicBezTo>
                    <a:pt x="54" y="77"/>
                    <a:pt x="41" y="131"/>
                    <a:pt x="28" y="171"/>
                  </a:cubicBezTo>
                  <a:cubicBezTo>
                    <a:pt x="1" y="305"/>
                    <a:pt x="94" y="439"/>
                    <a:pt x="228" y="439"/>
                  </a:cubicBezTo>
                  <a:cubicBezTo>
                    <a:pt x="376" y="439"/>
                    <a:pt x="469" y="305"/>
                    <a:pt x="429" y="171"/>
                  </a:cubicBezTo>
                  <a:cubicBezTo>
                    <a:pt x="429" y="131"/>
                    <a:pt x="402" y="77"/>
                    <a:pt x="376" y="50"/>
                  </a:cubicBezTo>
                  <a:cubicBezTo>
                    <a:pt x="328" y="17"/>
                    <a:pt x="278" y="1"/>
                    <a:pt x="230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684;p57">
              <a:extLst>
                <a:ext uri="{FF2B5EF4-FFF2-40B4-BE49-F238E27FC236}">
                  <a16:creationId xmlns:a16="http://schemas.microsoft.com/office/drawing/2014/main" id="{59FE33DB-6FB5-99F7-8116-187B6EA1F90E}"/>
                </a:ext>
              </a:extLst>
            </p:cNvPr>
            <p:cNvSpPr/>
            <p:nvPr/>
          </p:nvSpPr>
          <p:spPr>
            <a:xfrm>
              <a:off x="5989034" y="1912767"/>
              <a:ext cx="26463" cy="19318"/>
            </a:xfrm>
            <a:custGeom>
              <a:avLst/>
              <a:gdLst/>
              <a:ahLst/>
              <a:cxnLst/>
              <a:rect l="l" t="t" r="r" b="b"/>
              <a:pathLst>
                <a:path w="463" h="338" extrusionOk="0">
                  <a:moveTo>
                    <a:pt x="249" y="0"/>
                  </a:moveTo>
                  <a:cubicBezTo>
                    <a:pt x="219" y="0"/>
                    <a:pt x="189" y="9"/>
                    <a:pt x="161" y="28"/>
                  </a:cubicBezTo>
                  <a:cubicBezTo>
                    <a:pt x="120" y="42"/>
                    <a:pt x="93" y="82"/>
                    <a:pt x="81" y="122"/>
                  </a:cubicBezTo>
                  <a:cubicBezTo>
                    <a:pt x="0" y="149"/>
                    <a:pt x="0" y="269"/>
                    <a:pt x="93" y="296"/>
                  </a:cubicBezTo>
                  <a:cubicBezTo>
                    <a:pt x="107" y="296"/>
                    <a:pt x="134" y="296"/>
                    <a:pt x="147" y="310"/>
                  </a:cubicBezTo>
                  <a:cubicBezTo>
                    <a:pt x="174" y="329"/>
                    <a:pt x="204" y="337"/>
                    <a:pt x="234" y="337"/>
                  </a:cubicBezTo>
                  <a:cubicBezTo>
                    <a:pt x="351" y="337"/>
                    <a:pt x="463" y="209"/>
                    <a:pt x="388" y="82"/>
                  </a:cubicBezTo>
                  <a:cubicBezTo>
                    <a:pt x="353" y="30"/>
                    <a:pt x="302" y="0"/>
                    <a:pt x="249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685;p57">
              <a:extLst>
                <a:ext uri="{FF2B5EF4-FFF2-40B4-BE49-F238E27FC236}">
                  <a16:creationId xmlns:a16="http://schemas.microsoft.com/office/drawing/2014/main" id="{8A0CCAA9-C919-B236-8144-831F54577FFD}"/>
                </a:ext>
              </a:extLst>
            </p:cNvPr>
            <p:cNvSpPr/>
            <p:nvPr/>
          </p:nvSpPr>
          <p:spPr>
            <a:xfrm>
              <a:off x="5967601" y="1942659"/>
              <a:ext cx="20690" cy="16118"/>
            </a:xfrm>
            <a:custGeom>
              <a:avLst/>
              <a:gdLst/>
              <a:ahLst/>
              <a:cxnLst/>
              <a:rect l="l" t="t" r="r" b="b"/>
              <a:pathLst>
                <a:path w="362" h="282" extrusionOk="0">
                  <a:moveTo>
                    <a:pt x="188" y="1"/>
                  </a:moveTo>
                  <a:cubicBezTo>
                    <a:pt x="1" y="1"/>
                    <a:pt x="1" y="281"/>
                    <a:pt x="188" y="281"/>
                  </a:cubicBezTo>
                  <a:cubicBezTo>
                    <a:pt x="361" y="281"/>
                    <a:pt x="361" y="1"/>
                    <a:pt x="188" y="1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686;p57">
              <a:extLst>
                <a:ext uri="{FF2B5EF4-FFF2-40B4-BE49-F238E27FC236}">
                  <a16:creationId xmlns:a16="http://schemas.microsoft.com/office/drawing/2014/main" id="{A74568C4-E261-F979-961E-A9F05635EAF7}"/>
                </a:ext>
              </a:extLst>
            </p:cNvPr>
            <p:cNvSpPr/>
            <p:nvPr/>
          </p:nvSpPr>
          <p:spPr>
            <a:xfrm>
              <a:off x="6030300" y="1902936"/>
              <a:ext cx="21490" cy="19890"/>
            </a:xfrm>
            <a:custGeom>
              <a:avLst/>
              <a:gdLst/>
              <a:ahLst/>
              <a:cxnLst/>
              <a:rect l="l" t="t" r="r" b="b"/>
              <a:pathLst>
                <a:path w="376" h="348" extrusionOk="0">
                  <a:moveTo>
                    <a:pt x="147" y="0"/>
                  </a:moveTo>
                  <a:cubicBezTo>
                    <a:pt x="134" y="13"/>
                    <a:pt x="120" y="13"/>
                    <a:pt x="108" y="27"/>
                  </a:cubicBezTo>
                  <a:cubicBezTo>
                    <a:pt x="40" y="54"/>
                    <a:pt x="1" y="147"/>
                    <a:pt x="27" y="214"/>
                  </a:cubicBezTo>
                  <a:cubicBezTo>
                    <a:pt x="27" y="227"/>
                    <a:pt x="27" y="241"/>
                    <a:pt x="40" y="254"/>
                  </a:cubicBezTo>
                  <a:cubicBezTo>
                    <a:pt x="54" y="281"/>
                    <a:pt x="67" y="294"/>
                    <a:pt x="81" y="307"/>
                  </a:cubicBezTo>
                  <a:cubicBezTo>
                    <a:pt x="94" y="307"/>
                    <a:pt x="94" y="307"/>
                    <a:pt x="94" y="321"/>
                  </a:cubicBezTo>
                  <a:cubicBezTo>
                    <a:pt x="108" y="321"/>
                    <a:pt x="120" y="334"/>
                    <a:pt x="134" y="334"/>
                  </a:cubicBezTo>
                  <a:lnTo>
                    <a:pt x="147" y="334"/>
                  </a:lnTo>
                  <a:cubicBezTo>
                    <a:pt x="161" y="348"/>
                    <a:pt x="174" y="348"/>
                    <a:pt x="188" y="348"/>
                  </a:cubicBezTo>
                  <a:lnTo>
                    <a:pt x="227" y="348"/>
                  </a:lnTo>
                  <a:cubicBezTo>
                    <a:pt x="241" y="348"/>
                    <a:pt x="241" y="348"/>
                    <a:pt x="241" y="334"/>
                  </a:cubicBezTo>
                  <a:lnTo>
                    <a:pt x="268" y="334"/>
                  </a:lnTo>
                  <a:cubicBezTo>
                    <a:pt x="268" y="321"/>
                    <a:pt x="281" y="321"/>
                    <a:pt x="281" y="321"/>
                  </a:cubicBezTo>
                  <a:cubicBezTo>
                    <a:pt x="295" y="321"/>
                    <a:pt x="295" y="307"/>
                    <a:pt x="295" y="307"/>
                  </a:cubicBezTo>
                  <a:cubicBezTo>
                    <a:pt x="308" y="307"/>
                    <a:pt x="308" y="307"/>
                    <a:pt x="308" y="294"/>
                  </a:cubicBezTo>
                  <a:cubicBezTo>
                    <a:pt x="348" y="268"/>
                    <a:pt x="375" y="227"/>
                    <a:pt x="375" y="174"/>
                  </a:cubicBezTo>
                  <a:cubicBezTo>
                    <a:pt x="375" y="174"/>
                    <a:pt x="361" y="174"/>
                    <a:pt x="361" y="161"/>
                  </a:cubicBezTo>
                  <a:lnTo>
                    <a:pt x="361" y="120"/>
                  </a:lnTo>
                  <a:lnTo>
                    <a:pt x="361" y="107"/>
                  </a:lnTo>
                  <a:cubicBezTo>
                    <a:pt x="348" y="107"/>
                    <a:pt x="348" y="93"/>
                    <a:pt x="348" y="80"/>
                  </a:cubicBezTo>
                  <a:cubicBezTo>
                    <a:pt x="348" y="80"/>
                    <a:pt x="335" y="80"/>
                    <a:pt x="335" y="67"/>
                  </a:cubicBezTo>
                  <a:lnTo>
                    <a:pt x="295" y="27"/>
                  </a:lnTo>
                  <a:lnTo>
                    <a:pt x="281" y="27"/>
                  </a:lnTo>
                  <a:cubicBezTo>
                    <a:pt x="268" y="13"/>
                    <a:pt x="268" y="13"/>
                    <a:pt x="254" y="13"/>
                  </a:cubicBezTo>
                  <a:cubicBezTo>
                    <a:pt x="241" y="13"/>
                    <a:pt x="241" y="0"/>
                    <a:pt x="241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687;p57">
              <a:extLst>
                <a:ext uri="{FF2B5EF4-FFF2-40B4-BE49-F238E27FC236}">
                  <a16:creationId xmlns:a16="http://schemas.microsoft.com/office/drawing/2014/main" id="{6D7CB23C-17DE-D07C-B443-0F6DBD4FD8CF}"/>
                </a:ext>
              </a:extLst>
            </p:cNvPr>
            <p:cNvSpPr/>
            <p:nvPr/>
          </p:nvSpPr>
          <p:spPr>
            <a:xfrm>
              <a:off x="6015040" y="1931628"/>
              <a:ext cx="16061" cy="16003"/>
            </a:xfrm>
            <a:custGeom>
              <a:avLst/>
              <a:gdLst/>
              <a:ahLst/>
              <a:cxnLst/>
              <a:rect l="l" t="t" r="r" b="b"/>
              <a:pathLst>
                <a:path w="281" h="280" extrusionOk="0">
                  <a:moveTo>
                    <a:pt x="122" y="0"/>
                  </a:moveTo>
                  <a:cubicBezTo>
                    <a:pt x="59" y="0"/>
                    <a:pt x="13" y="56"/>
                    <a:pt x="13" y="126"/>
                  </a:cubicBezTo>
                  <a:cubicBezTo>
                    <a:pt x="0" y="167"/>
                    <a:pt x="27" y="207"/>
                    <a:pt x="66" y="220"/>
                  </a:cubicBezTo>
                  <a:cubicBezTo>
                    <a:pt x="66" y="233"/>
                    <a:pt x="80" y="247"/>
                    <a:pt x="80" y="247"/>
                  </a:cubicBezTo>
                  <a:cubicBezTo>
                    <a:pt x="109" y="267"/>
                    <a:pt x="132" y="279"/>
                    <a:pt x="157" y="279"/>
                  </a:cubicBezTo>
                  <a:cubicBezTo>
                    <a:pt x="167" y="279"/>
                    <a:pt x="177" y="277"/>
                    <a:pt x="187" y="274"/>
                  </a:cubicBezTo>
                  <a:cubicBezTo>
                    <a:pt x="241" y="260"/>
                    <a:pt x="280" y="220"/>
                    <a:pt x="268" y="167"/>
                  </a:cubicBezTo>
                  <a:cubicBezTo>
                    <a:pt x="268" y="113"/>
                    <a:pt x="227" y="46"/>
                    <a:pt x="187" y="19"/>
                  </a:cubicBezTo>
                  <a:cubicBezTo>
                    <a:pt x="164" y="6"/>
                    <a:pt x="142" y="0"/>
                    <a:pt x="122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688;p57">
              <a:extLst>
                <a:ext uri="{FF2B5EF4-FFF2-40B4-BE49-F238E27FC236}">
                  <a16:creationId xmlns:a16="http://schemas.microsoft.com/office/drawing/2014/main" id="{D7E79F6E-CA34-FF32-D077-C5C4B6DC8FEA}"/>
                </a:ext>
              </a:extLst>
            </p:cNvPr>
            <p:cNvSpPr/>
            <p:nvPr/>
          </p:nvSpPr>
          <p:spPr>
            <a:xfrm>
              <a:off x="6063964" y="1883046"/>
              <a:ext cx="8402" cy="6916"/>
            </a:xfrm>
            <a:custGeom>
              <a:avLst/>
              <a:gdLst/>
              <a:ahLst/>
              <a:cxnLst/>
              <a:rect l="l" t="t" r="r" b="b"/>
              <a:pathLst>
                <a:path w="147" h="121" extrusionOk="0">
                  <a:moveTo>
                    <a:pt x="80" y="0"/>
                  </a:moveTo>
                  <a:cubicBezTo>
                    <a:pt x="0" y="0"/>
                    <a:pt x="0" y="120"/>
                    <a:pt x="80" y="120"/>
                  </a:cubicBezTo>
                  <a:cubicBezTo>
                    <a:pt x="147" y="120"/>
                    <a:pt x="147" y="0"/>
                    <a:pt x="80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689;p57">
              <a:extLst>
                <a:ext uri="{FF2B5EF4-FFF2-40B4-BE49-F238E27FC236}">
                  <a16:creationId xmlns:a16="http://schemas.microsoft.com/office/drawing/2014/main" id="{596C023C-7AC8-582B-20EE-EA140D17A051}"/>
                </a:ext>
              </a:extLst>
            </p:cNvPr>
            <p:cNvSpPr/>
            <p:nvPr/>
          </p:nvSpPr>
          <p:spPr>
            <a:xfrm>
              <a:off x="6060878" y="1883046"/>
              <a:ext cx="13832" cy="12403"/>
            </a:xfrm>
            <a:custGeom>
              <a:avLst/>
              <a:gdLst/>
              <a:ahLst/>
              <a:cxnLst/>
              <a:rect l="l" t="t" r="r" b="b"/>
              <a:pathLst>
                <a:path w="242" h="217" extrusionOk="0">
                  <a:moveTo>
                    <a:pt x="174" y="0"/>
                  </a:moveTo>
                  <a:cubicBezTo>
                    <a:pt x="147" y="0"/>
                    <a:pt x="121" y="0"/>
                    <a:pt x="108" y="13"/>
                  </a:cubicBezTo>
                  <a:cubicBezTo>
                    <a:pt x="27" y="27"/>
                    <a:pt x="1" y="134"/>
                    <a:pt x="54" y="188"/>
                  </a:cubicBezTo>
                  <a:cubicBezTo>
                    <a:pt x="74" y="207"/>
                    <a:pt x="101" y="216"/>
                    <a:pt x="127" y="216"/>
                  </a:cubicBezTo>
                  <a:cubicBezTo>
                    <a:pt x="173" y="216"/>
                    <a:pt x="219" y="190"/>
                    <a:pt x="228" y="147"/>
                  </a:cubicBezTo>
                  <a:cubicBezTo>
                    <a:pt x="241" y="120"/>
                    <a:pt x="241" y="93"/>
                    <a:pt x="241" y="67"/>
                  </a:cubicBezTo>
                  <a:cubicBezTo>
                    <a:pt x="241" y="27"/>
                    <a:pt x="215" y="0"/>
                    <a:pt x="174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690;p57">
              <a:extLst>
                <a:ext uri="{FF2B5EF4-FFF2-40B4-BE49-F238E27FC236}">
                  <a16:creationId xmlns:a16="http://schemas.microsoft.com/office/drawing/2014/main" id="{E25732E9-29A5-5D4A-9055-7D7B8FAFD487}"/>
                </a:ext>
              </a:extLst>
            </p:cNvPr>
            <p:cNvSpPr/>
            <p:nvPr/>
          </p:nvSpPr>
          <p:spPr>
            <a:xfrm>
              <a:off x="6091456" y="1854011"/>
              <a:ext cx="17604" cy="12974"/>
            </a:xfrm>
            <a:custGeom>
              <a:avLst/>
              <a:gdLst/>
              <a:ahLst/>
              <a:cxnLst/>
              <a:rect l="l" t="t" r="r" b="b"/>
              <a:pathLst>
                <a:path w="308" h="227" extrusionOk="0">
                  <a:moveTo>
                    <a:pt x="147" y="0"/>
                  </a:moveTo>
                  <a:cubicBezTo>
                    <a:pt x="1" y="0"/>
                    <a:pt x="1" y="227"/>
                    <a:pt x="147" y="227"/>
                  </a:cubicBezTo>
                  <a:cubicBezTo>
                    <a:pt x="308" y="227"/>
                    <a:pt x="308" y="0"/>
                    <a:pt x="147" y="0"/>
                  </a:cubicBezTo>
                  <a:close/>
                </a:path>
              </a:pathLst>
            </a:custGeom>
            <a:solidFill>
              <a:srgbClr val="CBF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691;p57">
              <a:extLst>
                <a:ext uri="{FF2B5EF4-FFF2-40B4-BE49-F238E27FC236}">
                  <a16:creationId xmlns:a16="http://schemas.microsoft.com/office/drawing/2014/main" id="{63ADE599-3AF1-1BC1-CEF4-0F66995110A4}"/>
                </a:ext>
              </a:extLst>
            </p:cNvPr>
            <p:cNvSpPr/>
            <p:nvPr/>
          </p:nvSpPr>
          <p:spPr>
            <a:xfrm>
              <a:off x="4521122" y="2201056"/>
              <a:ext cx="22233" cy="22233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8" y="1"/>
                  </a:moveTo>
                  <a:cubicBezTo>
                    <a:pt x="81" y="1"/>
                    <a:pt x="1" y="94"/>
                    <a:pt x="1" y="201"/>
                  </a:cubicBezTo>
                  <a:cubicBezTo>
                    <a:pt x="1" y="308"/>
                    <a:pt x="81" y="388"/>
                    <a:pt x="188" y="388"/>
                  </a:cubicBezTo>
                  <a:cubicBezTo>
                    <a:pt x="295" y="388"/>
                    <a:pt x="388" y="308"/>
                    <a:pt x="388" y="201"/>
                  </a:cubicBezTo>
                  <a:cubicBezTo>
                    <a:pt x="388" y="94"/>
                    <a:pt x="295" y="1"/>
                    <a:pt x="188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692;p57">
              <a:extLst>
                <a:ext uri="{FF2B5EF4-FFF2-40B4-BE49-F238E27FC236}">
                  <a16:creationId xmlns:a16="http://schemas.microsoft.com/office/drawing/2014/main" id="{00B6ED82-857E-33A9-2F17-EC1C7C110E70}"/>
                </a:ext>
              </a:extLst>
            </p:cNvPr>
            <p:cNvSpPr/>
            <p:nvPr/>
          </p:nvSpPr>
          <p:spPr>
            <a:xfrm>
              <a:off x="4557016" y="2239293"/>
              <a:ext cx="25320" cy="23719"/>
            </a:xfrm>
            <a:custGeom>
              <a:avLst/>
              <a:gdLst/>
              <a:ahLst/>
              <a:cxnLst/>
              <a:rect l="l" t="t" r="r" b="b"/>
              <a:pathLst>
                <a:path w="443" h="415" extrusionOk="0">
                  <a:moveTo>
                    <a:pt x="122" y="1"/>
                  </a:moveTo>
                  <a:cubicBezTo>
                    <a:pt x="68" y="1"/>
                    <a:pt x="28" y="54"/>
                    <a:pt x="28" y="94"/>
                  </a:cubicBezTo>
                  <a:lnTo>
                    <a:pt x="28" y="108"/>
                  </a:lnTo>
                  <a:cubicBezTo>
                    <a:pt x="15" y="134"/>
                    <a:pt x="1" y="174"/>
                    <a:pt x="1" y="201"/>
                  </a:cubicBezTo>
                  <a:cubicBezTo>
                    <a:pt x="1" y="295"/>
                    <a:pt x="42" y="335"/>
                    <a:pt x="108" y="375"/>
                  </a:cubicBezTo>
                  <a:cubicBezTo>
                    <a:pt x="149" y="402"/>
                    <a:pt x="188" y="415"/>
                    <a:pt x="242" y="415"/>
                  </a:cubicBezTo>
                  <a:cubicBezTo>
                    <a:pt x="363" y="415"/>
                    <a:pt x="443" y="268"/>
                    <a:pt x="375" y="161"/>
                  </a:cubicBezTo>
                  <a:cubicBezTo>
                    <a:pt x="349" y="121"/>
                    <a:pt x="309" y="94"/>
                    <a:pt x="268" y="54"/>
                  </a:cubicBezTo>
                  <a:cubicBezTo>
                    <a:pt x="229" y="27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693;p57">
              <a:extLst>
                <a:ext uri="{FF2B5EF4-FFF2-40B4-BE49-F238E27FC236}">
                  <a16:creationId xmlns:a16="http://schemas.microsoft.com/office/drawing/2014/main" id="{B770DB87-8A46-3DF0-75B3-B5A1BF2C49A7}"/>
                </a:ext>
              </a:extLst>
            </p:cNvPr>
            <p:cNvSpPr/>
            <p:nvPr/>
          </p:nvSpPr>
          <p:spPr>
            <a:xfrm>
              <a:off x="4565475" y="2206429"/>
              <a:ext cx="32178" cy="26806"/>
            </a:xfrm>
            <a:custGeom>
              <a:avLst/>
              <a:gdLst/>
              <a:ahLst/>
              <a:cxnLst/>
              <a:rect l="l" t="t" r="r" b="b"/>
              <a:pathLst>
                <a:path w="563" h="469" extrusionOk="0">
                  <a:moveTo>
                    <a:pt x="174" y="0"/>
                  </a:moveTo>
                  <a:cubicBezTo>
                    <a:pt x="120" y="0"/>
                    <a:pt x="67" y="27"/>
                    <a:pt x="40" y="80"/>
                  </a:cubicBezTo>
                  <a:cubicBezTo>
                    <a:pt x="1" y="148"/>
                    <a:pt x="27" y="241"/>
                    <a:pt x="81" y="281"/>
                  </a:cubicBezTo>
                  <a:cubicBezTo>
                    <a:pt x="94" y="321"/>
                    <a:pt x="108" y="362"/>
                    <a:pt x="134" y="388"/>
                  </a:cubicBezTo>
                  <a:cubicBezTo>
                    <a:pt x="188" y="442"/>
                    <a:pt x="268" y="469"/>
                    <a:pt x="348" y="469"/>
                  </a:cubicBezTo>
                  <a:lnTo>
                    <a:pt x="415" y="469"/>
                  </a:lnTo>
                  <a:cubicBezTo>
                    <a:pt x="509" y="442"/>
                    <a:pt x="549" y="362"/>
                    <a:pt x="536" y="281"/>
                  </a:cubicBezTo>
                  <a:cubicBezTo>
                    <a:pt x="549" y="281"/>
                    <a:pt x="549" y="281"/>
                    <a:pt x="549" y="294"/>
                  </a:cubicBezTo>
                  <a:cubicBezTo>
                    <a:pt x="562" y="148"/>
                    <a:pt x="361" y="67"/>
                    <a:pt x="254" y="14"/>
                  </a:cubicBezTo>
                  <a:cubicBezTo>
                    <a:pt x="227" y="14"/>
                    <a:pt x="201" y="0"/>
                    <a:pt x="174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694;p57">
              <a:extLst>
                <a:ext uri="{FF2B5EF4-FFF2-40B4-BE49-F238E27FC236}">
                  <a16:creationId xmlns:a16="http://schemas.microsoft.com/office/drawing/2014/main" id="{059A6BDA-E012-A179-D7C7-47EB7180BC40}"/>
                </a:ext>
              </a:extLst>
            </p:cNvPr>
            <p:cNvSpPr/>
            <p:nvPr/>
          </p:nvSpPr>
          <p:spPr>
            <a:xfrm>
              <a:off x="4609827" y="2248495"/>
              <a:ext cx="23719" cy="25263"/>
            </a:xfrm>
            <a:custGeom>
              <a:avLst/>
              <a:gdLst/>
              <a:ahLst/>
              <a:cxnLst/>
              <a:rect l="l" t="t" r="r" b="b"/>
              <a:pathLst>
                <a:path w="415" h="442" extrusionOk="0">
                  <a:moveTo>
                    <a:pt x="161" y="0"/>
                  </a:moveTo>
                  <a:cubicBezTo>
                    <a:pt x="107" y="0"/>
                    <a:pt x="40" y="27"/>
                    <a:pt x="27" y="93"/>
                  </a:cubicBezTo>
                  <a:cubicBezTo>
                    <a:pt x="27" y="174"/>
                    <a:pt x="0" y="281"/>
                    <a:pt x="40" y="348"/>
                  </a:cubicBezTo>
                  <a:cubicBezTo>
                    <a:pt x="67" y="388"/>
                    <a:pt x="107" y="428"/>
                    <a:pt x="147" y="441"/>
                  </a:cubicBezTo>
                  <a:lnTo>
                    <a:pt x="188" y="441"/>
                  </a:lnTo>
                  <a:cubicBezTo>
                    <a:pt x="268" y="441"/>
                    <a:pt x="321" y="402"/>
                    <a:pt x="361" y="334"/>
                  </a:cubicBezTo>
                  <a:cubicBezTo>
                    <a:pt x="415" y="268"/>
                    <a:pt x="375" y="147"/>
                    <a:pt x="308" y="107"/>
                  </a:cubicBezTo>
                  <a:lnTo>
                    <a:pt x="308" y="93"/>
                  </a:lnTo>
                  <a:cubicBezTo>
                    <a:pt x="295" y="27"/>
                    <a:pt x="227" y="0"/>
                    <a:pt x="161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695;p57">
              <a:extLst>
                <a:ext uri="{FF2B5EF4-FFF2-40B4-BE49-F238E27FC236}">
                  <a16:creationId xmlns:a16="http://schemas.microsoft.com/office/drawing/2014/main" id="{7AB3163D-67FA-791A-CF76-49CE09757F37}"/>
                </a:ext>
              </a:extLst>
            </p:cNvPr>
            <p:cNvSpPr/>
            <p:nvPr/>
          </p:nvSpPr>
          <p:spPr>
            <a:xfrm>
              <a:off x="4663324" y="2268385"/>
              <a:ext cx="28349" cy="22176"/>
            </a:xfrm>
            <a:custGeom>
              <a:avLst/>
              <a:gdLst/>
              <a:ahLst/>
              <a:cxnLst/>
              <a:rect l="l" t="t" r="r" b="b"/>
              <a:pathLst>
                <a:path w="496" h="388" extrusionOk="0">
                  <a:moveTo>
                    <a:pt x="254" y="0"/>
                  </a:moveTo>
                  <a:cubicBezTo>
                    <a:pt x="1" y="0"/>
                    <a:pt x="1" y="387"/>
                    <a:pt x="254" y="387"/>
                  </a:cubicBezTo>
                  <a:cubicBezTo>
                    <a:pt x="495" y="387"/>
                    <a:pt x="495" y="0"/>
                    <a:pt x="254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696;p57">
              <a:extLst>
                <a:ext uri="{FF2B5EF4-FFF2-40B4-BE49-F238E27FC236}">
                  <a16:creationId xmlns:a16="http://schemas.microsoft.com/office/drawing/2014/main" id="{D5AEBEC7-8E0E-0665-DDEA-B698BF2EFF3B}"/>
                </a:ext>
              </a:extLst>
            </p:cNvPr>
            <p:cNvSpPr/>
            <p:nvPr/>
          </p:nvSpPr>
          <p:spPr>
            <a:xfrm>
              <a:off x="4627374" y="2223233"/>
              <a:ext cx="32978" cy="22233"/>
            </a:xfrm>
            <a:custGeom>
              <a:avLst/>
              <a:gdLst/>
              <a:ahLst/>
              <a:cxnLst/>
              <a:rect l="l" t="t" r="r" b="b"/>
              <a:pathLst>
                <a:path w="577" h="389" extrusionOk="0">
                  <a:moveTo>
                    <a:pt x="336" y="0"/>
                  </a:moveTo>
                  <a:cubicBezTo>
                    <a:pt x="309" y="0"/>
                    <a:pt x="295" y="14"/>
                    <a:pt x="282" y="14"/>
                  </a:cubicBezTo>
                  <a:cubicBezTo>
                    <a:pt x="229" y="27"/>
                    <a:pt x="202" y="54"/>
                    <a:pt x="175" y="94"/>
                  </a:cubicBezTo>
                  <a:lnTo>
                    <a:pt x="161" y="94"/>
                  </a:lnTo>
                  <a:cubicBezTo>
                    <a:pt x="1" y="107"/>
                    <a:pt x="14" y="335"/>
                    <a:pt x="161" y="335"/>
                  </a:cubicBezTo>
                  <a:cubicBezTo>
                    <a:pt x="175" y="348"/>
                    <a:pt x="188" y="348"/>
                    <a:pt x="202" y="348"/>
                  </a:cubicBezTo>
                  <a:lnTo>
                    <a:pt x="229" y="348"/>
                  </a:lnTo>
                  <a:cubicBezTo>
                    <a:pt x="255" y="348"/>
                    <a:pt x="282" y="362"/>
                    <a:pt x="295" y="362"/>
                  </a:cubicBezTo>
                  <a:cubicBezTo>
                    <a:pt x="322" y="375"/>
                    <a:pt x="362" y="389"/>
                    <a:pt x="389" y="389"/>
                  </a:cubicBezTo>
                  <a:lnTo>
                    <a:pt x="429" y="389"/>
                  </a:lnTo>
                  <a:cubicBezTo>
                    <a:pt x="550" y="362"/>
                    <a:pt x="576" y="228"/>
                    <a:pt x="536" y="134"/>
                  </a:cubicBezTo>
                  <a:cubicBezTo>
                    <a:pt x="496" y="54"/>
                    <a:pt x="416" y="0"/>
                    <a:pt x="336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697;p57">
              <a:extLst>
                <a:ext uri="{FF2B5EF4-FFF2-40B4-BE49-F238E27FC236}">
                  <a16:creationId xmlns:a16="http://schemas.microsoft.com/office/drawing/2014/main" id="{33817249-D2B9-3037-AB5D-E92BC5EEF5DB}"/>
                </a:ext>
              </a:extLst>
            </p:cNvPr>
            <p:cNvSpPr/>
            <p:nvPr/>
          </p:nvSpPr>
          <p:spPr>
            <a:xfrm>
              <a:off x="4682414" y="2237007"/>
              <a:ext cx="19947" cy="15318"/>
            </a:xfrm>
            <a:custGeom>
              <a:avLst/>
              <a:gdLst/>
              <a:ahLst/>
              <a:cxnLst/>
              <a:rect l="l" t="t" r="r" b="b"/>
              <a:pathLst>
                <a:path w="349" h="268" extrusionOk="0">
                  <a:moveTo>
                    <a:pt x="175" y="0"/>
                  </a:moveTo>
                  <a:cubicBezTo>
                    <a:pt x="1" y="0"/>
                    <a:pt x="1" y="268"/>
                    <a:pt x="175" y="268"/>
                  </a:cubicBezTo>
                  <a:cubicBezTo>
                    <a:pt x="348" y="268"/>
                    <a:pt x="348" y="0"/>
                    <a:pt x="175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698;p57">
              <a:extLst>
                <a:ext uri="{FF2B5EF4-FFF2-40B4-BE49-F238E27FC236}">
                  <a16:creationId xmlns:a16="http://schemas.microsoft.com/office/drawing/2014/main" id="{0EC70E6F-0D94-1E39-C726-CF55FFD14340}"/>
                </a:ext>
              </a:extLst>
            </p:cNvPr>
            <p:cNvSpPr/>
            <p:nvPr/>
          </p:nvSpPr>
          <p:spPr>
            <a:xfrm>
              <a:off x="4713792" y="2274501"/>
              <a:ext cx="29092" cy="24519"/>
            </a:xfrm>
            <a:custGeom>
              <a:avLst/>
              <a:gdLst/>
              <a:ahLst/>
              <a:cxnLst/>
              <a:rect l="l" t="t" r="r" b="b"/>
              <a:pathLst>
                <a:path w="509" h="429" extrusionOk="0">
                  <a:moveTo>
                    <a:pt x="335" y="0"/>
                  </a:moveTo>
                  <a:cubicBezTo>
                    <a:pt x="322" y="0"/>
                    <a:pt x="295" y="13"/>
                    <a:pt x="281" y="13"/>
                  </a:cubicBezTo>
                  <a:lnTo>
                    <a:pt x="161" y="13"/>
                  </a:lnTo>
                  <a:cubicBezTo>
                    <a:pt x="67" y="27"/>
                    <a:pt x="1" y="120"/>
                    <a:pt x="1" y="214"/>
                  </a:cubicBezTo>
                  <a:cubicBezTo>
                    <a:pt x="1" y="321"/>
                    <a:pt x="94" y="387"/>
                    <a:pt x="174" y="414"/>
                  </a:cubicBezTo>
                  <a:cubicBezTo>
                    <a:pt x="201" y="414"/>
                    <a:pt x="215" y="428"/>
                    <a:pt x="227" y="428"/>
                  </a:cubicBezTo>
                  <a:cubicBezTo>
                    <a:pt x="281" y="428"/>
                    <a:pt x="335" y="387"/>
                    <a:pt x="361" y="348"/>
                  </a:cubicBezTo>
                  <a:cubicBezTo>
                    <a:pt x="442" y="334"/>
                    <a:pt x="509" y="280"/>
                    <a:pt x="509" y="187"/>
                  </a:cubicBezTo>
                  <a:lnTo>
                    <a:pt x="509" y="173"/>
                  </a:lnTo>
                  <a:cubicBezTo>
                    <a:pt x="495" y="80"/>
                    <a:pt x="429" y="0"/>
                    <a:pt x="335" y="0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699;p57">
              <a:extLst>
                <a:ext uri="{FF2B5EF4-FFF2-40B4-BE49-F238E27FC236}">
                  <a16:creationId xmlns:a16="http://schemas.microsoft.com/office/drawing/2014/main" id="{9E69533E-155C-E33B-30D1-04C226F277D5}"/>
                </a:ext>
              </a:extLst>
            </p:cNvPr>
            <p:cNvSpPr/>
            <p:nvPr/>
          </p:nvSpPr>
          <p:spPr>
            <a:xfrm>
              <a:off x="4765803" y="2293533"/>
              <a:ext cx="16061" cy="12288"/>
            </a:xfrm>
            <a:custGeom>
              <a:avLst/>
              <a:gdLst/>
              <a:ahLst/>
              <a:cxnLst/>
              <a:rect l="l" t="t" r="r" b="b"/>
              <a:pathLst>
                <a:path w="281" h="215" extrusionOk="0">
                  <a:moveTo>
                    <a:pt x="134" y="1"/>
                  </a:moveTo>
                  <a:cubicBezTo>
                    <a:pt x="0" y="1"/>
                    <a:pt x="0" y="215"/>
                    <a:pt x="134" y="215"/>
                  </a:cubicBezTo>
                  <a:cubicBezTo>
                    <a:pt x="281" y="215"/>
                    <a:pt x="281" y="1"/>
                    <a:pt x="134" y="1"/>
                  </a:cubicBezTo>
                  <a:close/>
                </a:path>
              </a:pathLst>
            </a:custGeom>
            <a:solidFill>
              <a:srgbClr val="77AF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4408;p64">
            <a:extLst>
              <a:ext uri="{FF2B5EF4-FFF2-40B4-BE49-F238E27FC236}">
                <a16:creationId xmlns:a16="http://schemas.microsoft.com/office/drawing/2014/main" id="{5085C5A9-06DC-C67F-3522-4EB1650C16F3}"/>
              </a:ext>
            </a:extLst>
          </p:cNvPr>
          <p:cNvGrpSpPr/>
          <p:nvPr/>
        </p:nvGrpSpPr>
        <p:grpSpPr>
          <a:xfrm>
            <a:off x="7712026" y="2571749"/>
            <a:ext cx="1431974" cy="2621815"/>
            <a:chOff x="6839006" y="1605552"/>
            <a:chExt cx="1584994" cy="2995336"/>
          </a:xfrm>
        </p:grpSpPr>
        <p:sp>
          <p:nvSpPr>
            <p:cNvPr id="287" name="Google Shape;4409;p64">
              <a:extLst>
                <a:ext uri="{FF2B5EF4-FFF2-40B4-BE49-F238E27FC236}">
                  <a16:creationId xmlns:a16="http://schemas.microsoft.com/office/drawing/2014/main" id="{06A52BCA-411C-BEE1-B7E4-AE6F065897A2}"/>
                </a:ext>
              </a:extLst>
            </p:cNvPr>
            <p:cNvSpPr/>
            <p:nvPr/>
          </p:nvSpPr>
          <p:spPr>
            <a:xfrm flipH="1">
              <a:off x="7544012" y="2248760"/>
              <a:ext cx="819521" cy="808059"/>
            </a:xfrm>
            <a:custGeom>
              <a:avLst/>
              <a:gdLst/>
              <a:ahLst/>
              <a:cxnLst/>
              <a:rect l="l" t="t" r="r" b="b"/>
              <a:pathLst>
                <a:path w="13404" h="13216" extrusionOk="0">
                  <a:moveTo>
                    <a:pt x="11651" y="1"/>
                  </a:moveTo>
                  <a:cubicBezTo>
                    <a:pt x="11106" y="1"/>
                    <a:pt x="10892" y="898"/>
                    <a:pt x="10207" y="1445"/>
                  </a:cubicBezTo>
                  <a:cubicBezTo>
                    <a:pt x="9350" y="2126"/>
                    <a:pt x="9204" y="1752"/>
                    <a:pt x="8053" y="2233"/>
                  </a:cubicBezTo>
                  <a:cubicBezTo>
                    <a:pt x="6903" y="2729"/>
                    <a:pt x="6648" y="4227"/>
                    <a:pt x="5766" y="4775"/>
                  </a:cubicBezTo>
                  <a:cubicBezTo>
                    <a:pt x="4897" y="5310"/>
                    <a:pt x="4094" y="4601"/>
                    <a:pt x="2047" y="6273"/>
                  </a:cubicBezTo>
                  <a:cubicBezTo>
                    <a:pt x="1" y="7932"/>
                    <a:pt x="362" y="13216"/>
                    <a:pt x="362" y="13216"/>
                  </a:cubicBezTo>
                  <a:cubicBezTo>
                    <a:pt x="362" y="13216"/>
                    <a:pt x="2154" y="10955"/>
                    <a:pt x="3358" y="10286"/>
                  </a:cubicBezTo>
                  <a:cubicBezTo>
                    <a:pt x="4562" y="9604"/>
                    <a:pt x="5619" y="9885"/>
                    <a:pt x="7183" y="9524"/>
                  </a:cubicBezTo>
                  <a:cubicBezTo>
                    <a:pt x="8735" y="9149"/>
                    <a:pt x="9364" y="8012"/>
                    <a:pt x="9698" y="6849"/>
                  </a:cubicBezTo>
                  <a:cubicBezTo>
                    <a:pt x="10033" y="5684"/>
                    <a:pt x="10608" y="5470"/>
                    <a:pt x="11999" y="4240"/>
                  </a:cubicBezTo>
                  <a:cubicBezTo>
                    <a:pt x="13404" y="3023"/>
                    <a:pt x="13083" y="842"/>
                    <a:pt x="12133" y="187"/>
                  </a:cubicBezTo>
                  <a:cubicBezTo>
                    <a:pt x="11943" y="56"/>
                    <a:pt x="11787" y="1"/>
                    <a:pt x="11651" y="1"/>
                  </a:cubicBezTo>
                  <a:close/>
                </a:path>
              </a:pathLst>
            </a:custGeom>
            <a:solidFill>
              <a:srgbClr val="00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410;p64">
              <a:extLst>
                <a:ext uri="{FF2B5EF4-FFF2-40B4-BE49-F238E27FC236}">
                  <a16:creationId xmlns:a16="http://schemas.microsoft.com/office/drawing/2014/main" id="{4B146B20-9A4C-2BCF-DB42-4C039FAD4FBB}"/>
                </a:ext>
              </a:extLst>
            </p:cNvPr>
            <p:cNvSpPr/>
            <p:nvPr/>
          </p:nvSpPr>
          <p:spPr>
            <a:xfrm flipH="1">
              <a:off x="7639696" y="2336192"/>
              <a:ext cx="706656" cy="725028"/>
            </a:xfrm>
            <a:custGeom>
              <a:avLst/>
              <a:gdLst/>
              <a:ahLst/>
              <a:cxnLst/>
              <a:rect l="l" t="t" r="r" b="b"/>
              <a:pathLst>
                <a:path w="11558" h="11858" extrusionOk="0">
                  <a:moveTo>
                    <a:pt x="11504" y="1"/>
                  </a:moveTo>
                  <a:cubicBezTo>
                    <a:pt x="11464" y="1"/>
                    <a:pt x="11424" y="28"/>
                    <a:pt x="11411" y="68"/>
                  </a:cubicBezTo>
                  <a:cubicBezTo>
                    <a:pt x="11411" y="68"/>
                    <a:pt x="11411" y="81"/>
                    <a:pt x="11397" y="108"/>
                  </a:cubicBezTo>
                  <a:cubicBezTo>
                    <a:pt x="11397" y="148"/>
                    <a:pt x="11384" y="188"/>
                    <a:pt x="11370" y="255"/>
                  </a:cubicBezTo>
                  <a:cubicBezTo>
                    <a:pt x="11331" y="362"/>
                    <a:pt x="11277" y="536"/>
                    <a:pt x="11183" y="750"/>
                  </a:cubicBezTo>
                  <a:cubicBezTo>
                    <a:pt x="11090" y="964"/>
                    <a:pt x="10942" y="1205"/>
                    <a:pt x="10728" y="1419"/>
                  </a:cubicBezTo>
                  <a:cubicBezTo>
                    <a:pt x="10621" y="1526"/>
                    <a:pt x="10487" y="1633"/>
                    <a:pt x="10341" y="1713"/>
                  </a:cubicBezTo>
                  <a:cubicBezTo>
                    <a:pt x="10300" y="1740"/>
                    <a:pt x="10260" y="1766"/>
                    <a:pt x="10220" y="1780"/>
                  </a:cubicBezTo>
                  <a:cubicBezTo>
                    <a:pt x="10180" y="1793"/>
                    <a:pt x="10140" y="1820"/>
                    <a:pt x="10086" y="1834"/>
                  </a:cubicBezTo>
                  <a:cubicBezTo>
                    <a:pt x="10006" y="1873"/>
                    <a:pt x="9913" y="1914"/>
                    <a:pt x="9819" y="1941"/>
                  </a:cubicBezTo>
                  <a:cubicBezTo>
                    <a:pt x="9444" y="2087"/>
                    <a:pt x="9030" y="2208"/>
                    <a:pt x="8575" y="2382"/>
                  </a:cubicBezTo>
                  <a:cubicBezTo>
                    <a:pt x="8361" y="2476"/>
                    <a:pt x="8133" y="2583"/>
                    <a:pt x="7919" y="2743"/>
                  </a:cubicBezTo>
                  <a:cubicBezTo>
                    <a:pt x="7866" y="2783"/>
                    <a:pt x="7799" y="2824"/>
                    <a:pt x="7759" y="2877"/>
                  </a:cubicBezTo>
                  <a:lnTo>
                    <a:pt x="7692" y="2944"/>
                  </a:lnTo>
                  <a:cubicBezTo>
                    <a:pt x="7665" y="2970"/>
                    <a:pt x="7639" y="3011"/>
                    <a:pt x="7625" y="3038"/>
                  </a:cubicBezTo>
                  <a:cubicBezTo>
                    <a:pt x="7598" y="3064"/>
                    <a:pt x="7585" y="3091"/>
                    <a:pt x="7558" y="3131"/>
                  </a:cubicBezTo>
                  <a:lnTo>
                    <a:pt x="7505" y="3211"/>
                  </a:lnTo>
                  <a:cubicBezTo>
                    <a:pt x="7478" y="3265"/>
                    <a:pt x="7451" y="3318"/>
                    <a:pt x="7411" y="3385"/>
                  </a:cubicBezTo>
                  <a:cubicBezTo>
                    <a:pt x="7184" y="3853"/>
                    <a:pt x="7104" y="4375"/>
                    <a:pt x="6822" y="4803"/>
                  </a:cubicBezTo>
                  <a:cubicBezTo>
                    <a:pt x="6688" y="5017"/>
                    <a:pt x="6515" y="5205"/>
                    <a:pt x="6328" y="5365"/>
                  </a:cubicBezTo>
                  <a:cubicBezTo>
                    <a:pt x="6274" y="5392"/>
                    <a:pt x="6221" y="5445"/>
                    <a:pt x="6167" y="5472"/>
                  </a:cubicBezTo>
                  <a:lnTo>
                    <a:pt x="6007" y="5579"/>
                  </a:lnTo>
                  <a:lnTo>
                    <a:pt x="5832" y="5672"/>
                  </a:lnTo>
                  <a:cubicBezTo>
                    <a:pt x="5779" y="5699"/>
                    <a:pt x="5713" y="5726"/>
                    <a:pt x="5659" y="5766"/>
                  </a:cubicBezTo>
                  <a:cubicBezTo>
                    <a:pt x="5177" y="5993"/>
                    <a:pt x="4655" y="6168"/>
                    <a:pt x="4120" y="6261"/>
                  </a:cubicBezTo>
                  <a:cubicBezTo>
                    <a:pt x="3867" y="6328"/>
                    <a:pt x="3612" y="6421"/>
                    <a:pt x="3371" y="6555"/>
                  </a:cubicBezTo>
                  <a:cubicBezTo>
                    <a:pt x="3251" y="6609"/>
                    <a:pt x="3130" y="6676"/>
                    <a:pt x="3011" y="6742"/>
                  </a:cubicBezTo>
                  <a:cubicBezTo>
                    <a:pt x="2957" y="6783"/>
                    <a:pt x="2904" y="6810"/>
                    <a:pt x="2850" y="6849"/>
                  </a:cubicBezTo>
                  <a:cubicBezTo>
                    <a:pt x="2783" y="6890"/>
                    <a:pt x="2729" y="6917"/>
                    <a:pt x="2676" y="6970"/>
                  </a:cubicBezTo>
                  <a:cubicBezTo>
                    <a:pt x="2622" y="7010"/>
                    <a:pt x="2569" y="7051"/>
                    <a:pt x="2515" y="7077"/>
                  </a:cubicBezTo>
                  <a:cubicBezTo>
                    <a:pt x="2475" y="7131"/>
                    <a:pt x="2422" y="7170"/>
                    <a:pt x="2368" y="7211"/>
                  </a:cubicBezTo>
                  <a:cubicBezTo>
                    <a:pt x="2274" y="7291"/>
                    <a:pt x="2194" y="7398"/>
                    <a:pt x="2101" y="7491"/>
                  </a:cubicBezTo>
                  <a:lnTo>
                    <a:pt x="2060" y="7518"/>
                  </a:lnTo>
                  <a:cubicBezTo>
                    <a:pt x="2047" y="7545"/>
                    <a:pt x="2047" y="7545"/>
                    <a:pt x="2034" y="7559"/>
                  </a:cubicBezTo>
                  <a:lnTo>
                    <a:pt x="1980" y="7625"/>
                  </a:lnTo>
                  <a:cubicBezTo>
                    <a:pt x="1940" y="7679"/>
                    <a:pt x="1900" y="7719"/>
                    <a:pt x="1860" y="7773"/>
                  </a:cubicBezTo>
                  <a:cubicBezTo>
                    <a:pt x="1780" y="7853"/>
                    <a:pt x="1712" y="7960"/>
                    <a:pt x="1646" y="8053"/>
                  </a:cubicBezTo>
                  <a:cubicBezTo>
                    <a:pt x="1365" y="8442"/>
                    <a:pt x="1084" y="8802"/>
                    <a:pt x="897" y="9177"/>
                  </a:cubicBezTo>
                  <a:cubicBezTo>
                    <a:pt x="535" y="9913"/>
                    <a:pt x="309" y="10568"/>
                    <a:pt x="188" y="11037"/>
                  </a:cubicBezTo>
                  <a:cubicBezTo>
                    <a:pt x="121" y="11264"/>
                    <a:pt x="68" y="11451"/>
                    <a:pt x="41" y="11572"/>
                  </a:cubicBezTo>
                  <a:lnTo>
                    <a:pt x="0" y="11772"/>
                  </a:lnTo>
                  <a:cubicBezTo>
                    <a:pt x="0" y="11799"/>
                    <a:pt x="14" y="11839"/>
                    <a:pt x="54" y="11852"/>
                  </a:cubicBezTo>
                  <a:cubicBezTo>
                    <a:pt x="64" y="11856"/>
                    <a:pt x="74" y="11857"/>
                    <a:pt x="84" y="11857"/>
                  </a:cubicBezTo>
                  <a:cubicBezTo>
                    <a:pt x="113" y="11857"/>
                    <a:pt x="138" y="11842"/>
                    <a:pt x="148" y="11813"/>
                  </a:cubicBezTo>
                  <a:cubicBezTo>
                    <a:pt x="148" y="11813"/>
                    <a:pt x="175" y="11745"/>
                    <a:pt x="214" y="11625"/>
                  </a:cubicBezTo>
                  <a:cubicBezTo>
                    <a:pt x="268" y="11504"/>
                    <a:pt x="335" y="11331"/>
                    <a:pt x="416" y="11117"/>
                  </a:cubicBezTo>
                  <a:cubicBezTo>
                    <a:pt x="509" y="10903"/>
                    <a:pt x="616" y="10635"/>
                    <a:pt x="749" y="10327"/>
                  </a:cubicBezTo>
                  <a:cubicBezTo>
                    <a:pt x="883" y="10033"/>
                    <a:pt x="1044" y="9699"/>
                    <a:pt x="1231" y="9351"/>
                  </a:cubicBezTo>
                  <a:cubicBezTo>
                    <a:pt x="1418" y="8990"/>
                    <a:pt x="1579" y="8588"/>
                    <a:pt x="1846" y="8214"/>
                  </a:cubicBezTo>
                  <a:cubicBezTo>
                    <a:pt x="1914" y="8121"/>
                    <a:pt x="1980" y="8027"/>
                    <a:pt x="2060" y="7933"/>
                  </a:cubicBezTo>
                  <a:cubicBezTo>
                    <a:pt x="2101" y="7893"/>
                    <a:pt x="2128" y="7839"/>
                    <a:pt x="2167" y="7800"/>
                  </a:cubicBezTo>
                  <a:lnTo>
                    <a:pt x="2235" y="7719"/>
                  </a:lnTo>
                  <a:cubicBezTo>
                    <a:pt x="2248" y="7719"/>
                    <a:pt x="2261" y="7693"/>
                    <a:pt x="2261" y="7693"/>
                  </a:cubicBezTo>
                  <a:lnTo>
                    <a:pt x="2288" y="7666"/>
                  </a:lnTo>
                  <a:cubicBezTo>
                    <a:pt x="2381" y="7586"/>
                    <a:pt x="2462" y="7491"/>
                    <a:pt x="2556" y="7425"/>
                  </a:cubicBezTo>
                  <a:cubicBezTo>
                    <a:pt x="2609" y="7384"/>
                    <a:pt x="2649" y="7345"/>
                    <a:pt x="2702" y="7318"/>
                  </a:cubicBezTo>
                  <a:cubicBezTo>
                    <a:pt x="2743" y="7277"/>
                    <a:pt x="2796" y="7238"/>
                    <a:pt x="2850" y="7211"/>
                  </a:cubicBezTo>
                  <a:cubicBezTo>
                    <a:pt x="2904" y="7170"/>
                    <a:pt x="2957" y="7144"/>
                    <a:pt x="3011" y="7117"/>
                  </a:cubicBezTo>
                  <a:cubicBezTo>
                    <a:pt x="3064" y="7077"/>
                    <a:pt x="3118" y="7051"/>
                    <a:pt x="3171" y="7024"/>
                  </a:cubicBezTo>
                  <a:cubicBezTo>
                    <a:pt x="3278" y="6970"/>
                    <a:pt x="3398" y="6903"/>
                    <a:pt x="3505" y="6863"/>
                  </a:cubicBezTo>
                  <a:cubicBezTo>
                    <a:pt x="3746" y="6756"/>
                    <a:pt x="3986" y="6676"/>
                    <a:pt x="4227" y="6569"/>
                  </a:cubicBezTo>
                  <a:cubicBezTo>
                    <a:pt x="4348" y="6516"/>
                    <a:pt x="4468" y="6448"/>
                    <a:pt x="4602" y="6395"/>
                  </a:cubicBezTo>
                  <a:cubicBezTo>
                    <a:pt x="4723" y="6355"/>
                    <a:pt x="4856" y="6302"/>
                    <a:pt x="4976" y="6261"/>
                  </a:cubicBezTo>
                  <a:cubicBezTo>
                    <a:pt x="5244" y="6181"/>
                    <a:pt x="5499" y="6114"/>
                    <a:pt x="5766" y="6007"/>
                  </a:cubicBezTo>
                  <a:lnTo>
                    <a:pt x="5966" y="5927"/>
                  </a:lnTo>
                  <a:lnTo>
                    <a:pt x="6153" y="5847"/>
                  </a:lnTo>
                  <a:cubicBezTo>
                    <a:pt x="6287" y="5766"/>
                    <a:pt x="6394" y="5699"/>
                    <a:pt x="6515" y="5606"/>
                  </a:cubicBezTo>
                  <a:cubicBezTo>
                    <a:pt x="6742" y="5432"/>
                    <a:pt x="6943" y="5218"/>
                    <a:pt x="7104" y="4991"/>
                  </a:cubicBezTo>
                  <a:cubicBezTo>
                    <a:pt x="7411" y="4509"/>
                    <a:pt x="7625" y="4001"/>
                    <a:pt x="7772" y="3532"/>
                  </a:cubicBezTo>
                  <a:cubicBezTo>
                    <a:pt x="7785" y="3479"/>
                    <a:pt x="7812" y="3425"/>
                    <a:pt x="7826" y="3359"/>
                  </a:cubicBezTo>
                  <a:lnTo>
                    <a:pt x="7866" y="3265"/>
                  </a:lnTo>
                  <a:cubicBezTo>
                    <a:pt x="7866" y="3252"/>
                    <a:pt x="7879" y="3225"/>
                    <a:pt x="7892" y="3198"/>
                  </a:cubicBezTo>
                  <a:lnTo>
                    <a:pt x="7933" y="3118"/>
                  </a:lnTo>
                  <a:lnTo>
                    <a:pt x="7973" y="3051"/>
                  </a:lnTo>
                  <a:cubicBezTo>
                    <a:pt x="7999" y="3011"/>
                    <a:pt x="8040" y="2970"/>
                    <a:pt x="8080" y="2931"/>
                  </a:cubicBezTo>
                  <a:cubicBezTo>
                    <a:pt x="8227" y="2756"/>
                    <a:pt x="8441" y="2663"/>
                    <a:pt x="8655" y="2569"/>
                  </a:cubicBezTo>
                  <a:cubicBezTo>
                    <a:pt x="8869" y="2489"/>
                    <a:pt x="9083" y="2422"/>
                    <a:pt x="9297" y="2369"/>
                  </a:cubicBezTo>
                  <a:cubicBezTo>
                    <a:pt x="9511" y="2301"/>
                    <a:pt x="9712" y="2248"/>
                    <a:pt x="9913" y="2182"/>
                  </a:cubicBezTo>
                  <a:cubicBezTo>
                    <a:pt x="10006" y="2155"/>
                    <a:pt x="10100" y="2114"/>
                    <a:pt x="10193" y="2075"/>
                  </a:cubicBezTo>
                  <a:cubicBezTo>
                    <a:pt x="10247" y="2048"/>
                    <a:pt x="10287" y="2034"/>
                    <a:pt x="10327" y="2021"/>
                  </a:cubicBezTo>
                  <a:cubicBezTo>
                    <a:pt x="10380" y="1994"/>
                    <a:pt x="10421" y="1968"/>
                    <a:pt x="10461" y="1941"/>
                  </a:cubicBezTo>
                  <a:cubicBezTo>
                    <a:pt x="10555" y="1900"/>
                    <a:pt x="10635" y="1847"/>
                    <a:pt x="10715" y="1793"/>
                  </a:cubicBezTo>
                  <a:lnTo>
                    <a:pt x="10808" y="1700"/>
                  </a:lnTo>
                  <a:cubicBezTo>
                    <a:pt x="10849" y="1659"/>
                    <a:pt x="10889" y="1633"/>
                    <a:pt x="10915" y="1606"/>
                  </a:cubicBezTo>
                  <a:cubicBezTo>
                    <a:pt x="11156" y="1338"/>
                    <a:pt x="11290" y="1071"/>
                    <a:pt x="11384" y="830"/>
                  </a:cubicBezTo>
                  <a:cubicBezTo>
                    <a:pt x="11464" y="603"/>
                    <a:pt x="11504" y="416"/>
                    <a:pt x="11531" y="282"/>
                  </a:cubicBezTo>
                  <a:cubicBezTo>
                    <a:pt x="11545" y="229"/>
                    <a:pt x="11557" y="175"/>
                    <a:pt x="11557" y="135"/>
                  </a:cubicBezTo>
                  <a:lnTo>
                    <a:pt x="11557" y="81"/>
                  </a:lnTo>
                  <a:cubicBezTo>
                    <a:pt x="11557" y="54"/>
                    <a:pt x="11545" y="15"/>
                    <a:pt x="11504" y="1"/>
                  </a:cubicBezTo>
                  <a:close/>
                </a:path>
              </a:pathLst>
            </a:custGeom>
            <a:solidFill>
              <a:srgbClr val="004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411;p64">
              <a:extLst>
                <a:ext uri="{FF2B5EF4-FFF2-40B4-BE49-F238E27FC236}">
                  <a16:creationId xmlns:a16="http://schemas.microsoft.com/office/drawing/2014/main" id="{A033CEFE-2526-7E44-FDD4-B52857281195}"/>
                </a:ext>
              </a:extLst>
            </p:cNvPr>
            <p:cNvSpPr/>
            <p:nvPr/>
          </p:nvSpPr>
          <p:spPr>
            <a:xfrm flipH="1">
              <a:off x="7790162" y="1605552"/>
              <a:ext cx="628152" cy="946486"/>
            </a:xfrm>
            <a:custGeom>
              <a:avLst/>
              <a:gdLst/>
              <a:ahLst/>
              <a:cxnLst/>
              <a:rect l="l" t="t" r="r" b="b"/>
              <a:pathLst>
                <a:path w="10274" h="15480" extrusionOk="0">
                  <a:moveTo>
                    <a:pt x="9222" y="0"/>
                  </a:moveTo>
                  <a:cubicBezTo>
                    <a:pt x="9091" y="0"/>
                    <a:pt x="8957" y="25"/>
                    <a:pt x="8829" y="73"/>
                  </a:cubicBezTo>
                  <a:cubicBezTo>
                    <a:pt x="8334" y="260"/>
                    <a:pt x="6408" y="1424"/>
                    <a:pt x="5766" y="4246"/>
                  </a:cubicBezTo>
                  <a:cubicBezTo>
                    <a:pt x="5124" y="7055"/>
                    <a:pt x="4562" y="7296"/>
                    <a:pt x="4054" y="7617"/>
                  </a:cubicBezTo>
                  <a:cubicBezTo>
                    <a:pt x="3545" y="7938"/>
                    <a:pt x="2194" y="8032"/>
                    <a:pt x="1552" y="10707"/>
                  </a:cubicBezTo>
                  <a:cubicBezTo>
                    <a:pt x="910" y="13383"/>
                    <a:pt x="0" y="15041"/>
                    <a:pt x="14" y="15202"/>
                  </a:cubicBezTo>
                  <a:cubicBezTo>
                    <a:pt x="22" y="15387"/>
                    <a:pt x="172" y="15480"/>
                    <a:pt x="416" y="15480"/>
                  </a:cubicBezTo>
                  <a:cubicBezTo>
                    <a:pt x="985" y="15480"/>
                    <a:pt x="2067" y="14977"/>
                    <a:pt x="3077" y="13957"/>
                  </a:cubicBezTo>
                  <a:cubicBezTo>
                    <a:pt x="3772" y="13262"/>
                    <a:pt x="4027" y="11362"/>
                    <a:pt x="4735" y="11082"/>
                  </a:cubicBezTo>
                  <a:cubicBezTo>
                    <a:pt x="5445" y="10788"/>
                    <a:pt x="7732" y="10506"/>
                    <a:pt x="7933" y="8553"/>
                  </a:cubicBezTo>
                  <a:cubicBezTo>
                    <a:pt x="8133" y="6614"/>
                    <a:pt x="7665" y="5557"/>
                    <a:pt x="8388" y="4661"/>
                  </a:cubicBezTo>
                  <a:cubicBezTo>
                    <a:pt x="9123" y="3764"/>
                    <a:pt x="10273" y="1397"/>
                    <a:pt x="10100" y="729"/>
                  </a:cubicBezTo>
                  <a:cubicBezTo>
                    <a:pt x="9970" y="219"/>
                    <a:pt x="9608" y="0"/>
                    <a:pt x="9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412;p64">
              <a:extLst>
                <a:ext uri="{FF2B5EF4-FFF2-40B4-BE49-F238E27FC236}">
                  <a16:creationId xmlns:a16="http://schemas.microsoft.com/office/drawing/2014/main" id="{1A9F0D32-0E7B-C446-377B-A69A9146044E}"/>
                </a:ext>
              </a:extLst>
            </p:cNvPr>
            <p:cNvSpPr/>
            <p:nvPr/>
          </p:nvSpPr>
          <p:spPr>
            <a:xfrm flipH="1">
              <a:off x="7831859" y="1655566"/>
              <a:ext cx="592141" cy="885343"/>
            </a:xfrm>
            <a:custGeom>
              <a:avLst/>
              <a:gdLst/>
              <a:ahLst/>
              <a:cxnLst/>
              <a:rect l="l" t="t" r="r" b="b"/>
              <a:pathLst>
                <a:path w="9685" h="14480" extrusionOk="0">
                  <a:moveTo>
                    <a:pt x="9564" y="0"/>
                  </a:moveTo>
                  <a:cubicBezTo>
                    <a:pt x="9555" y="0"/>
                    <a:pt x="9546" y="2"/>
                    <a:pt x="9537" y="4"/>
                  </a:cubicBezTo>
                  <a:cubicBezTo>
                    <a:pt x="9537" y="4"/>
                    <a:pt x="9524" y="18"/>
                    <a:pt x="9497" y="30"/>
                  </a:cubicBezTo>
                  <a:cubicBezTo>
                    <a:pt x="9457" y="44"/>
                    <a:pt x="9417" y="57"/>
                    <a:pt x="9350" y="84"/>
                  </a:cubicBezTo>
                  <a:cubicBezTo>
                    <a:pt x="9230" y="151"/>
                    <a:pt x="9055" y="244"/>
                    <a:pt x="8841" y="378"/>
                  </a:cubicBezTo>
                  <a:cubicBezTo>
                    <a:pt x="8641" y="526"/>
                    <a:pt x="8400" y="726"/>
                    <a:pt x="8160" y="981"/>
                  </a:cubicBezTo>
                  <a:cubicBezTo>
                    <a:pt x="7919" y="1234"/>
                    <a:pt x="7678" y="1555"/>
                    <a:pt x="7477" y="1944"/>
                  </a:cubicBezTo>
                  <a:cubicBezTo>
                    <a:pt x="7437" y="2037"/>
                    <a:pt x="7384" y="2131"/>
                    <a:pt x="7343" y="2238"/>
                  </a:cubicBezTo>
                  <a:cubicBezTo>
                    <a:pt x="7290" y="2331"/>
                    <a:pt x="7250" y="2438"/>
                    <a:pt x="7209" y="2559"/>
                  </a:cubicBezTo>
                  <a:cubicBezTo>
                    <a:pt x="7170" y="2666"/>
                    <a:pt x="7129" y="2773"/>
                    <a:pt x="7102" y="2893"/>
                  </a:cubicBezTo>
                  <a:cubicBezTo>
                    <a:pt x="7076" y="3000"/>
                    <a:pt x="7036" y="3121"/>
                    <a:pt x="6995" y="3241"/>
                  </a:cubicBezTo>
                  <a:cubicBezTo>
                    <a:pt x="6942" y="3469"/>
                    <a:pt x="6876" y="3709"/>
                    <a:pt x="6808" y="3950"/>
                  </a:cubicBezTo>
                  <a:cubicBezTo>
                    <a:pt x="6728" y="4204"/>
                    <a:pt x="6648" y="4445"/>
                    <a:pt x="6581" y="4699"/>
                  </a:cubicBezTo>
                  <a:cubicBezTo>
                    <a:pt x="6514" y="4967"/>
                    <a:pt x="6487" y="5234"/>
                    <a:pt x="6460" y="5502"/>
                  </a:cubicBezTo>
                  <a:cubicBezTo>
                    <a:pt x="6447" y="5756"/>
                    <a:pt x="6421" y="6023"/>
                    <a:pt x="6353" y="6278"/>
                  </a:cubicBezTo>
                  <a:cubicBezTo>
                    <a:pt x="6300" y="6518"/>
                    <a:pt x="6193" y="6759"/>
                    <a:pt x="6046" y="6959"/>
                  </a:cubicBezTo>
                  <a:cubicBezTo>
                    <a:pt x="5966" y="7054"/>
                    <a:pt x="5886" y="7147"/>
                    <a:pt x="5792" y="7241"/>
                  </a:cubicBezTo>
                  <a:lnTo>
                    <a:pt x="5725" y="7307"/>
                  </a:lnTo>
                  <a:cubicBezTo>
                    <a:pt x="5698" y="7321"/>
                    <a:pt x="5672" y="7348"/>
                    <a:pt x="5645" y="7375"/>
                  </a:cubicBezTo>
                  <a:lnTo>
                    <a:pt x="5497" y="7508"/>
                  </a:lnTo>
                  <a:cubicBezTo>
                    <a:pt x="5390" y="7601"/>
                    <a:pt x="5283" y="7682"/>
                    <a:pt x="5176" y="7776"/>
                  </a:cubicBezTo>
                  <a:cubicBezTo>
                    <a:pt x="5069" y="7856"/>
                    <a:pt x="4949" y="7936"/>
                    <a:pt x="4842" y="8017"/>
                  </a:cubicBezTo>
                  <a:cubicBezTo>
                    <a:pt x="4721" y="8097"/>
                    <a:pt x="4614" y="8177"/>
                    <a:pt x="4495" y="8243"/>
                  </a:cubicBezTo>
                  <a:cubicBezTo>
                    <a:pt x="4374" y="8311"/>
                    <a:pt x="4240" y="8377"/>
                    <a:pt x="4120" y="8458"/>
                  </a:cubicBezTo>
                  <a:cubicBezTo>
                    <a:pt x="3879" y="8591"/>
                    <a:pt x="3665" y="8792"/>
                    <a:pt x="3478" y="9006"/>
                  </a:cubicBezTo>
                  <a:cubicBezTo>
                    <a:pt x="3384" y="9113"/>
                    <a:pt x="3291" y="9220"/>
                    <a:pt x="3210" y="9328"/>
                  </a:cubicBezTo>
                  <a:cubicBezTo>
                    <a:pt x="3170" y="9394"/>
                    <a:pt x="3130" y="9447"/>
                    <a:pt x="3089" y="9501"/>
                  </a:cubicBezTo>
                  <a:cubicBezTo>
                    <a:pt x="3063" y="9554"/>
                    <a:pt x="3023" y="9622"/>
                    <a:pt x="2982" y="9675"/>
                  </a:cubicBezTo>
                  <a:cubicBezTo>
                    <a:pt x="2943" y="9729"/>
                    <a:pt x="2916" y="9795"/>
                    <a:pt x="2889" y="9863"/>
                  </a:cubicBezTo>
                  <a:cubicBezTo>
                    <a:pt x="2863" y="9916"/>
                    <a:pt x="2822" y="9982"/>
                    <a:pt x="2795" y="10036"/>
                  </a:cubicBezTo>
                  <a:cubicBezTo>
                    <a:pt x="2756" y="10170"/>
                    <a:pt x="2688" y="10291"/>
                    <a:pt x="2649" y="10410"/>
                  </a:cubicBezTo>
                  <a:cubicBezTo>
                    <a:pt x="2635" y="10478"/>
                    <a:pt x="2622" y="10531"/>
                    <a:pt x="2595" y="10598"/>
                  </a:cubicBezTo>
                  <a:cubicBezTo>
                    <a:pt x="2581" y="10651"/>
                    <a:pt x="2554" y="10719"/>
                    <a:pt x="2542" y="10772"/>
                  </a:cubicBezTo>
                  <a:cubicBezTo>
                    <a:pt x="2501" y="10892"/>
                    <a:pt x="2474" y="11013"/>
                    <a:pt x="2421" y="11120"/>
                  </a:cubicBezTo>
                  <a:cubicBezTo>
                    <a:pt x="2340" y="11334"/>
                    <a:pt x="2233" y="11534"/>
                    <a:pt x="2114" y="11721"/>
                  </a:cubicBezTo>
                  <a:cubicBezTo>
                    <a:pt x="2060" y="11815"/>
                    <a:pt x="2007" y="11909"/>
                    <a:pt x="1953" y="11989"/>
                  </a:cubicBezTo>
                  <a:cubicBezTo>
                    <a:pt x="1886" y="12083"/>
                    <a:pt x="1832" y="12176"/>
                    <a:pt x="1793" y="12256"/>
                  </a:cubicBezTo>
                  <a:cubicBezTo>
                    <a:pt x="1579" y="12604"/>
                    <a:pt x="1364" y="12925"/>
                    <a:pt x="1177" y="13180"/>
                  </a:cubicBezTo>
                  <a:cubicBezTo>
                    <a:pt x="976" y="13447"/>
                    <a:pt x="789" y="13674"/>
                    <a:pt x="628" y="13849"/>
                  </a:cubicBezTo>
                  <a:cubicBezTo>
                    <a:pt x="468" y="14009"/>
                    <a:pt x="334" y="14143"/>
                    <a:pt x="227" y="14196"/>
                  </a:cubicBezTo>
                  <a:cubicBezTo>
                    <a:pt x="200" y="14209"/>
                    <a:pt x="187" y="14236"/>
                    <a:pt x="161" y="14250"/>
                  </a:cubicBezTo>
                  <a:cubicBezTo>
                    <a:pt x="147" y="14250"/>
                    <a:pt x="134" y="14263"/>
                    <a:pt x="120" y="14263"/>
                  </a:cubicBezTo>
                  <a:cubicBezTo>
                    <a:pt x="93" y="14277"/>
                    <a:pt x="80" y="14290"/>
                    <a:pt x="80" y="14290"/>
                  </a:cubicBezTo>
                  <a:lnTo>
                    <a:pt x="54" y="14303"/>
                  </a:lnTo>
                  <a:cubicBezTo>
                    <a:pt x="13" y="14316"/>
                    <a:pt x="0" y="14357"/>
                    <a:pt x="13" y="14397"/>
                  </a:cubicBezTo>
                  <a:cubicBezTo>
                    <a:pt x="25" y="14443"/>
                    <a:pt x="56" y="14480"/>
                    <a:pt x="99" y="14480"/>
                  </a:cubicBezTo>
                  <a:cubicBezTo>
                    <a:pt x="106" y="14480"/>
                    <a:pt x="113" y="14479"/>
                    <a:pt x="120" y="14477"/>
                  </a:cubicBezTo>
                  <a:cubicBezTo>
                    <a:pt x="120" y="14477"/>
                    <a:pt x="147" y="14464"/>
                    <a:pt x="173" y="14464"/>
                  </a:cubicBezTo>
                  <a:cubicBezTo>
                    <a:pt x="200" y="14450"/>
                    <a:pt x="227" y="14450"/>
                    <a:pt x="254" y="14437"/>
                  </a:cubicBezTo>
                  <a:cubicBezTo>
                    <a:pt x="280" y="14437"/>
                    <a:pt x="307" y="14423"/>
                    <a:pt x="334" y="14397"/>
                  </a:cubicBezTo>
                  <a:cubicBezTo>
                    <a:pt x="468" y="14343"/>
                    <a:pt x="642" y="14236"/>
                    <a:pt x="842" y="14076"/>
                  </a:cubicBezTo>
                  <a:cubicBezTo>
                    <a:pt x="1043" y="13915"/>
                    <a:pt x="1257" y="13701"/>
                    <a:pt x="1484" y="13447"/>
                  </a:cubicBezTo>
                  <a:cubicBezTo>
                    <a:pt x="1712" y="13180"/>
                    <a:pt x="1953" y="12872"/>
                    <a:pt x="2180" y="12497"/>
                  </a:cubicBezTo>
                  <a:lnTo>
                    <a:pt x="2340" y="12217"/>
                  </a:lnTo>
                  <a:cubicBezTo>
                    <a:pt x="2394" y="12110"/>
                    <a:pt x="2435" y="12003"/>
                    <a:pt x="2474" y="11896"/>
                  </a:cubicBezTo>
                  <a:cubicBezTo>
                    <a:pt x="2554" y="11682"/>
                    <a:pt x="2635" y="11454"/>
                    <a:pt x="2729" y="11213"/>
                  </a:cubicBezTo>
                  <a:cubicBezTo>
                    <a:pt x="2768" y="11106"/>
                    <a:pt x="2795" y="10986"/>
                    <a:pt x="2836" y="10865"/>
                  </a:cubicBezTo>
                  <a:cubicBezTo>
                    <a:pt x="2863" y="10812"/>
                    <a:pt x="2875" y="10758"/>
                    <a:pt x="2902" y="10692"/>
                  </a:cubicBezTo>
                  <a:cubicBezTo>
                    <a:pt x="2916" y="10638"/>
                    <a:pt x="2943" y="10585"/>
                    <a:pt x="2956" y="10517"/>
                  </a:cubicBezTo>
                  <a:cubicBezTo>
                    <a:pt x="2996" y="10410"/>
                    <a:pt x="3063" y="10303"/>
                    <a:pt x="3116" y="10196"/>
                  </a:cubicBezTo>
                  <a:cubicBezTo>
                    <a:pt x="3170" y="10089"/>
                    <a:pt x="3237" y="9982"/>
                    <a:pt x="3304" y="9875"/>
                  </a:cubicBezTo>
                  <a:cubicBezTo>
                    <a:pt x="3344" y="9822"/>
                    <a:pt x="3371" y="9768"/>
                    <a:pt x="3411" y="9729"/>
                  </a:cubicBezTo>
                  <a:cubicBezTo>
                    <a:pt x="3451" y="9675"/>
                    <a:pt x="3491" y="9622"/>
                    <a:pt x="3531" y="9581"/>
                  </a:cubicBezTo>
                  <a:cubicBezTo>
                    <a:pt x="3612" y="9474"/>
                    <a:pt x="3692" y="9394"/>
                    <a:pt x="3785" y="9301"/>
                  </a:cubicBezTo>
                  <a:cubicBezTo>
                    <a:pt x="3972" y="9126"/>
                    <a:pt x="4174" y="8953"/>
                    <a:pt x="4361" y="8766"/>
                  </a:cubicBezTo>
                  <a:cubicBezTo>
                    <a:pt x="4414" y="8725"/>
                    <a:pt x="4468" y="8672"/>
                    <a:pt x="4507" y="8632"/>
                  </a:cubicBezTo>
                  <a:lnTo>
                    <a:pt x="4655" y="8484"/>
                  </a:lnTo>
                  <a:cubicBezTo>
                    <a:pt x="4762" y="8391"/>
                    <a:pt x="4882" y="8311"/>
                    <a:pt x="4989" y="8243"/>
                  </a:cubicBezTo>
                  <a:cubicBezTo>
                    <a:pt x="5217" y="8083"/>
                    <a:pt x="5458" y="7936"/>
                    <a:pt x="5698" y="7776"/>
                  </a:cubicBezTo>
                  <a:cubicBezTo>
                    <a:pt x="5925" y="7628"/>
                    <a:pt x="6180" y="7428"/>
                    <a:pt x="6367" y="7200"/>
                  </a:cubicBezTo>
                  <a:cubicBezTo>
                    <a:pt x="6554" y="6959"/>
                    <a:pt x="6688" y="6665"/>
                    <a:pt x="6769" y="6385"/>
                  </a:cubicBezTo>
                  <a:cubicBezTo>
                    <a:pt x="6902" y="5823"/>
                    <a:pt x="7022" y="5301"/>
                    <a:pt x="7063" y="4780"/>
                  </a:cubicBezTo>
                  <a:cubicBezTo>
                    <a:pt x="7076" y="4525"/>
                    <a:pt x="7076" y="4257"/>
                    <a:pt x="7102" y="4017"/>
                  </a:cubicBezTo>
                  <a:cubicBezTo>
                    <a:pt x="7116" y="3897"/>
                    <a:pt x="7143" y="3776"/>
                    <a:pt x="7170" y="3656"/>
                  </a:cubicBezTo>
                  <a:lnTo>
                    <a:pt x="7250" y="3294"/>
                  </a:lnTo>
                  <a:cubicBezTo>
                    <a:pt x="7370" y="2853"/>
                    <a:pt x="7557" y="2438"/>
                    <a:pt x="7758" y="2090"/>
                  </a:cubicBezTo>
                  <a:cubicBezTo>
                    <a:pt x="7958" y="1743"/>
                    <a:pt x="8186" y="1448"/>
                    <a:pt x="8400" y="1195"/>
                  </a:cubicBezTo>
                  <a:cubicBezTo>
                    <a:pt x="8614" y="954"/>
                    <a:pt x="8828" y="753"/>
                    <a:pt x="9002" y="606"/>
                  </a:cubicBezTo>
                  <a:cubicBezTo>
                    <a:pt x="9189" y="459"/>
                    <a:pt x="9350" y="351"/>
                    <a:pt x="9457" y="285"/>
                  </a:cubicBezTo>
                  <a:cubicBezTo>
                    <a:pt x="9510" y="244"/>
                    <a:pt x="9551" y="218"/>
                    <a:pt x="9578" y="205"/>
                  </a:cubicBezTo>
                  <a:cubicBezTo>
                    <a:pt x="9604" y="191"/>
                    <a:pt x="9617" y="178"/>
                    <a:pt x="9617" y="178"/>
                  </a:cubicBezTo>
                  <a:cubicBezTo>
                    <a:pt x="9658" y="164"/>
                    <a:pt x="9685" y="111"/>
                    <a:pt x="9671" y="57"/>
                  </a:cubicBezTo>
                  <a:cubicBezTo>
                    <a:pt x="9648" y="24"/>
                    <a:pt x="9608" y="0"/>
                    <a:pt x="956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413;p64">
              <a:extLst>
                <a:ext uri="{FF2B5EF4-FFF2-40B4-BE49-F238E27FC236}">
                  <a16:creationId xmlns:a16="http://schemas.microsoft.com/office/drawing/2014/main" id="{23850251-60A9-D658-B650-E6D2080FEC1E}"/>
                </a:ext>
              </a:extLst>
            </p:cNvPr>
            <p:cNvSpPr/>
            <p:nvPr/>
          </p:nvSpPr>
          <p:spPr>
            <a:xfrm flipH="1">
              <a:off x="6839006" y="3996120"/>
              <a:ext cx="1293845" cy="588191"/>
            </a:xfrm>
            <a:custGeom>
              <a:avLst/>
              <a:gdLst/>
              <a:ahLst/>
              <a:cxnLst/>
              <a:rect l="l" t="t" r="r" b="b"/>
              <a:pathLst>
                <a:path w="21162" h="9620" extrusionOk="0">
                  <a:moveTo>
                    <a:pt x="4756" y="0"/>
                  </a:moveTo>
                  <a:cubicBezTo>
                    <a:pt x="3748" y="0"/>
                    <a:pt x="2875" y="608"/>
                    <a:pt x="2875" y="608"/>
                  </a:cubicBezTo>
                  <a:cubicBezTo>
                    <a:pt x="1324" y="1584"/>
                    <a:pt x="0" y="7764"/>
                    <a:pt x="1097" y="9021"/>
                  </a:cubicBezTo>
                  <a:cubicBezTo>
                    <a:pt x="1487" y="9474"/>
                    <a:pt x="4141" y="9619"/>
                    <a:pt x="7398" y="9619"/>
                  </a:cubicBezTo>
                  <a:cubicBezTo>
                    <a:pt x="13292" y="9619"/>
                    <a:pt x="21161" y="9142"/>
                    <a:pt x="21161" y="9142"/>
                  </a:cubicBezTo>
                  <a:cubicBezTo>
                    <a:pt x="20867" y="6494"/>
                    <a:pt x="15918" y="5677"/>
                    <a:pt x="15570" y="5624"/>
                  </a:cubicBezTo>
                  <a:cubicBezTo>
                    <a:pt x="15222" y="5570"/>
                    <a:pt x="14875" y="4059"/>
                    <a:pt x="13255" y="3430"/>
                  </a:cubicBezTo>
                  <a:cubicBezTo>
                    <a:pt x="12409" y="3105"/>
                    <a:pt x="11602" y="3009"/>
                    <a:pt x="10919" y="3009"/>
                  </a:cubicBezTo>
                  <a:cubicBezTo>
                    <a:pt x="10026" y="3009"/>
                    <a:pt x="9343" y="3173"/>
                    <a:pt x="9055" y="3203"/>
                  </a:cubicBezTo>
                  <a:cubicBezTo>
                    <a:pt x="9042" y="3204"/>
                    <a:pt x="9028" y="3205"/>
                    <a:pt x="9014" y="3205"/>
                  </a:cubicBezTo>
                  <a:cubicBezTo>
                    <a:pt x="8497" y="3205"/>
                    <a:pt x="7801" y="2239"/>
                    <a:pt x="6394" y="728"/>
                  </a:cubicBezTo>
                  <a:cubicBezTo>
                    <a:pt x="5886" y="178"/>
                    <a:pt x="5301" y="0"/>
                    <a:pt x="4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414;p64">
              <a:extLst>
                <a:ext uri="{FF2B5EF4-FFF2-40B4-BE49-F238E27FC236}">
                  <a16:creationId xmlns:a16="http://schemas.microsoft.com/office/drawing/2014/main" id="{5B842269-E473-E0DF-C314-6896C9F2874F}"/>
                </a:ext>
              </a:extLst>
            </p:cNvPr>
            <p:cNvSpPr/>
            <p:nvPr/>
          </p:nvSpPr>
          <p:spPr>
            <a:xfrm flipH="1">
              <a:off x="7236475" y="2850269"/>
              <a:ext cx="170153" cy="119595"/>
            </a:xfrm>
            <a:custGeom>
              <a:avLst/>
              <a:gdLst/>
              <a:ahLst/>
              <a:cxnLst/>
              <a:rect l="l" t="t" r="r" b="b"/>
              <a:pathLst>
                <a:path w="2783" h="1956" extrusionOk="0">
                  <a:moveTo>
                    <a:pt x="1556" y="1"/>
                  </a:moveTo>
                  <a:cubicBezTo>
                    <a:pt x="934" y="1"/>
                    <a:pt x="244" y="705"/>
                    <a:pt x="0" y="1933"/>
                  </a:cubicBezTo>
                  <a:cubicBezTo>
                    <a:pt x="0" y="1933"/>
                    <a:pt x="159" y="1955"/>
                    <a:pt x="397" y="1955"/>
                  </a:cubicBezTo>
                  <a:cubicBezTo>
                    <a:pt x="680" y="1955"/>
                    <a:pt x="1074" y="1924"/>
                    <a:pt x="1445" y="1785"/>
                  </a:cubicBezTo>
                  <a:cubicBezTo>
                    <a:pt x="2167" y="1491"/>
                    <a:pt x="2782" y="822"/>
                    <a:pt x="2114" y="221"/>
                  </a:cubicBezTo>
                  <a:cubicBezTo>
                    <a:pt x="1946" y="72"/>
                    <a:pt x="1754" y="1"/>
                    <a:pt x="1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415;p64">
              <a:extLst>
                <a:ext uri="{FF2B5EF4-FFF2-40B4-BE49-F238E27FC236}">
                  <a16:creationId xmlns:a16="http://schemas.microsoft.com/office/drawing/2014/main" id="{4A505C88-3D33-5ECA-F677-4F263160ADCD}"/>
                </a:ext>
              </a:extLst>
            </p:cNvPr>
            <p:cNvSpPr/>
            <p:nvPr/>
          </p:nvSpPr>
          <p:spPr>
            <a:xfrm flipH="1">
              <a:off x="7449303" y="2942470"/>
              <a:ext cx="90671" cy="112380"/>
            </a:xfrm>
            <a:custGeom>
              <a:avLst/>
              <a:gdLst/>
              <a:ahLst/>
              <a:cxnLst/>
              <a:rect l="l" t="t" r="r" b="b"/>
              <a:pathLst>
                <a:path w="1483" h="1838" extrusionOk="0">
                  <a:moveTo>
                    <a:pt x="730" y="0"/>
                  </a:moveTo>
                  <a:cubicBezTo>
                    <a:pt x="698" y="0"/>
                    <a:pt x="665" y="3"/>
                    <a:pt x="630" y="10"/>
                  </a:cubicBezTo>
                  <a:cubicBezTo>
                    <a:pt x="188" y="90"/>
                    <a:pt x="0" y="652"/>
                    <a:pt x="148" y="1121"/>
                  </a:cubicBezTo>
                  <a:cubicBezTo>
                    <a:pt x="258" y="1513"/>
                    <a:pt x="615" y="1838"/>
                    <a:pt x="901" y="1838"/>
                  </a:cubicBezTo>
                  <a:cubicBezTo>
                    <a:pt x="927" y="1838"/>
                    <a:pt x="953" y="1835"/>
                    <a:pt x="977" y="1829"/>
                  </a:cubicBezTo>
                  <a:cubicBezTo>
                    <a:pt x="1285" y="1752"/>
                    <a:pt x="1482" y="0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416;p64">
              <a:extLst>
                <a:ext uri="{FF2B5EF4-FFF2-40B4-BE49-F238E27FC236}">
                  <a16:creationId xmlns:a16="http://schemas.microsoft.com/office/drawing/2014/main" id="{91F16233-9E00-64BD-34CE-BCF06DA4B25C}"/>
                </a:ext>
              </a:extLst>
            </p:cNvPr>
            <p:cNvSpPr/>
            <p:nvPr/>
          </p:nvSpPr>
          <p:spPr>
            <a:xfrm flipH="1">
              <a:off x="7537590" y="3101132"/>
              <a:ext cx="89876" cy="111891"/>
            </a:xfrm>
            <a:custGeom>
              <a:avLst/>
              <a:gdLst/>
              <a:ahLst/>
              <a:cxnLst/>
              <a:rect l="l" t="t" r="r" b="b"/>
              <a:pathLst>
                <a:path w="1470" h="1830" extrusionOk="0">
                  <a:moveTo>
                    <a:pt x="726" y="1"/>
                  </a:moveTo>
                  <a:cubicBezTo>
                    <a:pt x="695" y="1"/>
                    <a:pt x="663" y="4"/>
                    <a:pt x="629" y="10"/>
                  </a:cubicBezTo>
                  <a:cubicBezTo>
                    <a:pt x="174" y="90"/>
                    <a:pt x="1" y="652"/>
                    <a:pt x="134" y="1121"/>
                  </a:cubicBezTo>
                  <a:cubicBezTo>
                    <a:pt x="265" y="1539"/>
                    <a:pt x="740" y="1830"/>
                    <a:pt x="962" y="1830"/>
                  </a:cubicBezTo>
                  <a:cubicBezTo>
                    <a:pt x="967" y="1830"/>
                    <a:pt x="972" y="1829"/>
                    <a:pt x="977" y="1829"/>
                  </a:cubicBezTo>
                  <a:cubicBezTo>
                    <a:pt x="1285" y="1791"/>
                    <a:pt x="1470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417;p64">
              <a:extLst>
                <a:ext uri="{FF2B5EF4-FFF2-40B4-BE49-F238E27FC236}">
                  <a16:creationId xmlns:a16="http://schemas.microsoft.com/office/drawing/2014/main" id="{9B304681-C7A0-1D21-2D50-82715BE62561}"/>
                </a:ext>
              </a:extLst>
            </p:cNvPr>
            <p:cNvSpPr/>
            <p:nvPr/>
          </p:nvSpPr>
          <p:spPr>
            <a:xfrm flipH="1">
              <a:off x="7536673" y="3500018"/>
              <a:ext cx="121974" cy="83215"/>
            </a:xfrm>
            <a:custGeom>
              <a:avLst/>
              <a:gdLst/>
              <a:ahLst/>
              <a:cxnLst/>
              <a:rect l="l" t="t" r="r" b="b"/>
              <a:pathLst>
                <a:path w="1995" h="1361" extrusionOk="0">
                  <a:moveTo>
                    <a:pt x="1405" y="1"/>
                  </a:moveTo>
                  <a:cubicBezTo>
                    <a:pt x="838" y="1"/>
                    <a:pt x="0" y="852"/>
                    <a:pt x="136" y="1071"/>
                  </a:cubicBezTo>
                  <a:cubicBezTo>
                    <a:pt x="218" y="1204"/>
                    <a:pt x="551" y="1360"/>
                    <a:pt x="895" y="1360"/>
                  </a:cubicBezTo>
                  <a:cubicBezTo>
                    <a:pt x="1000" y="1360"/>
                    <a:pt x="1106" y="1346"/>
                    <a:pt x="1206" y="1312"/>
                  </a:cubicBezTo>
                  <a:cubicBezTo>
                    <a:pt x="1661" y="1137"/>
                    <a:pt x="1995" y="656"/>
                    <a:pt x="1795" y="241"/>
                  </a:cubicBezTo>
                  <a:cubicBezTo>
                    <a:pt x="1706" y="70"/>
                    <a:pt x="1566" y="1"/>
                    <a:pt x="1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418;p64">
              <a:extLst>
                <a:ext uri="{FF2B5EF4-FFF2-40B4-BE49-F238E27FC236}">
                  <a16:creationId xmlns:a16="http://schemas.microsoft.com/office/drawing/2014/main" id="{2DB4F683-75D2-E89D-6896-10F102829F61}"/>
                </a:ext>
              </a:extLst>
            </p:cNvPr>
            <p:cNvSpPr/>
            <p:nvPr/>
          </p:nvSpPr>
          <p:spPr>
            <a:xfrm flipH="1">
              <a:off x="7599158" y="3313659"/>
              <a:ext cx="89692" cy="109323"/>
            </a:xfrm>
            <a:custGeom>
              <a:avLst/>
              <a:gdLst/>
              <a:ahLst/>
              <a:cxnLst/>
              <a:rect l="l" t="t" r="r" b="b"/>
              <a:pathLst>
                <a:path w="1467" h="1788" extrusionOk="0">
                  <a:moveTo>
                    <a:pt x="746" y="1"/>
                  </a:moveTo>
                  <a:cubicBezTo>
                    <a:pt x="710" y="1"/>
                    <a:pt x="671" y="4"/>
                    <a:pt x="630" y="12"/>
                  </a:cubicBezTo>
                  <a:cubicBezTo>
                    <a:pt x="175" y="92"/>
                    <a:pt x="1" y="654"/>
                    <a:pt x="135" y="1123"/>
                  </a:cubicBezTo>
                  <a:cubicBezTo>
                    <a:pt x="244" y="1473"/>
                    <a:pt x="712" y="1787"/>
                    <a:pt x="922" y="1787"/>
                  </a:cubicBezTo>
                  <a:cubicBezTo>
                    <a:pt x="969" y="1787"/>
                    <a:pt x="1003" y="1772"/>
                    <a:pt x="1017" y="1738"/>
                  </a:cubicBezTo>
                  <a:cubicBezTo>
                    <a:pt x="1145" y="1470"/>
                    <a:pt x="1467" y="1"/>
                    <a:pt x="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419;p64">
              <a:extLst>
                <a:ext uri="{FF2B5EF4-FFF2-40B4-BE49-F238E27FC236}">
                  <a16:creationId xmlns:a16="http://schemas.microsoft.com/office/drawing/2014/main" id="{19DD8CE1-ECBC-A2BB-2627-CFCDB7A6E8E2}"/>
                </a:ext>
              </a:extLst>
            </p:cNvPr>
            <p:cNvSpPr/>
            <p:nvPr/>
          </p:nvSpPr>
          <p:spPr>
            <a:xfrm flipH="1">
              <a:off x="7334605" y="3001655"/>
              <a:ext cx="143251" cy="74716"/>
            </a:xfrm>
            <a:custGeom>
              <a:avLst/>
              <a:gdLst/>
              <a:ahLst/>
              <a:cxnLst/>
              <a:rect l="l" t="t" r="r" b="b"/>
              <a:pathLst>
                <a:path w="2343" h="1222" extrusionOk="0">
                  <a:moveTo>
                    <a:pt x="1410" y="0"/>
                  </a:moveTo>
                  <a:cubicBezTo>
                    <a:pt x="1204" y="0"/>
                    <a:pt x="1000" y="65"/>
                    <a:pt x="857" y="139"/>
                  </a:cubicBezTo>
                  <a:cubicBezTo>
                    <a:pt x="336" y="433"/>
                    <a:pt x="1" y="902"/>
                    <a:pt x="1" y="902"/>
                  </a:cubicBezTo>
                  <a:cubicBezTo>
                    <a:pt x="1" y="902"/>
                    <a:pt x="472" y="1222"/>
                    <a:pt x="1005" y="1222"/>
                  </a:cubicBezTo>
                  <a:cubicBezTo>
                    <a:pt x="1089" y="1222"/>
                    <a:pt x="1173" y="1214"/>
                    <a:pt x="1258" y="1196"/>
                  </a:cubicBezTo>
                  <a:cubicBezTo>
                    <a:pt x="1888" y="1062"/>
                    <a:pt x="2342" y="647"/>
                    <a:pt x="1968" y="233"/>
                  </a:cubicBezTo>
                  <a:cubicBezTo>
                    <a:pt x="1816" y="61"/>
                    <a:pt x="1612" y="0"/>
                    <a:pt x="14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420;p64">
              <a:extLst>
                <a:ext uri="{FF2B5EF4-FFF2-40B4-BE49-F238E27FC236}">
                  <a16:creationId xmlns:a16="http://schemas.microsoft.com/office/drawing/2014/main" id="{D789B3ED-F5D9-CC84-FDDF-B7610F5989C2}"/>
                </a:ext>
              </a:extLst>
            </p:cNvPr>
            <p:cNvSpPr/>
            <p:nvPr/>
          </p:nvSpPr>
          <p:spPr>
            <a:xfrm flipH="1">
              <a:off x="7421301" y="3150779"/>
              <a:ext cx="140744" cy="77834"/>
            </a:xfrm>
            <a:custGeom>
              <a:avLst/>
              <a:gdLst/>
              <a:ahLst/>
              <a:cxnLst/>
              <a:rect l="l" t="t" r="r" b="b"/>
              <a:pathLst>
                <a:path w="2302" h="1273" extrusionOk="0">
                  <a:moveTo>
                    <a:pt x="1411" y="1"/>
                  </a:moveTo>
                  <a:cubicBezTo>
                    <a:pt x="1169" y="1"/>
                    <a:pt x="926" y="99"/>
                    <a:pt x="777" y="202"/>
                  </a:cubicBezTo>
                  <a:cubicBezTo>
                    <a:pt x="281" y="549"/>
                    <a:pt x="1" y="1044"/>
                    <a:pt x="1" y="1044"/>
                  </a:cubicBezTo>
                  <a:cubicBezTo>
                    <a:pt x="1" y="1044"/>
                    <a:pt x="423" y="1272"/>
                    <a:pt x="905" y="1272"/>
                  </a:cubicBezTo>
                  <a:cubicBezTo>
                    <a:pt x="1030" y="1272"/>
                    <a:pt x="1158" y="1257"/>
                    <a:pt x="1285" y="1218"/>
                  </a:cubicBezTo>
                  <a:cubicBezTo>
                    <a:pt x="1900" y="1017"/>
                    <a:pt x="2301" y="549"/>
                    <a:pt x="1886" y="175"/>
                  </a:cubicBezTo>
                  <a:cubicBezTo>
                    <a:pt x="1749" y="48"/>
                    <a:pt x="1580" y="1"/>
                    <a:pt x="1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421;p64">
              <a:extLst>
                <a:ext uri="{FF2B5EF4-FFF2-40B4-BE49-F238E27FC236}">
                  <a16:creationId xmlns:a16="http://schemas.microsoft.com/office/drawing/2014/main" id="{85712DBD-5934-8E60-3895-9B41D98872FE}"/>
                </a:ext>
              </a:extLst>
            </p:cNvPr>
            <p:cNvSpPr/>
            <p:nvPr/>
          </p:nvSpPr>
          <p:spPr>
            <a:xfrm flipH="1">
              <a:off x="7490879" y="3349366"/>
              <a:ext cx="135792" cy="90674"/>
            </a:xfrm>
            <a:custGeom>
              <a:avLst/>
              <a:gdLst/>
              <a:ahLst/>
              <a:cxnLst/>
              <a:rect l="l" t="t" r="r" b="b"/>
              <a:pathLst>
                <a:path w="2221" h="1483" extrusionOk="0">
                  <a:moveTo>
                    <a:pt x="1358" y="0"/>
                  </a:moveTo>
                  <a:cubicBezTo>
                    <a:pt x="1070" y="0"/>
                    <a:pt x="813" y="142"/>
                    <a:pt x="643" y="284"/>
                  </a:cubicBezTo>
                  <a:cubicBezTo>
                    <a:pt x="268" y="605"/>
                    <a:pt x="0" y="1434"/>
                    <a:pt x="0" y="1434"/>
                  </a:cubicBezTo>
                  <a:cubicBezTo>
                    <a:pt x="0" y="1434"/>
                    <a:pt x="237" y="1483"/>
                    <a:pt x="539" y="1483"/>
                  </a:cubicBezTo>
                  <a:cubicBezTo>
                    <a:pt x="830" y="1483"/>
                    <a:pt x="1183" y="1438"/>
                    <a:pt x="1445" y="1261"/>
                  </a:cubicBezTo>
                  <a:cubicBezTo>
                    <a:pt x="1980" y="886"/>
                    <a:pt x="2221" y="325"/>
                    <a:pt x="1727" y="84"/>
                  </a:cubicBezTo>
                  <a:cubicBezTo>
                    <a:pt x="1601" y="25"/>
                    <a:pt x="1477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422;p64">
              <a:extLst>
                <a:ext uri="{FF2B5EF4-FFF2-40B4-BE49-F238E27FC236}">
                  <a16:creationId xmlns:a16="http://schemas.microsoft.com/office/drawing/2014/main" id="{3250FCAF-AF62-60DD-9328-AB7EFFB0F87E}"/>
                </a:ext>
              </a:extLst>
            </p:cNvPr>
            <p:cNvSpPr/>
            <p:nvPr/>
          </p:nvSpPr>
          <p:spPr>
            <a:xfrm flipH="1">
              <a:off x="7339496" y="2922660"/>
              <a:ext cx="379557" cy="1121292"/>
            </a:xfrm>
            <a:custGeom>
              <a:avLst/>
              <a:gdLst/>
              <a:ahLst/>
              <a:cxnLst/>
              <a:rect l="l" t="t" r="r" b="b"/>
              <a:pathLst>
                <a:path w="6208" h="18339" extrusionOk="0">
                  <a:moveTo>
                    <a:pt x="6140" y="0"/>
                  </a:moveTo>
                  <a:cubicBezTo>
                    <a:pt x="6140" y="0"/>
                    <a:pt x="6113" y="0"/>
                    <a:pt x="6073" y="13"/>
                  </a:cubicBezTo>
                  <a:cubicBezTo>
                    <a:pt x="6033" y="27"/>
                    <a:pt x="5979" y="54"/>
                    <a:pt x="5913" y="80"/>
                  </a:cubicBezTo>
                  <a:cubicBezTo>
                    <a:pt x="5845" y="120"/>
                    <a:pt x="5765" y="161"/>
                    <a:pt x="5672" y="214"/>
                  </a:cubicBezTo>
                  <a:cubicBezTo>
                    <a:pt x="5578" y="268"/>
                    <a:pt x="5471" y="348"/>
                    <a:pt x="5364" y="428"/>
                  </a:cubicBezTo>
                  <a:cubicBezTo>
                    <a:pt x="5150" y="601"/>
                    <a:pt x="4896" y="815"/>
                    <a:pt x="4642" y="1110"/>
                  </a:cubicBezTo>
                  <a:cubicBezTo>
                    <a:pt x="4575" y="1177"/>
                    <a:pt x="4508" y="1244"/>
                    <a:pt x="4441" y="1324"/>
                  </a:cubicBezTo>
                  <a:lnTo>
                    <a:pt x="4240" y="1565"/>
                  </a:lnTo>
                  <a:cubicBezTo>
                    <a:pt x="4106" y="1739"/>
                    <a:pt x="3960" y="1912"/>
                    <a:pt x="3826" y="2100"/>
                  </a:cubicBezTo>
                  <a:cubicBezTo>
                    <a:pt x="3692" y="2301"/>
                    <a:pt x="3571" y="2501"/>
                    <a:pt x="3452" y="2715"/>
                  </a:cubicBezTo>
                  <a:cubicBezTo>
                    <a:pt x="3384" y="2822"/>
                    <a:pt x="3318" y="2943"/>
                    <a:pt x="3250" y="3050"/>
                  </a:cubicBezTo>
                  <a:cubicBezTo>
                    <a:pt x="3184" y="3170"/>
                    <a:pt x="3131" y="3291"/>
                    <a:pt x="3063" y="3398"/>
                  </a:cubicBezTo>
                  <a:cubicBezTo>
                    <a:pt x="2809" y="3879"/>
                    <a:pt x="2582" y="4400"/>
                    <a:pt x="2368" y="4935"/>
                  </a:cubicBezTo>
                  <a:cubicBezTo>
                    <a:pt x="2314" y="5083"/>
                    <a:pt x="2261" y="5217"/>
                    <a:pt x="2207" y="5351"/>
                  </a:cubicBezTo>
                  <a:cubicBezTo>
                    <a:pt x="2167" y="5497"/>
                    <a:pt x="2114" y="5631"/>
                    <a:pt x="2060" y="5779"/>
                  </a:cubicBezTo>
                  <a:cubicBezTo>
                    <a:pt x="2007" y="5925"/>
                    <a:pt x="1966" y="6059"/>
                    <a:pt x="1927" y="6207"/>
                  </a:cubicBezTo>
                  <a:lnTo>
                    <a:pt x="1806" y="6648"/>
                  </a:lnTo>
                  <a:cubicBezTo>
                    <a:pt x="1699" y="7263"/>
                    <a:pt x="1538" y="7851"/>
                    <a:pt x="1378" y="8454"/>
                  </a:cubicBezTo>
                  <a:cubicBezTo>
                    <a:pt x="1297" y="8761"/>
                    <a:pt x="1231" y="9055"/>
                    <a:pt x="1164" y="9363"/>
                  </a:cubicBezTo>
                  <a:cubicBezTo>
                    <a:pt x="1097" y="9671"/>
                    <a:pt x="1044" y="9965"/>
                    <a:pt x="976" y="10273"/>
                  </a:cubicBezTo>
                  <a:cubicBezTo>
                    <a:pt x="869" y="10862"/>
                    <a:pt x="723" y="11450"/>
                    <a:pt x="655" y="12039"/>
                  </a:cubicBezTo>
                  <a:cubicBezTo>
                    <a:pt x="629" y="12319"/>
                    <a:pt x="602" y="12613"/>
                    <a:pt x="575" y="12881"/>
                  </a:cubicBezTo>
                  <a:cubicBezTo>
                    <a:pt x="562" y="13162"/>
                    <a:pt x="509" y="13443"/>
                    <a:pt x="482" y="13697"/>
                  </a:cubicBezTo>
                  <a:cubicBezTo>
                    <a:pt x="402" y="14232"/>
                    <a:pt x="334" y="14727"/>
                    <a:pt x="268" y="15182"/>
                  </a:cubicBezTo>
                  <a:cubicBezTo>
                    <a:pt x="214" y="15650"/>
                    <a:pt x="161" y="16078"/>
                    <a:pt x="134" y="16453"/>
                  </a:cubicBezTo>
                  <a:cubicBezTo>
                    <a:pt x="94" y="16827"/>
                    <a:pt x="67" y="17148"/>
                    <a:pt x="40" y="17429"/>
                  </a:cubicBezTo>
                  <a:cubicBezTo>
                    <a:pt x="27" y="17696"/>
                    <a:pt x="13" y="17910"/>
                    <a:pt x="0" y="18058"/>
                  </a:cubicBezTo>
                  <a:lnTo>
                    <a:pt x="0" y="18272"/>
                  </a:lnTo>
                  <a:cubicBezTo>
                    <a:pt x="0" y="18312"/>
                    <a:pt x="13" y="18338"/>
                    <a:pt x="40" y="18338"/>
                  </a:cubicBezTo>
                  <a:cubicBezTo>
                    <a:pt x="81" y="18338"/>
                    <a:pt x="107" y="18312"/>
                    <a:pt x="107" y="18285"/>
                  </a:cubicBezTo>
                  <a:cubicBezTo>
                    <a:pt x="107" y="18285"/>
                    <a:pt x="147" y="17978"/>
                    <a:pt x="201" y="17443"/>
                  </a:cubicBezTo>
                  <a:cubicBezTo>
                    <a:pt x="241" y="17175"/>
                    <a:pt x="281" y="16840"/>
                    <a:pt x="322" y="16466"/>
                  </a:cubicBezTo>
                  <a:cubicBezTo>
                    <a:pt x="361" y="16091"/>
                    <a:pt x="402" y="15677"/>
                    <a:pt x="455" y="15208"/>
                  </a:cubicBezTo>
                  <a:cubicBezTo>
                    <a:pt x="509" y="14754"/>
                    <a:pt x="562" y="14245"/>
                    <a:pt x="629" y="13724"/>
                  </a:cubicBezTo>
                  <a:cubicBezTo>
                    <a:pt x="669" y="13457"/>
                    <a:pt x="709" y="13189"/>
                    <a:pt x="762" y="12908"/>
                  </a:cubicBezTo>
                  <a:cubicBezTo>
                    <a:pt x="830" y="12640"/>
                    <a:pt x="883" y="12360"/>
                    <a:pt x="950" y="12078"/>
                  </a:cubicBezTo>
                  <a:cubicBezTo>
                    <a:pt x="1071" y="11504"/>
                    <a:pt x="1124" y="10915"/>
                    <a:pt x="1231" y="10313"/>
                  </a:cubicBezTo>
                  <a:cubicBezTo>
                    <a:pt x="1338" y="9711"/>
                    <a:pt x="1458" y="9109"/>
                    <a:pt x="1579" y="8507"/>
                  </a:cubicBezTo>
                  <a:cubicBezTo>
                    <a:pt x="1699" y="7892"/>
                    <a:pt x="1820" y="7290"/>
                    <a:pt x="2047" y="6715"/>
                  </a:cubicBezTo>
                  <a:cubicBezTo>
                    <a:pt x="2234" y="6139"/>
                    <a:pt x="2381" y="5565"/>
                    <a:pt x="2582" y="5016"/>
                  </a:cubicBezTo>
                  <a:cubicBezTo>
                    <a:pt x="2769" y="4481"/>
                    <a:pt x="2983" y="3959"/>
                    <a:pt x="3224" y="3491"/>
                  </a:cubicBezTo>
                  <a:cubicBezTo>
                    <a:pt x="3291" y="3384"/>
                    <a:pt x="3357" y="3264"/>
                    <a:pt x="3425" y="3157"/>
                  </a:cubicBezTo>
                  <a:cubicBezTo>
                    <a:pt x="3491" y="3063"/>
                    <a:pt x="3571" y="2956"/>
                    <a:pt x="3652" y="2849"/>
                  </a:cubicBezTo>
                  <a:cubicBezTo>
                    <a:pt x="3785" y="2649"/>
                    <a:pt x="3933" y="2447"/>
                    <a:pt x="4053" y="2260"/>
                  </a:cubicBezTo>
                  <a:cubicBezTo>
                    <a:pt x="4201" y="2073"/>
                    <a:pt x="4320" y="1900"/>
                    <a:pt x="4441" y="1725"/>
                  </a:cubicBezTo>
                  <a:cubicBezTo>
                    <a:pt x="4508" y="1645"/>
                    <a:pt x="4561" y="1565"/>
                    <a:pt x="4629" y="1484"/>
                  </a:cubicBezTo>
                  <a:cubicBezTo>
                    <a:pt x="4695" y="1404"/>
                    <a:pt x="4762" y="1338"/>
                    <a:pt x="4816" y="1270"/>
                  </a:cubicBezTo>
                  <a:cubicBezTo>
                    <a:pt x="5057" y="976"/>
                    <a:pt x="5284" y="749"/>
                    <a:pt x="5485" y="575"/>
                  </a:cubicBezTo>
                  <a:cubicBezTo>
                    <a:pt x="5592" y="494"/>
                    <a:pt x="5672" y="414"/>
                    <a:pt x="5752" y="348"/>
                  </a:cubicBezTo>
                  <a:cubicBezTo>
                    <a:pt x="5845" y="294"/>
                    <a:pt x="5913" y="241"/>
                    <a:pt x="5966" y="200"/>
                  </a:cubicBezTo>
                  <a:cubicBezTo>
                    <a:pt x="6033" y="173"/>
                    <a:pt x="6086" y="147"/>
                    <a:pt x="6113" y="134"/>
                  </a:cubicBezTo>
                  <a:cubicBezTo>
                    <a:pt x="6140" y="120"/>
                    <a:pt x="6154" y="107"/>
                    <a:pt x="6154" y="107"/>
                  </a:cubicBezTo>
                  <a:lnTo>
                    <a:pt x="6166" y="107"/>
                  </a:lnTo>
                  <a:cubicBezTo>
                    <a:pt x="6193" y="93"/>
                    <a:pt x="6207" y="66"/>
                    <a:pt x="6207" y="40"/>
                  </a:cubicBezTo>
                  <a:cubicBezTo>
                    <a:pt x="6193" y="13"/>
                    <a:pt x="6166" y="0"/>
                    <a:pt x="61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423;p64">
              <a:extLst>
                <a:ext uri="{FF2B5EF4-FFF2-40B4-BE49-F238E27FC236}">
                  <a16:creationId xmlns:a16="http://schemas.microsoft.com/office/drawing/2014/main" id="{94F9B0F9-38F9-3A20-2296-2A393C6BAAFB}"/>
                </a:ext>
              </a:extLst>
            </p:cNvPr>
            <p:cNvSpPr/>
            <p:nvPr/>
          </p:nvSpPr>
          <p:spPr>
            <a:xfrm flipH="1">
              <a:off x="7638839" y="3051241"/>
              <a:ext cx="557047" cy="1337064"/>
            </a:xfrm>
            <a:custGeom>
              <a:avLst/>
              <a:gdLst/>
              <a:ahLst/>
              <a:cxnLst/>
              <a:rect l="l" t="t" r="r" b="b"/>
              <a:pathLst>
                <a:path w="9111" h="21868" extrusionOk="0">
                  <a:moveTo>
                    <a:pt x="7145" y="1"/>
                  </a:moveTo>
                  <a:cubicBezTo>
                    <a:pt x="5728" y="1"/>
                    <a:pt x="4054" y="2560"/>
                    <a:pt x="3104" y="3822"/>
                  </a:cubicBezTo>
                  <a:cubicBezTo>
                    <a:pt x="1486" y="5976"/>
                    <a:pt x="2863" y="9066"/>
                    <a:pt x="2569" y="9735"/>
                  </a:cubicBezTo>
                  <a:cubicBezTo>
                    <a:pt x="2275" y="10390"/>
                    <a:pt x="1620" y="9868"/>
                    <a:pt x="1204" y="10444"/>
                  </a:cubicBezTo>
                  <a:cubicBezTo>
                    <a:pt x="1" y="12129"/>
                    <a:pt x="2408" y="14698"/>
                    <a:pt x="2181" y="15513"/>
                  </a:cubicBezTo>
                  <a:cubicBezTo>
                    <a:pt x="1967" y="16342"/>
                    <a:pt x="1834" y="15433"/>
                    <a:pt x="990" y="17172"/>
                  </a:cubicBezTo>
                  <a:cubicBezTo>
                    <a:pt x="148" y="18925"/>
                    <a:pt x="2382" y="20944"/>
                    <a:pt x="2382" y="20944"/>
                  </a:cubicBezTo>
                  <a:cubicBezTo>
                    <a:pt x="3305" y="21613"/>
                    <a:pt x="3906" y="21867"/>
                    <a:pt x="3906" y="21867"/>
                  </a:cubicBezTo>
                  <a:cubicBezTo>
                    <a:pt x="6703" y="20650"/>
                    <a:pt x="6515" y="18349"/>
                    <a:pt x="6341" y="17614"/>
                  </a:cubicBezTo>
                  <a:cubicBezTo>
                    <a:pt x="6168" y="16877"/>
                    <a:pt x="6810" y="16249"/>
                    <a:pt x="7452" y="14871"/>
                  </a:cubicBezTo>
                  <a:cubicBezTo>
                    <a:pt x="8094" y="13480"/>
                    <a:pt x="7104" y="12584"/>
                    <a:pt x="6917" y="11728"/>
                  </a:cubicBezTo>
                  <a:cubicBezTo>
                    <a:pt x="6729" y="10872"/>
                    <a:pt x="7652" y="10805"/>
                    <a:pt x="8080" y="9615"/>
                  </a:cubicBezTo>
                  <a:cubicBezTo>
                    <a:pt x="8508" y="8424"/>
                    <a:pt x="7452" y="6832"/>
                    <a:pt x="7318" y="5855"/>
                  </a:cubicBezTo>
                  <a:cubicBezTo>
                    <a:pt x="7184" y="4879"/>
                    <a:pt x="9110" y="799"/>
                    <a:pt x="7612" y="104"/>
                  </a:cubicBezTo>
                  <a:cubicBezTo>
                    <a:pt x="7461" y="33"/>
                    <a:pt x="7304" y="1"/>
                    <a:pt x="7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424;p64">
              <a:extLst>
                <a:ext uri="{FF2B5EF4-FFF2-40B4-BE49-F238E27FC236}">
                  <a16:creationId xmlns:a16="http://schemas.microsoft.com/office/drawing/2014/main" id="{E12ECD00-F30C-80B8-1A53-865859EC711B}"/>
                </a:ext>
              </a:extLst>
            </p:cNvPr>
            <p:cNvSpPr/>
            <p:nvPr/>
          </p:nvSpPr>
          <p:spPr>
            <a:xfrm flipH="1">
              <a:off x="7800004" y="3158666"/>
              <a:ext cx="176695" cy="1232877"/>
            </a:xfrm>
            <a:custGeom>
              <a:avLst/>
              <a:gdLst/>
              <a:ahLst/>
              <a:cxnLst/>
              <a:rect l="l" t="t" r="r" b="b"/>
              <a:pathLst>
                <a:path w="2890" h="20164" extrusionOk="0">
                  <a:moveTo>
                    <a:pt x="2829" y="0"/>
                  </a:moveTo>
                  <a:cubicBezTo>
                    <a:pt x="2810" y="0"/>
                    <a:pt x="2793" y="12"/>
                    <a:pt x="2783" y="32"/>
                  </a:cubicBezTo>
                  <a:lnTo>
                    <a:pt x="2676" y="246"/>
                  </a:lnTo>
                  <a:cubicBezTo>
                    <a:pt x="2622" y="380"/>
                    <a:pt x="2529" y="581"/>
                    <a:pt x="2435" y="849"/>
                  </a:cubicBezTo>
                  <a:cubicBezTo>
                    <a:pt x="2328" y="1102"/>
                    <a:pt x="2208" y="1423"/>
                    <a:pt x="2087" y="1798"/>
                  </a:cubicBezTo>
                  <a:cubicBezTo>
                    <a:pt x="1953" y="2159"/>
                    <a:pt x="1833" y="2587"/>
                    <a:pt x="1700" y="3042"/>
                  </a:cubicBezTo>
                  <a:cubicBezTo>
                    <a:pt x="1632" y="3269"/>
                    <a:pt x="1579" y="3510"/>
                    <a:pt x="1512" y="3765"/>
                  </a:cubicBezTo>
                  <a:cubicBezTo>
                    <a:pt x="1459" y="4018"/>
                    <a:pt x="1379" y="4273"/>
                    <a:pt x="1325" y="4540"/>
                  </a:cubicBezTo>
                  <a:cubicBezTo>
                    <a:pt x="1258" y="4808"/>
                    <a:pt x="1204" y="5088"/>
                    <a:pt x="1111" y="5356"/>
                  </a:cubicBezTo>
                  <a:cubicBezTo>
                    <a:pt x="1071" y="5503"/>
                    <a:pt x="1044" y="5637"/>
                    <a:pt x="1004" y="5784"/>
                  </a:cubicBezTo>
                  <a:cubicBezTo>
                    <a:pt x="963" y="5918"/>
                    <a:pt x="924" y="6065"/>
                    <a:pt x="883" y="6212"/>
                  </a:cubicBezTo>
                  <a:cubicBezTo>
                    <a:pt x="817" y="6506"/>
                    <a:pt x="749" y="6800"/>
                    <a:pt x="710" y="7109"/>
                  </a:cubicBezTo>
                  <a:cubicBezTo>
                    <a:pt x="669" y="7416"/>
                    <a:pt x="630" y="7724"/>
                    <a:pt x="576" y="8031"/>
                  </a:cubicBezTo>
                  <a:cubicBezTo>
                    <a:pt x="562" y="8192"/>
                    <a:pt x="523" y="8339"/>
                    <a:pt x="509" y="8500"/>
                  </a:cubicBezTo>
                  <a:cubicBezTo>
                    <a:pt x="482" y="8660"/>
                    <a:pt x="469" y="8821"/>
                    <a:pt x="455" y="8967"/>
                  </a:cubicBezTo>
                  <a:cubicBezTo>
                    <a:pt x="416" y="9288"/>
                    <a:pt x="375" y="9609"/>
                    <a:pt x="335" y="9918"/>
                  </a:cubicBezTo>
                  <a:cubicBezTo>
                    <a:pt x="295" y="10560"/>
                    <a:pt x="255" y="11202"/>
                    <a:pt x="134" y="11817"/>
                  </a:cubicBezTo>
                  <a:cubicBezTo>
                    <a:pt x="107" y="12124"/>
                    <a:pt x="95" y="12445"/>
                    <a:pt x="81" y="12753"/>
                  </a:cubicBezTo>
                  <a:cubicBezTo>
                    <a:pt x="68" y="13061"/>
                    <a:pt x="54" y="13355"/>
                    <a:pt x="41" y="13663"/>
                  </a:cubicBezTo>
                  <a:cubicBezTo>
                    <a:pt x="41" y="14252"/>
                    <a:pt x="41" y="14840"/>
                    <a:pt x="27" y="15388"/>
                  </a:cubicBezTo>
                  <a:cubicBezTo>
                    <a:pt x="27" y="15522"/>
                    <a:pt x="14" y="15655"/>
                    <a:pt x="14" y="15789"/>
                  </a:cubicBezTo>
                  <a:lnTo>
                    <a:pt x="14" y="16178"/>
                  </a:lnTo>
                  <a:cubicBezTo>
                    <a:pt x="0" y="16445"/>
                    <a:pt x="0" y="16686"/>
                    <a:pt x="0" y="16927"/>
                  </a:cubicBezTo>
                  <a:cubicBezTo>
                    <a:pt x="14" y="17168"/>
                    <a:pt x="27" y="17394"/>
                    <a:pt x="27" y="17622"/>
                  </a:cubicBezTo>
                  <a:cubicBezTo>
                    <a:pt x="41" y="17729"/>
                    <a:pt x="41" y="17836"/>
                    <a:pt x="54" y="17929"/>
                  </a:cubicBezTo>
                  <a:cubicBezTo>
                    <a:pt x="54" y="18036"/>
                    <a:pt x="68" y="18143"/>
                    <a:pt x="68" y="18238"/>
                  </a:cubicBezTo>
                  <a:cubicBezTo>
                    <a:pt x="107" y="18625"/>
                    <a:pt x="134" y="18960"/>
                    <a:pt x="161" y="19240"/>
                  </a:cubicBezTo>
                  <a:cubicBezTo>
                    <a:pt x="228" y="19789"/>
                    <a:pt x="268" y="20110"/>
                    <a:pt x="268" y="20110"/>
                  </a:cubicBezTo>
                  <a:cubicBezTo>
                    <a:pt x="268" y="20137"/>
                    <a:pt x="295" y="20164"/>
                    <a:pt x="321" y="20164"/>
                  </a:cubicBezTo>
                  <a:cubicBezTo>
                    <a:pt x="348" y="20164"/>
                    <a:pt x="375" y="20137"/>
                    <a:pt x="375" y="20096"/>
                  </a:cubicBezTo>
                  <a:cubicBezTo>
                    <a:pt x="375" y="20096"/>
                    <a:pt x="375" y="19775"/>
                    <a:pt x="362" y="19227"/>
                  </a:cubicBezTo>
                  <a:cubicBezTo>
                    <a:pt x="348" y="18946"/>
                    <a:pt x="335" y="18612"/>
                    <a:pt x="321" y="18224"/>
                  </a:cubicBezTo>
                  <a:cubicBezTo>
                    <a:pt x="282" y="17836"/>
                    <a:pt x="295" y="17394"/>
                    <a:pt x="282" y="16927"/>
                  </a:cubicBezTo>
                  <a:cubicBezTo>
                    <a:pt x="282" y="16686"/>
                    <a:pt x="268" y="16431"/>
                    <a:pt x="241" y="16178"/>
                  </a:cubicBezTo>
                  <a:cubicBezTo>
                    <a:pt x="241" y="16057"/>
                    <a:pt x="228" y="15923"/>
                    <a:pt x="214" y="15789"/>
                  </a:cubicBezTo>
                  <a:lnTo>
                    <a:pt x="214" y="15388"/>
                  </a:lnTo>
                  <a:cubicBezTo>
                    <a:pt x="228" y="14840"/>
                    <a:pt x="241" y="14264"/>
                    <a:pt x="268" y="13663"/>
                  </a:cubicBezTo>
                  <a:cubicBezTo>
                    <a:pt x="295" y="13369"/>
                    <a:pt x="309" y="13074"/>
                    <a:pt x="335" y="12766"/>
                  </a:cubicBezTo>
                  <a:cubicBezTo>
                    <a:pt x="362" y="12459"/>
                    <a:pt x="375" y="12151"/>
                    <a:pt x="375" y="11830"/>
                  </a:cubicBezTo>
                  <a:cubicBezTo>
                    <a:pt x="389" y="11683"/>
                    <a:pt x="389" y="11523"/>
                    <a:pt x="389" y="11362"/>
                  </a:cubicBezTo>
                  <a:cubicBezTo>
                    <a:pt x="402" y="11202"/>
                    <a:pt x="416" y="11054"/>
                    <a:pt x="428" y="10894"/>
                  </a:cubicBezTo>
                  <a:cubicBezTo>
                    <a:pt x="442" y="10733"/>
                    <a:pt x="455" y="10573"/>
                    <a:pt x="482" y="10412"/>
                  </a:cubicBezTo>
                  <a:cubicBezTo>
                    <a:pt x="496" y="10265"/>
                    <a:pt x="523" y="10105"/>
                    <a:pt x="549" y="9944"/>
                  </a:cubicBezTo>
                  <a:cubicBezTo>
                    <a:pt x="589" y="9636"/>
                    <a:pt x="642" y="9315"/>
                    <a:pt x="683" y="9008"/>
                  </a:cubicBezTo>
                  <a:cubicBezTo>
                    <a:pt x="710" y="8848"/>
                    <a:pt x="723" y="8687"/>
                    <a:pt x="749" y="8539"/>
                  </a:cubicBezTo>
                  <a:cubicBezTo>
                    <a:pt x="776" y="8379"/>
                    <a:pt x="803" y="8232"/>
                    <a:pt x="830" y="8072"/>
                  </a:cubicBezTo>
                  <a:cubicBezTo>
                    <a:pt x="883" y="7764"/>
                    <a:pt x="937" y="7456"/>
                    <a:pt x="1004" y="7162"/>
                  </a:cubicBezTo>
                  <a:cubicBezTo>
                    <a:pt x="1031" y="7002"/>
                    <a:pt x="1058" y="6854"/>
                    <a:pt x="1097" y="6707"/>
                  </a:cubicBezTo>
                  <a:cubicBezTo>
                    <a:pt x="1124" y="6560"/>
                    <a:pt x="1151" y="6413"/>
                    <a:pt x="1165" y="6265"/>
                  </a:cubicBezTo>
                  <a:cubicBezTo>
                    <a:pt x="1218" y="5971"/>
                    <a:pt x="1245" y="5677"/>
                    <a:pt x="1298" y="5396"/>
                  </a:cubicBezTo>
                  <a:cubicBezTo>
                    <a:pt x="1352" y="5115"/>
                    <a:pt x="1418" y="4847"/>
                    <a:pt x="1472" y="4580"/>
                  </a:cubicBezTo>
                  <a:cubicBezTo>
                    <a:pt x="1525" y="4312"/>
                    <a:pt x="1606" y="4059"/>
                    <a:pt x="1673" y="3804"/>
                  </a:cubicBezTo>
                  <a:cubicBezTo>
                    <a:pt x="1753" y="3563"/>
                    <a:pt x="1807" y="3323"/>
                    <a:pt x="1887" y="3096"/>
                  </a:cubicBezTo>
                  <a:cubicBezTo>
                    <a:pt x="1953" y="2868"/>
                    <a:pt x="2021" y="2654"/>
                    <a:pt x="2087" y="2440"/>
                  </a:cubicBezTo>
                  <a:cubicBezTo>
                    <a:pt x="2141" y="2226"/>
                    <a:pt x="2208" y="2038"/>
                    <a:pt x="2262" y="1851"/>
                  </a:cubicBezTo>
                  <a:cubicBezTo>
                    <a:pt x="2381" y="1477"/>
                    <a:pt x="2502" y="1170"/>
                    <a:pt x="2583" y="902"/>
                  </a:cubicBezTo>
                  <a:cubicBezTo>
                    <a:pt x="2676" y="647"/>
                    <a:pt x="2743" y="433"/>
                    <a:pt x="2797" y="300"/>
                  </a:cubicBezTo>
                  <a:cubicBezTo>
                    <a:pt x="2850" y="153"/>
                    <a:pt x="2877" y="86"/>
                    <a:pt x="2877" y="86"/>
                  </a:cubicBezTo>
                  <a:cubicBezTo>
                    <a:pt x="2890" y="59"/>
                    <a:pt x="2877" y="19"/>
                    <a:pt x="2850" y="5"/>
                  </a:cubicBezTo>
                  <a:cubicBezTo>
                    <a:pt x="2843" y="2"/>
                    <a:pt x="2836" y="0"/>
                    <a:pt x="282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425;p64">
              <a:extLst>
                <a:ext uri="{FF2B5EF4-FFF2-40B4-BE49-F238E27FC236}">
                  <a16:creationId xmlns:a16="http://schemas.microsoft.com/office/drawing/2014/main" id="{0422F549-04AD-550A-7E02-F75C24F88FF3}"/>
                </a:ext>
              </a:extLst>
            </p:cNvPr>
            <p:cNvSpPr/>
            <p:nvPr/>
          </p:nvSpPr>
          <p:spPr>
            <a:xfrm flipH="1">
              <a:off x="7932494" y="3330534"/>
              <a:ext cx="49890" cy="163740"/>
            </a:xfrm>
            <a:custGeom>
              <a:avLst/>
              <a:gdLst/>
              <a:ahLst/>
              <a:cxnLst/>
              <a:rect l="l" t="t" r="r" b="b"/>
              <a:pathLst>
                <a:path w="816" h="2678" extrusionOk="0">
                  <a:moveTo>
                    <a:pt x="121" y="1"/>
                  </a:moveTo>
                  <a:cubicBezTo>
                    <a:pt x="65" y="1"/>
                    <a:pt x="13" y="39"/>
                    <a:pt x="13" y="110"/>
                  </a:cubicBezTo>
                  <a:cubicBezTo>
                    <a:pt x="0" y="552"/>
                    <a:pt x="161" y="1007"/>
                    <a:pt x="241" y="1421"/>
                  </a:cubicBezTo>
                  <a:cubicBezTo>
                    <a:pt x="321" y="1822"/>
                    <a:pt x="361" y="2358"/>
                    <a:pt x="669" y="2652"/>
                  </a:cubicBezTo>
                  <a:cubicBezTo>
                    <a:pt x="682" y="2670"/>
                    <a:pt x="697" y="2677"/>
                    <a:pt x="711" y="2677"/>
                  </a:cubicBezTo>
                  <a:cubicBezTo>
                    <a:pt x="739" y="2677"/>
                    <a:pt x="762" y="2648"/>
                    <a:pt x="762" y="2612"/>
                  </a:cubicBezTo>
                  <a:cubicBezTo>
                    <a:pt x="816" y="2211"/>
                    <a:pt x="655" y="1729"/>
                    <a:pt x="602" y="1328"/>
                  </a:cubicBezTo>
                  <a:cubicBezTo>
                    <a:pt x="535" y="900"/>
                    <a:pt x="495" y="405"/>
                    <a:pt x="227" y="57"/>
                  </a:cubicBezTo>
                  <a:cubicBezTo>
                    <a:pt x="200" y="19"/>
                    <a:pt x="160" y="1"/>
                    <a:pt x="1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426;p64">
              <a:extLst>
                <a:ext uri="{FF2B5EF4-FFF2-40B4-BE49-F238E27FC236}">
                  <a16:creationId xmlns:a16="http://schemas.microsoft.com/office/drawing/2014/main" id="{7C713A12-EC36-1B5A-F7BE-BB307978C448}"/>
                </a:ext>
              </a:extLst>
            </p:cNvPr>
            <p:cNvSpPr/>
            <p:nvPr/>
          </p:nvSpPr>
          <p:spPr>
            <a:xfrm flipH="1">
              <a:off x="7902169" y="3300514"/>
              <a:ext cx="40169" cy="112930"/>
            </a:xfrm>
            <a:custGeom>
              <a:avLst/>
              <a:gdLst/>
              <a:ahLst/>
              <a:cxnLst/>
              <a:rect l="l" t="t" r="r" b="b"/>
              <a:pathLst>
                <a:path w="657" h="1847" extrusionOk="0">
                  <a:moveTo>
                    <a:pt x="220" y="0"/>
                  </a:moveTo>
                  <a:cubicBezTo>
                    <a:pt x="155" y="0"/>
                    <a:pt x="85" y="45"/>
                    <a:pt x="68" y="107"/>
                  </a:cubicBezTo>
                  <a:cubicBezTo>
                    <a:pt x="0" y="374"/>
                    <a:pt x="107" y="708"/>
                    <a:pt x="175" y="976"/>
                  </a:cubicBezTo>
                  <a:cubicBezTo>
                    <a:pt x="201" y="1136"/>
                    <a:pt x="241" y="1297"/>
                    <a:pt x="255" y="1457"/>
                  </a:cubicBezTo>
                  <a:cubicBezTo>
                    <a:pt x="268" y="1525"/>
                    <a:pt x="268" y="1605"/>
                    <a:pt x="282" y="1685"/>
                  </a:cubicBezTo>
                  <a:cubicBezTo>
                    <a:pt x="262" y="1763"/>
                    <a:pt x="327" y="1847"/>
                    <a:pt x="400" y="1847"/>
                  </a:cubicBezTo>
                  <a:cubicBezTo>
                    <a:pt x="427" y="1847"/>
                    <a:pt x="456" y="1835"/>
                    <a:pt x="482" y="1805"/>
                  </a:cubicBezTo>
                  <a:cubicBezTo>
                    <a:pt x="496" y="1805"/>
                    <a:pt x="496" y="1792"/>
                    <a:pt x="509" y="1792"/>
                  </a:cubicBezTo>
                  <a:lnTo>
                    <a:pt x="509" y="1778"/>
                  </a:lnTo>
                  <a:cubicBezTo>
                    <a:pt x="562" y="1752"/>
                    <a:pt x="576" y="1712"/>
                    <a:pt x="603" y="1659"/>
                  </a:cubicBezTo>
                  <a:cubicBezTo>
                    <a:pt x="656" y="1498"/>
                    <a:pt x="616" y="1297"/>
                    <a:pt x="603" y="1136"/>
                  </a:cubicBezTo>
                  <a:cubicBezTo>
                    <a:pt x="562" y="789"/>
                    <a:pt x="535" y="334"/>
                    <a:pt x="308" y="39"/>
                  </a:cubicBezTo>
                  <a:cubicBezTo>
                    <a:pt x="285" y="12"/>
                    <a:pt x="253" y="0"/>
                    <a:pt x="22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427;p64">
              <a:extLst>
                <a:ext uri="{FF2B5EF4-FFF2-40B4-BE49-F238E27FC236}">
                  <a16:creationId xmlns:a16="http://schemas.microsoft.com/office/drawing/2014/main" id="{6FAE128C-5C92-AC10-3C0F-1AEB7FF986A3}"/>
                </a:ext>
              </a:extLst>
            </p:cNvPr>
            <p:cNvSpPr/>
            <p:nvPr/>
          </p:nvSpPr>
          <p:spPr>
            <a:xfrm flipH="1">
              <a:off x="7880953" y="3217423"/>
              <a:ext cx="22133" cy="96361"/>
            </a:xfrm>
            <a:custGeom>
              <a:avLst/>
              <a:gdLst/>
              <a:ahLst/>
              <a:cxnLst/>
              <a:rect l="l" t="t" r="r" b="b"/>
              <a:pathLst>
                <a:path w="362" h="1576" extrusionOk="0">
                  <a:moveTo>
                    <a:pt x="181" y="1"/>
                  </a:moveTo>
                  <a:cubicBezTo>
                    <a:pt x="148" y="1"/>
                    <a:pt x="114" y="21"/>
                    <a:pt x="107" y="61"/>
                  </a:cubicBezTo>
                  <a:cubicBezTo>
                    <a:pt x="0" y="516"/>
                    <a:pt x="54" y="997"/>
                    <a:pt x="68" y="1466"/>
                  </a:cubicBezTo>
                  <a:cubicBezTo>
                    <a:pt x="68" y="1539"/>
                    <a:pt x="121" y="1576"/>
                    <a:pt x="176" y="1576"/>
                  </a:cubicBezTo>
                  <a:cubicBezTo>
                    <a:pt x="231" y="1576"/>
                    <a:pt x="288" y="1539"/>
                    <a:pt x="295" y="1466"/>
                  </a:cubicBezTo>
                  <a:cubicBezTo>
                    <a:pt x="308" y="997"/>
                    <a:pt x="362" y="516"/>
                    <a:pt x="255" y="61"/>
                  </a:cubicBezTo>
                  <a:cubicBezTo>
                    <a:pt x="248" y="21"/>
                    <a:pt x="215" y="1"/>
                    <a:pt x="18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428;p64">
              <a:extLst>
                <a:ext uri="{FF2B5EF4-FFF2-40B4-BE49-F238E27FC236}">
                  <a16:creationId xmlns:a16="http://schemas.microsoft.com/office/drawing/2014/main" id="{B60DEDD4-C33C-F1E9-403E-202E9AFEB257}"/>
                </a:ext>
              </a:extLst>
            </p:cNvPr>
            <p:cNvSpPr/>
            <p:nvPr/>
          </p:nvSpPr>
          <p:spPr>
            <a:xfrm flipH="1">
              <a:off x="7772185" y="3389475"/>
              <a:ext cx="95745" cy="111707"/>
            </a:xfrm>
            <a:custGeom>
              <a:avLst/>
              <a:gdLst/>
              <a:ahLst/>
              <a:cxnLst/>
              <a:rect l="l" t="t" r="r" b="b"/>
              <a:pathLst>
                <a:path w="1566" h="1827" extrusionOk="0">
                  <a:moveTo>
                    <a:pt x="1460" y="1"/>
                  </a:moveTo>
                  <a:cubicBezTo>
                    <a:pt x="1455" y="1"/>
                    <a:pt x="1450" y="1"/>
                    <a:pt x="1446" y="2"/>
                  </a:cubicBezTo>
                  <a:cubicBezTo>
                    <a:pt x="1057" y="56"/>
                    <a:pt x="804" y="511"/>
                    <a:pt x="576" y="792"/>
                  </a:cubicBezTo>
                  <a:cubicBezTo>
                    <a:pt x="362" y="1060"/>
                    <a:pt x="28" y="1407"/>
                    <a:pt x="1" y="1768"/>
                  </a:cubicBezTo>
                  <a:cubicBezTo>
                    <a:pt x="1" y="1809"/>
                    <a:pt x="32" y="1827"/>
                    <a:pt x="64" y="1827"/>
                  </a:cubicBezTo>
                  <a:cubicBezTo>
                    <a:pt x="74" y="1827"/>
                    <a:pt x="85" y="1825"/>
                    <a:pt x="94" y="1822"/>
                  </a:cubicBezTo>
                  <a:cubicBezTo>
                    <a:pt x="429" y="1675"/>
                    <a:pt x="683" y="1233"/>
                    <a:pt x="923" y="965"/>
                  </a:cubicBezTo>
                  <a:cubicBezTo>
                    <a:pt x="1151" y="712"/>
                    <a:pt x="1526" y="457"/>
                    <a:pt x="1565" y="109"/>
                  </a:cubicBezTo>
                  <a:cubicBezTo>
                    <a:pt x="1565" y="60"/>
                    <a:pt x="1510" y="1"/>
                    <a:pt x="146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429;p64">
              <a:extLst>
                <a:ext uri="{FF2B5EF4-FFF2-40B4-BE49-F238E27FC236}">
                  <a16:creationId xmlns:a16="http://schemas.microsoft.com/office/drawing/2014/main" id="{58EC2D90-AB66-E35C-356A-0B75FF5BD7BB}"/>
                </a:ext>
              </a:extLst>
            </p:cNvPr>
            <p:cNvSpPr/>
            <p:nvPr/>
          </p:nvSpPr>
          <p:spPr>
            <a:xfrm flipH="1">
              <a:off x="7779521" y="3313782"/>
              <a:ext cx="64686" cy="76734"/>
            </a:xfrm>
            <a:custGeom>
              <a:avLst/>
              <a:gdLst/>
              <a:ahLst/>
              <a:cxnLst/>
              <a:rect l="l" t="t" r="r" b="b"/>
              <a:pathLst>
                <a:path w="1058" h="1255" extrusionOk="0">
                  <a:moveTo>
                    <a:pt x="886" y="0"/>
                  </a:moveTo>
                  <a:cubicBezTo>
                    <a:pt x="723" y="0"/>
                    <a:pt x="588" y="276"/>
                    <a:pt x="523" y="384"/>
                  </a:cubicBezTo>
                  <a:cubicBezTo>
                    <a:pt x="362" y="612"/>
                    <a:pt x="27" y="893"/>
                    <a:pt x="0" y="1201"/>
                  </a:cubicBezTo>
                  <a:cubicBezTo>
                    <a:pt x="0" y="1228"/>
                    <a:pt x="41" y="1254"/>
                    <a:pt x="81" y="1254"/>
                  </a:cubicBezTo>
                  <a:cubicBezTo>
                    <a:pt x="282" y="1187"/>
                    <a:pt x="469" y="973"/>
                    <a:pt x="603" y="826"/>
                  </a:cubicBezTo>
                  <a:cubicBezTo>
                    <a:pt x="776" y="652"/>
                    <a:pt x="977" y="465"/>
                    <a:pt x="1044" y="224"/>
                  </a:cubicBezTo>
                  <a:cubicBezTo>
                    <a:pt x="1058" y="170"/>
                    <a:pt x="1044" y="104"/>
                    <a:pt x="1004" y="50"/>
                  </a:cubicBezTo>
                  <a:cubicBezTo>
                    <a:pt x="964" y="15"/>
                    <a:pt x="924" y="0"/>
                    <a:pt x="88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430;p64">
              <a:extLst>
                <a:ext uri="{FF2B5EF4-FFF2-40B4-BE49-F238E27FC236}">
                  <a16:creationId xmlns:a16="http://schemas.microsoft.com/office/drawing/2014/main" id="{72AAA7EA-5CAA-EF5B-1518-AE9011F77FF0}"/>
                </a:ext>
              </a:extLst>
            </p:cNvPr>
            <p:cNvSpPr/>
            <p:nvPr/>
          </p:nvSpPr>
          <p:spPr>
            <a:xfrm flipH="1">
              <a:off x="7757022" y="3218951"/>
              <a:ext cx="64014" cy="66278"/>
            </a:xfrm>
            <a:custGeom>
              <a:avLst/>
              <a:gdLst/>
              <a:ahLst/>
              <a:cxnLst/>
              <a:rect l="l" t="t" r="r" b="b"/>
              <a:pathLst>
                <a:path w="1047" h="1084" extrusionOk="0">
                  <a:moveTo>
                    <a:pt x="750" y="1"/>
                  </a:moveTo>
                  <a:cubicBezTo>
                    <a:pt x="701" y="1"/>
                    <a:pt x="651" y="19"/>
                    <a:pt x="611" y="63"/>
                  </a:cubicBezTo>
                  <a:cubicBezTo>
                    <a:pt x="504" y="196"/>
                    <a:pt x="411" y="330"/>
                    <a:pt x="317" y="464"/>
                  </a:cubicBezTo>
                  <a:cubicBezTo>
                    <a:pt x="210" y="585"/>
                    <a:pt x="117" y="719"/>
                    <a:pt x="49" y="865"/>
                  </a:cubicBezTo>
                  <a:cubicBezTo>
                    <a:pt x="0" y="975"/>
                    <a:pt x="83" y="1084"/>
                    <a:pt x="184" y="1084"/>
                  </a:cubicBezTo>
                  <a:cubicBezTo>
                    <a:pt x="219" y="1084"/>
                    <a:pt x="256" y="1071"/>
                    <a:pt x="290" y="1040"/>
                  </a:cubicBezTo>
                  <a:cubicBezTo>
                    <a:pt x="518" y="838"/>
                    <a:pt x="772" y="585"/>
                    <a:pt x="946" y="317"/>
                  </a:cubicBezTo>
                  <a:cubicBezTo>
                    <a:pt x="1047" y="166"/>
                    <a:pt x="898" y="1"/>
                    <a:pt x="75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431;p64">
              <a:extLst>
                <a:ext uri="{FF2B5EF4-FFF2-40B4-BE49-F238E27FC236}">
                  <a16:creationId xmlns:a16="http://schemas.microsoft.com/office/drawing/2014/main" id="{2FCFE861-E16F-B1DA-1F4C-7A972B472DBC}"/>
                </a:ext>
              </a:extLst>
            </p:cNvPr>
            <p:cNvSpPr/>
            <p:nvPr/>
          </p:nvSpPr>
          <p:spPr>
            <a:xfrm flipH="1">
              <a:off x="7765215" y="3513775"/>
              <a:ext cx="120690" cy="120328"/>
            </a:xfrm>
            <a:custGeom>
              <a:avLst/>
              <a:gdLst/>
              <a:ahLst/>
              <a:cxnLst/>
              <a:rect l="l" t="t" r="r" b="b"/>
              <a:pathLst>
                <a:path w="1974" h="1968" extrusionOk="0">
                  <a:moveTo>
                    <a:pt x="1776" y="1"/>
                  </a:moveTo>
                  <a:cubicBezTo>
                    <a:pt x="1667" y="1"/>
                    <a:pt x="1540" y="42"/>
                    <a:pt x="1485" y="83"/>
                  </a:cubicBezTo>
                  <a:cubicBezTo>
                    <a:pt x="1244" y="284"/>
                    <a:pt x="1030" y="538"/>
                    <a:pt x="830" y="778"/>
                  </a:cubicBezTo>
                  <a:cubicBezTo>
                    <a:pt x="602" y="1019"/>
                    <a:pt x="388" y="1274"/>
                    <a:pt x="188" y="1527"/>
                  </a:cubicBezTo>
                  <a:cubicBezTo>
                    <a:pt x="94" y="1661"/>
                    <a:pt x="1" y="1782"/>
                    <a:pt x="67" y="1902"/>
                  </a:cubicBezTo>
                  <a:cubicBezTo>
                    <a:pt x="85" y="1948"/>
                    <a:pt x="120" y="1967"/>
                    <a:pt x="157" y="1967"/>
                  </a:cubicBezTo>
                  <a:cubicBezTo>
                    <a:pt x="206" y="1967"/>
                    <a:pt x="259" y="1935"/>
                    <a:pt x="281" y="1889"/>
                  </a:cubicBezTo>
                  <a:lnTo>
                    <a:pt x="281" y="1889"/>
                  </a:lnTo>
                  <a:cubicBezTo>
                    <a:pt x="274" y="1910"/>
                    <a:pt x="264" y="1927"/>
                    <a:pt x="271" y="1927"/>
                  </a:cubicBezTo>
                  <a:cubicBezTo>
                    <a:pt x="277" y="1927"/>
                    <a:pt x="298" y="1913"/>
                    <a:pt x="348" y="1875"/>
                  </a:cubicBezTo>
                  <a:cubicBezTo>
                    <a:pt x="415" y="1822"/>
                    <a:pt x="482" y="1755"/>
                    <a:pt x="549" y="1688"/>
                  </a:cubicBezTo>
                  <a:cubicBezTo>
                    <a:pt x="736" y="1515"/>
                    <a:pt x="910" y="1327"/>
                    <a:pt x="1098" y="1140"/>
                  </a:cubicBezTo>
                  <a:lnTo>
                    <a:pt x="1659" y="578"/>
                  </a:lnTo>
                  <a:cubicBezTo>
                    <a:pt x="1740" y="511"/>
                    <a:pt x="1806" y="457"/>
                    <a:pt x="1873" y="377"/>
                  </a:cubicBezTo>
                  <a:cubicBezTo>
                    <a:pt x="1913" y="338"/>
                    <a:pt x="1927" y="297"/>
                    <a:pt x="1940" y="257"/>
                  </a:cubicBezTo>
                  <a:cubicBezTo>
                    <a:pt x="1974" y="178"/>
                    <a:pt x="1970" y="147"/>
                    <a:pt x="1960" y="147"/>
                  </a:cubicBezTo>
                  <a:cubicBezTo>
                    <a:pt x="1958" y="147"/>
                    <a:pt x="1956" y="148"/>
                    <a:pt x="1954" y="150"/>
                  </a:cubicBezTo>
                  <a:cubicBezTo>
                    <a:pt x="1967" y="39"/>
                    <a:pt x="1880" y="1"/>
                    <a:pt x="177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432;p64">
              <a:extLst>
                <a:ext uri="{FF2B5EF4-FFF2-40B4-BE49-F238E27FC236}">
                  <a16:creationId xmlns:a16="http://schemas.microsoft.com/office/drawing/2014/main" id="{72FB5B1F-DD8B-28D8-712C-1FD0576CBE3B}"/>
                </a:ext>
              </a:extLst>
            </p:cNvPr>
            <p:cNvSpPr/>
            <p:nvPr/>
          </p:nvSpPr>
          <p:spPr>
            <a:xfrm flipH="1">
              <a:off x="7772613" y="3598762"/>
              <a:ext cx="116349" cy="111524"/>
            </a:xfrm>
            <a:custGeom>
              <a:avLst/>
              <a:gdLst/>
              <a:ahLst/>
              <a:cxnLst/>
              <a:rect l="l" t="t" r="r" b="b"/>
              <a:pathLst>
                <a:path w="1903" h="1824" extrusionOk="0">
                  <a:moveTo>
                    <a:pt x="1635" y="1"/>
                  </a:moveTo>
                  <a:cubicBezTo>
                    <a:pt x="1599" y="1"/>
                    <a:pt x="1561" y="10"/>
                    <a:pt x="1522" y="30"/>
                  </a:cubicBezTo>
                  <a:cubicBezTo>
                    <a:pt x="1281" y="137"/>
                    <a:pt x="1067" y="419"/>
                    <a:pt x="880" y="592"/>
                  </a:cubicBezTo>
                  <a:cubicBezTo>
                    <a:pt x="559" y="900"/>
                    <a:pt x="77" y="1275"/>
                    <a:pt x="10" y="1743"/>
                  </a:cubicBezTo>
                  <a:cubicBezTo>
                    <a:pt x="0" y="1783"/>
                    <a:pt x="29" y="1824"/>
                    <a:pt x="60" y="1824"/>
                  </a:cubicBezTo>
                  <a:cubicBezTo>
                    <a:pt x="70" y="1824"/>
                    <a:pt x="81" y="1820"/>
                    <a:pt x="90" y="1810"/>
                  </a:cubicBezTo>
                  <a:cubicBezTo>
                    <a:pt x="479" y="1543"/>
                    <a:pt x="813" y="1181"/>
                    <a:pt x="1174" y="887"/>
                  </a:cubicBezTo>
                  <a:cubicBezTo>
                    <a:pt x="1388" y="726"/>
                    <a:pt x="1695" y="566"/>
                    <a:pt x="1816" y="325"/>
                  </a:cubicBezTo>
                  <a:cubicBezTo>
                    <a:pt x="1903" y="163"/>
                    <a:pt x="1788" y="1"/>
                    <a:pt x="163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433;p64">
              <a:extLst>
                <a:ext uri="{FF2B5EF4-FFF2-40B4-BE49-F238E27FC236}">
                  <a16:creationId xmlns:a16="http://schemas.microsoft.com/office/drawing/2014/main" id="{CE43937D-9555-222D-E1C4-8803726A264F}"/>
                </a:ext>
              </a:extLst>
            </p:cNvPr>
            <p:cNvSpPr/>
            <p:nvPr/>
          </p:nvSpPr>
          <p:spPr>
            <a:xfrm flipH="1">
              <a:off x="7950592" y="3470609"/>
              <a:ext cx="66153" cy="89268"/>
            </a:xfrm>
            <a:custGeom>
              <a:avLst/>
              <a:gdLst/>
              <a:ahLst/>
              <a:cxnLst/>
              <a:rect l="l" t="t" r="r" b="b"/>
              <a:pathLst>
                <a:path w="1082" h="1460" extrusionOk="0">
                  <a:moveTo>
                    <a:pt x="188" y="0"/>
                  </a:moveTo>
                  <a:cubicBezTo>
                    <a:pt x="134" y="0"/>
                    <a:pt x="81" y="40"/>
                    <a:pt x="67" y="93"/>
                  </a:cubicBezTo>
                  <a:cubicBezTo>
                    <a:pt x="0" y="348"/>
                    <a:pt x="281" y="669"/>
                    <a:pt x="388" y="869"/>
                  </a:cubicBezTo>
                  <a:cubicBezTo>
                    <a:pt x="509" y="1097"/>
                    <a:pt x="682" y="1377"/>
                    <a:pt x="937" y="1458"/>
                  </a:cubicBezTo>
                  <a:cubicBezTo>
                    <a:pt x="943" y="1459"/>
                    <a:pt x="949" y="1459"/>
                    <a:pt x="955" y="1459"/>
                  </a:cubicBezTo>
                  <a:cubicBezTo>
                    <a:pt x="1017" y="1459"/>
                    <a:pt x="1081" y="1398"/>
                    <a:pt x="1057" y="1338"/>
                  </a:cubicBezTo>
                  <a:cubicBezTo>
                    <a:pt x="964" y="1083"/>
                    <a:pt x="816" y="842"/>
                    <a:pt x="709" y="602"/>
                  </a:cubicBezTo>
                  <a:cubicBezTo>
                    <a:pt x="602" y="388"/>
                    <a:pt x="482" y="0"/>
                    <a:pt x="18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434;p64">
              <a:extLst>
                <a:ext uri="{FF2B5EF4-FFF2-40B4-BE49-F238E27FC236}">
                  <a16:creationId xmlns:a16="http://schemas.microsoft.com/office/drawing/2014/main" id="{D9646673-A81D-FABA-19F6-13148D4CFE48}"/>
                </a:ext>
              </a:extLst>
            </p:cNvPr>
            <p:cNvSpPr/>
            <p:nvPr/>
          </p:nvSpPr>
          <p:spPr>
            <a:xfrm flipH="1">
              <a:off x="7958846" y="3571921"/>
              <a:ext cx="57655" cy="80708"/>
            </a:xfrm>
            <a:custGeom>
              <a:avLst/>
              <a:gdLst/>
              <a:ahLst/>
              <a:cxnLst/>
              <a:rect l="l" t="t" r="r" b="b"/>
              <a:pathLst>
                <a:path w="943" h="1320" extrusionOk="0">
                  <a:moveTo>
                    <a:pt x="280" y="1"/>
                  </a:moveTo>
                  <a:cubicBezTo>
                    <a:pt x="141" y="1"/>
                    <a:pt x="0" y="173"/>
                    <a:pt x="90" y="323"/>
                  </a:cubicBezTo>
                  <a:cubicBezTo>
                    <a:pt x="277" y="630"/>
                    <a:pt x="425" y="992"/>
                    <a:pt x="665" y="1272"/>
                  </a:cubicBezTo>
                  <a:cubicBezTo>
                    <a:pt x="692" y="1306"/>
                    <a:pt x="724" y="1320"/>
                    <a:pt x="756" y="1320"/>
                  </a:cubicBezTo>
                  <a:cubicBezTo>
                    <a:pt x="851" y="1320"/>
                    <a:pt x="943" y="1195"/>
                    <a:pt x="892" y="1085"/>
                  </a:cubicBezTo>
                  <a:cubicBezTo>
                    <a:pt x="732" y="751"/>
                    <a:pt x="651" y="350"/>
                    <a:pt x="411" y="68"/>
                  </a:cubicBezTo>
                  <a:cubicBezTo>
                    <a:pt x="373" y="21"/>
                    <a:pt x="327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435;p64">
              <a:extLst>
                <a:ext uri="{FF2B5EF4-FFF2-40B4-BE49-F238E27FC236}">
                  <a16:creationId xmlns:a16="http://schemas.microsoft.com/office/drawing/2014/main" id="{FF219442-CA7A-2E0F-7BAC-91D0314342A7}"/>
                </a:ext>
              </a:extLst>
            </p:cNvPr>
            <p:cNvSpPr/>
            <p:nvPr/>
          </p:nvSpPr>
          <p:spPr>
            <a:xfrm flipH="1">
              <a:off x="8002806" y="3714197"/>
              <a:ext cx="91588" cy="126443"/>
            </a:xfrm>
            <a:custGeom>
              <a:avLst/>
              <a:gdLst/>
              <a:ahLst/>
              <a:cxnLst/>
              <a:rect l="l" t="t" r="r" b="b"/>
              <a:pathLst>
                <a:path w="1498" h="2068" extrusionOk="0">
                  <a:moveTo>
                    <a:pt x="161" y="0"/>
                  </a:moveTo>
                  <a:cubicBezTo>
                    <a:pt x="85" y="0"/>
                    <a:pt x="1" y="53"/>
                    <a:pt x="13" y="149"/>
                  </a:cubicBezTo>
                  <a:cubicBezTo>
                    <a:pt x="53" y="511"/>
                    <a:pt x="427" y="791"/>
                    <a:pt x="641" y="1072"/>
                  </a:cubicBezTo>
                  <a:cubicBezTo>
                    <a:pt x="869" y="1393"/>
                    <a:pt x="1069" y="1795"/>
                    <a:pt x="1364" y="2048"/>
                  </a:cubicBezTo>
                  <a:cubicBezTo>
                    <a:pt x="1381" y="2061"/>
                    <a:pt x="1401" y="2068"/>
                    <a:pt x="1420" y="2068"/>
                  </a:cubicBezTo>
                  <a:cubicBezTo>
                    <a:pt x="1460" y="2068"/>
                    <a:pt x="1497" y="2041"/>
                    <a:pt x="1497" y="1995"/>
                  </a:cubicBezTo>
                  <a:cubicBezTo>
                    <a:pt x="1485" y="1581"/>
                    <a:pt x="1217" y="1192"/>
                    <a:pt x="1003" y="858"/>
                  </a:cubicBezTo>
                  <a:cubicBezTo>
                    <a:pt x="829" y="577"/>
                    <a:pt x="548" y="83"/>
                    <a:pt x="186" y="2"/>
                  </a:cubicBezTo>
                  <a:cubicBezTo>
                    <a:pt x="178" y="1"/>
                    <a:pt x="169" y="0"/>
                    <a:pt x="16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436;p64">
              <a:extLst>
                <a:ext uri="{FF2B5EF4-FFF2-40B4-BE49-F238E27FC236}">
                  <a16:creationId xmlns:a16="http://schemas.microsoft.com/office/drawing/2014/main" id="{9A840AA5-E8D4-9202-29BB-52FD6F388BA5}"/>
                </a:ext>
              </a:extLst>
            </p:cNvPr>
            <p:cNvSpPr/>
            <p:nvPr/>
          </p:nvSpPr>
          <p:spPr>
            <a:xfrm flipH="1">
              <a:off x="7978410" y="3697077"/>
              <a:ext cx="55515" cy="74349"/>
            </a:xfrm>
            <a:custGeom>
              <a:avLst/>
              <a:gdLst/>
              <a:ahLst/>
              <a:cxnLst/>
              <a:rect l="l" t="t" r="r" b="b"/>
              <a:pathLst>
                <a:path w="908" h="1216" extrusionOk="0">
                  <a:moveTo>
                    <a:pt x="241" y="1"/>
                  </a:moveTo>
                  <a:cubicBezTo>
                    <a:pt x="187" y="1"/>
                    <a:pt x="134" y="1"/>
                    <a:pt x="107" y="54"/>
                  </a:cubicBezTo>
                  <a:cubicBezTo>
                    <a:pt x="0" y="242"/>
                    <a:pt x="161" y="443"/>
                    <a:pt x="241" y="603"/>
                  </a:cubicBezTo>
                  <a:cubicBezTo>
                    <a:pt x="362" y="803"/>
                    <a:pt x="482" y="1005"/>
                    <a:pt x="642" y="1178"/>
                  </a:cubicBezTo>
                  <a:cubicBezTo>
                    <a:pt x="672" y="1204"/>
                    <a:pt x="703" y="1215"/>
                    <a:pt x="734" y="1215"/>
                  </a:cubicBezTo>
                  <a:cubicBezTo>
                    <a:pt x="828" y="1215"/>
                    <a:pt x="907" y="1109"/>
                    <a:pt x="856" y="1017"/>
                  </a:cubicBezTo>
                  <a:cubicBezTo>
                    <a:pt x="749" y="817"/>
                    <a:pt x="656" y="616"/>
                    <a:pt x="549" y="416"/>
                  </a:cubicBezTo>
                  <a:cubicBezTo>
                    <a:pt x="482" y="268"/>
                    <a:pt x="428" y="28"/>
                    <a:pt x="2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437;p64">
              <a:extLst>
                <a:ext uri="{FF2B5EF4-FFF2-40B4-BE49-F238E27FC236}">
                  <a16:creationId xmlns:a16="http://schemas.microsoft.com/office/drawing/2014/main" id="{4F04C8B1-5836-4144-6EC0-EA37670A2BA1}"/>
                </a:ext>
              </a:extLst>
            </p:cNvPr>
            <p:cNvSpPr/>
            <p:nvPr/>
          </p:nvSpPr>
          <p:spPr>
            <a:xfrm flipH="1">
              <a:off x="8013872" y="3846262"/>
              <a:ext cx="75569" cy="95015"/>
            </a:xfrm>
            <a:custGeom>
              <a:avLst/>
              <a:gdLst/>
              <a:ahLst/>
              <a:cxnLst/>
              <a:rect l="l" t="t" r="r" b="b"/>
              <a:pathLst>
                <a:path w="1236" h="1554" extrusionOk="0">
                  <a:moveTo>
                    <a:pt x="227" y="1"/>
                  </a:moveTo>
                  <a:cubicBezTo>
                    <a:pt x="108" y="1"/>
                    <a:pt x="0" y="101"/>
                    <a:pt x="39" y="236"/>
                  </a:cubicBezTo>
                  <a:cubicBezTo>
                    <a:pt x="105" y="491"/>
                    <a:pt x="320" y="718"/>
                    <a:pt x="480" y="919"/>
                  </a:cubicBezTo>
                  <a:cubicBezTo>
                    <a:pt x="628" y="1119"/>
                    <a:pt x="774" y="1360"/>
                    <a:pt x="962" y="1507"/>
                  </a:cubicBezTo>
                  <a:cubicBezTo>
                    <a:pt x="997" y="1539"/>
                    <a:pt x="1036" y="1553"/>
                    <a:pt x="1073" y="1553"/>
                  </a:cubicBezTo>
                  <a:cubicBezTo>
                    <a:pt x="1161" y="1553"/>
                    <a:pt x="1235" y="1473"/>
                    <a:pt x="1216" y="1360"/>
                  </a:cubicBezTo>
                  <a:cubicBezTo>
                    <a:pt x="1176" y="1146"/>
                    <a:pt x="1015" y="946"/>
                    <a:pt x="881" y="771"/>
                  </a:cubicBezTo>
                  <a:cubicBezTo>
                    <a:pt x="721" y="530"/>
                    <a:pt x="574" y="236"/>
                    <a:pt x="360" y="49"/>
                  </a:cubicBezTo>
                  <a:cubicBezTo>
                    <a:pt x="319" y="16"/>
                    <a:pt x="272" y="1"/>
                    <a:pt x="22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438;p64">
              <a:extLst>
                <a:ext uri="{FF2B5EF4-FFF2-40B4-BE49-F238E27FC236}">
                  <a16:creationId xmlns:a16="http://schemas.microsoft.com/office/drawing/2014/main" id="{D4860714-9B96-8886-FB35-FBB3835EEDBD}"/>
                </a:ext>
              </a:extLst>
            </p:cNvPr>
            <p:cNvSpPr/>
            <p:nvPr/>
          </p:nvSpPr>
          <p:spPr>
            <a:xfrm flipH="1">
              <a:off x="7996080" y="4017764"/>
              <a:ext cx="55332" cy="88534"/>
            </a:xfrm>
            <a:custGeom>
              <a:avLst/>
              <a:gdLst/>
              <a:ahLst/>
              <a:cxnLst/>
              <a:rect l="l" t="t" r="r" b="b"/>
              <a:pathLst>
                <a:path w="905" h="1448" extrusionOk="0">
                  <a:moveTo>
                    <a:pt x="221" y="0"/>
                  </a:moveTo>
                  <a:cubicBezTo>
                    <a:pt x="116" y="0"/>
                    <a:pt x="1" y="114"/>
                    <a:pt x="19" y="240"/>
                  </a:cubicBezTo>
                  <a:cubicBezTo>
                    <a:pt x="59" y="454"/>
                    <a:pt x="193" y="655"/>
                    <a:pt x="300" y="855"/>
                  </a:cubicBezTo>
                  <a:cubicBezTo>
                    <a:pt x="407" y="1043"/>
                    <a:pt x="527" y="1244"/>
                    <a:pt x="675" y="1417"/>
                  </a:cubicBezTo>
                  <a:cubicBezTo>
                    <a:pt x="696" y="1438"/>
                    <a:pt x="722" y="1447"/>
                    <a:pt x="749" y="1447"/>
                  </a:cubicBezTo>
                  <a:cubicBezTo>
                    <a:pt x="825" y="1447"/>
                    <a:pt x="905" y="1376"/>
                    <a:pt x="875" y="1297"/>
                  </a:cubicBezTo>
                  <a:cubicBezTo>
                    <a:pt x="808" y="1110"/>
                    <a:pt x="701" y="923"/>
                    <a:pt x="621" y="736"/>
                  </a:cubicBezTo>
                  <a:cubicBezTo>
                    <a:pt x="514" y="534"/>
                    <a:pt x="447" y="308"/>
                    <a:pt x="353" y="94"/>
                  </a:cubicBezTo>
                  <a:cubicBezTo>
                    <a:pt x="323" y="28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439;p64">
              <a:extLst>
                <a:ext uri="{FF2B5EF4-FFF2-40B4-BE49-F238E27FC236}">
                  <a16:creationId xmlns:a16="http://schemas.microsoft.com/office/drawing/2014/main" id="{D7B26A4E-76D9-5BD0-C84B-471E792DACD2}"/>
                </a:ext>
              </a:extLst>
            </p:cNvPr>
            <p:cNvSpPr/>
            <p:nvPr/>
          </p:nvSpPr>
          <p:spPr>
            <a:xfrm flipH="1">
              <a:off x="7993879" y="4117241"/>
              <a:ext cx="71962" cy="80953"/>
            </a:xfrm>
            <a:custGeom>
              <a:avLst/>
              <a:gdLst/>
              <a:ahLst/>
              <a:cxnLst/>
              <a:rect l="l" t="t" r="r" b="b"/>
              <a:pathLst>
                <a:path w="1177" h="1324" extrusionOk="0">
                  <a:moveTo>
                    <a:pt x="114" y="1"/>
                  </a:moveTo>
                  <a:cubicBezTo>
                    <a:pt x="70" y="1"/>
                    <a:pt x="28" y="40"/>
                    <a:pt x="28" y="85"/>
                  </a:cubicBezTo>
                  <a:cubicBezTo>
                    <a:pt x="1" y="593"/>
                    <a:pt x="549" y="1008"/>
                    <a:pt x="897" y="1288"/>
                  </a:cubicBezTo>
                  <a:cubicBezTo>
                    <a:pt x="927" y="1313"/>
                    <a:pt x="960" y="1324"/>
                    <a:pt x="992" y="1324"/>
                  </a:cubicBezTo>
                  <a:cubicBezTo>
                    <a:pt x="1095" y="1324"/>
                    <a:pt x="1177" y="1207"/>
                    <a:pt x="1084" y="1115"/>
                  </a:cubicBezTo>
                  <a:cubicBezTo>
                    <a:pt x="911" y="941"/>
                    <a:pt x="750" y="767"/>
                    <a:pt x="589" y="580"/>
                  </a:cubicBezTo>
                  <a:cubicBezTo>
                    <a:pt x="442" y="393"/>
                    <a:pt x="335" y="192"/>
                    <a:pt x="174" y="31"/>
                  </a:cubicBezTo>
                  <a:cubicBezTo>
                    <a:pt x="157" y="10"/>
                    <a:pt x="136" y="1"/>
                    <a:pt x="11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440;p64">
              <a:extLst>
                <a:ext uri="{FF2B5EF4-FFF2-40B4-BE49-F238E27FC236}">
                  <a16:creationId xmlns:a16="http://schemas.microsoft.com/office/drawing/2014/main" id="{E4F97C4D-965C-01C2-8F91-4E56C748819E}"/>
                </a:ext>
              </a:extLst>
            </p:cNvPr>
            <p:cNvSpPr/>
            <p:nvPr/>
          </p:nvSpPr>
          <p:spPr>
            <a:xfrm flipH="1">
              <a:off x="7818101" y="3744462"/>
              <a:ext cx="104305" cy="122896"/>
            </a:xfrm>
            <a:custGeom>
              <a:avLst/>
              <a:gdLst/>
              <a:ahLst/>
              <a:cxnLst/>
              <a:rect l="l" t="t" r="r" b="b"/>
              <a:pathLst>
                <a:path w="1706" h="2010" extrusionOk="0">
                  <a:moveTo>
                    <a:pt x="1551" y="1"/>
                  </a:moveTo>
                  <a:cubicBezTo>
                    <a:pt x="1546" y="1"/>
                    <a:pt x="1540" y="1"/>
                    <a:pt x="1534" y="2"/>
                  </a:cubicBezTo>
                  <a:cubicBezTo>
                    <a:pt x="1160" y="2"/>
                    <a:pt x="812" y="497"/>
                    <a:pt x="598" y="751"/>
                  </a:cubicBezTo>
                  <a:cubicBezTo>
                    <a:pt x="330" y="1072"/>
                    <a:pt x="36" y="1460"/>
                    <a:pt x="9" y="1874"/>
                  </a:cubicBezTo>
                  <a:cubicBezTo>
                    <a:pt x="1" y="1965"/>
                    <a:pt x="72" y="2010"/>
                    <a:pt x="145" y="2010"/>
                  </a:cubicBezTo>
                  <a:cubicBezTo>
                    <a:pt x="191" y="2010"/>
                    <a:pt x="237" y="1991"/>
                    <a:pt x="263" y="1955"/>
                  </a:cubicBezTo>
                  <a:cubicBezTo>
                    <a:pt x="504" y="1607"/>
                    <a:pt x="691" y="1273"/>
                    <a:pt x="972" y="965"/>
                  </a:cubicBezTo>
                  <a:cubicBezTo>
                    <a:pt x="1186" y="738"/>
                    <a:pt x="1614" y="497"/>
                    <a:pt x="1681" y="189"/>
                  </a:cubicBezTo>
                  <a:cubicBezTo>
                    <a:pt x="1706" y="101"/>
                    <a:pt x="1648" y="1"/>
                    <a:pt x="155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441;p64">
              <a:extLst>
                <a:ext uri="{FF2B5EF4-FFF2-40B4-BE49-F238E27FC236}">
                  <a16:creationId xmlns:a16="http://schemas.microsoft.com/office/drawing/2014/main" id="{E6B397C7-1BD8-B4DC-2DAF-0E498029FBF1}"/>
                </a:ext>
              </a:extLst>
            </p:cNvPr>
            <p:cNvSpPr/>
            <p:nvPr/>
          </p:nvSpPr>
          <p:spPr>
            <a:xfrm flipH="1">
              <a:off x="7777871" y="3845284"/>
              <a:ext cx="136648" cy="108650"/>
            </a:xfrm>
            <a:custGeom>
              <a:avLst/>
              <a:gdLst/>
              <a:ahLst/>
              <a:cxnLst/>
              <a:rect l="l" t="t" r="r" b="b"/>
              <a:pathLst>
                <a:path w="2235" h="1777" extrusionOk="0">
                  <a:moveTo>
                    <a:pt x="1996" y="1"/>
                  </a:moveTo>
                  <a:cubicBezTo>
                    <a:pt x="1977" y="1"/>
                    <a:pt x="1958" y="4"/>
                    <a:pt x="1940" y="11"/>
                  </a:cubicBezTo>
                  <a:cubicBezTo>
                    <a:pt x="1512" y="118"/>
                    <a:pt x="1191" y="400"/>
                    <a:pt x="883" y="707"/>
                  </a:cubicBezTo>
                  <a:cubicBezTo>
                    <a:pt x="576" y="1001"/>
                    <a:pt x="228" y="1336"/>
                    <a:pt x="27" y="1711"/>
                  </a:cubicBezTo>
                  <a:cubicBezTo>
                    <a:pt x="0" y="1737"/>
                    <a:pt x="27" y="1777"/>
                    <a:pt x="67" y="1777"/>
                  </a:cubicBezTo>
                  <a:cubicBezTo>
                    <a:pt x="482" y="1657"/>
                    <a:pt x="816" y="1242"/>
                    <a:pt x="1124" y="962"/>
                  </a:cubicBezTo>
                  <a:cubicBezTo>
                    <a:pt x="1352" y="760"/>
                    <a:pt x="1578" y="587"/>
                    <a:pt x="1860" y="466"/>
                  </a:cubicBezTo>
                  <a:cubicBezTo>
                    <a:pt x="2033" y="400"/>
                    <a:pt x="2140" y="413"/>
                    <a:pt x="2220" y="225"/>
                  </a:cubicBezTo>
                  <a:cubicBezTo>
                    <a:pt x="2234" y="186"/>
                    <a:pt x="2208" y="132"/>
                    <a:pt x="2181" y="106"/>
                  </a:cubicBezTo>
                  <a:lnTo>
                    <a:pt x="2140" y="65"/>
                  </a:lnTo>
                  <a:cubicBezTo>
                    <a:pt x="2101" y="26"/>
                    <a:pt x="2048" y="1"/>
                    <a:pt x="199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442;p64">
              <a:extLst>
                <a:ext uri="{FF2B5EF4-FFF2-40B4-BE49-F238E27FC236}">
                  <a16:creationId xmlns:a16="http://schemas.microsoft.com/office/drawing/2014/main" id="{3081C945-E5CB-B339-3384-7B879702A4E4}"/>
                </a:ext>
              </a:extLst>
            </p:cNvPr>
            <p:cNvSpPr/>
            <p:nvPr/>
          </p:nvSpPr>
          <p:spPr>
            <a:xfrm flipH="1">
              <a:off x="7824521" y="3983586"/>
              <a:ext cx="98191" cy="100824"/>
            </a:xfrm>
            <a:custGeom>
              <a:avLst/>
              <a:gdLst/>
              <a:ahLst/>
              <a:cxnLst/>
              <a:rect l="l" t="t" r="r" b="b"/>
              <a:pathLst>
                <a:path w="1606" h="1649" extrusionOk="0">
                  <a:moveTo>
                    <a:pt x="1341" y="1"/>
                  </a:moveTo>
                  <a:cubicBezTo>
                    <a:pt x="1071" y="1"/>
                    <a:pt x="744" y="435"/>
                    <a:pt x="616" y="585"/>
                  </a:cubicBezTo>
                  <a:lnTo>
                    <a:pt x="214" y="1147"/>
                  </a:lnTo>
                  <a:cubicBezTo>
                    <a:pt x="148" y="1241"/>
                    <a:pt x="0" y="1402"/>
                    <a:pt x="0" y="1521"/>
                  </a:cubicBezTo>
                  <a:cubicBezTo>
                    <a:pt x="0" y="1575"/>
                    <a:pt x="41" y="1628"/>
                    <a:pt x="94" y="1642"/>
                  </a:cubicBezTo>
                  <a:cubicBezTo>
                    <a:pt x="111" y="1647"/>
                    <a:pt x="127" y="1649"/>
                    <a:pt x="144" y="1649"/>
                  </a:cubicBezTo>
                  <a:cubicBezTo>
                    <a:pt x="387" y="1649"/>
                    <a:pt x="665" y="1217"/>
                    <a:pt x="790" y="1067"/>
                  </a:cubicBezTo>
                  <a:cubicBezTo>
                    <a:pt x="924" y="906"/>
                    <a:pt x="1058" y="746"/>
                    <a:pt x="1218" y="612"/>
                  </a:cubicBezTo>
                  <a:cubicBezTo>
                    <a:pt x="1311" y="519"/>
                    <a:pt x="1445" y="478"/>
                    <a:pt x="1525" y="385"/>
                  </a:cubicBezTo>
                  <a:cubicBezTo>
                    <a:pt x="1605" y="291"/>
                    <a:pt x="1605" y="184"/>
                    <a:pt x="1525" y="91"/>
                  </a:cubicBezTo>
                  <a:cubicBezTo>
                    <a:pt x="1470" y="27"/>
                    <a:pt x="1407" y="1"/>
                    <a:pt x="13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443;p64">
              <a:extLst>
                <a:ext uri="{FF2B5EF4-FFF2-40B4-BE49-F238E27FC236}">
                  <a16:creationId xmlns:a16="http://schemas.microsoft.com/office/drawing/2014/main" id="{94B5A814-4942-E765-B082-F81C1EBF8466}"/>
                </a:ext>
              </a:extLst>
            </p:cNvPr>
            <p:cNvSpPr/>
            <p:nvPr/>
          </p:nvSpPr>
          <p:spPr>
            <a:xfrm flipH="1">
              <a:off x="7865485" y="4099204"/>
              <a:ext cx="55637" cy="57719"/>
            </a:xfrm>
            <a:custGeom>
              <a:avLst/>
              <a:gdLst/>
              <a:ahLst/>
              <a:cxnLst/>
              <a:rect l="l" t="t" r="r" b="b"/>
              <a:pathLst>
                <a:path w="910" h="944" extrusionOk="0">
                  <a:moveTo>
                    <a:pt x="724" y="1"/>
                  </a:moveTo>
                  <a:cubicBezTo>
                    <a:pt x="711" y="1"/>
                    <a:pt x="698" y="2"/>
                    <a:pt x="684" y="5"/>
                  </a:cubicBezTo>
                  <a:cubicBezTo>
                    <a:pt x="509" y="32"/>
                    <a:pt x="363" y="260"/>
                    <a:pt x="256" y="380"/>
                  </a:cubicBezTo>
                  <a:cubicBezTo>
                    <a:pt x="162" y="513"/>
                    <a:pt x="1" y="661"/>
                    <a:pt x="1" y="834"/>
                  </a:cubicBezTo>
                  <a:cubicBezTo>
                    <a:pt x="1" y="883"/>
                    <a:pt x="45" y="943"/>
                    <a:pt x="94" y="943"/>
                  </a:cubicBezTo>
                  <a:cubicBezTo>
                    <a:pt x="98" y="943"/>
                    <a:pt x="103" y="943"/>
                    <a:pt x="108" y="941"/>
                  </a:cubicBezTo>
                  <a:cubicBezTo>
                    <a:pt x="282" y="941"/>
                    <a:pt x="416" y="768"/>
                    <a:pt x="536" y="661"/>
                  </a:cubicBezTo>
                  <a:cubicBezTo>
                    <a:pt x="657" y="554"/>
                    <a:pt x="871" y="380"/>
                    <a:pt x="898" y="219"/>
                  </a:cubicBezTo>
                  <a:cubicBezTo>
                    <a:pt x="909" y="99"/>
                    <a:pt x="836" y="1"/>
                    <a:pt x="72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444;p64">
              <a:extLst>
                <a:ext uri="{FF2B5EF4-FFF2-40B4-BE49-F238E27FC236}">
                  <a16:creationId xmlns:a16="http://schemas.microsoft.com/office/drawing/2014/main" id="{8CBA818D-CCB7-8C37-11ED-7C72767A1F8D}"/>
                </a:ext>
              </a:extLst>
            </p:cNvPr>
            <p:cNvSpPr/>
            <p:nvPr/>
          </p:nvSpPr>
          <p:spPr>
            <a:xfrm flipH="1">
              <a:off x="7868664" y="4174652"/>
              <a:ext cx="47934" cy="43778"/>
            </a:xfrm>
            <a:custGeom>
              <a:avLst/>
              <a:gdLst/>
              <a:ahLst/>
              <a:cxnLst/>
              <a:rect l="l" t="t" r="r" b="b"/>
              <a:pathLst>
                <a:path w="784" h="716" extrusionOk="0">
                  <a:moveTo>
                    <a:pt x="639" y="1"/>
                  </a:moveTo>
                  <a:cubicBezTo>
                    <a:pt x="504" y="1"/>
                    <a:pt x="403" y="102"/>
                    <a:pt x="315" y="203"/>
                  </a:cubicBezTo>
                  <a:cubicBezTo>
                    <a:pt x="208" y="323"/>
                    <a:pt x="114" y="417"/>
                    <a:pt x="48" y="563"/>
                  </a:cubicBezTo>
                  <a:cubicBezTo>
                    <a:pt x="0" y="624"/>
                    <a:pt x="59" y="715"/>
                    <a:pt x="129" y="715"/>
                  </a:cubicBezTo>
                  <a:cubicBezTo>
                    <a:pt x="138" y="715"/>
                    <a:pt x="146" y="714"/>
                    <a:pt x="155" y="711"/>
                  </a:cubicBezTo>
                  <a:cubicBezTo>
                    <a:pt x="315" y="670"/>
                    <a:pt x="422" y="590"/>
                    <a:pt x="542" y="497"/>
                  </a:cubicBezTo>
                  <a:cubicBezTo>
                    <a:pt x="663" y="390"/>
                    <a:pt x="783" y="283"/>
                    <a:pt x="783" y="109"/>
                  </a:cubicBezTo>
                  <a:cubicBezTo>
                    <a:pt x="783" y="42"/>
                    <a:pt x="730" y="2"/>
                    <a:pt x="663" y="2"/>
                  </a:cubicBezTo>
                  <a:cubicBezTo>
                    <a:pt x="655" y="1"/>
                    <a:pt x="647" y="1"/>
                    <a:pt x="639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445;p64">
              <a:extLst>
                <a:ext uri="{FF2B5EF4-FFF2-40B4-BE49-F238E27FC236}">
                  <a16:creationId xmlns:a16="http://schemas.microsoft.com/office/drawing/2014/main" id="{F619EA6E-D24E-2179-DC43-77E067DC9017}"/>
                </a:ext>
              </a:extLst>
            </p:cNvPr>
            <p:cNvSpPr/>
            <p:nvPr/>
          </p:nvSpPr>
          <p:spPr>
            <a:xfrm flipH="1">
              <a:off x="7463855" y="4471433"/>
              <a:ext cx="35889" cy="24335"/>
            </a:xfrm>
            <a:custGeom>
              <a:avLst/>
              <a:gdLst/>
              <a:ahLst/>
              <a:cxnLst/>
              <a:rect l="l" t="t" r="r" b="b"/>
              <a:pathLst>
                <a:path w="587" h="398" extrusionOk="0">
                  <a:moveTo>
                    <a:pt x="332" y="1"/>
                  </a:moveTo>
                  <a:cubicBezTo>
                    <a:pt x="245" y="1"/>
                    <a:pt x="177" y="39"/>
                    <a:pt x="118" y="97"/>
                  </a:cubicBezTo>
                  <a:cubicBezTo>
                    <a:pt x="91" y="124"/>
                    <a:pt x="65" y="164"/>
                    <a:pt x="38" y="204"/>
                  </a:cubicBezTo>
                  <a:cubicBezTo>
                    <a:pt x="25" y="244"/>
                    <a:pt x="25" y="284"/>
                    <a:pt x="11" y="311"/>
                  </a:cubicBezTo>
                  <a:cubicBezTo>
                    <a:pt x="0" y="357"/>
                    <a:pt x="39" y="394"/>
                    <a:pt x="75" y="394"/>
                  </a:cubicBezTo>
                  <a:cubicBezTo>
                    <a:pt x="81" y="394"/>
                    <a:pt x="86" y="393"/>
                    <a:pt x="91" y="391"/>
                  </a:cubicBezTo>
                  <a:cubicBezTo>
                    <a:pt x="78" y="385"/>
                    <a:pt x="71" y="381"/>
                    <a:pt x="73" y="381"/>
                  </a:cubicBezTo>
                  <a:cubicBezTo>
                    <a:pt x="75" y="381"/>
                    <a:pt x="85" y="385"/>
                    <a:pt x="105" y="391"/>
                  </a:cubicBezTo>
                  <a:cubicBezTo>
                    <a:pt x="114" y="396"/>
                    <a:pt x="122" y="397"/>
                    <a:pt x="128" y="397"/>
                  </a:cubicBezTo>
                  <a:cubicBezTo>
                    <a:pt x="142" y="397"/>
                    <a:pt x="154" y="391"/>
                    <a:pt x="172" y="391"/>
                  </a:cubicBezTo>
                  <a:cubicBezTo>
                    <a:pt x="212" y="391"/>
                    <a:pt x="266" y="391"/>
                    <a:pt x="305" y="378"/>
                  </a:cubicBezTo>
                  <a:cubicBezTo>
                    <a:pt x="386" y="378"/>
                    <a:pt x="480" y="325"/>
                    <a:pt x="519" y="257"/>
                  </a:cubicBezTo>
                  <a:lnTo>
                    <a:pt x="546" y="231"/>
                  </a:lnTo>
                  <a:cubicBezTo>
                    <a:pt x="587" y="191"/>
                    <a:pt x="587" y="124"/>
                    <a:pt x="546" y="97"/>
                  </a:cubicBezTo>
                  <a:cubicBezTo>
                    <a:pt x="533" y="70"/>
                    <a:pt x="519" y="70"/>
                    <a:pt x="493" y="57"/>
                  </a:cubicBezTo>
                  <a:cubicBezTo>
                    <a:pt x="466" y="17"/>
                    <a:pt x="412" y="4"/>
                    <a:pt x="373" y="4"/>
                  </a:cubicBezTo>
                  <a:cubicBezTo>
                    <a:pt x="359" y="2"/>
                    <a:pt x="345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446;p64">
              <a:extLst>
                <a:ext uri="{FF2B5EF4-FFF2-40B4-BE49-F238E27FC236}">
                  <a16:creationId xmlns:a16="http://schemas.microsoft.com/office/drawing/2014/main" id="{FC631D48-EA60-2A26-08B5-7212ED48FE48}"/>
                </a:ext>
              </a:extLst>
            </p:cNvPr>
            <p:cNvSpPr/>
            <p:nvPr/>
          </p:nvSpPr>
          <p:spPr>
            <a:xfrm flipH="1">
              <a:off x="7393482" y="4470760"/>
              <a:ext cx="32771" cy="27147"/>
            </a:xfrm>
            <a:custGeom>
              <a:avLst/>
              <a:gdLst/>
              <a:ahLst/>
              <a:cxnLst/>
              <a:rect l="l" t="t" r="r" b="b"/>
              <a:pathLst>
                <a:path w="536" h="444" extrusionOk="0">
                  <a:moveTo>
                    <a:pt x="307" y="1"/>
                  </a:moveTo>
                  <a:cubicBezTo>
                    <a:pt x="268" y="1"/>
                    <a:pt x="241" y="15"/>
                    <a:pt x="200" y="28"/>
                  </a:cubicBezTo>
                  <a:cubicBezTo>
                    <a:pt x="0" y="68"/>
                    <a:pt x="0" y="375"/>
                    <a:pt x="200" y="429"/>
                  </a:cubicBezTo>
                  <a:cubicBezTo>
                    <a:pt x="241" y="443"/>
                    <a:pt x="268" y="443"/>
                    <a:pt x="307" y="443"/>
                  </a:cubicBezTo>
                  <a:cubicBezTo>
                    <a:pt x="314" y="443"/>
                    <a:pt x="321" y="444"/>
                    <a:pt x="327" y="444"/>
                  </a:cubicBezTo>
                  <a:cubicBezTo>
                    <a:pt x="440" y="444"/>
                    <a:pt x="535" y="342"/>
                    <a:pt x="535" y="229"/>
                  </a:cubicBezTo>
                  <a:cubicBezTo>
                    <a:pt x="535" y="108"/>
                    <a:pt x="42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447;p64">
              <a:extLst>
                <a:ext uri="{FF2B5EF4-FFF2-40B4-BE49-F238E27FC236}">
                  <a16:creationId xmlns:a16="http://schemas.microsoft.com/office/drawing/2014/main" id="{CC8B6778-34C0-011B-AA5F-89A3F7EB0B54}"/>
                </a:ext>
              </a:extLst>
            </p:cNvPr>
            <p:cNvSpPr/>
            <p:nvPr/>
          </p:nvSpPr>
          <p:spPr>
            <a:xfrm flipH="1">
              <a:off x="7416410" y="4442941"/>
              <a:ext cx="40414" cy="20788"/>
            </a:xfrm>
            <a:custGeom>
              <a:avLst/>
              <a:gdLst/>
              <a:ahLst/>
              <a:cxnLst/>
              <a:rect l="l" t="t" r="r" b="b"/>
              <a:pathLst>
                <a:path w="661" h="340" extrusionOk="0">
                  <a:moveTo>
                    <a:pt x="353" y="1"/>
                  </a:moveTo>
                  <a:cubicBezTo>
                    <a:pt x="259" y="15"/>
                    <a:pt x="165" y="81"/>
                    <a:pt x="99" y="135"/>
                  </a:cubicBezTo>
                  <a:cubicBezTo>
                    <a:pt x="1" y="208"/>
                    <a:pt x="94" y="339"/>
                    <a:pt x="193" y="339"/>
                  </a:cubicBezTo>
                  <a:cubicBezTo>
                    <a:pt x="201" y="339"/>
                    <a:pt x="210" y="338"/>
                    <a:pt x="219" y="336"/>
                  </a:cubicBezTo>
                  <a:cubicBezTo>
                    <a:pt x="246" y="329"/>
                    <a:pt x="276" y="329"/>
                    <a:pt x="308" y="329"/>
                  </a:cubicBezTo>
                  <a:cubicBezTo>
                    <a:pt x="339" y="329"/>
                    <a:pt x="373" y="329"/>
                    <a:pt x="406" y="322"/>
                  </a:cubicBezTo>
                  <a:cubicBezTo>
                    <a:pt x="460" y="322"/>
                    <a:pt x="527" y="282"/>
                    <a:pt x="580" y="256"/>
                  </a:cubicBezTo>
                  <a:cubicBezTo>
                    <a:pt x="647" y="215"/>
                    <a:pt x="661" y="108"/>
                    <a:pt x="580" y="68"/>
                  </a:cubicBezTo>
                  <a:cubicBezTo>
                    <a:pt x="513" y="42"/>
                    <a:pt x="433" y="1"/>
                    <a:pt x="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448;p64">
              <a:extLst>
                <a:ext uri="{FF2B5EF4-FFF2-40B4-BE49-F238E27FC236}">
                  <a16:creationId xmlns:a16="http://schemas.microsoft.com/office/drawing/2014/main" id="{E39DDDE9-C19B-F68C-AA02-A473C32A3E7F}"/>
                </a:ext>
              </a:extLst>
            </p:cNvPr>
            <p:cNvSpPr/>
            <p:nvPr/>
          </p:nvSpPr>
          <p:spPr>
            <a:xfrm flipH="1">
              <a:off x="7343653" y="4217023"/>
              <a:ext cx="29408" cy="21522"/>
            </a:xfrm>
            <a:custGeom>
              <a:avLst/>
              <a:gdLst/>
              <a:ahLst/>
              <a:cxnLst/>
              <a:rect l="l" t="t" r="r" b="b"/>
              <a:pathLst>
                <a:path w="481" h="352" extrusionOk="0">
                  <a:moveTo>
                    <a:pt x="221" y="1"/>
                  </a:moveTo>
                  <a:cubicBezTo>
                    <a:pt x="172" y="1"/>
                    <a:pt x="138" y="25"/>
                    <a:pt x="93" y="58"/>
                  </a:cubicBezTo>
                  <a:cubicBezTo>
                    <a:pt x="53" y="84"/>
                    <a:pt x="40" y="125"/>
                    <a:pt x="40" y="165"/>
                  </a:cubicBezTo>
                  <a:cubicBezTo>
                    <a:pt x="26" y="191"/>
                    <a:pt x="26" y="218"/>
                    <a:pt x="13" y="245"/>
                  </a:cubicBezTo>
                  <a:cubicBezTo>
                    <a:pt x="1" y="291"/>
                    <a:pt x="39" y="328"/>
                    <a:pt x="85" y="328"/>
                  </a:cubicBezTo>
                  <a:cubicBezTo>
                    <a:pt x="92" y="328"/>
                    <a:pt x="99" y="327"/>
                    <a:pt x="106" y="325"/>
                  </a:cubicBezTo>
                  <a:lnTo>
                    <a:pt x="120" y="325"/>
                  </a:lnTo>
                  <a:cubicBezTo>
                    <a:pt x="147" y="339"/>
                    <a:pt x="174" y="339"/>
                    <a:pt x="200" y="339"/>
                  </a:cubicBezTo>
                  <a:cubicBezTo>
                    <a:pt x="160" y="339"/>
                    <a:pt x="174" y="339"/>
                    <a:pt x="227" y="352"/>
                  </a:cubicBezTo>
                  <a:cubicBezTo>
                    <a:pt x="240" y="352"/>
                    <a:pt x="267" y="339"/>
                    <a:pt x="281" y="339"/>
                  </a:cubicBezTo>
                  <a:cubicBezTo>
                    <a:pt x="334" y="325"/>
                    <a:pt x="374" y="312"/>
                    <a:pt x="414" y="286"/>
                  </a:cubicBezTo>
                  <a:cubicBezTo>
                    <a:pt x="454" y="259"/>
                    <a:pt x="481" y="205"/>
                    <a:pt x="468" y="152"/>
                  </a:cubicBezTo>
                  <a:cubicBezTo>
                    <a:pt x="427" y="58"/>
                    <a:pt x="361" y="18"/>
                    <a:pt x="254" y="4"/>
                  </a:cubicBezTo>
                  <a:cubicBezTo>
                    <a:pt x="242" y="2"/>
                    <a:pt x="23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449;p64">
              <a:extLst>
                <a:ext uri="{FF2B5EF4-FFF2-40B4-BE49-F238E27FC236}">
                  <a16:creationId xmlns:a16="http://schemas.microsoft.com/office/drawing/2014/main" id="{6720A3A7-9D69-6576-BDE2-406B5E55F1AC}"/>
                </a:ext>
              </a:extLst>
            </p:cNvPr>
            <p:cNvSpPr/>
            <p:nvPr/>
          </p:nvSpPr>
          <p:spPr>
            <a:xfrm flipH="1">
              <a:off x="7311738" y="4229557"/>
              <a:ext cx="27085" cy="21583"/>
            </a:xfrm>
            <a:custGeom>
              <a:avLst/>
              <a:gdLst/>
              <a:ahLst/>
              <a:cxnLst/>
              <a:rect l="l" t="t" r="r" b="b"/>
              <a:pathLst>
                <a:path w="443" h="353" extrusionOk="0">
                  <a:moveTo>
                    <a:pt x="256" y="0"/>
                  </a:moveTo>
                  <a:cubicBezTo>
                    <a:pt x="202" y="0"/>
                    <a:pt x="149" y="13"/>
                    <a:pt x="95" y="40"/>
                  </a:cubicBezTo>
                  <a:cubicBezTo>
                    <a:pt x="1" y="93"/>
                    <a:pt x="1" y="254"/>
                    <a:pt x="95" y="307"/>
                  </a:cubicBezTo>
                  <a:cubicBezTo>
                    <a:pt x="122" y="307"/>
                    <a:pt x="135" y="321"/>
                    <a:pt x="161" y="334"/>
                  </a:cubicBezTo>
                  <a:cubicBezTo>
                    <a:pt x="167" y="334"/>
                    <a:pt x="170" y="334"/>
                    <a:pt x="171" y="334"/>
                  </a:cubicBezTo>
                  <a:lnTo>
                    <a:pt x="171" y="334"/>
                  </a:lnTo>
                  <a:cubicBezTo>
                    <a:pt x="184" y="342"/>
                    <a:pt x="193" y="348"/>
                    <a:pt x="202" y="348"/>
                  </a:cubicBezTo>
                  <a:cubicBezTo>
                    <a:pt x="215" y="351"/>
                    <a:pt x="230" y="353"/>
                    <a:pt x="246" y="353"/>
                  </a:cubicBezTo>
                  <a:cubicBezTo>
                    <a:pt x="293" y="353"/>
                    <a:pt x="346" y="338"/>
                    <a:pt x="375" y="307"/>
                  </a:cubicBezTo>
                  <a:cubicBezTo>
                    <a:pt x="416" y="254"/>
                    <a:pt x="443" y="200"/>
                    <a:pt x="429" y="134"/>
                  </a:cubicBezTo>
                  <a:cubicBezTo>
                    <a:pt x="402" y="54"/>
                    <a:pt x="336" y="0"/>
                    <a:pt x="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450;p64">
              <a:extLst>
                <a:ext uri="{FF2B5EF4-FFF2-40B4-BE49-F238E27FC236}">
                  <a16:creationId xmlns:a16="http://schemas.microsoft.com/office/drawing/2014/main" id="{A68AF170-110A-C018-41A9-7A84662C0C41}"/>
                </a:ext>
              </a:extLst>
            </p:cNvPr>
            <p:cNvSpPr/>
            <p:nvPr/>
          </p:nvSpPr>
          <p:spPr>
            <a:xfrm flipH="1">
              <a:off x="7280617" y="4260250"/>
              <a:ext cx="23845" cy="21400"/>
            </a:xfrm>
            <a:custGeom>
              <a:avLst/>
              <a:gdLst/>
              <a:ahLst/>
              <a:cxnLst/>
              <a:rect l="l" t="t" r="r" b="b"/>
              <a:pathLst>
                <a:path w="390" h="350" extrusionOk="0">
                  <a:moveTo>
                    <a:pt x="198" y="1"/>
                  </a:moveTo>
                  <a:cubicBezTo>
                    <a:pt x="152" y="1"/>
                    <a:pt x="103" y="17"/>
                    <a:pt x="68" y="46"/>
                  </a:cubicBezTo>
                  <a:cubicBezTo>
                    <a:pt x="1" y="126"/>
                    <a:pt x="1" y="274"/>
                    <a:pt x="108" y="328"/>
                  </a:cubicBezTo>
                  <a:cubicBezTo>
                    <a:pt x="139" y="340"/>
                    <a:pt x="173" y="349"/>
                    <a:pt x="207" y="349"/>
                  </a:cubicBezTo>
                  <a:cubicBezTo>
                    <a:pt x="246" y="349"/>
                    <a:pt x="286" y="337"/>
                    <a:pt x="322" y="301"/>
                  </a:cubicBezTo>
                  <a:cubicBezTo>
                    <a:pt x="389" y="247"/>
                    <a:pt x="375" y="153"/>
                    <a:pt x="336" y="87"/>
                  </a:cubicBezTo>
                  <a:cubicBezTo>
                    <a:pt x="313" y="27"/>
                    <a:pt x="257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451;p64">
              <a:extLst>
                <a:ext uri="{FF2B5EF4-FFF2-40B4-BE49-F238E27FC236}">
                  <a16:creationId xmlns:a16="http://schemas.microsoft.com/office/drawing/2014/main" id="{9480E36B-9BC3-B735-ED3B-9AC808E825CE}"/>
                </a:ext>
              </a:extLst>
            </p:cNvPr>
            <p:cNvSpPr/>
            <p:nvPr/>
          </p:nvSpPr>
          <p:spPr>
            <a:xfrm flipH="1">
              <a:off x="7405771" y="4290699"/>
              <a:ext cx="24639" cy="14735"/>
            </a:xfrm>
            <a:custGeom>
              <a:avLst/>
              <a:gdLst/>
              <a:ahLst/>
              <a:cxnLst/>
              <a:rect l="l" t="t" r="r" b="b"/>
              <a:pathLst>
                <a:path w="403" h="241" extrusionOk="0">
                  <a:moveTo>
                    <a:pt x="237" y="0"/>
                  </a:moveTo>
                  <a:cubicBezTo>
                    <a:pt x="141" y="0"/>
                    <a:pt x="22" y="70"/>
                    <a:pt x="1" y="164"/>
                  </a:cubicBezTo>
                  <a:cubicBezTo>
                    <a:pt x="1" y="177"/>
                    <a:pt x="1" y="217"/>
                    <a:pt x="28" y="231"/>
                  </a:cubicBezTo>
                  <a:cubicBezTo>
                    <a:pt x="48" y="237"/>
                    <a:pt x="75" y="241"/>
                    <a:pt x="101" y="241"/>
                  </a:cubicBezTo>
                  <a:cubicBezTo>
                    <a:pt x="128" y="241"/>
                    <a:pt x="155" y="237"/>
                    <a:pt x="175" y="231"/>
                  </a:cubicBezTo>
                  <a:cubicBezTo>
                    <a:pt x="242" y="231"/>
                    <a:pt x="299" y="212"/>
                    <a:pt x="340" y="160"/>
                  </a:cubicBezTo>
                  <a:lnTo>
                    <a:pt x="340" y="160"/>
                  </a:lnTo>
                  <a:cubicBezTo>
                    <a:pt x="345" y="156"/>
                    <a:pt x="353" y="151"/>
                    <a:pt x="362" y="151"/>
                  </a:cubicBezTo>
                  <a:cubicBezTo>
                    <a:pt x="402" y="124"/>
                    <a:pt x="402" y="57"/>
                    <a:pt x="362" y="44"/>
                  </a:cubicBezTo>
                  <a:cubicBezTo>
                    <a:pt x="349" y="30"/>
                    <a:pt x="322" y="30"/>
                    <a:pt x="309" y="17"/>
                  </a:cubicBezTo>
                  <a:cubicBezTo>
                    <a:pt x="289" y="5"/>
                    <a:pt x="264" y="0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452;p64">
              <a:extLst>
                <a:ext uri="{FF2B5EF4-FFF2-40B4-BE49-F238E27FC236}">
                  <a16:creationId xmlns:a16="http://schemas.microsoft.com/office/drawing/2014/main" id="{6DBA6BC5-7293-8520-AD3B-B8B0C43436AC}"/>
                </a:ext>
              </a:extLst>
            </p:cNvPr>
            <p:cNvSpPr/>
            <p:nvPr/>
          </p:nvSpPr>
          <p:spPr>
            <a:xfrm flipH="1">
              <a:off x="7348789" y="4308858"/>
              <a:ext cx="30020" cy="22990"/>
            </a:xfrm>
            <a:custGeom>
              <a:avLst/>
              <a:gdLst/>
              <a:ahLst/>
              <a:cxnLst/>
              <a:rect l="l" t="t" r="r" b="b"/>
              <a:pathLst>
                <a:path w="491" h="376" extrusionOk="0">
                  <a:moveTo>
                    <a:pt x="187" y="0"/>
                  </a:moveTo>
                  <a:cubicBezTo>
                    <a:pt x="54" y="0"/>
                    <a:pt x="0" y="134"/>
                    <a:pt x="40" y="255"/>
                  </a:cubicBezTo>
                  <a:cubicBezTo>
                    <a:pt x="80" y="335"/>
                    <a:pt x="161" y="375"/>
                    <a:pt x="241" y="375"/>
                  </a:cubicBezTo>
                  <a:cubicBezTo>
                    <a:pt x="246" y="375"/>
                    <a:pt x="250" y="375"/>
                    <a:pt x="255" y="375"/>
                  </a:cubicBezTo>
                  <a:cubicBezTo>
                    <a:pt x="407" y="375"/>
                    <a:pt x="491" y="158"/>
                    <a:pt x="375" y="68"/>
                  </a:cubicBezTo>
                  <a:cubicBezTo>
                    <a:pt x="321" y="14"/>
                    <a:pt x="268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453;p64">
              <a:extLst>
                <a:ext uri="{FF2B5EF4-FFF2-40B4-BE49-F238E27FC236}">
                  <a16:creationId xmlns:a16="http://schemas.microsoft.com/office/drawing/2014/main" id="{56279A61-152C-C8D9-748C-96A2B7DD8FE8}"/>
                </a:ext>
              </a:extLst>
            </p:cNvPr>
            <p:cNvSpPr/>
            <p:nvPr/>
          </p:nvSpPr>
          <p:spPr>
            <a:xfrm flipH="1">
              <a:off x="7359121" y="4275352"/>
              <a:ext cx="32037" cy="27025"/>
            </a:xfrm>
            <a:custGeom>
              <a:avLst/>
              <a:gdLst/>
              <a:ahLst/>
              <a:cxnLst/>
              <a:rect l="l" t="t" r="r" b="b"/>
              <a:pathLst>
                <a:path w="524" h="442" extrusionOk="0">
                  <a:moveTo>
                    <a:pt x="188" y="0"/>
                  </a:moveTo>
                  <a:cubicBezTo>
                    <a:pt x="122" y="0"/>
                    <a:pt x="54" y="40"/>
                    <a:pt x="42" y="107"/>
                  </a:cubicBezTo>
                  <a:cubicBezTo>
                    <a:pt x="1" y="227"/>
                    <a:pt x="28" y="348"/>
                    <a:pt x="135" y="415"/>
                  </a:cubicBezTo>
                  <a:cubicBezTo>
                    <a:pt x="175" y="441"/>
                    <a:pt x="215" y="441"/>
                    <a:pt x="256" y="441"/>
                  </a:cubicBezTo>
                  <a:cubicBezTo>
                    <a:pt x="336" y="441"/>
                    <a:pt x="402" y="415"/>
                    <a:pt x="456" y="361"/>
                  </a:cubicBezTo>
                  <a:cubicBezTo>
                    <a:pt x="496" y="334"/>
                    <a:pt x="523" y="295"/>
                    <a:pt x="509" y="241"/>
                  </a:cubicBezTo>
                  <a:cubicBezTo>
                    <a:pt x="496" y="201"/>
                    <a:pt x="456" y="174"/>
                    <a:pt x="416" y="147"/>
                  </a:cubicBezTo>
                  <a:cubicBezTo>
                    <a:pt x="402" y="134"/>
                    <a:pt x="389" y="134"/>
                    <a:pt x="375" y="120"/>
                  </a:cubicBezTo>
                  <a:cubicBezTo>
                    <a:pt x="363" y="120"/>
                    <a:pt x="349" y="107"/>
                    <a:pt x="336" y="107"/>
                  </a:cubicBezTo>
                  <a:cubicBezTo>
                    <a:pt x="322" y="67"/>
                    <a:pt x="282" y="27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454;p64">
              <a:extLst>
                <a:ext uri="{FF2B5EF4-FFF2-40B4-BE49-F238E27FC236}">
                  <a16:creationId xmlns:a16="http://schemas.microsoft.com/office/drawing/2014/main" id="{3CECD8C2-7796-4C1D-EE50-EE841EFA7C71}"/>
                </a:ext>
              </a:extLst>
            </p:cNvPr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455;p64">
              <a:extLst>
                <a:ext uri="{FF2B5EF4-FFF2-40B4-BE49-F238E27FC236}">
                  <a16:creationId xmlns:a16="http://schemas.microsoft.com/office/drawing/2014/main" id="{5D8FD932-3965-046B-2C70-9801C5E7FB4E}"/>
                </a:ext>
              </a:extLst>
            </p:cNvPr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456;p64">
              <a:extLst>
                <a:ext uri="{FF2B5EF4-FFF2-40B4-BE49-F238E27FC236}">
                  <a16:creationId xmlns:a16="http://schemas.microsoft.com/office/drawing/2014/main" id="{1E380F1C-6CF8-2688-B3BB-E006697EB362}"/>
                </a:ext>
              </a:extLst>
            </p:cNvPr>
            <p:cNvSpPr/>
            <p:nvPr/>
          </p:nvSpPr>
          <p:spPr>
            <a:xfrm flipH="1">
              <a:off x="7367314" y="4282689"/>
              <a:ext cx="917" cy="917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0"/>
                  </a:moveTo>
                  <a:lnTo>
                    <a:pt x="0" y="14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457;p64">
              <a:extLst>
                <a:ext uri="{FF2B5EF4-FFF2-40B4-BE49-F238E27FC236}">
                  <a16:creationId xmlns:a16="http://schemas.microsoft.com/office/drawing/2014/main" id="{E7AFA33D-2053-8B64-D57A-CA790C7C4778}"/>
                </a:ext>
              </a:extLst>
            </p:cNvPr>
            <p:cNvSpPr/>
            <p:nvPr/>
          </p:nvSpPr>
          <p:spPr>
            <a:xfrm flipH="1">
              <a:off x="7082706" y="4396412"/>
              <a:ext cx="1712" cy="2446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3" y="0"/>
                  </a:moveTo>
                  <a:cubicBezTo>
                    <a:pt x="0" y="0"/>
                    <a:pt x="0" y="40"/>
                    <a:pt x="13" y="40"/>
                  </a:cubicBezTo>
                  <a:cubicBezTo>
                    <a:pt x="27" y="40"/>
                    <a:pt x="27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458;p64">
              <a:extLst>
                <a:ext uri="{FF2B5EF4-FFF2-40B4-BE49-F238E27FC236}">
                  <a16:creationId xmlns:a16="http://schemas.microsoft.com/office/drawing/2014/main" id="{F767A4DC-C495-B9AF-C7D8-BA186D7DB442}"/>
                </a:ext>
              </a:extLst>
            </p:cNvPr>
            <p:cNvSpPr/>
            <p:nvPr/>
          </p:nvSpPr>
          <p:spPr>
            <a:xfrm flipH="1">
              <a:off x="7080322" y="4406745"/>
              <a:ext cx="45060" cy="22684"/>
            </a:xfrm>
            <a:custGeom>
              <a:avLst/>
              <a:gdLst/>
              <a:ahLst/>
              <a:cxnLst/>
              <a:rect l="l" t="t" r="r" b="b"/>
              <a:pathLst>
                <a:path w="737" h="371" extrusionOk="0">
                  <a:moveTo>
                    <a:pt x="227" y="0"/>
                  </a:moveTo>
                  <a:cubicBezTo>
                    <a:pt x="47" y="0"/>
                    <a:pt x="1" y="238"/>
                    <a:pt x="175" y="313"/>
                  </a:cubicBezTo>
                  <a:cubicBezTo>
                    <a:pt x="248" y="343"/>
                    <a:pt x="356" y="370"/>
                    <a:pt x="456" y="370"/>
                  </a:cubicBezTo>
                  <a:cubicBezTo>
                    <a:pt x="578" y="370"/>
                    <a:pt x="688" y="330"/>
                    <a:pt x="710" y="206"/>
                  </a:cubicBezTo>
                  <a:cubicBezTo>
                    <a:pt x="737" y="85"/>
                    <a:pt x="617" y="4"/>
                    <a:pt x="510" y="4"/>
                  </a:cubicBezTo>
                  <a:cubicBezTo>
                    <a:pt x="456" y="4"/>
                    <a:pt x="403" y="11"/>
                    <a:pt x="349" y="11"/>
                  </a:cubicBezTo>
                  <a:cubicBezTo>
                    <a:pt x="323" y="11"/>
                    <a:pt x="296" y="9"/>
                    <a:pt x="269" y="4"/>
                  </a:cubicBezTo>
                  <a:cubicBezTo>
                    <a:pt x="255" y="2"/>
                    <a:pt x="2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459;p64">
              <a:extLst>
                <a:ext uri="{FF2B5EF4-FFF2-40B4-BE49-F238E27FC236}">
                  <a16:creationId xmlns:a16="http://schemas.microsoft.com/office/drawing/2014/main" id="{B5F6D6DF-02C3-B961-5CB5-874041D8945E}"/>
                </a:ext>
              </a:extLst>
            </p:cNvPr>
            <p:cNvSpPr/>
            <p:nvPr/>
          </p:nvSpPr>
          <p:spPr>
            <a:xfrm flipH="1">
              <a:off x="7119574" y="4476507"/>
              <a:ext cx="27024" cy="21339"/>
            </a:xfrm>
            <a:custGeom>
              <a:avLst/>
              <a:gdLst/>
              <a:ahLst/>
              <a:cxnLst/>
              <a:rect l="l" t="t" r="r" b="b"/>
              <a:pathLst>
                <a:path w="442" h="349" extrusionOk="0">
                  <a:moveTo>
                    <a:pt x="228" y="1"/>
                  </a:moveTo>
                  <a:cubicBezTo>
                    <a:pt x="1" y="1"/>
                    <a:pt x="1" y="349"/>
                    <a:pt x="228" y="349"/>
                  </a:cubicBezTo>
                  <a:cubicBezTo>
                    <a:pt x="442" y="349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460;p64">
              <a:extLst>
                <a:ext uri="{FF2B5EF4-FFF2-40B4-BE49-F238E27FC236}">
                  <a16:creationId xmlns:a16="http://schemas.microsoft.com/office/drawing/2014/main" id="{8F599680-82BD-4715-A664-AE239AD63979}"/>
                </a:ext>
              </a:extLst>
            </p:cNvPr>
            <p:cNvSpPr/>
            <p:nvPr/>
          </p:nvSpPr>
          <p:spPr>
            <a:xfrm flipH="1">
              <a:off x="7119574" y="4476507"/>
              <a:ext cx="27024" cy="20483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228" y="1"/>
                  </a:moveTo>
                  <a:cubicBezTo>
                    <a:pt x="1" y="1"/>
                    <a:pt x="1" y="335"/>
                    <a:pt x="228" y="335"/>
                  </a:cubicBezTo>
                  <a:cubicBezTo>
                    <a:pt x="442" y="335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461;p64">
              <a:extLst>
                <a:ext uri="{FF2B5EF4-FFF2-40B4-BE49-F238E27FC236}">
                  <a16:creationId xmlns:a16="http://schemas.microsoft.com/office/drawing/2014/main" id="{DDE61171-4B85-EA4E-D5C3-3F7C489BBADB}"/>
                </a:ext>
              </a:extLst>
            </p:cNvPr>
            <p:cNvSpPr/>
            <p:nvPr/>
          </p:nvSpPr>
          <p:spPr>
            <a:xfrm flipH="1">
              <a:off x="7706764" y="4507812"/>
              <a:ext cx="31120" cy="18648"/>
            </a:xfrm>
            <a:custGeom>
              <a:avLst/>
              <a:gdLst/>
              <a:ahLst/>
              <a:cxnLst/>
              <a:rect l="l" t="t" r="r" b="b"/>
              <a:pathLst>
                <a:path w="509" h="305" extrusionOk="0">
                  <a:moveTo>
                    <a:pt x="295" y="0"/>
                  </a:moveTo>
                  <a:cubicBezTo>
                    <a:pt x="271" y="0"/>
                    <a:pt x="248" y="4"/>
                    <a:pt x="228" y="10"/>
                  </a:cubicBezTo>
                  <a:cubicBezTo>
                    <a:pt x="161" y="24"/>
                    <a:pt x="81" y="51"/>
                    <a:pt x="41" y="104"/>
                  </a:cubicBezTo>
                  <a:cubicBezTo>
                    <a:pt x="0" y="131"/>
                    <a:pt x="0" y="185"/>
                    <a:pt x="41" y="211"/>
                  </a:cubicBezTo>
                  <a:cubicBezTo>
                    <a:pt x="94" y="278"/>
                    <a:pt x="188" y="304"/>
                    <a:pt x="268" y="304"/>
                  </a:cubicBezTo>
                  <a:cubicBezTo>
                    <a:pt x="321" y="304"/>
                    <a:pt x="389" y="278"/>
                    <a:pt x="428" y="238"/>
                  </a:cubicBezTo>
                  <a:cubicBezTo>
                    <a:pt x="455" y="211"/>
                    <a:pt x="469" y="185"/>
                    <a:pt x="482" y="144"/>
                  </a:cubicBezTo>
                  <a:cubicBezTo>
                    <a:pt x="509" y="90"/>
                    <a:pt x="469" y="51"/>
                    <a:pt x="428" y="37"/>
                  </a:cubicBezTo>
                  <a:cubicBezTo>
                    <a:pt x="415" y="37"/>
                    <a:pt x="375" y="10"/>
                    <a:pt x="362" y="10"/>
                  </a:cubicBezTo>
                  <a:cubicBezTo>
                    <a:pt x="342" y="4"/>
                    <a:pt x="31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462;p64">
              <a:extLst>
                <a:ext uri="{FF2B5EF4-FFF2-40B4-BE49-F238E27FC236}">
                  <a16:creationId xmlns:a16="http://schemas.microsoft.com/office/drawing/2014/main" id="{1FA278D1-187F-2FF3-9A7A-F426284DA8AC}"/>
                </a:ext>
              </a:extLst>
            </p:cNvPr>
            <p:cNvSpPr/>
            <p:nvPr/>
          </p:nvSpPr>
          <p:spPr>
            <a:xfrm flipH="1">
              <a:off x="7658464" y="4511541"/>
              <a:ext cx="20360" cy="15775"/>
            </a:xfrm>
            <a:custGeom>
              <a:avLst/>
              <a:gdLst/>
              <a:ahLst/>
              <a:cxnLst/>
              <a:rect l="l" t="t" r="r" b="b"/>
              <a:pathLst>
                <a:path w="333" h="258" extrusionOk="0">
                  <a:moveTo>
                    <a:pt x="134" y="1"/>
                  </a:moveTo>
                  <a:cubicBezTo>
                    <a:pt x="63" y="1"/>
                    <a:pt x="0" y="51"/>
                    <a:pt x="24" y="124"/>
                  </a:cubicBezTo>
                  <a:cubicBezTo>
                    <a:pt x="51" y="190"/>
                    <a:pt x="92" y="243"/>
                    <a:pt x="172" y="257"/>
                  </a:cubicBezTo>
                  <a:cubicBezTo>
                    <a:pt x="238" y="257"/>
                    <a:pt x="306" y="204"/>
                    <a:pt x="318" y="136"/>
                  </a:cubicBezTo>
                  <a:cubicBezTo>
                    <a:pt x="332" y="97"/>
                    <a:pt x="306" y="17"/>
                    <a:pt x="252" y="17"/>
                  </a:cubicBezTo>
                  <a:cubicBezTo>
                    <a:pt x="225" y="3"/>
                    <a:pt x="185" y="3"/>
                    <a:pt x="158" y="3"/>
                  </a:cubicBezTo>
                  <a:cubicBezTo>
                    <a:pt x="150" y="1"/>
                    <a:pt x="142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463;p64">
              <a:extLst>
                <a:ext uri="{FF2B5EF4-FFF2-40B4-BE49-F238E27FC236}">
                  <a16:creationId xmlns:a16="http://schemas.microsoft.com/office/drawing/2014/main" id="{1732B866-76EC-09E8-D6C1-7BF8B2DF34B2}"/>
                </a:ext>
              </a:extLst>
            </p:cNvPr>
            <p:cNvSpPr/>
            <p:nvPr/>
          </p:nvSpPr>
          <p:spPr>
            <a:xfrm flipH="1">
              <a:off x="7687933" y="4496929"/>
              <a:ext cx="4158" cy="3363"/>
            </a:xfrm>
            <a:custGeom>
              <a:avLst/>
              <a:gdLst/>
              <a:ahLst/>
              <a:cxnLst/>
              <a:rect l="l" t="t" r="r" b="b"/>
              <a:pathLst>
                <a:path w="68" h="55" extrusionOk="0">
                  <a:moveTo>
                    <a:pt x="27" y="1"/>
                  </a:moveTo>
                  <a:cubicBezTo>
                    <a:pt x="0" y="1"/>
                    <a:pt x="0" y="54"/>
                    <a:pt x="27" y="54"/>
                  </a:cubicBezTo>
                  <a:cubicBezTo>
                    <a:pt x="68" y="54"/>
                    <a:pt x="68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464;p64">
              <a:extLst>
                <a:ext uri="{FF2B5EF4-FFF2-40B4-BE49-F238E27FC236}">
                  <a16:creationId xmlns:a16="http://schemas.microsoft.com/office/drawing/2014/main" id="{BE867EEA-3050-C504-7CBF-2671E6622A55}"/>
                </a:ext>
              </a:extLst>
            </p:cNvPr>
            <p:cNvSpPr/>
            <p:nvPr/>
          </p:nvSpPr>
          <p:spPr>
            <a:xfrm flipH="1">
              <a:off x="7680596" y="4487207"/>
              <a:ext cx="23722" cy="14613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185" y="0"/>
                  </a:moveTo>
                  <a:cubicBezTo>
                    <a:pt x="102" y="0"/>
                    <a:pt x="23" y="39"/>
                    <a:pt x="0" y="133"/>
                  </a:cubicBezTo>
                  <a:cubicBezTo>
                    <a:pt x="0" y="160"/>
                    <a:pt x="13" y="200"/>
                    <a:pt x="40" y="213"/>
                  </a:cubicBezTo>
                  <a:cubicBezTo>
                    <a:pt x="71" y="231"/>
                    <a:pt x="107" y="239"/>
                    <a:pt x="144" y="239"/>
                  </a:cubicBezTo>
                  <a:cubicBezTo>
                    <a:pt x="218" y="239"/>
                    <a:pt x="295" y="209"/>
                    <a:pt x="348" y="174"/>
                  </a:cubicBezTo>
                  <a:cubicBezTo>
                    <a:pt x="388" y="147"/>
                    <a:pt x="388" y="80"/>
                    <a:pt x="348" y="53"/>
                  </a:cubicBezTo>
                  <a:cubicBezTo>
                    <a:pt x="304" y="20"/>
                    <a:pt x="243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465;p64">
              <a:extLst>
                <a:ext uri="{FF2B5EF4-FFF2-40B4-BE49-F238E27FC236}">
                  <a16:creationId xmlns:a16="http://schemas.microsoft.com/office/drawing/2014/main" id="{A67164D6-0D39-FF0A-CD2E-C434072AB483}"/>
                </a:ext>
              </a:extLst>
            </p:cNvPr>
            <p:cNvSpPr/>
            <p:nvPr/>
          </p:nvSpPr>
          <p:spPr>
            <a:xfrm flipH="1">
              <a:off x="7612670" y="4520713"/>
              <a:ext cx="4219" cy="2446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68" y="40"/>
                    <a:pt x="68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466;p64">
              <a:extLst>
                <a:ext uri="{FF2B5EF4-FFF2-40B4-BE49-F238E27FC236}">
                  <a16:creationId xmlns:a16="http://schemas.microsoft.com/office/drawing/2014/main" id="{CFB4A094-E203-BCAD-A90F-C1C5C6FCF450}"/>
                </a:ext>
              </a:extLst>
            </p:cNvPr>
            <p:cNvSpPr/>
            <p:nvPr/>
          </p:nvSpPr>
          <p:spPr>
            <a:xfrm flipH="1">
              <a:off x="7629911" y="4476507"/>
              <a:ext cx="23722" cy="16447"/>
            </a:xfrm>
            <a:custGeom>
              <a:avLst/>
              <a:gdLst/>
              <a:ahLst/>
              <a:cxnLst/>
              <a:rect l="l" t="t" r="r" b="b"/>
              <a:pathLst>
                <a:path w="388" h="269" extrusionOk="0">
                  <a:moveTo>
                    <a:pt x="174" y="1"/>
                  </a:moveTo>
                  <a:cubicBezTo>
                    <a:pt x="1" y="1"/>
                    <a:pt x="1" y="268"/>
                    <a:pt x="174" y="268"/>
                  </a:cubicBezTo>
                  <a:cubicBezTo>
                    <a:pt x="268" y="268"/>
                    <a:pt x="388" y="255"/>
                    <a:pt x="388" y="135"/>
                  </a:cubicBezTo>
                  <a:cubicBezTo>
                    <a:pt x="388" y="14"/>
                    <a:pt x="268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467;p64">
              <a:extLst>
                <a:ext uri="{FF2B5EF4-FFF2-40B4-BE49-F238E27FC236}">
                  <a16:creationId xmlns:a16="http://schemas.microsoft.com/office/drawing/2014/main" id="{F2F43E1E-3AF9-82AA-9708-2CE822DC2E4D}"/>
                </a:ext>
              </a:extLst>
            </p:cNvPr>
            <p:cNvSpPr/>
            <p:nvPr/>
          </p:nvSpPr>
          <p:spPr>
            <a:xfrm flipH="1">
              <a:off x="7503106" y="4213172"/>
              <a:ext cx="2507" cy="2507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41" y="40"/>
                    <a:pt x="4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468;p64">
              <a:extLst>
                <a:ext uri="{FF2B5EF4-FFF2-40B4-BE49-F238E27FC236}">
                  <a16:creationId xmlns:a16="http://schemas.microsoft.com/office/drawing/2014/main" id="{8BA2A929-0096-252B-9372-58578778A1FC}"/>
                </a:ext>
              </a:extLst>
            </p:cNvPr>
            <p:cNvSpPr/>
            <p:nvPr/>
          </p:nvSpPr>
          <p:spPr>
            <a:xfrm flipH="1">
              <a:off x="7479384" y="4206507"/>
              <a:ext cx="35217" cy="19566"/>
            </a:xfrm>
            <a:custGeom>
              <a:avLst/>
              <a:gdLst/>
              <a:ahLst/>
              <a:cxnLst/>
              <a:rect l="l" t="t" r="r" b="b"/>
              <a:pathLst>
                <a:path w="576" h="320" extrusionOk="0">
                  <a:moveTo>
                    <a:pt x="423" y="0"/>
                  </a:moveTo>
                  <a:cubicBezTo>
                    <a:pt x="388" y="0"/>
                    <a:pt x="353" y="8"/>
                    <a:pt x="322" y="16"/>
                  </a:cubicBezTo>
                  <a:cubicBezTo>
                    <a:pt x="227" y="42"/>
                    <a:pt x="134" y="83"/>
                    <a:pt x="54" y="137"/>
                  </a:cubicBezTo>
                  <a:cubicBezTo>
                    <a:pt x="1" y="163"/>
                    <a:pt x="1" y="244"/>
                    <a:pt x="54" y="270"/>
                  </a:cubicBezTo>
                  <a:cubicBezTo>
                    <a:pt x="110" y="301"/>
                    <a:pt x="194" y="320"/>
                    <a:pt x="280" y="320"/>
                  </a:cubicBezTo>
                  <a:cubicBezTo>
                    <a:pt x="419" y="320"/>
                    <a:pt x="559" y="269"/>
                    <a:pt x="575" y="137"/>
                  </a:cubicBezTo>
                  <a:cubicBezTo>
                    <a:pt x="575" y="96"/>
                    <a:pt x="536" y="42"/>
                    <a:pt x="495" y="16"/>
                  </a:cubicBezTo>
                  <a:cubicBezTo>
                    <a:pt x="473" y="4"/>
                    <a:pt x="448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469;p64">
              <a:extLst>
                <a:ext uri="{FF2B5EF4-FFF2-40B4-BE49-F238E27FC236}">
                  <a16:creationId xmlns:a16="http://schemas.microsoft.com/office/drawing/2014/main" id="{0721697C-E72F-29EE-12D8-617B58B7C284}"/>
                </a:ext>
              </a:extLst>
            </p:cNvPr>
            <p:cNvSpPr/>
            <p:nvPr/>
          </p:nvSpPr>
          <p:spPr>
            <a:xfrm flipH="1">
              <a:off x="7503962" y="4235244"/>
              <a:ext cx="30264" cy="21339"/>
            </a:xfrm>
            <a:custGeom>
              <a:avLst/>
              <a:gdLst/>
              <a:ahLst/>
              <a:cxnLst/>
              <a:rect l="l" t="t" r="r" b="b"/>
              <a:pathLst>
                <a:path w="495" h="349" extrusionOk="0">
                  <a:moveTo>
                    <a:pt x="147" y="0"/>
                  </a:moveTo>
                  <a:cubicBezTo>
                    <a:pt x="108" y="0"/>
                    <a:pt x="54" y="27"/>
                    <a:pt x="40" y="54"/>
                  </a:cubicBezTo>
                  <a:cubicBezTo>
                    <a:pt x="1" y="161"/>
                    <a:pt x="40" y="241"/>
                    <a:pt x="120" y="309"/>
                  </a:cubicBezTo>
                  <a:cubicBezTo>
                    <a:pt x="160" y="335"/>
                    <a:pt x="211" y="349"/>
                    <a:pt x="261" y="349"/>
                  </a:cubicBezTo>
                  <a:cubicBezTo>
                    <a:pt x="311" y="349"/>
                    <a:pt x="362" y="335"/>
                    <a:pt x="402" y="309"/>
                  </a:cubicBezTo>
                  <a:cubicBezTo>
                    <a:pt x="468" y="268"/>
                    <a:pt x="495" y="202"/>
                    <a:pt x="482" y="134"/>
                  </a:cubicBezTo>
                  <a:cubicBezTo>
                    <a:pt x="455" y="54"/>
                    <a:pt x="388" y="14"/>
                    <a:pt x="322" y="14"/>
                  </a:cubicBezTo>
                  <a:lnTo>
                    <a:pt x="215" y="14"/>
                  </a:lnTo>
                  <a:cubicBezTo>
                    <a:pt x="188" y="14"/>
                    <a:pt x="174" y="0"/>
                    <a:pt x="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470;p64">
              <a:extLst>
                <a:ext uri="{FF2B5EF4-FFF2-40B4-BE49-F238E27FC236}">
                  <a16:creationId xmlns:a16="http://schemas.microsoft.com/office/drawing/2014/main" id="{2EBF805C-643B-8EDF-A32F-E7EDEA72689B}"/>
                </a:ext>
              </a:extLst>
            </p:cNvPr>
            <p:cNvSpPr/>
            <p:nvPr/>
          </p:nvSpPr>
          <p:spPr>
            <a:xfrm flipH="1">
              <a:off x="7565347" y="4374952"/>
              <a:ext cx="19015" cy="1632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217" y="1"/>
                  </a:moveTo>
                  <a:cubicBezTo>
                    <a:pt x="209" y="1"/>
                    <a:pt x="200" y="1"/>
                    <a:pt x="191" y="3"/>
                  </a:cubicBezTo>
                  <a:cubicBezTo>
                    <a:pt x="125" y="16"/>
                    <a:pt x="84" y="84"/>
                    <a:pt x="45" y="137"/>
                  </a:cubicBezTo>
                  <a:cubicBezTo>
                    <a:pt x="0" y="192"/>
                    <a:pt x="57" y="267"/>
                    <a:pt x="124" y="267"/>
                  </a:cubicBezTo>
                  <a:cubicBezTo>
                    <a:pt x="137" y="267"/>
                    <a:pt x="151" y="264"/>
                    <a:pt x="165" y="257"/>
                  </a:cubicBezTo>
                  <a:cubicBezTo>
                    <a:pt x="218" y="217"/>
                    <a:pt x="285" y="177"/>
                    <a:pt x="298" y="96"/>
                  </a:cubicBezTo>
                  <a:cubicBezTo>
                    <a:pt x="310" y="39"/>
                    <a:pt x="272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471;p64">
              <a:extLst>
                <a:ext uri="{FF2B5EF4-FFF2-40B4-BE49-F238E27FC236}">
                  <a16:creationId xmlns:a16="http://schemas.microsoft.com/office/drawing/2014/main" id="{2378E183-8018-5174-C655-F4676BB8CB55}"/>
                </a:ext>
              </a:extLst>
            </p:cNvPr>
            <p:cNvSpPr/>
            <p:nvPr/>
          </p:nvSpPr>
          <p:spPr>
            <a:xfrm flipH="1">
              <a:off x="7558072" y="4342608"/>
              <a:ext cx="15407" cy="11862"/>
            </a:xfrm>
            <a:custGeom>
              <a:avLst/>
              <a:gdLst/>
              <a:ahLst/>
              <a:cxnLst/>
              <a:rect l="l" t="t" r="r" b="b"/>
              <a:pathLst>
                <a:path w="252" h="194" extrusionOk="0">
                  <a:moveTo>
                    <a:pt x="53" y="0"/>
                  </a:moveTo>
                  <a:cubicBezTo>
                    <a:pt x="47" y="0"/>
                    <a:pt x="40" y="4"/>
                    <a:pt x="40" y="10"/>
                  </a:cubicBezTo>
                  <a:cubicBezTo>
                    <a:pt x="40" y="24"/>
                    <a:pt x="27" y="37"/>
                    <a:pt x="27" y="37"/>
                  </a:cubicBezTo>
                  <a:cubicBezTo>
                    <a:pt x="0" y="64"/>
                    <a:pt x="0" y="90"/>
                    <a:pt x="13" y="131"/>
                  </a:cubicBezTo>
                  <a:cubicBezTo>
                    <a:pt x="30" y="172"/>
                    <a:pt x="73" y="193"/>
                    <a:pt x="119" y="193"/>
                  </a:cubicBezTo>
                  <a:cubicBezTo>
                    <a:pt x="147" y="193"/>
                    <a:pt x="176" y="186"/>
                    <a:pt x="201" y="171"/>
                  </a:cubicBezTo>
                  <a:cubicBezTo>
                    <a:pt x="251" y="133"/>
                    <a:pt x="242" y="23"/>
                    <a:pt x="173" y="23"/>
                  </a:cubicBezTo>
                  <a:cubicBezTo>
                    <a:pt x="169" y="23"/>
                    <a:pt x="165" y="23"/>
                    <a:pt x="161" y="24"/>
                  </a:cubicBezTo>
                  <a:lnTo>
                    <a:pt x="81" y="24"/>
                  </a:lnTo>
                  <a:lnTo>
                    <a:pt x="67" y="10"/>
                  </a:lnTo>
                  <a:cubicBezTo>
                    <a:pt x="67" y="4"/>
                    <a:pt x="60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472;p64">
              <a:extLst>
                <a:ext uri="{FF2B5EF4-FFF2-40B4-BE49-F238E27FC236}">
                  <a16:creationId xmlns:a16="http://schemas.microsoft.com/office/drawing/2014/main" id="{259EC927-9F26-2BC2-FE51-056929FCB59D}"/>
                </a:ext>
              </a:extLst>
            </p:cNvPr>
            <p:cNvSpPr/>
            <p:nvPr/>
          </p:nvSpPr>
          <p:spPr>
            <a:xfrm flipH="1">
              <a:off x="7191292" y="4387241"/>
              <a:ext cx="27268" cy="16264"/>
            </a:xfrm>
            <a:custGeom>
              <a:avLst/>
              <a:gdLst/>
              <a:ahLst/>
              <a:cxnLst/>
              <a:rect l="l" t="t" r="r" b="b"/>
              <a:pathLst>
                <a:path w="446" h="266" extrusionOk="0">
                  <a:moveTo>
                    <a:pt x="166" y="0"/>
                  </a:moveTo>
                  <a:cubicBezTo>
                    <a:pt x="124" y="0"/>
                    <a:pt x="84" y="9"/>
                    <a:pt x="54" y="29"/>
                  </a:cubicBezTo>
                  <a:cubicBezTo>
                    <a:pt x="1" y="56"/>
                    <a:pt x="14" y="123"/>
                    <a:pt x="54" y="163"/>
                  </a:cubicBezTo>
                  <a:lnTo>
                    <a:pt x="215" y="243"/>
                  </a:lnTo>
                  <a:cubicBezTo>
                    <a:pt x="240" y="256"/>
                    <a:pt x="270" y="265"/>
                    <a:pt x="299" y="265"/>
                  </a:cubicBezTo>
                  <a:cubicBezTo>
                    <a:pt x="331" y="265"/>
                    <a:pt x="361" y="253"/>
                    <a:pt x="375" y="216"/>
                  </a:cubicBezTo>
                  <a:cubicBezTo>
                    <a:pt x="445" y="86"/>
                    <a:pt x="296" y="0"/>
                    <a:pt x="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473;p64">
              <a:extLst>
                <a:ext uri="{FF2B5EF4-FFF2-40B4-BE49-F238E27FC236}">
                  <a16:creationId xmlns:a16="http://schemas.microsoft.com/office/drawing/2014/main" id="{F0221BCE-3C5D-782B-8615-0E90160F0D7D}"/>
                </a:ext>
              </a:extLst>
            </p:cNvPr>
            <p:cNvSpPr/>
            <p:nvPr/>
          </p:nvSpPr>
          <p:spPr>
            <a:xfrm flipH="1">
              <a:off x="7162066" y="4397880"/>
              <a:ext cx="21338" cy="13696"/>
            </a:xfrm>
            <a:custGeom>
              <a:avLst/>
              <a:gdLst/>
              <a:ahLst/>
              <a:cxnLst/>
              <a:rect l="l" t="t" r="r" b="b"/>
              <a:pathLst>
                <a:path w="349" h="224" extrusionOk="0">
                  <a:moveTo>
                    <a:pt x="228" y="0"/>
                  </a:moveTo>
                  <a:cubicBezTo>
                    <a:pt x="219" y="0"/>
                    <a:pt x="210" y="1"/>
                    <a:pt x="202" y="3"/>
                  </a:cubicBezTo>
                  <a:cubicBezTo>
                    <a:pt x="168" y="13"/>
                    <a:pt x="127" y="33"/>
                    <a:pt x="91" y="33"/>
                  </a:cubicBezTo>
                  <a:cubicBezTo>
                    <a:pt x="83" y="33"/>
                    <a:pt x="75" y="32"/>
                    <a:pt x="68" y="30"/>
                  </a:cubicBezTo>
                  <a:cubicBezTo>
                    <a:pt x="41" y="30"/>
                    <a:pt x="0" y="56"/>
                    <a:pt x="14" y="83"/>
                  </a:cubicBezTo>
                  <a:cubicBezTo>
                    <a:pt x="41" y="163"/>
                    <a:pt x="121" y="203"/>
                    <a:pt x="202" y="217"/>
                  </a:cubicBezTo>
                  <a:cubicBezTo>
                    <a:pt x="213" y="222"/>
                    <a:pt x="226" y="224"/>
                    <a:pt x="238" y="224"/>
                  </a:cubicBezTo>
                  <a:cubicBezTo>
                    <a:pt x="294" y="224"/>
                    <a:pt x="348" y="176"/>
                    <a:pt x="348" y="110"/>
                  </a:cubicBezTo>
                  <a:cubicBezTo>
                    <a:pt x="348" y="40"/>
                    <a:pt x="287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474;p64">
              <a:extLst>
                <a:ext uri="{FF2B5EF4-FFF2-40B4-BE49-F238E27FC236}">
                  <a16:creationId xmlns:a16="http://schemas.microsoft.com/office/drawing/2014/main" id="{7C5D1BDE-F99D-471C-9F39-B174803FF922}"/>
                </a:ext>
              </a:extLst>
            </p:cNvPr>
            <p:cNvSpPr/>
            <p:nvPr/>
          </p:nvSpPr>
          <p:spPr>
            <a:xfrm flipH="1">
              <a:off x="7169403" y="4375685"/>
              <a:ext cx="27452" cy="15163"/>
            </a:xfrm>
            <a:custGeom>
              <a:avLst/>
              <a:gdLst/>
              <a:ahLst/>
              <a:cxnLst/>
              <a:rect l="l" t="t" r="r" b="b"/>
              <a:pathLst>
                <a:path w="449" h="248" extrusionOk="0">
                  <a:moveTo>
                    <a:pt x="124" y="1"/>
                  </a:moveTo>
                  <a:cubicBezTo>
                    <a:pt x="27" y="1"/>
                    <a:pt x="1" y="117"/>
                    <a:pt x="74" y="179"/>
                  </a:cubicBezTo>
                  <a:cubicBezTo>
                    <a:pt x="125" y="215"/>
                    <a:pt x="200" y="247"/>
                    <a:pt x="269" y="247"/>
                  </a:cubicBezTo>
                  <a:cubicBezTo>
                    <a:pt x="326" y="247"/>
                    <a:pt x="378" y="225"/>
                    <a:pt x="408" y="165"/>
                  </a:cubicBezTo>
                  <a:cubicBezTo>
                    <a:pt x="448" y="111"/>
                    <a:pt x="395" y="18"/>
                    <a:pt x="327" y="18"/>
                  </a:cubicBezTo>
                  <a:cubicBezTo>
                    <a:pt x="274" y="4"/>
                    <a:pt x="208" y="4"/>
                    <a:pt x="154" y="4"/>
                  </a:cubicBezTo>
                  <a:cubicBezTo>
                    <a:pt x="143" y="2"/>
                    <a:pt x="133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475;p64">
              <a:extLst>
                <a:ext uri="{FF2B5EF4-FFF2-40B4-BE49-F238E27FC236}">
                  <a16:creationId xmlns:a16="http://schemas.microsoft.com/office/drawing/2014/main" id="{CFE3EA4A-0537-48D8-6592-3810A54E4E94}"/>
                </a:ext>
              </a:extLst>
            </p:cNvPr>
            <p:cNvSpPr/>
            <p:nvPr/>
          </p:nvSpPr>
          <p:spPr>
            <a:xfrm flipH="1">
              <a:off x="7297861" y="3402681"/>
              <a:ext cx="806437" cy="1192462"/>
            </a:xfrm>
            <a:custGeom>
              <a:avLst/>
              <a:gdLst/>
              <a:ahLst/>
              <a:cxnLst/>
              <a:rect l="l" t="t" r="r" b="b"/>
              <a:pathLst>
                <a:path w="13190" h="19503" extrusionOk="0">
                  <a:moveTo>
                    <a:pt x="12608" y="0"/>
                  </a:moveTo>
                  <a:cubicBezTo>
                    <a:pt x="11672" y="0"/>
                    <a:pt x="8168" y="1524"/>
                    <a:pt x="7812" y="2556"/>
                  </a:cubicBezTo>
                  <a:cubicBezTo>
                    <a:pt x="7411" y="3719"/>
                    <a:pt x="7238" y="4976"/>
                    <a:pt x="6328" y="5606"/>
                  </a:cubicBezTo>
                  <a:cubicBezTo>
                    <a:pt x="5419" y="6234"/>
                    <a:pt x="4736" y="6943"/>
                    <a:pt x="4402" y="8067"/>
                  </a:cubicBezTo>
                  <a:cubicBezTo>
                    <a:pt x="4067" y="9177"/>
                    <a:pt x="3960" y="11090"/>
                    <a:pt x="3265" y="11450"/>
                  </a:cubicBezTo>
                  <a:cubicBezTo>
                    <a:pt x="2569" y="11812"/>
                    <a:pt x="1" y="16346"/>
                    <a:pt x="937" y="19503"/>
                  </a:cubicBezTo>
                  <a:cubicBezTo>
                    <a:pt x="937" y="19503"/>
                    <a:pt x="5124" y="18768"/>
                    <a:pt x="6154" y="16881"/>
                  </a:cubicBezTo>
                  <a:cubicBezTo>
                    <a:pt x="7184" y="14996"/>
                    <a:pt x="7265" y="14072"/>
                    <a:pt x="7880" y="13805"/>
                  </a:cubicBezTo>
                  <a:cubicBezTo>
                    <a:pt x="8495" y="13551"/>
                    <a:pt x="9191" y="13189"/>
                    <a:pt x="9458" y="12119"/>
                  </a:cubicBezTo>
                  <a:cubicBezTo>
                    <a:pt x="9739" y="11049"/>
                    <a:pt x="9150" y="10207"/>
                    <a:pt x="9792" y="9485"/>
                  </a:cubicBezTo>
                  <a:cubicBezTo>
                    <a:pt x="10421" y="8762"/>
                    <a:pt x="10943" y="8361"/>
                    <a:pt x="11076" y="7398"/>
                  </a:cubicBezTo>
                  <a:cubicBezTo>
                    <a:pt x="11224" y="6421"/>
                    <a:pt x="10488" y="5392"/>
                    <a:pt x="11371" y="4174"/>
                  </a:cubicBezTo>
                  <a:cubicBezTo>
                    <a:pt x="12241" y="2957"/>
                    <a:pt x="13190" y="883"/>
                    <a:pt x="12829" y="81"/>
                  </a:cubicBezTo>
                  <a:cubicBezTo>
                    <a:pt x="12806" y="26"/>
                    <a:pt x="12728" y="0"/>
                    <a:pt x="12608" y="0"/>
                  </a:cubicBezTo>
                  <a:close/>
                </a:path>
              </a:pathLst>
            </a:custGeom>
            <a:solidFill>
              <a:srgbClr val="008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476;p64">
              <a:extLst>
                <a:ext uri="{FF2B5EF4-FFF2-40B4-BE49-F238E27FC236}">
                  <a16:creationId xmlns:a16="http://schemas.microsoft.com/office/drawing/2014/main" id="{96973194-DD1C-97E7-EF70-0C7B06FD8FB8}"/>
                </a:ext>
              </a:extLst>
            </p:cNvPr>
            <p:cNvSpPr/>
            <p:nvPr/>
          </p:nvSpPr>
          <p:spPr>
            <a:xfrm flipH="1">
              <a:off x="7396786" y="3510718"/>
              <a:ext cx="656766" cy="1090171"/>
            </a:xfrm>
            <a:custGeom>
              <a:avLst/>
              <a:gdLst/>
              <a:ahLst/>
              <a:cxnLst/>
              <a:rect l="l" t="t" r="r" b="b"/>
              <a:pathLst>
                <a:path w="10742" h="17830" extrusionOk="0">
                  <a:moveTo>
                    <a:pt x="10641" y="1"/>
                  </a:moveTo>
                  <a:cubicBezTo>
                    <a:pt x="10616" y="1"/>
                    <a:pt x="10590" y="11"/>
                    <a:pt x="10567" y="26"/>
                  </a:cubicBezTo>
                  <a:cubicBezTo>
                    <a:pt x="10567" y="26"/>
                    <a:pt x="10514" y="93"/>
                    <a:pt x="10407" y="200"/>
                  </a:cubicBezTo>
                  <a:cubicBezTo>
                    <a:pt x="10314" y="320"/>
                    <a:pt x="10166" y="481"/>
                    <a:pt x="9979" y="709"/>
                  </a:cubicBezTo>
                  <a:cubicBezTo>
                    <a:pt x="9805" y="923"/>
                    <a:pt x="9591" y="1190"/>
                    <a:pt x="9351" y="1511"/>
                  </a:cubicBezTo>
                  <a:cubicBezTo>
                    <a:pt x="9230" y="1658"/>
                    <a:pt x="9110" y="1832"/>
                    <a:pt x="8976" y="2006"/>
                  </a:cubicBezTo>
                  <a:cubicBezTo>
                    <a:pt x="8855" y="2180"/>
                    <a:pt x="8721" y="2380"/>
                    <a:pt x="8588" y="2581"/>
                  </a:cubicBezTo>
                  <a:cubicBezTo>
                    <a:pt x="8307" y="2969"/>
                    <a:pt x="8026" y="3423"/>
                    <a:pt x="7705" y="3878"/>
                  </a:cubicBezTo>
                  <a:cubicBezTo>
                    <a:pt x="7558" y="4106"/>
                    <a:pt x="7398" y="4333"/>
                    <a:pt x="7210" y="4561"/>
                  </a:cubicBezTo>
                  <a:cubicBezTo>
                    <a:pt x="7116" y="4681"/>
                    <a:pt x="7023" y="4788"/>
                    <a:pt x="6929" y="4909"/>
                  </a:cubicBezTo>
                  <a:cubicBezTo>
                    <a:pt x="6836" y="5016"/>
                    <a:pt x="6742" y="5136"/>
                    <a:pt x="6649" y="5256"/>
                  </a:cubicBezTo>
                  <a:cubicBezTo>
                    <a:pt x="6461" y="5497"/>
                    <a:pt x="6301" y="5765"/>
                    <a:pt x="6140" y="6032"/>
                  </a:cubicBezTo>
                  <a:cubicBezTo>
                    <a:pt x="5993" y="6300"/>
                    <a:pt x="5832" y="6580"/>
                    <a:pt x="5672" y="6848"/>
                  </a:cubicBezTo>
                  <a:cubicBezTo>
                    <a:pt x="5338" y="7397"/>
                    <a:pt x="5003" y="7945"/>
                    <a:pt x="4696" y="8506"/>
                  </a:cubicBezTo>
                  <a:lnTo>
                    <a:pt x="4468" y="8934"/>
                  </a:lnTo>
                  <a:cubicBezTo>
                    <a:pt x="4401" y="9082"/>
                    <a:pt x="4321" y="9229"/>
                    <a:pt x="4241" y="9362"/>
                  </a:cubicBezTo>
                  <a:cubicBezTo>
                    <a:pt x="4161" y="9510"/>
                    <a:pt x="4080" y="9644"/>
                    <a:pt x="3986" y="9778"/>
                  </a:cubicBezTo>
                  <a:cubicBezTo>
                    <a:pt x="3893" y="9911"/>
                    <a:pt x="3799" y="10031"/>
                    <a:pt x="3706" y="10165"/>
                  </a:cubicBezTo>
                  <a:cubicBezTo>
                    <a:pt x="3612" y="10299"/>
                    <a:pt x="3531" y="10420"/>
                    <a:pt x="3451" y="10566"/>
                  </a:cubicBezTo>
                  <a:cubicBezTo>
                    <a:pt x="3371" y="10700"/>
                    <a:pt x="3305" y="10834"/>
                    <a:pt x="3237" y="10982"/>
                  </a:cubicBezTo>
                  <a:cubicBezTo>
                    <a:pt x="3090" y="11262"/>
                    <a:pt x="2957" y="11529"/>
                    <a:pt x="2809" y="11797"/>
                  </a:cubicBezTo>
                  <a:lnTo>
                    <a:pt x="2609" y="12198"/>
                  </a:lnTo>
                  <a:cubicBezTo>
                    <a:pt x="2542" y="12332"/>
                    <a:pt x="2475" y="12466"/>
                    <a:pt x="2422" y="12600"/>
                  </a:cubicBezTo>
                  <a:cubicBezTo>
                    <a:pt x="2288" y="12867"/>
                    <a:pt x="2154" y="13108"/>
                    <a:pt x="2033" y="13362"/>
                  </a:cubicBezTo>
                  <a:cubicBezTo>
                    <a:pt x="1967" y="13482"/>
                    <a:pt x="1899" y="13603"/>
                    <a:pt x="1833" y="13710"/>
                  </a:cubicBezTo>
                  <a:cubicBezTo>
                    <a:pt x="1753" y="13830"/>
                    <a:pt x="1685" y="13951"/>
                    <a:pt x="1619" y="14058"/>
                  </a:cubicBezTo>
                  <a:cubicBezTo>
                    <a:pt x="1485" y="14285"/>
                    <a:pt x="1364" y="14499"/>
                    <a:pt x="1257" y="14727"/>
                  </a:cubicBezTo>
                  <a:cubicBezTo>
                    <a:pt x="1057" y="15155"/>
                    <a:pt x="870" y="15556"/>
                    <a:pt x="710" y="15931"/>
                  </a:cubicBezTo>
                  <a:cubicBezTo>
                    <a:pt x="562" y="16291"/>
                    <a:pt x="428" y="16600"/>
                    <a:pt x="335" y="16867"/>
                  </a:cubicBezTo>
                  <a:cubicBezTo>
                    <a:pt x="228" y="17135"/>
                    <a:pt x="148" y="17335"/>
                    <a:pt x="94" y="17482"/>
                  </a:cubicBezTo>
                  <a:cubicBezTo>
                    <a:pt x="41" y="17629"/>
                    <a:pt x="14" y="17696"/>
                    <a:pt x="14" y="17696"/>
                  </a:cubicBezTo>
                  <a:cubicBezTo>
                    <a:pt x="0" y="17750"/>
                    <a:pt x="27" y="17789"/>
                    <a:pt x="67" y="17816"/>
                  </a:cubicBezTo>
                  <a:cubicBezTo>
                    <a:pt x="81" y="17825"/>
                    <a:pt x="96" y="17830"/>
                    <a:pt x="111" y="17830"/>
                  </a:cubicBezTo>
                  <a:cubicBezTo>
                    <a:pt x="140" y="17830"/>
                    <a:pt x="170" y="17812"/>
                    <a:pt x="187" y="17777"/>
                  </a:cubicBezTo>
                  <a:lnTo>
                    <a:pt x="308" y="17575"/>
                  </a:lnTo>
                  <a:cubicBezTo>
                    <a:pt x="375" y="17442"/>
                    <a:pt x="482" y="17254"/>
                    <a:pt x="615" y="17001"/>
                  </a:cubicBezTo>
                  <a:cubicBezTo>
                    <a:pt x="749" y="16746"/>
                    <a:pt x="910" y="16452"/>
                    <a:pt x="1084" y="16091"/>
                  </a:cubicBezTo>
                  <a:cubicBezTo>
                    <a:pt x="1257" y="15743"/>
                    <a:pt x="1459" y="15355"/>
                    <a:pt x="1685" y="14927"/>
                  </a:cubicBezTo>
                  <a:cubicBezTo>
                    <a:pt x="1899" y="14499"/>
                    <a:pt x="2047" y="13991"/>
                    <a:pt x="2315" y="13496"/>
                  </a:cubicBezTo>
                  <a:cubicBezTo>
                    <a:pt x="2568" y="13015"/>
                    <a:pt x="2836" y="12492"/>
                    <a:pt x="3144" y="11984"/>
                  </a:cubicBezTo>
                  <a:cubicBezTo>
                    <a:pt x="3291" y="11717"/>
                    <a:pt x="3451" y="11449"/>
                    <a:pt x="3612" y="11182"/>
                  </a:cubicBezTo>
                  <a:cubicBezTo>
                    <a:pt x="3772" y="10914"/>
                    <a:pt x="3920" y="10647"/>
                    <a:pt x="4054" y="10366"/>
                  </a:cubicBezTo>
                  <a:cubicBezTo>
                    <a:pt x="4280" y="9764"/>
                    <a:pt x="4628" y="9216"/>
                    <a:pt x="4990" y="8694"/>
                  </a:cubicBezTo>
                  <a:cubicBezTo>
                    <a:pt x="5351" y="8159"/>
                    <a:pt x="5672" y="7597"/>
                    <a:pt x="6019" y="7076"/>
                  </a:cubicBezTo>
                  <a:cubicBezTo>
                    <a:pt x="6354" y="6527"/>
                    <a:pt x="6768" y="6059"/>
                    <a:pt x="7050" y="5524"/>
                  </a:cubicBezTo>
                  <a:cubicBezTo>
                    <a:pt x="7196" y="5256"/>
                    <a:pt x="7317" y="4989"/>
                    <a:pt x="7464" y="4734"/>
                  </a:cubicBezTo>
                  <a:cubicBezTo>
                    <a:pt x="7612" y="4481"/>
                    <a:pt x="7772" y="4253"/>
                    <a:pt x="7919" y="4012"/>
                  </a:cubicBezTo>
                  <a:cubicBezTo>
                    <a:pt x="8079" y="3785"/>
                    <a:pt x="8240" y="3571"/>
                    <a:pt x="8388" y="3357"/>
                  </a:cubicBezTo>
                  <a:cubicBezTo>
                    <a:pt x="8534" y="3156"/>
                    <a:pt x="8695" y="2942"/>
                    <a:pt x="8828" y="2755"/>
                  </a:cubicBezTo>
                  <a:cubicBezTo>
                    <a:pt x="8976" y="2567"/>
                    <a:pt x="9123" y="2380"/>
                    <a:pt x="9244" y="2207"/>
                  </a:cubicBezTo>
                  <a:cubicBezTo>
                    <a:pt x="9377" y="2019"/>
                    <a:pt x="9497" y="1859"/>
                    <a:pt x="9604" y="1698"/>
                  </a:cubicBezTo>
                  <a:cubicBezTo>
                    <a:pt x="9845" y="1377"/>
                    <a:pt x="10032" y="1096"/>
                    <a:pt x="10207" y="869"/>
                  </a:cubicBezTo>
                  <a:cubicBezTo>
                    <a:pt x="10367" y="641"/>
                    <a:pt x="10487" y="468"/>
                    <a:pt x="10581" y="347"/>
                  </a:cubicBezTo>
                  <a:cubicBezTo>
                    <a:pt x="10661" y="213"/>
                    <a:pt x="10715" y="147"/>
                    <a:pt x="10715" y="147"/>
                  </a:cubicBezTo>
                  <a:cubicBezTo>
                    <a:pt x="10742" y="120"/>
                    <a:pt x="10742" y="66"/>
                    <a:pt x="10701" y="26"/>
                  </a:cubicBezTo>
                  <a:cubicBezTo>
                    <a:pt x="10683" y="8"/>
                    <a:pt x="10662" y="1"/>
                    <a:pt x="10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477;p64">
              <a:extLst>
                <a:ext uri="{FF2B5EF4-FFF2-40B4-BE49-F238E27FC236}">
                  <a16:creationId xmlns:a16="http://schemas.microsoft.com/office/drawing/2014/main" id="{46661066-D419-5760-1368-B30EED569D03}"/>
                </a:ext>
              </a:extLst>
            </p:cNvPr>
            <p:cNvSpPr/>
            <p:nvPr/>
          </p:nvSpPr>
          <p:spPr>
            <a:xfrm flipH="1">
              <a:off x="7929192" y="4191283"/>
              <a:ext cx="21338" cy="111707"/>
            </a:xfrm>
            <a:custGeom>
              <a:avLst/>
              <a:gdLst/>
              <a:ahLst/>
              <a:cxnLst/>
              <a:rect l="l" t="t" r="r" b="b"/>
              <a:pathLst>
                <a:path w="349" h="1827" extrusionOk="0">
                  <a:moveTo>
                    <a:pt x="108" y="1"/>
                  </a:moveTo>
                  <a:cubicBezTo>
                    <a:pt x="77" y="1"/>
                    <a:pt x="48" y="17"/>
                    <a:pt x="41" y="51"/>
                  </a:cubicBezTo>
                  <a:cubicBezTo>
                    <a:pt x="0" y="345"/>
                    <a:pt x="14" y="653"/>
                    <a:pt x="27" y="947"/>
                  </a:cubicBezTo>
                  <a:cubicBezTo>
                    <a:pt x="41" y="1215"/>
                    <a:pt x="14" y="1522"/>
                    <a:pt x="68" y="1777"/>
                  </a:cubicBezTo>
                  <a:cubicBezTo>
                    <a:pt x="68" y="1809"/>
                    <a:pt x="92" y="1827"/>
                    <a:pt x="120" y="1827"/>
                  </a:cubicBezTo>
                  <a:cubicBezTo>
                    <a:pt x="139" y="1827"/>
                    <a:pt x="159" y="1819"/>
                    <a:pt x="175" y="1803"/>
                  </a:cubicBezTo>
                  <a:cubicBezTo>
                    <a:pt x="348" y="1629"/>
                    <a:pt x="309" y="1254"/>
                    <a:pt x="295" y="1040"/>
                  </a:cubicBezTo>
                  <a:cubicBezTo>
                    <a:pt x="295" y="707"/>
                    <a:pt x="228" y="372"/>
                    <a:pt x="175" y="51"/>
                  </a:cubicBezTo>
                  <a:cubicBezTo>
                    <a:pt x="168" y="17"/>
                    <a:pt x="138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478;p64">
              <a:extLst>
                <a:ext uri="{FF2B5EF4-FFF2-40B4-BE49-F238E27FC236}">
                  <a16:creationId xmlns:a16="http://schemas.microsoft.com/office/drawing/2014/main" id="{89078C03-A2ED-A2AD-6D17-3AA9B0F89C83}"/>
                </a:ext>
              </a:extLst>
            </p:cNvPr>
            <p:cNvSpPr/>
            <p:nvPr/>
          </p:nvSpPr>
          <p:spPr>
            <a:xfrm flipH="1">
              <a:off x="7901374" y="4167010"/>
              <a:ext cx="14796" cy="77712"/>
            </a:xfrm>
            <a:custGeom>
              <a:avLst/>
              <a:gdLst/>
              <a:ahLst/>
              <a:cxnLst/>
              <a:rect l="l" t="t" r="r" b="b"/>
              <a:pathLst>
                <a:path w="242" h="1271" extrusionOk="0">
                  <a:moveTo>
                    <a:pt x="126" y="0"/>
                  </a:moveTo>
                  <a:cubicBezTo>
                    <a:pt x="91" y="0"/>
                    <a:pt x="54" y="20"/>
                    <a:pt x="41" y="60"/>
                  </a:cubicBezTo>
                  <a:cubicBezTo>
                    <a:pt x="14" y="248"/>
                    <a:pt x="0" y="421"/>
                    <a:pt x="0" y="608"/>
                  </a:cubicBezTo>
                  <a:cubicBezTo>
                    <a:pt x="14" y="822"/>
                    <a:pt x="14" y="1050"/>
                    <a:pt x="94" y="1250"/>
                  </a:cubicBezTo>
                  <a:cubicBezTo>
                    <a:pt x="101" y="1264"/>
                    <a:pt x="114" y="1270"/>
                    <a:pt x="128" y="1270"/>
                  </a:cubicBezTo>
                  <a:cubicBezTo>
                    <a:pt x="141" y="1270"/>
                    <a:pt x="154" y="1264"/>
                    <a:pt x="161" y="1250"/>
                  </a:cubicBezTo>
                  <a:cubicBezTo>
                    <a:pt x="228" y="1077"/>
                    <a:pt x="228" y="876"/>
                    <a:pt x="241" y="702"/>
                  </a:cubicBezTo>
                  <a:cubicBezTo>
                    <a:pt x="241" y="488"/>
                    <a:pt x="241" y="274"/>
                    <a:pt x="201" y="60"/>
                  </a:cubicBezTo>
                  <a:cubicBezTo>
                    <a:pt x="194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479;p64">
              <a:extLst>
                <a:ext uri="{FF2B5EF4-FFF2-40B4-BE49-F238E27FC236}">
                  <a16:creationId xmlns:a16="http://schemas.microsoft.com/office/drawing/2014/main" id="{A58C8FD8-E9DD-6706-B8C0-0F8C3535358E}"/>
                </a:ext>
              </a:extLst>
            </p:cNvPr>
            <p:cNvSpPr/>
            <p:nvPr/>
          </p:nvSpPr>
          <p:spPr>
            <a:xfrm flipH="1">
              <a:off x="7681392" y="4271195"/>
              <a:ext cx="157069" cy="69702"/>
            </a:xfrm>
            <a:custGeom>
              <a:avLst/>
              <a:gdLst/>
              <a:ahLst/>
              <a:cxnLst/>
              <a:rect l="l" t="t" r="r" b="b"/>
              <a:pathLst>
                <a:path w="2569" h="1140" extrusionOk="0">
                  <a:moveTo>
                    <a:pt x="2459" y="1"/>
                  </a:moveTo>
                  <a:cubicBezTo>
                    <a:pt x="2442" y="1"/>
                    <a:pt x="2424" y="5"/>
                    <a:pt x="2408" y="15"/>
                  </a:cubicBezTo>
                  <a:cubicBezTo>
                    <a:pt x="2047" y="309"/>
                    <a:pt x="1619" y="550"/>
                    <a:pt x="1190" y="710"/>
                  </a:cubicBezTo>
                  <a:cubicBezTo>
                    <a:pt x="803" y="857"/>
                    <a:pt x="429" y="871"/>
                    <a:pt x="40" y="951"/>
                  </a:cubicBezTo>
                  <a:cubicBezTo>
                    <a:pt x="1" y="964"/>
                    <a:pt x="1" y="1018"/>
                    <a:pt x="27" y="1031"/>
                  </a:cubicBezTo>
                  <a:cubicBezTo>
                    <a:pt x="199" y="1106"/>
                    <a:pt x="387" y="1140"/>
                    <a:pt x="581" y="1140"/>
                  </a:cubicBezTo>
                  <a:cubicBezTo>
                    <a:pt x="1324" y="1140"/>
                    <a:pt x="2157" y="649"/>
                    <a:pt x="2528" y="108"/>
                  </a:cubicBezTo>
                  <a:cubicBezTo>
                    <a:pt x="2569" y="47"/>
                    <a:pt x="2516" y="1"/>
                    <a:pt x="2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480;p64">
              <a:extLst>
                <a:ext uri="{FF2B5EF4-FFF2-40B4-BE49-F238E27FC236}">
                  <a16:creationId xmlns:a16="http://schemas.microsoft.com/office/drawing/2014/main" id="{4E164A63-84CE-3D1A-D12B-F66951FB81DD}"/>
                </a:ext>
              </a:extLst>
            </p:cNvPr>
            <p:cNvSpPr/>
            <p:nvPr/>
          </p:nvSpPr>
          <p:spPr>
            <a:xfrm flipH="1">
              <a:off x="7713001" y="4218307"/>
              <a:ext cx="102532" cy="50015"/>
            </a:xfrm>
            <a:custGeom>
              <a:avLst/>
              <a:gdLst/>
              <a:ahLst/>
              <a:cxnLst/>
              <a:rect l="l" t="t" r="r" b="b"/>
              <a:pathLst>
                <a:path w="1677" h="818" extrusionOk="0">
                  <a:moveTo>
                    <a:pt x="1547" y="0"/>
                  </a:moveTo>
                  <a:cubicBezTo>
                    <a:pt x="1534" y="0"/>
                    <a:pt x="1522" y="3"/>
                    <a:pt x="1511" y="10"/>
                  </a:cubicBezTo>
                  <a:cubicBezTo>
                    <a:pt x="1074" y="259"/>
                    <a:pt x="710" y="590"/>
                    <a:pt x="216" y="590"/>
                  </a:cubicBezTo>
                  <a:cubicBezTo>
                    <a:pt x="151" y="590"/>
                    <a:pt x="83" y="584"/>
                    <a:pt x="13" y="572"/>
                  </a:cubicBezTo>
                  <a:lnTo>
                    <a:pt x="0" y="586"/>
                  </a:lnTo>
                  <a:cubicBezTo>
                    <a:pt x="64" y="761"/>
                    <a:pt x="227" y="817"/>
                    <a:pt x="397" y="817"/>
                  </a:cubicBezTo>
                  <a:cubicBezTo>
                    <a:pt x="512" y="817"/>
                    <a:pt x="630" y="791"/>
                    <a:pt x="722" y="759"/>
                  </a:cubicBezTo>
                  <a:cubicBezTo>
                    <a:pt x="1083" y="652"/>
                    <a:pt x="1404" y="438"/>
                    <a:pt x="1632" y="131"/>
                  </a:cubicBezTo>
                  <a:cubicBezTo>
                    <a:pt x="1677" y="75"/>
                    <a:pt x="1610" y="0"/>
                    <a:pt x="1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481;p64">
              <a:extLst>
                <a:ext uri="{FF2B5EF4-FFF2-40B4-BE49-F238E27FC236}">
                  <a16:creationId xmlns:a16="http://schemas.microsoft.com/office/drawing/2014/main" id="{ACA2FBF2-3868-077D-BF0E-265AEFB9EE42}"/>
                </a:ext>
              </a:extLst>
            </p:cNvPr>
            <p:cNvSpPr/>
            <p:nvPr/>
          </p:nvSpPr>
          <p:spPr>
            <a:xfrm flipH="1">
              <a:off x="7841640" y="4119136"/>
              <a:ext cx="2568" cy="2507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0" y="0"/>
                    <a:pt x="0" y="41"/>
                    <a:pt x="27" y="41"/>
                  </a:cubicBezTo>
                  <a:cubicBezTo>
                    <a:pt x="41" y="41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482;p64">
              <a:extLst>
                <a:ext uri="{FF2B5EF4-FFF2-40B4-BE49-F238E27FC236}">
                  <a16:creationId xmlns:a16="http://schemas.microsoft.com/office/drawing/2014/main" id="{4A7FAA61-11AD-19DA-EB9C-67DB09D8B8E8}"/>
                </a:ext>
              </a:extLst>
            </p:cNvPr>
            <p:cNvSpPr/>
            <p:nvPr/>
          </p:nvSpPr>
          <p:spPr>
            <a:xfrm flipH="1">
              <a:off x="7834364" y="4076521"/>
              <a:ext cx="26229" cy="32161"/>
            </a:xfrm>
            <a:custGeom>
              <a:avLst/>
              <a:gdLst/>
              <a:ahLst/>
              <a:cxnLst/>
              <a:rect l="l" t="t" r="r" b="b"/>
              <a:pathLst>
                <a:path w="429" h="526" extrusionOk="0">
                  <a:moveTo>
                    <a:pt x="171" y="0"/>
                  </a:moveTo>
                  <a:cubicBezTo>
                    <a:pt x="115" y="0"/>
                    <a:pt x="61" y="30"/>
                    <a:pt x="42" y="96"/>
                  </a:cubicBezTo>
                  <a:cubicBezTo>
                    <a:pt x="1" y="203"/>
                    <a:pt x="1" y="283"/>
                    <a:pt x="28" y="390"/>
                  </a:cubicBezTo>
                  <a:cubicBezTo>
                    <a:pt x="46" y="474"/>
                    <a:pt x="131" y="526"/>
                    <a:pt x="213" y="526"/>
                  </a:cubicBezTo>
                  <a:cubicBezTo>
                    <a:pt x="247" y="526"/>
                    <a:pt x="281" y="517"/>
                    <a:pt x="309" y="497"/>
                  </a:cubicBezTo>
                  <a:cubicBezTo>
                    <a:pt x="429" y="429"/>
                    <a:pt x="429" y="296"/>
                    <a:pt x="349" y="189"/>
                  </a:cubicBezTo>
                  <a:lnTo>
                    <a:pt x="349" y="189"/>
                  </a:lnTo>
                  <a:cubicBezTo>
                    <a:pt x="353" y="193"/>
                    <a:pt x="355" y="194"/>
                    <a:pt x="356" y="194"/>
                  </a:cubicBezTo>
                  <a:cubicBezTo>
                    <a:pt x="360" y="194"/>
                    <a:pt x="341" y="166"/>
                    <a:pt x="335" y="164"/>
                  </a:cubicBezTo>
                  <a:lnTo>
                    <a:pt x="335" y="164"/>
                  </a:lnTo>
                  <a:cubicBezTo>
                    <a:pt x="332" y="141"/>
                    <a:pt x="320" y="118"/>
                    <a:pt x="309" y="96"/>
                  </a:cubicBezTo>
                  <a:cubicBezTo>
                    <a:pt x="288" y="34"/>
                    <a:pt x="229" y="0"/>
                    <a:pt x="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483;p64">
              <a:extLst>
                <a:ext uri="{FF2B5EF4-FFF2-40B4-BE49-F238E27FC236}">
                  <a16:creationId xmlns:a16="http://schemas.microsoft.com/office/drawing/2014/main" id="{2820825F-FB87-06EF-A9B5-64DD82D094BE}"/>
                </a:ext>
              </a:extLst>
            </p:cNvPr>
            <p:cNvSpPr/>
            <p:nvPr/>
          </p:nvSpPr>
          <p:spPr>
            <a:xfrm flipH="1">
              <a:off x="7800003" y="3932043"/>
              <a:ext cx="33566" cy="87556"/>
            </a:xfrm>
            <a:custGeom>
              <a:avLst/>
              <a:gdLst/>
              <a:ahLst/>
              <a:cxnLst/>
              <a:rect l="l" t="t" r="r" b="b"/>
              <a:pathLst>
                <a:path w="549" h="1432" extrusionOk="0">
                  <a:moveTo>
                    <a:pt x="145" y="0"/>
                  </a:moveTo>
                  <a:cubicBezTo>
                    <a:pt x="93" y="0"/>
                    <a:pt x="48" y="26"/>
                    <a:pt x="40" y="90"/>
                  </a:cubicBezTo>
                  <a:cubicBezTo>
                    <a:pt x="1" y="318"/>
                    <a:pt x="81" y="532"/>
                    <a:pt x="135" y="759"/>
                  </a:cubicBezTo>
                  <a:cubicBezTo>
                    <a:pt x="201" y="987"/>
                    <a:pt x="242" y="1201"/>
                    <a:pt x="388" y="1389"/>
                  </a:cubicBezTo>
                  <a:cubicBezTo>
                    <a:pt x="408" y="1418"/>
                    <a:pt x="435" y="1431"/>
                    <a:pt x="461" y="1431"/>
                  </a:cubicBezTo>
                  <a:cubicBezTo>
                    <a:pt x="505" y="1431"/>
                    <a:pt x="544" y="1394"/>
                    <a:pt x="536" y="1335"/>
                  </a:cubicBezTo>
                  <a:cubicBezTo>
                    <a:pt x="456" y="907"/>
                    <a:pt x="549" y="425"/>
                    <a:pt x="268" y="51"/>
                  </a:cubicBezTo>
                  <a:cubicBezTo>
                    <a:pt x="237" y="20"/>
                    <a:pt x="18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484;p64">
              <a:extLst>
                <a:ext uri="{FF2B5EF4-FFF2-40B4-BE49-F238E27FC236}">
                  <a16:creationId xmlns:a16="http://schemas.microsoft.com/office/drawing/2014/main" id="{C7B57FF0-1FD2-CF59-BA70-A96E6721843B}"/>
                </a:ext>
              </a:extLst>
            </p:cNvPr>
            <p:cNvSpPr/>
            <p:nvPr/>
          </p:nvSpPr>
          <p:spPr>
            <a:xfrm flipH="1">
              <a:off x="7757450" y="3866744"/>
              <a:ext cx="46650" cy="102781"/>
            </a:xfrm>
            <a:custGeom>
              <a:avLst/>
              <a:gdLst/>
              <a:ahLst/>
              <a:cxnLst/>
              <a:rect l="l" t="t" r="r" b="b"/>
              <a:pathLst>
                <a:path w="763" h="1681" extrusionOk="0">
                  <a:moveTo>
                    <a:pt x="221" y="1"/>
                  </a:moveTo>
                  <a:cubicBezTo>
                    <a:pt x="173" y="1"/>
                    <a:pt x="129" y="22"/>
                    <a:pt x="107" y="76"/>
                  </a:cubicBezTo>
                  <a:cubicBezTo>
                    <a:pt x="0" y="316"/>
                    <a:pt x="120" y="611"/>
                    <a:pt x="200" y="837"/>
                  </a:cubicBezTo>
                  <a:cubicBezTo>
                    <a:pt x="307" y="1105"/>
                    <a:pt x="402" y="1413"/>
                    <a:pt x="575" y="1654"/>
                  </a:cubicBezTo>
                  <a:cubicBezTo>
                    <a:pt x="587" y="1671"/>
                    <a:pt x="611" y="1681"/>
                    <a:pt x="636" y="1681"/>
                  </a:cubicBezTo>
                  <a:cubicBezTo>
                    <a:pt x="668" y="1681"/>
                    <a:pt x="702" y="1665"/>
                    <a:pt x="709" y="1627"/>
                  </a:cubicBezTo>
                  <a:cubicBezTo>
                    <a:pt x="762" y="1386"/>
                    <a:pt x="655" y="1132"/>
                    <a:pt x="589" y="905"/>
                  </a:cubicBezTo>
                  <a:cubicBezTo>
                    <a:pt x="509" y="650"/>
                    <a:pt x="482" y="370"/>
                    <a:pt x="402" y="115"/>
                  </a:cubicBezTo>
                  <a:cubicBezTo>
                    <a:pt x="377" y="51"/>
                    <a:pt x="295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485;p64">
              <a:extLst>
                <a:ext uri="{FF2B5EF4-FFF2-40B4-BE49-F238E27FC236}">
                  <a16:creationId xmlns:a16="http://schemas.microsoft.com/office/drawing/2014/main" id="{45E05924-626A-4852-5AA0-18DF77C110BD}"/>
                </a:ext>
              </a:extLst>
            </p:cNvPr>
            <p:cNvSpPr/>
            <p:nvPr/>
          </p:nvSpPr>
          <p:spPr>
            <a:xfrm flipH="1">
              <a:off x="7727185" y="3828531"/>
              <a:ext cx="48729" cy="65912"/>
            </a:xfrm>
            <a:custGeom>
              <a:avLst/>
              <a:gdLst/>
              <a:ahLst/>
              <a:cxnLst/>
              <a:rect l="l" t="t" r="r" b="b"/>
              <a:pathLst>
                <a:path w="797" h="1078" extrusionOk="0">
                  <a:moveTo>
                    <a:pt x="382" y="0"/>
                  </a:moveTo>
                  <a:cubicBezTo>
                    <a:pt x="0" y="0"/>
                    <a:pt x="540" y="879"/>
                    <a:pt x="502" y="995"/>
                  </a:cubicBezTo>
                  <a:cubicBezTo>
                    <a:pt x="502" y="1008"/>
                    <a:pt x="502" y="1008"/>
                    <a:pt x="515" y="1022"/>
                  </a:cubicBezTo>
                  <a:lnTo>
                    <a:pt x="542" y="1048"/>
                  </a:lnTo>
                  <a:cubicBezTo>
                    <a:pt x="562" y="1068"/>
                    <a:pt x="586" y="1078"/>
                    <a:pt x="609" y="1078"/>
                  </a:cubicBezTo>
                  <a:cubicBezTo>
                    <a:pt x="633" y="1078"/>
                    <a:pt x="656" y="1068"/>
                    <a:pt x="676" y="1048"/>
                  </a:cubicBezTo>
                  <a:cubicBezTo>
                    <a:pt x="797" y="927"/>
                    <a:pt x="729" y="674"/>
                    <a:pt x="690" y="526"/>
                  </a:cubicBezTo>
                  <a:cubicBezTo>
                    <a:pt x="649" y="392"/>
                    <a:pt x="622" y="32"/>
                    <a:pt x="435" y="5"/>
                  </a:cubicBezTo>
                  <a:cubicBezTo>
                    <a:pt x="416" y="2"/>
                    <a:pt x="398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486;p64">
              <a:extLst>
                <a:ext uri="{FF2B5EF4-FFF2-40B4-BE49-F238E27FC236}">
                  <a16:creationId xmlns:a16="http://schemas.microsoft.com/office/drawing/2014/main" id="{6E101D75-FD4D-AB04-289B-EBCFD9AD9745}"/>
                </a:ext>
              </a:extLst>
            </p:cNvPr>
            <p:cNvSpPr/>
            <p:nvPr/>
          </p:nvSpPr>
          <p:spPr>
            <a:xfrm flipH="1">
              <a:off x="7568099" y="4055794"/>
              <a:ext cx="160798" cy="42677"/>
            </a:xfrm>
            <a:custGeom>
              <a:avLst/>
              <a:gdLst/>
              <a:ahLst/>
              <a:cxnLst/>
              <a:rect l="l" t="t" r="r" b="b"/>
              <a:pathLst>
                <a:path w="2630" h="698" extrusionOk="0">
                  <a:moveTo>
                    <a:pt x="2104" y="0"/>
                  </a:moveTo>
                  <a:cubicBezTo>
                    <a:pt x="1809" y="0"/>
                    <a:pt x="1524" y="56"/>
                    <a:pt x="1232" y="126"/>
                  </a:cubicBezTo>
                  <a:cubicBezTo>
                    <a:pt x="843" y="221"/>
                    <a:pt x="388" y="314"/>
                    <a:pt x="54" y="528"/>
                  </a:cubicBezTo>
                  <a:cubicBezTo>
                    <a:pt x="1" y="554"/>
                    <a:pt x="1" y="649"/>
                    <a:pt x="81" y="675"/>
                  </a:cubicBezTo>
                  <a:cubicBezTo>
                    <a:pt x="161" y="691"/>
                    <a:pt x="243" y="697"/>
                    <a:pt x="327" y="697"/>
                  </a:cubicBezTo>
                  <a:cubicBezTo>
                    <a:pt x="750" y="697"/>
                    <a:pt x="1217" y="528"/>
                    <a:pt x="1619" y="461"/>
                  </a:cubicBezTo>
                  <a:cubicBezTo>
                    <a:pt x="1638" y="458"/>
                    <a:pt x="1665" y="457"/>
                    <a:pt x="1699" y="457"/>
                  </a:cubicBezTo>
                  <a:cubicBezTo>
                    <a:pt x="1774" y="457"/>
                    <a:pt x="1880" y="462"/>
                    <a:pt x="1992" y="462"/>
                  </a:cubicBezTo>
                  <a:cubicBezTo>
                    <a:pt x="2289" y="462"/>
                    <a:pt x="2629" y="427"/>
                    <a:pt x="2542" y="167"/>
                  </a:cubicBezTo>
                  <a:cubicBezTo>
                    <a:pt x="2516" y="100"/>
                    <a:pt x="2462" y="33"/>
                    <a:pt x="2395" y="19"/>
                  </a:cubicBezTo>
                  <a:cubicBezTo>
                    <a:pt x="2297" y="6"/>
                    <a:pt x="2200" y="0"/>
                    <a:pt x="2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487;p64">
              <a:extLst>
                <a:ext uri="{FF2B5EF4-FFF2-40B4-BE49-F238E27FC236}">
                  <a16:creationId xmlns:a16="http://schemas.microsoft.com/office/drawing/2014/main" id="{11540D40-5419-68FA-CAAC-53D5E33C237C}"/>
                </a:ext>
              </a:extLst>
            </p:cNvPr>
            <p:cNvSpPr/>
            <p:nvPr/>
          </p:nvSpPr>
          <p:spPr>
            <a:xfrm flipH="1">
              <a:off x="7594695" y="3997709"/>
              <a:ext cx="102287" cy="38153"/>
            </a:xfrm>
            <a:custGeom>
              <a:avLst/>
              <a:gdLst/>
              <a:ahLst/>
              <a:cxnLst/>
              <a:rect l="l" t="t" r="r" b="b"/>
              <a:pathLst>
                <a:path w="1673" h="624" extrusionOk="0">
                  <a:moveTo>
                    <a:pt x="1391" y="0"/>
                  </a:moveTo>
                  <a:cubicBezTo>
                    <a:pt x="1219" y="0"/>
                    <a:pt x="1034" y="97"/>
                    <a:pt x="883" y="154"/>
                  </a:cubicBezTo>
                  <a:cubicBezTo>
                    <a:pt x="615" y="247"/>
                    <a:pt x="321" y="327"/>
                    <a:pt x="80" y="475"/>
                  </a:cubicBezTo>
                  <a:cubicBezTo>
                    <a:pt x="0" y="515"/>
                    <a:pt x="41" y="622"/>
                    <a:pt x="107" y="622"/>
                  </a:cubicBezTo>
                  <a:cubicBezTo>
                    <a:pt x="130" y="623"/>
                    <a:pt x="153" y="623"/>
                    <a:pt x="175" y="623"/>
                  </a:cubicBezTo>
                  <a:cubicBezTo>
                    <a:pt x="447" y="623"/>
                    <a:pt x="717" y="550"/>
                    <a:pt x="977" y="488"/>
                  </a:cubicBezTo>
                  <a:cubicBezTo>
                    <a:pt x="1204" y="448"/>
                    <a:pt x="1512" y="448"/>
                    <a:pt x="1632" y="220"/>
                  </a:cubicBezTo>
                  <a:cubicBezTo>
                    <a:pt x="1673" y="154"/>
                    <a:pt x="1646" y="87"/>
                    <a:pt x="1592" y="60"/>
                  </a:cubicBezTo>
                  <a:cubicBezTo>
                    <a:pt x="1530" y="17"/>
                    <a:pt x="1461" y="0"/>
                    <a:pt x="1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488;p64">
              <a:extLst>
                <a:ext uri="{FF2B5EF4-FFF2-40B4-BE49-F238E27FC236}">
                  <a16:creationId xmlns:a16="http://schemas.microsoft.com/office/drawing/2014/main" id="{188D2370-935B-551C-C545-D50952C8747C}"/>
                </a:ext>
              </a:extLst>
            </p:cNvPr>
            <p:cNvSpPr/>
            <p:nvPr/>
          </p:nvSpPr>
          <p:spPr>
            <a:xfrm flipH="1">
              <a:off x="7568527" y="3934122"/>
              <a:ext cx="93666" cy="34790"/>
            </a:xfrm>
            <a:custGeom>
              <a:avLst/>
              <a:gdLst/>
              <a:ahLst/>
              <a:cxnLst/>
              <a:rect l="l" t="t" r="r" b="b"/>
              <a:pathLst>
                <a:path w="1532" h="569" extrusionOk="0">
                  <a:moveTo>
                    <a:pt x="1176" y="1"/>
                  </a:moveTo>
                  <a:cubicBezTo>
                    <a:pt x="993" y="1"/>
                    <a:pt x="779" y="62"/>
                    <a:pt x="622" y="83"/>
                  </a:cubicBezTo>
                  <a:cubicBezTo>
                    <a:pt x="421" y="110"/>
                    <a:pt x="207" y="177"/>
                    <a:pt x="73" y="351"/>
                  </a:cubicBezTo>
                  <a:cubicBezTo>
                    <a:pt x="1" y="460"/>
                    <a:pt x="103" y="569"/>
                    <a:pt x="202" y="569"/>
                  </a:cubicBezTo>
                  <a:cubicBezTo>
                    <a:pt x="213" y="569"/>
                    <a:pt x="223" y="567"/>
                    <a:pt x="234" y="565"/>
                  </a:cubicBezTo>
                  <a:cubicBezTo>
                    <a:pt x="421" y="525"/>
                    <a:pt x="608" y="485"/>
                    <a:pt x="809" y="472"/>
                  </a:cubicBezTo>
                  <a:cubicBezTo>
                    <a:pt x="1010" y="458"/>
                    <a:pt x="1237" y="485"/>
                    <a:pt x="1398" y="351"/>
                  </a:cubicBezTo>
                  <a:cubicBezTo>
                    <a:pt x="1532" y="244"/>
                    <a:pt x="1438" y="70"/>
                    <a:pt x="1318" y="17"/>
                  </a:cubicBezTo>
                  <a:cubicBezTo>
                    <a:pt x="1274" y="5"/>
                    <a:pt x="1226" y="1"/>
                    <a:pt x="1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489;p64">
              <a:extLst>
                <a:ext uri="{FF2B5EF4-FFF2-40B4-BE49-F238E27FC236}">
                  <a16:creationId xmlns:a16="http://schemas.microsoft.com/office/drawing/2014/main" id="{0DD65244-CBB6-1D5C-7535-518AA018BCA6}"/>
                </a:ext>
              </a:extLst>
            </p:cNvPr>
            <p:cNvSpPr/>
            <p:nvPr/>
          </p:nvSpPr>
          <p:spPr>
            <a:xfrm flipH="1">
              <a:off x="7499010" y="3840698"/>
              <a:ext cx="95745" cy="33812"/>
            </a:xfrm>
            <a:custGeom>
              <a:avLst/>
              <a:gdLst/>
              <a:ahLst/>
              <a:cxnLst/>
              <a:rect l="l" t="t" r="r" b="b"/>
              <a:pathLst>
                <a:path w="1566" h="553" extrusionOk="0">
                  <a:moveTo>
                    <a:pt x="1275" y="0"/>
                  </a:moveTo>
                  <a:cubicBezTo>
                    <a:pt x="1146" y="0"/>
                    <a:pt x="1002" y="49"/>
                    <a:pt x="884" y="86"/>
                  </a:cubicBezTo>
                  <a:cubicBezTo>
                    <a:pt x="589" y="167"/>
                    <a:pt x="295" y="261"/>
                    <a:pt x="14" y="368"/>
                  </a:cubicBezTo>
                  <a:cubicBezTo>
                    <a:pt x="1" y="368"/>
                    <a:pt x="1" y="381"/>
                    <a:pt x="1" y="395"/>
                  </a:cubicBezTo>
                  <a:cubicBezTo>
                    <a:pt x="129" y="515"/>
                    <a:pt x="262" y="553"/>
                    <a:pt x="408" y="553"/>
                  </a:cubicBezTo>
                  <a:cubicBezTo>
                    <a:pt x="506" y="553"/>
                    <a:pt x="610" y="536"/>
                    <a:pt x="723" y="514"/>
                  </a:cubicBezTo>
                  <a:cubicBezTo>
                    <a:pt x="896" y="488"/>
                    <a:pt x="1071" y="434"/>
                    <a:pt x="1244" y="407"/>
                  </a:cubicBezTo>
                  <a:cubicBezTo>
                    <a:pt x="1378" y="381"/>
                    <a:pt x="1472" y="368"/>
                    <a:pt x="1538" y="247"/>
                  </a:cubicBezTo>
                  <a:cubicBezTo>
                    <a:pt x="1565" y="220"/>
                    <a:pt x="1565" y="167"/>
                    <a:pt x="1538" y="127"/>
                  </a:cubicBezTo>
                  <a:cubicBezTo>
                    <a:pt x="1473" y="32"/>
                    <a:pt x="1379" y="0"/>
                    <a:pt x="1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4490;p64">
              <a:extLst>
                <a:ext uri="{FF2B5EF4-FFF2-40B4-BE49-F238E27FC236}">
                  <a16:creationId xmlns:a16="http://schemas.microsoft.com/office/drawing/2014/main" id="{DC053DFA-C7FE-08FC-546C-4000101FF9DA}"/>
                </a:ext>
              </a:extLst>
            </p:cNvPr>
            <p:cNvSpPr/>
            <p:nvPr/>
          </p:nvSpPr>
          <p:spPr>
            <a:xfrm flipH="1">
              <a:off x="7664211" y="3763599"/>
              <a:ext cx="43409" cy="53989"/>
            </a:xfrm>
            <a:custGeom>
              <a:avLst/>
              <a:gdLst/>
              <a:ahLst/>
              <a:cxnLst/>
              <a:rect l="l" t="t" r="r" b="b"/>
              <a:pathLst>
                <a:path w="710" h="883" extrusionOk="0">
                  <a:moveTo>
                    <a:pt x="159" y="1"/>
                  </a:moveTo>
                  <a:cubicBezTo>
                    <a:pt x="83" y="1"/>
                    <a:pt x="11" y="72"/>
                    <a:pt x="1" y="143"/>
                  </a:cubicBezTo>
                  <a:cubicBezTo>
                    <a:pt x="1" y="318"/>
                    <a:pt x="121" y="464"/>
                    <a:pt x="228" y="598"/>
                  </a:cubicBezTo>
                  <a:cubicBezTo>
                    <a:pt x="308" y="705"/>
                    <a:pt x="429" y="853"/>
                    <a:pt x="575" y="880"/>
                  </a:cubicBezTo>
                  <a:cubicBezTo>
                    <a:pt x="582" y="882"/>
                    <a:pt x="590" y="883"/>
                    <a:pt x="597" y="883"/>
                  </a:cubicBezTo>
                  <a:cubicBezTo>
                    <a:pt x="633" y="883"/>
                    <a:pt x="672" y="859"/>
                    <a:pt x="682" y="826"/>
                  </a:cubicBezTo>
                  <a:cubicBezTo>
                    <a:pt x="709" y="666"/>
                    <a:pt x="602" y="532"/>
                    <a:pt x="536" y="411"/>
                  </a:cubicBezTo>
                  <a:cubicBezTo>
                    <a:pt x="456" y="277"/>
                    <a:pt x="361" y="104"/>
                    <a:pt x="228" y="24"/>
                  </a:cubicBezTo>
                  <a:cubicBezTo>
                    <a:pt x="206" y="8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4491;p64">
              <a:extLst>
                <a:ext uri="{FF2B5EF4-FFF2-40B4-BE49-F238E27FC236}">
                  <a16:creationId xmlns:a16="http://schemas.microsoft.com/office/drawing/2014/main" id="{DC632658-8D34-BFF6-313E-5FDE0484997E}"/>
                </a:ext>
              </a:extLst>
            </p:cNvPr>
            <p:cNvSpPr/>
            <p:nvPr/>
          </p:nvSpPr>
          <p:spPr>
            <a:xfrm flipH="1">
              <a:off x="7633152" y="3691330"/>
              <a:ext cx="35828" cy="59308"/>
            </a:xfrm>
            <a:custGeom>
              <a:avLst/>
              <a:gdLst/>
              <a:ahLst/>
              <a:cxnLst/>
              <a:rect l="l" t="t" r="r" b="b"/>
              <a:pathLst>
                <a:path w="586" h="970" extrusionOk="0">
                  <a:moveTo>
                    <a:pt x="201" y="0"/>
                  </a:moveTo>
                  <a:cubicBezTo>
                    <a:pt x="98" y="0"/>
                    <a:pt x="0" y="87"/>
                    <a:pt x="24" y="229"/>
                  </a:cubicBezTo>
                  <a:cubicBezTo>
                    <a:pt x="64" y="389"/>
                    <a:pt x="157" y="550"/>
                    <a:pt x="225" y="697"/>
                  </a:cubicBezTo>
                  <a:cubicBezTo>
                    <a:pt x="261" y="759"/>
                    <a:pt x="333" y="969"/>
                    <a:pt x="428" y="969"/>
                  </a:cubicBezTo>
                  <a:cubicBezTo>
                    <a:pt x="436" y="969"/>
                    <a:pt x="444" y="968"/>
                    <a:pt x="452" y="965"/>
                  </a:cubicBezTo>
                  <a:cubicBezTo>
                    <a:pt x="585" y="924"/>
                    <a:pt x="546" y="751"/>
                    <a:pt x="532" y="644"/>
                  </a:cubicBezTo>
                  <a:cubicBezTo>
                    <a:pt x="505" y="469"/>
                    <a:pt x="452" y="296"/>
                    <a:pt x="385" y="136"/>
                  </a:cubicBezTo>
                  <a:cubicBezTo>
                    <a:pt x="347" y="42"/>
                    <a:pt x="272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4492;p64">
              <a:extLst>
                <a:ext uri="{FF2B5EF4-FFF2-40B4-BE49-F238E27FC236}">
                  <a16:creationId xmlns:a16="http://schemas.microsoft.com/office/drawing/2014/main" id="{B5871923-8289-F45D-1EE6-EDE24F445911}"/>
                </a:ext>
              </a:extLst>
            </p:cNvPr>
            <p:cNvSpPr/>
            <p:nvPr/>
          </p:nvSpPr>
          <p:spPr>
            <a:xfrm flipH="1">
              <a:off x="7564430" y="3568374"/>
              <a:ext cx="52458" cy="121490"/>
            </a:xfrm>
            <a:custGeom>
              <a:avLst/>
              <a:gdLst/>
              <a:ahLst/>
              <a:cxnLst/>
              <a:rect l="l" t="t" r="r" b="b"/>
              <a:pathLst>
                <a:path w="858" h="1987" extrusionOk="0">
                  <a:moveTo>
                    <a:pt x="263" y="1"/>
                  </a:moveTo>
                  <a:cubicBezTo>
                    <a:pt x="235" y="1"/>
                    <a:pt x="208" y="14"/>
                    <a:pt x="188" y="33"/>
                  </a:cubicBezTo>
                  <a:cubicBezTo>
                    <a:pt x="1" y="274"/>
                    <a:pt x="242" y="755"/>
                    <a:pt x="295" y="996"/>
                  </a:cubicBezTo>
                  <a:cubicBezTo>
                    <a:pt x="349" y="1210"/>
                    <a:pt x="389" y="1437"/>
                    <a:pt x="429" y="1651"/>
                  </a:cubicBezTo>
                  <a:cubicBezTo>
                    <a:pt x="443" y="1731"/>
                    <a:pt x="443" y="1919"/>
                    <a:pt x="523" y="1959"/>
                  </a:cubicBezTo>
                  <a:cubicBezTo>
                    <a:pt x="523" y="1972"/>
                    <a:pt x="536" y="1972"/>
                    <a:pt x="536" y="1972"/>
                  </a:cubicBezTo>
                  <a:cubicBezTo>
                    <a:pt x="552" y="1982"/>
                    <a:pt x="567" y="1987"/>
                    <a:pt x="582" y="1987"/>
                  </a:cubicBezTo>
                  <a:cubicBezTo>
                    <a:pt x="605" y="1987"/>
                    <a:pt x="627" y="1976"/>
                    <a:pt x="643" y="1959"/>
                  </a:cubicBezTo>
                  <a:cubicBezTo>
                    <a:pt x="857" y="1758"/>
                    <a:pt x="710" y="1223"/>
                    <a:pt x="670" y="982"/>
                  </a:cubicBezTo>
                  <a:cubicBezTo>
                    <a:pt x="630" y="741"/>
                    <a:pt x="603" y="73"/>
                    <a:pt x="295" y="6"/>
                  </a:cubicBezTo>
                  <a:cubicBezTo>
                    <a:pt x="285" y="3"/>
                    <a:pt x="274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493;p64">
              <a:extLst>
                <a:ext uri="{FF2B5EF4-FFF2-40B4-BE49-F238E27FC236}">
                  <a16:creationId xmlns:a16="http://schemas.microsoft.com/office/drawing/2014/main" id="{A53249D1-A51A-E2C0-D3CA-71CDE10CF47C}"/>
                </a:ext>
              </a:extLst>
            </p:cNvPr>
            <p:cNvSpPr/>
            <p:nvPr/>
          </p:nvSpPr>
          <p:spPr>
            <a:xfrm flipH="1">
              <a:off x="7523588" y="3574244"/>
              <a:ext cx="21277" cy="63833"/>
            </a:xfrm>
            <a:custGeom>
              <a:avLst/>
              <a:gdLst/>
              <a:ahLst/>
              <a:cxnLst/>
              <a:rect l="l" t="t" r="r" b="b"/>
              <a:pathLst>
                <a:path w="348" h="1044" extrusionOk="0">
                  <a:moveTo>
                    <a:pt x="110" y="0"/>
                  </a:moveTo>
                  <a:cubicBezTo>
                    <a:pt x="77" y="0"/>
                    <a:pt x="47" y="17"/>
                    <a:pt x="41" y="57"/>
                  </a:cubicBezTo>
                  <a:cubicBezTo>
                    <a:pt x="0" y="231"/>
                    <a:pt x="14" y="392"/>
                    <a:pt x="41" y="552"/>
                  </a:cubicBezTo>
                  <a:cubicBezTo>
                    <a:pt x="68" y="713"/>
                    <a:pt x="54" y="913"/>
                    <a:pt x="175" y="1034"/>
                  </a:cubicBezTo>
                  <a:cubicBezTo>
                    <a:pt x="181" y="1040"/>
                    <a:pt x="191" y="1044"/>
                    <a:pt x="201" y="1044"/>
                  </a:cubicBezTo>
                  <a:cubicBezTo>
                    <a:pt x="211" y="1044"/>
                    <a:pt x="221" y="1040"/>
                    <a:pt x="228" y="1034"/>
                  </a:cubicBezTo>
                  <a:cubicBezTo>
                    <a:pt x="348" y="913"/>
                    <a:pt x="335" y="740"/>
                    <a:pt x="348" y="579"/>
                  </a:cubicBezTo>
                  <a:cubicBezTo>
                    <a:pt x="348" y="392"/>
                    <a:pt x="321" y="205"/>
                    <a:pt x="201" y="44"/>
                  </a:cubicBezTo>
                  <a:cubicBezTo>
                    <a:pt x="181" y="17"/>
                    <a:pt x="144" y="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4494;p64">
              <a:extLst>
                <a:ext uri="{FF2B5EF4-FFF2-40B4-BE49-F238E27FC236}">
                  <a16:creationId xmlns:a16="http://schemas.microsoft.com/office/drawing/2014/main" id="{5A17AA36-F2D5-21E7-2041-3E3501ACD2D3}"/>
                </a:ext>
              </a:extLst>
            </p:cNvPr>
            <p:cNvSpPr/>
            <p:nvPr/>
          </p:nvSpPr>
          <p:spPr>
            <a:xfrm flipH="1">
              <a:off x="7490878" y="3512247"/>
              <a:ext cx="29469" cy="60715"/>
            </a:xfrm>
            <a:custGeom>
              <a:avLst/>
              <a:gdLst/>
              <a:ahLst/>
              <a:cxnLst/>
              <a:rect l="l" t="t" r="r" b="b"/>
              <a:pathLst>
                <a:path w="482" h="993" extrusionOk="0">
                  <a:moveTo>
                    <a:pt x="214" y="1"/>
                  </a:moveTo>
                  <a:cubicBezTo>
                    <a:pt x="175" y="1"/>
                    <a:pt x="134" y="1"/>
                    <a:pt x="107" y="28"/>
                  </a:cubicBezTo>
                  <a:cubicBezTo>
                    <a:pt x="0" y="161"/>
                    <a:pt x="41" y="336"/>
                    <a:pt x="68" y="482"/>
                  </a:cubicBezTo>
                  <a:cubicBezTo>
                    <a:pt x="95" y="630"/>
                    <a:pt x="107" y="817"/>
                    <a:pt x="202" y="937"/>
                  </a:cubicBezTo>
                  <a:cubicBezTo>
                    <a:pt x="222" y="972"/>
                    <a:pt x="261" y="993"/>
                    <a:pt x="301" y="993"/>
                  </a:cubicBezTo>
                  <a:cubicBezTo>
                    <a:pt x="338" y="993"/>
                    <a:pt x="376" y="976"/>
                    <a:pt x="402" y="937"/>
                  </a:cubicBezTo>
                  <a:cubicBezTo>
                    <a:pt x="482" y="791"/>
                    <a:pt x="455" y="603"/>
                    <a:pt x="442" y="429"/>
                  </a:cubicBezTo>
                  <a:cubicBezTo>
                    <a:pt x="428" y="282"/>
                    <a:pt x="402" y="54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4495;p64">
              <a:extLst>
                <a:ext uri="{FF2B5EF4-FFF2-40B4-BE49-F238E27FC236}">
                  <a16:creationId xmlns:a16="http://schemas.microsoft.com/office/drawing/2014/main" id="{8BAD1D66-E234-FBCB-9217-67F4008780AD}"/>
                </a:ext>
              </a:extLst>
            </p:cNvPr>
            <p:cNvSpPr/>
            <p:nvPr/>
          </p:nvSpPr>
          <p:spPr>
            <a:xfrm flipH="1">
              <a:off x="7409868" y="3454346"/>
              <a:ext cx="36684" cy="66890"/>
            </a:xfrm>
            <a:custGeom>
              <a:avLst/>
              <a:gdLst/>
              <a:ahLst/>
              <a:cxnLst/>
              <a:rect l="l" t="t" r="r" b="b"/>
              <a:pathLst>
                <a:path w="600" h="1094" extrusionOk="0">
                  <a:moveTo>
                    <a:pt x="511" y="1"/>
                  </a:moveTo>
                  <a:cubicBezTo>
                    <a:pt x="490" y="1"/>
                    <a:pt x="469" y="9"/>
                    <a:pt x="452" y="25"/>
                  </a:cubicBezTo>
                  <a:cubicBezTo>
                    <a:pt x="332" y="159"/>
                    <a:pt x="252" y="306"/>
                    <a:pt x="198" y="466"/>
                  </a:cubicBezTo>
                  <a:cubicBezTo>
                    <a:pt x="131" y="641"/>
                    <a:pt x="38" y="814"/>
                    <a:pt x="11" y="988"/>
                  </a:cubicBezTo>
                  <a:cubicBezTo>
                    <a:pt x="0" y="1041"/>
                    <a:pt x="40" y="1094"/>
                    <a:pt x="90" y="1094"/>
                  </a:cubicBezTo>
                  <a:cubicBezTo>
                    <a:pt x="103" y="1094"/>
                    <a:pt x="117" y="1090"/>
                    <a:pt x="131" y="1082"/>
                  </a:cubicBezTo>
                  <a:cubicBezTo>
                    <a:pt x="265" y="988"/>
                    <a:pt x="345" y="828"/>
                    <a:pt x="425" y="680"/>
                  </a:cubicBezTo>
                  <a:cubicBezTo>
                    <a:pt x="519" y="493"/>
                    <a:pt x="586" y="306"/>
                    <a:pt x="600" y="92"/>
                  </a:cubicBezTo>
                  <a:cubicBezTo>
                    <a:pt x="600" y="37"/>
                    <a:pt x="556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496;p64">
              <a:extLst>
                <a:ext uri="{FF2B5EF4-FFF2-40B4-BE49-F238E27FC236}">
                  <a16:creationId xmlns:a16="http://schemas.microsoft.com/office/drawing/2014/main" id="{387A77E7-B677-9147-30EC-BB9B26129CCB}"/>
                </a:ext>
              </a:extLst>
            </p:cNvPr>
            <p:cNvSpPr/>
            <p:nvPr/>
          </p:nvSpPr>
          <p:spPr>
            <a:xfrm flipH="1">
              <a:off x="7342797" y="3458259"/>
              <a:ext cx="44388" cy="45673"/>
            </a:xfrm>
            <a:custGeom>
              <a:avLst/>
              <a:gdLst/>
              <a:ahLst/>
              <a:cxnLst/>
              <a:rect l="l" t="t" r="r" b="b"/>
              <a:pathLst>
                <a:path w="726" h="747" extrusionOk="0">
                  <a:moveTo>
                    <a:pt x="565" y="1"/>
                  </a:moveTo>
                  <a:cubicBezTo>
                    <a:pt x="417" y="1"/>
                    <a:pt x="310" y="202"/>
                    <a:pt x="244" y="309"/>
                  </a:cubicBezTo>
                  <a:cubicBezTo>
                    <a:pt x="191" y="389"/>
                    <a:pt x="96" y="483"/>
                    <a:pt x="70" y="577"/>
                  </a:cubicBezTo>
                  <a:lnTo>
                    <a:pt x="57" y="577"/>
                  </a:lnTo>
                  <a:cubicBezTo>
                    <a:pt x="0" y="667"/>
                    <a:pt x="76" y="747"/>
                    <a:pt x="157" y="747"/>
                  </a:cubicBezTo>
                  <a:cubicBezTo>
                    <a:pt x="173" y="747"/>
                    <a:pt x="188" y="744"/>
                    <a:pt x="203" y="737"/>
                  </a:cubicBezTo>
                  <a:cubicBezTo>
                    <a:pt x="310" y="710"/>
                    <a:pt x="391" y="577"/>
                    <a:pt x="458" y="509"/>
                  </a:cubicBezTo>
                  <a:cubicBezTo>
                    <a:pt x="551" y="402"/>
                    <a:pt x="726" y="242"/>
                    <a:pt x="685" y="81"/>
                  </a:cubicBezTo>
                  <a:cubicBezTo>
                    <a:pt x="672" y="28"/>
                    <a:pt x="619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497;p64">
              <a:extLst>
                <a:ext uri="{FF2B5EF4-FFF2-40B4-BE49-F238E27FC236}">
                  <a16:creationId xmlns:a16="http://schemas.microsoft.com/office/drawing/2014/main" id="{7E821C47-795D-622F-1235-2132AC10C6B5}"/>
                </a:ext>
              </a:extLst>
            </p:cNvPr>
            <p:cNvSpPr/>
            <p:nvPr/>
          </p:nvSpPr>
          <p:spPr>
            <a:xfrm flipH="1">
              <a:off x="7379603" y="3571126"/>
              <a:ext cx="53742" cy="43717"/>
            </a:xfrm>
            <a:custGeom>
              <a:avLst/>
              <a:gdLst/>
              <a:ahLst/>
              <a:cxnLst/>
              <a:rect l="l" t="t" r="r" b="b"/>
              <a:pathLst>
                <a:path w="879" h="715" extrusionOk="0">
                  <a:moveTo>
                    <a:pt x="698" y="1"/>
                  </a:moveTo>
                  <a:cubicBezTo>
                    <a:pt x="669" y="1"/>
                    <a:pt x="640" y="10"/>
                    <a:pt x="611" y="28"/>
                  </a:cubicBezTo>
                  <a:cubicBezTo>
                    <a:pt x="491" y="68"/>
                    <a:pt x="384" y="175"/>
                    <a:pt x="303" y="268"/>
                  </a:cubicBezTo>
                  <a:cubicBezTo>
                    <a:pt x="209" y="349"/>
                    <a:pt x="129" y="443"/>
                    <a:pt x="49" y="550"/>
                  </a:cubicBezTo>
                  <a:cubicBezTo>
                    <a:pt x="0" y="610"/>
                    <a:pt x="73" y="714"/>
                    <a:pt x="146" y="714"/>
                  </a:cubicBezTo>
                  <a:cubicBezTo>
                    <a:pt x="154" y="714"/>
                    <a:pt x="162" y="713"/>
                    <a:pt x="170" y="710"/>
                  </a:cubicBezTo>
                  <a:cubicBezTo>
                    <a:pt x="410" y="616"/>
                    <a:pt x="678" y="456"/>
                    <a:pt x="839" y="256"/>
                  </a:cubicBezTo>
                  <a:cubicBezTo>
                    <a:pt x="878" y="188"/>
                    <a:pt x="851" y="95"/>
                    <a:pt x="812" y="54"/>
                  </a:cubicBezTo>
                  <a:cubicBezTo>
                    <a:pt x="774" y="17"/>
                    <a:pt x="736" y="1"/>
                    <a:pt x="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498;p64">
              <a:extLst>
                <a:ext uri="{FF2B5EF4-FFF2-40B4-BE49-F238E27FC236}">
                  <a16:creationId xmlns:a16="http://schemas.microsoft.com/office/drawing/2014/main" id="{4F13A390-14AE-F2E1-D23D-BC3FEA11894A}"/>
                </a:ext>
              </a:extLst>
            </p:cNvPr>
            <p:cNvSpPr/>
            <p:nvPr/>
          </p:nvSpPr>
          <p:spPr>
            <a:xfrm flipH="1">
              <a:off x="7433590" y="3661370"/>
              <a:ext cx="50807" cy="31060"/>
            </a:xfrm>
            <a:custGeom>
              <a:avLst/>
              <a:gdLst/>
              <a:ahLst/>
              <a:cxnLst/>
              <a:rect l="l" t="t" r="r" b="b"/>
              <a:pathLst>
                <a:path w="831" h="508" extrusionOk="0">
                  <a:moveTo>
                    <a:pt x="641" y="0"/>
                  </a:moveTo>
                  <a:cubicBezTo>
                    <a:pt x="524" y="0"/>
                    <a:pt x="398" y="75"/>
                    <a:pt x="309" y="130"/>
                  </a:cubicBezTo>
                  <a:cubicBezTo>
                    <a:pt x="202" y="210"/>
                    <a:pt x="108" y="278"/>
                    <a:pt x="28" y="385"/>
                  </a:cubicBezTo>
                  <a:cubicBezTo>
                    <a:pt x="1" y="424"/>
                    <a:pt x="28" y="492"/>
                    <a:pt x="81" y="505"/>
                  </a:cubicBezTo>
                  <a:cubicBezTo>
                    <a:pt x="96" y="507"/>
                    <a:pt x="111" y="507"/>
                    <a:pt x="125" y="507"/>
                  </a:cubicBezTo>
                  <a:cubicBezTo>
                    <a:pt x="218" y="507"/>
                    <a:pt x="310" y="472"/>
                    <a:pt x="402" y="438"/>
                  </a:cubicBezTo>
                  <a:cubicBezTo>
                    <a:pt x="523" y="385"/>
                    <a:pt x="723" y="331"/>
                    <a:pt x="791" y="197"/>
                  </a:cubicBezTo>
                  <a:cubicBezTo>
                    <a:pt x="830" y="117"/>
                    <a:pt x="791" y="37"/>
                    <a:pt x="710" y="10"/>
                  </a:cubicBezTo>
                  <a:cubicBezTo>
                    <a:pt x="688" y="3"/>
                    <a:pt x="665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499;p64">
              <a:extLst>
                <a:ext uri="{FF2B5EF4-FFF2-40B4-BE49-F238E27FC236}">
                  <a16:creationId xmlns:a16="http://schemas.microsoft.com/office/drawing/2014/main" id="{AAB098FD-1C51-1EE1-A841-A2D3932E51D4}"/>
                </a:ext>
              </a:extLst>
            </p:cNvPr>
            <p:cNvSpPr/>
            <p:nvPr/>
          </p:nvSpPr>
          <p:spPr>
            <a:xfrm flipH="1">
              <a:off x="7454011" y="3739815"/>
              <a:ext cx="85107" cy="48303"/>
            </a:xfrm>
            <a:custGeom>
              <a:avLst/>
              <a:gdLst/>
              <a:ahLst/>
              <a:cxnLst/>
              <a:rect l="l" t="t" r="r" b="b"/>
              <a:pathLst>
                <a:path w="1392" h="790" extrusionOk="0">
                  <a:moveTo>
                    <a:pt x="1152" y="0"/>
                  </a:moveTo>
                  <a:cubicBezTo>
                    <a:pt x="825" y="0"/>
                    <a:pt x="159" y="486"/>
                    <a:pt x="54" y="613"/>
                  </a:cubicBezTo>
                  <a:cubicBezTo>
                    <a:pt x="0" y="666"/>
                    <a:pt x="27" y="746"/>
                    <a:pt x="93" y="773"/>
                  </a:cubicBezTo>
                  <a:cubicBezTo>
                    <a:pt x="129" y="784"/>
                    <a:pt x="166" y="789"/>
                    <a:pt x="204" y="789"/>
                  </a:cubicBezTo>
                  <a:cubicBezTo>
                    <a:pt x="398" y="789"/>
                    <a:pt x="620" y="665"/>
                    <a:pt x="776" y="586"/>
                  </a:cubicBezTo>
                  <a:cubicBezTo>
                    <a:pt x="923" y="506"/>
                    <a:pt x="1391" y="359"/>
                    <a:pt x="1324" y="118"/>
                  </a:cubicBezTo>
                  <a:cubicBezTo>
                    <a:pt x="1302" y="34"/>
                    <a:pt x="1239" y="0"/>
                    <a:pt x="1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500;p64">
              <a:extLst>
                <a:ext uri="{FF2B5EF4-FFF2-40B4-BE49-F238E27FC236}">
                  <a16:creationId xmlns:a16="http://schemas.microsoft.com/office/drawing/2014/main" id="{A6D32A36-8E9E-5CB7-7FE3-D9B6416CFA4D}"/>
                </a:ext>
              </a:extLst>
            </p:cNvPr>
            <p:cNvSpPr/>
            <p:nvPr/>
          </p:nvSpPr>
          <p:spPr>
            <a:xfrm flipH="1">
              <a:off x="7602093" y="1855315"/>
              <a:ext cx="107973" cy="108039"/>
            </a:xfrm>
            <a:custGeom>
              <a:avLst/>
              <a:gdLst/>
              <a:ahLst/>
              <a:cxnLst/>
              <a:rect l="l" t="t" r="r" b="b"/>
              <a:pathLst>
                <a:path w="1766" h="1767" extrusionOk="0">
                  <a:moveTo>
                    <a:pt x="883" y="1"/>
                  </a:moveTo>
                  <a:cubicBezTo>
                    <a:pt x="401" y="1"/>
                    <a:pt x="0" y="402"/>
                    <a:pt x="0" y="883"/>
                  </a:cubicBezTo>
                  <a:cubicBezTo>
                    <a:pt x="0" y="1379"/>
                    <a:pt x="401" y="1766"/>
                    <a:pt x="883" y="1766"/>
                  </a:cubicBezTo>
                  <a:cubicBezTo>
                    <a:pt x="1364" y="1766"/>
                    <a:pt x="1766" y="1379"/>
                    <a:pt x="1766" y="883"/>
                  </a:cubicBezTo>
                  <a:cubicBezTo>
                    <a:pt x="1766" y="402"/>
                    <a:pt x="1364" y="1"/>
                    <a:pt x="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501;p64">
              <a:extLst>
                <a:ext uri="{FF2B5EF4-FFF2-40B4-BE49-F238E27FC236}">
                  <a16:creationId xmlns:a16="http://schemas.microsoft.com/office/drawing/2014/main" id="{2DAB78EF-F417-4013-B82B-B7B4B9584701}"/>
                </a:ext>
              </a:extLst>
            </p:cNvPr>
            <p:cNvSpPr/>
            <p:nvPr/>
          </p:nvSpPr>
          <p:spPr>
            <a:xfrm flipH="1">
              <a:off x="7660971" y="1867299"/>
              <a:ext cx="36806" cy="38275"/>
            </a:xfrm>
            <a:custGeom>
              <a:avLst/>
              <a:gdLst/>
              <a:ahLst/>
              <a:cxnLst/>
              <a:rect l="l" t="t" r="r" b="b"/>
              <a:pathLst>
                <a:path w="602" h="626" extrusionOk="0">
                  <a:moveTo>
                    <a:pt x="397" y="1"/>
                  </a:moveTo>
                  <a:cubicBezTo>
                    <a:pt x="380" y="1"/>
                    <a:pt x="364" y="2"/>
                    <a:pt x="348" y="6"/>
                  </a:cubicBezTo>
                  <a:cubicBezTo>
                    <a:pt x="254" y="19"/>
                    <a:pt x="174" y="152"/>
                    <a:pt x="120" y="233"/>
                  </a:cubicBezTo>
                  <a:cubicBezTo>
                    <a:pt x="67" y="313"/>
                    <a:pt x="0" y="407"/>
                    <a:pt x="13" y="500"/>
                  </a:cubicBezTo>
                  <a:cubicBezTo>
                    <a:pt x="13" y="527"/>
                    <a:pt x="13" y="541"/>
                    <a:pt x="27" y="568"/>
                  </a:cubicBezTo>
                  <a:cubicBezTo>
                    <a:pt x="54" y="594"/>
                    <a:pt x="81" y="607"/>
                    <a:pt x="120" y="621"/>
                  </a:cubicBezTo>
                  <a:cubicBezTo>
                    <a:pt x="130" y="624"/>
                    <a:pt x="141" y="625"/>
                    <a:pt x="151" y="625"/>
                  </a:cubicBezTo>
                  <a:cubicBezTo>
                    <a:pt x="240" y="625"/>
                    <a:pt x="341" y="535"/>
                    <a:pt x="402" y="487"/>
                  </a:cubicBezTo>
                  <a:cubicBezTo>
                    <a:pt x="455" y="420"/>
                    <a:pt x="575" y="327"/>
                    <a:pt x="589" y="246"/>
                  </a:cubicBezTo>
                  <a:cubicBezTo>
                    <a:pt x="602" y="166"/>
                    <a:pt x="589" y="113"/>
                    <a:pt x="535" y="59"/>
                  </a:cubicBezTo>
                  <a:cubicBezTo>
                    <a:pt x="504" y="18"/>
                    <a:pt x="45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4502;p64">
              <a:extLst>
                <a:ext uri="{FF2B5EF4-FFF2-40B4-BE49-F238E27FC236}">
                  <a16:creationId xmlns:a16="http://schemas.microsoft.com/office/drawing/2014/main" id="{F73C2599-2E5E-905A-29AE-9D5789780E66}"/>
                </a:ext>
              </a:extLst>
            </p:cNvPr>
            <p:cNvSpPr/>
            <p:nvPr/>
          </p:nvSpPr>
          <p:spPr>
            <a:xfrm flipH="1">
              <a:off x="7214403" y="2408155"/>
              <a:ext cx="110480" cy="101497"/>
            </a:xfrm>
            <a:custGeom>
              <a:avLst/>
              <a:gdLst/>
              <a:ahLst/>
              <a:cxnLst/>
              <a:rect l="l" t="t" r="r" b="b"/>
              <a:pathLst>
                <a:path w="1807" h="1660" extrusionOk="0">
                  <a:moveTo>
                    <a:pt x="1004" y="1"/>
                  </a:moveTo>
                  <a:cubicBezTo>
                    <a:pt x="857" y="1"/>
                    <a:pt x="723" y="28"/>
                    <a:pt x="616" y="81"/>
                  </a:cubicBezTo>
                  <a:cubicBezTo>
                    <a:pt x="188" y="268"/>
                    <a:pt x="1" y="884"/>
                    <a:pt x="322" y="1392"/>
                  </a:cubicBezTo>
                  <a:cubicBezTo>
                    <a:pt x="442" y="1579"/>
                    <a:pt x="670" y="1660"/>
                    <a:pt x="897" y="1660"/>
                  </a:cubicBezTo>
                  <a:cubicBezTo>
                    <a:pt x="1325" y="1660"/>
                    <a:pt x="1806" y="1379"/>
                    <a:pt x="1806" y="830"/>
                  </a:cubicBezTo>
                  <a:cubicBezTo>
                    <a:pt x="1806" y="215"/>
                    <a:pt x="1392" y="1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503;p64">
              <a:extLst>
                <a:ext uri="{FF2B5EF4-FFF2-40B4-BE49-F238E27FC236}">
                  <a16:creationId xmlns:a16="http://schemas.microsoft.com/office/drawing/2014/main" id="{C1D9DFD6-CEAA-0764-4E2E-34AD5B6FFC97}"/>
                </a:ext>
              </a:extLst>
            </p:cNvPr>
            <p:cNvSpPr/>
            <p:nvPr/>
          </p:nvSpPr>
          <p:spPr>
            <a:xfrm flipH="1">
              <a:off x="7268389" y="2426437"/>
              <a:ext cx="30325" cy="31183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291" y="0"/>
                  </a:moveTo>
                  <a:cubicBezTo>
                    <a:pt x="194" y="0"/>
                    <a:pt x="112" y="81"/>
                    <a:pt x="67" y="171"/>
                  </a:cubicBezTo>
                  <a:cubicBezTo>
                    <a:pt x="14" y="251"/>
                    <a:pt x="1" y="344"/>
                    <a:pt x="40" y="438"/>
                  </a:cubicBezTo>
                  <a:cubicBezTo>
                    <a:pt x="72" y="489"/>
                    <a:pt x="127" y="509"/>
                    <a:pt x="175" y="509"/>
                  </a:cubicBezTo>
                  <a:cubicBezTo>
                    <a:pt x="189" y="509"/>
                    <a:pt x="203" y="508"/>
                    <a:pt x="215" y="504"/>
                  </a:cubicBezTo>
                  <a:lnTo>
                    <a:pt x="242" y="504"/>
                  </a:lnTo>
                  <a:cubicBezTo>
                    <a:pt x="255" y="492"/>
                    <a:pt x="281" y="478"/>
                    <a:pt x="295" y="465"/>
                  </a:cubicBezTo>
                  <a:cubicBezTo>
                    <a:pt x="322" y="451"/>
                    <a:pt x="349" y="424"/>
                    <a:pt x="375" y="411"/>
                  </a:cubicBezTo>
                  <a:lnTo>
                    <a:pt x="388" y="397"/>
                  </a:lnTo>
                  <a:cubicBezTo>
                    <a:pt x="388" y="397"/>
                    <a:pt x="429" y="371"/>
                    <a:pt x="429" y="358"/>
                  </a:cubicBezTo>
                  <a:cubicBezTo>
                    <a:pt x="495" y="304"/>
                    <a:pt x="495" y="224"/>
                    <a:pt x="482" y="157"/>
                  </a:cubicBezTo>
                  <a:cubicBezTo>
                    <a:pt x="482" y="90"/>
                    <a:pt x="415" y="37"/>
                    <a:pt x="349" y="10"/>
                  </a:cubicBezTo>
                  <a:cubicBezTo>
                    <a:pt x="329" y="3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ầy cô đã biết làm video AI đẹp lung linh ntn chưa- #xuhuong #aiungdung #reelsfypシ #trendingreels #trendingreels #reels #viral #ai #giaovien #xuhuong #videoviralシ">
            <a:hlinkClick r:id="" action="ppaction://media"/>
            <a:extLst>
              <a:ext uri="{FF2B5EF4-FFF2-40B4-BE49-F238E27FC236}">
                <a16:creationId xmlns:a16="http://schemas.microsoft.com/office/drawing/2014/main" id="{B02D0F71-5ED6-C664-3045-56C8DBF16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8061" y="113923"/>
            <a:ext cx="35026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440;p62"/>
          <p:cNvGrpSpPr/>
          <p:nvPr/>
        </p:nvGrpSpPr>
        <p:grpSpPr>
          <a:xfrm>
            <a:off x="2622556" y="2487598"/>
            <a:ext cx="3758508" cy="2579754"/>
            <a:chOff x="4160725" y="975325"/>
            <a:chExt cx="5052437" cy="3467878"/>
          </a:xfrm>
        </p:grpSpPr>
        <p:sp>
          <p:nvSpPr>
            <p:cNvPr id="8" name="Google Shape;3441;p62"/>
            <p:cNvSpPr/>
            <p:nvPr/>
          </p:nvSpPr>
          <p:spPr>
            <a:xfrm>
              <a:off x="5550039" y="2805663"/>
              <a:ext cx="452365" cy="386651"/>
            </a:xfrm>
            <a:custGeom>
              <a:avLst/>
              <a:gdLst/>
              <a:ahLst/>
              <a:cxnLst/>
              <a:rect l="l" t="t" r="r" b="b"/>
              <a:pathLst>
                <a:path w="7154" h="6115" extrusionOk="0">
                  <a:moveTo>
                    <a:pt x="4158" y="0"/>
                  </a:moveTo>
                  <a:cubicBezTo>
                    <a:pt x="4158" y="0"/>
                    <a:pt x="1" y="2218"/>
                    <a:pt x="1702" y="5053"/>
                  </a:cubicBezTo>
                  <a:cubicBezTo>
                    <a:pt x="2151" y="5805"/>
                    <a:pt x="2747" y="6114"/>
                    <a:pt x="3377" y="6114"/>
                  </a:cubicBezTo>
                  <a:cubicBezTo>
                    <a:pt x="5131" y="6114"/>
                    <a:pt x="7153" y="3718"/>
                    <a:pt x="7043" y="1800"/>
                  </a:cubicBezTo>
                  <a:lnTo>
                    <a:pt x="4158" y="0"/>
                  </a:ln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42;p62"/>
            <p:cNvSpPr/>
            <p:nvPr/>
          </p:nvSpPr>
          <p:spPr>
            <a:xfrm>
              <a:off x="4653801" y="975325"/>
              <a:ext cx="4446889" cy="2079571"/>
            </a:xfrm>
            <a:custGeom>
              <a:avLst/>
              <a:gdLst/>
              <a:ahLst/>
              <a:cxnLst/>
              <a:rect l="l" t="t" r="r" b="b"/>
              <a:pathLst>
                <a:path w="70326" h="32889" extrusionOk="0">
                  <a:moveTo>
                    <a:pt x="19086" y="0"/>
                  </a:moveTo>
                  <a:cubicBezTo>
                    <a:pt x="17596" y="0"/>
                    <a:pt x="16029" y="165"/>
                    <a:pt x="14334" y="469"/>
                  </a:cubicBezTo>
                  <a:cubicBezTo>
                    <a:pt x="14334" y="469"/>
                    <a:pt x="1" y="3732"/>
                    <a:pt x="6317" y="19836"/>
                  </a:cubicBezTo>
                  <a:cubicBezTo>
                    <a:pt x="9469" y="27872"/>
                    <a:pt x="18687" y="32888"/>
                    <a:pt x="29248" y="32888"/>
                  </a:cubicBezTo>
                  <a:cubicBezTo>
                    <a:pt x="39851" y="32888"/>
                    <a:pt x="51807" y="27832"/>
                    <a:pt x="60338" y="15698"/>
                  </a:cubicBezTo>
                  <a:cubicBezTo>
                    <a:pt x="60338" y="15698"/>
                    <a:pt x="70325" y="14723"/>
                    <a:pt x="70036" y="8904"/>
                  </a:cubicBezTo>
                  <a:cubicBezTo>
                    <a:pt x="69944" y="6976"/>
                    <a:pt x="69014" y="6219"/>
                    <a:pt x="67745" y="6219"/>
                  </a:cubicBezTo>
                  <a:cubicBezTo>
                    <a:pt x="65192" y="6219"/>
                    <a:pt x="61266" y="9283"/>
                    <a:pt x="60030" y="12027"/>
                  </a:cubicBezTo>
                  <a:cubicBezTo>
                    <a:pt x="60030" y="12027"/>
                    <a:pt x="57905" y="5049"/>
                    <a:pt x="54895" y="5049"/>
                  </a:cubicBezTo>
                  <a:cubicBezTo>
                    <a:pt x="54471" y="5049"/>
                    <a:pt x="54030" y="5187"/>
                    <a:pt x="53575" y="5502"/>
                  </a:cubicBezTo>
                  <a:cubicBezTo>
                    <a:pt x="49884" y="8059"/>
                    <a:pt x="56628" y="14087"/>
                    <a:pt x="56628" y="14087"/>
                  </a:cubicBezTo>
                  <a:cubicBezTo>
                    <a:pt x="56628" y="14087"/>
                    <a:pt x="54021" y="17977"/>
                    <a:pt x="49367" y="17977"/>
                  </a:cubicBezTo>
                  <a:cubicBezTo>
                    <a:pt x="46546" y="17977"/>
                    <a:pt x="42974" y="16548"/>
                    <a:pt x="38774" y="11958"/>
                  </a:cubicBezTo>
                  <a:cubicBezTo>
                    <a:pt x="30812" y="3265"/>
                    <a:pt x="25723" y="0"/>
                    <a:pt x="1908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43;p62"/>
            <p:cNvSpPr/>
            <p:nvPr/>
          </p:nvSpPr>
          <p:spPr>
            <a:xfrm>
              <a:off x="4933093" y="1462517"/>
              <a:ext cx="3536088" cy="1592384"/>
            </a:xfrm>
            <a:custGeom>
              <a:avLst/>
              <a:gdLst/>
              <a:ahLst/>
              <a:cxnLst/>
              <a:rect l="l" t="t" r="r" b="b"/>
              <a:pathLst>
                <a:path w="55922" h="25184" extrusionOk="0">
                  <a:moveTo>
                    <a:pt x="6002" y="1"/>
                  </a:moveTo>
                  <a:cubicBezTo>
                    <a:pt x="3599" y="1"/>
                    <a:pt x="1813" y="834"/>
                    <a:pt x="626" y="1667"/>
                  </a:cubicBezTo>
                  <a:cubicBezTo>
                    <a:pt x="0" y="4342"/>
                    <a:pt x="189" y="7764"/>
                    <a:pt x="1900" y="12131"/>
                  </a:cubicBezTo>
                  <a:cubicBezTo>
                    <a:pt x="5052" y="20167"/>
                    <a:pt x="14270" y="25183"/>
                    <a:pt x="24831" y="25183"/>
                  </a:cubicBezTo>
                  <a:cubicBezTo>
                    <a:pt x="35434" y="25183"/>
                    <a:pt x="47390" y="20127"/>
                    <a:pt x="55921" y="7993"/>
                  </a:cubicBezTo>
                  <a:lnTo>
                    <a:pt x="55921" y="7993"/>
                  </a:lnTo>
                  <a:cubicBezTo>
                    <a:pt x="52539" y="10808"/>
                    <a:pt x="44333" y="14757"/>
                    <a:pt x="44333" y="14757"/>
                  </a:cubicBezTo>
                  <a:cubicBezTo>
                    <a:pt x="40239" y="16436"/>
                    <a:pt x="36786" y="17133"/>
                    <a:pt x="33826" y="17133"/>
                  </a:cubicBezTo>
                  <a:cubicBezTo>
                    <a:pt x="20775" y="17133"/>
                    <a:pt x="17307" y="3593"/>
                    <a:pt x="10772" y="990"/>
                  </a:cubicBezTo>
                  <a:cubicBezTo>
                    <a:pt x="8976" y="278"/>
                    <a:pt x="7386" y="1"/>
                    <a:pt x="6002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44;p62"/>
            <p:cNvSpPr/>
            <p:nvPr/>
          </p:nvSpPr>
          <p:spPr>
            <a:xfrm>
              <a:off x="5431797" y="1472887"/>
              <a:ext cx="2156165" cy="1453847"/>
            </a:xfrm>
            <a:custGeom>
              <a:avLst/>
              <a:gdLst/>
              <a:ahLst/>
              <a:cxnLst/>
              <a:rect l="l" t="t" r="r" b="b"/>
              <a:pathLst>
                <a:path w="34099" h="22993" extrusionOk="0">
                  <a:moveTo>
                    <a:pt x="11" y="0"/>
                  </a:moveTo>
                  <a:cubicBezTo>
                    <a:pt x="1" y="0"/>
                    <a:pt x="20" y="150"/>
                    <a:pt x="91" y="418"/>
                  </a:cubicBezTo>
                  <a:cubicBezTo>
                    <a:pt x="160" y="677"/>
                    <a:pt x="270" y="1075"/>
                    <a:pt x="429" y="1582"/>
                  </a:cubicBezTo>
                  <a:cubicBezTo>
                    <a:pt x="747" y="2587"/>
                    <a:pt x="1254" y="4029"/>
                    <a:pt x="2020" y="5780"/>
                  </a:cubicBezTo>
                  <a:cubicBezTo>
                    <a:pt x="2796" y="7520"/>
                    <a:pt x="3820" y="9580"/>
                    <a:pt x="5223" y="11728"/>
                  </a:cubicBezTo>
                  <a:cubicBezTo>
                    <a:pt x="6625" y="13866"/>
                    <a:pt x="8406" y="16114"/>
                    <a:pt x="10703" y="18084"/>
                  </a:cubicBezTo>
                  <a:lnTo>
                    <a:pt x="10703" y="18094"/>
                  </a:lnTo>
                  <a:cubicBezTo>
                    <a:pt x="11171" y="18482"/>
                    <a:pt x="11629" y="18860"/>
                    <a:pt x="12116" y="19208"/>
                  </a:cubicBezTo>
                  <a:lnTo>
                    <a:pt x="12484" y="19467"/>
                  </a:lnTo>
                  <a:lnTo>
                    <a:pt x="12862" y="19726"/>
                  </a:lnTo>
                  <a:cubicBezTo>
                    <a:pt x="12982" y="19805"/>
                    <a:pt x="13111" y="19894"/>
                    <a:pt x="13230" y="19974"/>
                  </a:cubicBezTo>
                  <a:lnTo>
                    <a:pt x="13618" y="20213"/>
                  </a:lnTo>
                  <a:lnTo>
                    <a:pt x="13628" y="20213"/>
                  </a:lnTo>
                  <a:cubicBezTo>
                    <a:pt x="16214" y="21784"/>
                    <a:pt x="18999" y="22640"/>
                    <a:pt x="21556" y="22889"/>
                  </a:cubicBezTo>
                  <a:cubicBezTo>
                    <a:pt x="22274" y="22961"/>
                    <a:pt x="22974" y="22993"/>
                    <a:pt x="23648" y="22993"/>
                  </a:cubicBezTo>
                  <a:cubicBezTo>
                    <a:pt x="24178" y="22993"/>
                    <a:pt x="24692" y="22973"/>
                    <a:pt x="25186" y="22938"/>
                  </a:cubicBezTo>
                  <a:cubicBezTo>
                    <a:pt x="26320" y="22849"/>
                    <a:pt x="27354" y="22679"/>
                    <a:pt x="28300" y="22491"/>
                  </a:cubicBezTo>
                  <a:cubicBezTo>
                    <a:pt x="28757" y="22381"/>
                    <a:pt x="29205" y="22281"/>
                    <a:pt x="29622" y="22172"/>
                  </a:cubicBezTo>
                  <a:cubicBezTo>
                    <a:pt x="30031" y="22043"/>
                    <a:pt x="30418" y="21943"/>
                    <a:pt x="30776" y="21834"/>
                  </a:cubicBezTo>
                  <a:cubicBezTo>
                    <a:pt x="31134" y="21715"/>
                    <a:pt x="31472" y="21596"/>
                    <a:pt x="31781" y="21496"/>
                  </a:cubicBezTo>
                  <a:cubicBezTo>
                    <a:pt x="32080" y="21386"/>
                    <a:pt x="32348" y="21277"/>
                    <a:pt x="32597" y="21187"/>
                  </a:cubicBezTo>
                  <a:cubicBezTo>
                    <a:pt x="32845" y="21098"/>
                    <a:pt x="33064" y="21008"/>
                    <a:pt x="33243" y="20929"/>
                  </a:cubicBezTo>
                  <a:cubicBezTo>
                    <a:pt x="33432" y="20840"/>
                    <a:pt x="33592" y="20770"/>
                    <a:pt x="33720" y="20720"/>
                  </a:cubicBezTo>
                  <a:cubicBezTo>
                    <a:pt x="33970" y="20610"/>
                    <a:pt x="34098" y="20541"/>
                    <a:pt x="34098" y="20531"/>
                  </a:cubicBezTo>
                  <a:cubicBezTo>
                    <a:pt x="34098" y="20530"/>
                    <a:pt x="34096" y="20530"/>
                    <a:pt x="34093" y="20530"/>
                  </a:cubicBezTo>
                  <a:cubicBezTo>
                    <a:pt x="34065" y="20530"/>
                    <a:pt x="33928" y="20578"/>
                    <a:pt x="33691" y="20661"/>
                  </a:cubicBezTo>
                  <a:cubicBezTo>
                    <a:pt x="33561" y="20710"/>
                    <a:pt x="33402" y="20770"/>
                    <a:pt x="33214" y="20840"/>
                  </a:cubicBezTo>
                  <a:cubicBezTo>
                    <a:pt x="33024" y="20909"/>
                    <a:pt x="32805" y="20999"/>
                    <a:pt x="32557" y="21078"/>
                  </a:cubicBezTo>
                  <a:cubicBezTo>
                    <a:pt x="32308" y="21158"/>
                    <a:pt x="32030" y="21257"/>
                    <a:pt x="31731" y="21366"/>
                  </a:cubicBezTo>
                  <a:cubicBezTo>
                    <a:pt x="31423" y="21456"/>
                    <a:pt x="31095" y="21565"/>
                    <a:pt x="30736" y="21675"/>
                  </a:cubicBezTo>
                  <a:cubicBezTo>
                    <a:pt x="30378" y="21784"/>
                    <a:pt x="29980" y="21874"/>
                    <a:pt x="29573" y="21993"/>
                  </a:cubicBezTo>
                  <a:cubicBezTo>
                    <a:pt x="29155" y="22093"/>
                    <a:pt x="28718" y="22182"/>
                    <a:pt x="28250" y="22292"/>
                  </a:cubicBezTo>
                  <a:cubicBezTo>
                    <a:pt x="27325" y="22471"/>
                    <a:pt x="26291" y="22620"/>
                    <a:pt x="25177" y="22710"/>
                  </a:cubicBezTo>
                  <a:cubicBezTo>
                    <a:pt x="24729" y="22737"/>
                    <a:pt x="24269" y="22752"/>
                    <a:pt x="23798" y="22752"/>
                  </a:cubicBezTo>
                  <a:cubicBezTo>
                    <a:pt x="23085" y="22752"/>
                    <a:pt x="22346" y="22718"/>
                    <a:pt x="21585" y="22640"/>
                  </a:cubicBezTo>
                  <a:cubicBezTo>
                    <a:pt x="19069" y="22381"/>
                    <a:pt x="16313" y="21525"/>
                    <a:pt x="13767" y="19974"/>
                  </a:cubicBezTo>
                  <a:lnTo>
                    <a:pt x="13767" y="19964"/>
                  </a:lnTo>
                  <a:cubicBezTo>
                    <a:pt x="13638" y="19885"/>
                    <a:pt x="13508" y="19815"/>
                    <a:pt x="13389" y="19735"/>
                  </a:cubicBezTo>
                  <a:cubicBezTo>
                    <a:pt x="13260" y="19655"/>
                    <a:pt x="13141" y="19566"/>
                    <a:pt x="13011" y="19487"/>
                  </a:cubicBezTo>
                  <a:lnTo>
                    <a:pt x="12643" y="19238"/>
                  </a:lnTo>
                  <a:lnTo>
                    <a:pt x="12285" y="18979"/>
                  </a:lnTo>
                  <a:cubicBezTo>
                    <a:pt x="11808" y="18631"/>
                    <a:pt x="11340" y="18263"/>
                    <a:pt x="10882" y="17875"/>
                  </a:cubicBezTo>
                  <a:cubicBezTo>
                    <a:pt x="8615" y="15926"/>
                    <a:pt x="6834" y="13707"/>
                    <a:pt x="5432" y="11579"/>
                  </a:cubicBezTo>
                  <a:cubicBezTo>
                    <a:pt x="4029" y="9460"/>
                    <a:pt x="2995" y="7421"/>
                    <a:pt x="2209" y="5700"/>
                  </a:cubicBezTo>
                  <a:cubicBezTo>
                    <a:pt x="1423" y="3970"/>
                    <a:pt x="886" y="2537"/>
                    <a:pt x="538" y="1543"/>
                  </a:cubicBezTo>
                  <a:cubicBezTo>
                    <a:pt x="369" y="1045"/>
                    <a:pt x="239" y="657"/>
                    <a:pt x="150" y="398"/>
                  </a:cubicBezTo>
                  <a:cubicBezTo>
                    <a:pt x="71" y="130"/>
                    <a:pt x="20" y="0"/>
                    <a:pt x="1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45;p62"/>
            <p:cNvSpPr/>
            <p:nvPr/>
          </p:nvSpPr>
          <p:spPr>
            <a:xfrm>
              <a:off x="5038752" y="1526949"/>
              <a:ext cx="1023355" cy="1479645"/>
            </a:xfrm>
            <a:custGeom>
              <a:avLst/>
              <a:gdLst/>
              <a:ahLst/>
              <a:cxnLst/>
              <a:rect l="l" t="t" r="r" b="b"/>
              <a:pathLst>
                <a:path w="16184" h="23401" extrusionOk="0">
                  <a:moveTo>
                    <a:pt x="30" y="1"/>
                  </a:moveTo>
                  <a:cubicBezTo>
                    <a:pt x="10" y="1"/>
                    <a:pt x="0" y="379"/>
                    <a:pt x="50" y="1066"/>
                  </a:cubicBezTo>
                  <a:cubicBezTo>
                    <a:pt x="100" y="1762"/>
                    <a:pt x="209" y="2757"/>
                    <a:pt x="438" y="3990"/>
                  </a:cubicBezTo>
                  <a:cubicBezTo>
                    <a:pt x="666" y="5213"/>
                    <a:pt x="1015" y="6676"/>
                    <a:pt x="1561" y="8267"/>
                  </a:cubicBezTo>
                  <a:cubicBezTo>
                    <a:pt x="1830" y="9063"/>
                    <a:pt x="2158" y="9888"/>
                    <a:pt x="2527" y="10734"/>
                  </a:cubicBezTo>
                  <a:cubicBezTo>
                    <a:pt x="2726" y="11152"/>
                    <a:pt x="2905" y="11579"/>
                    <a:pt x="3133" y="11997"/>
                  </a:cubicBezTo>
                  <a:cubicBezTo>
                    <a:pt x="3243" y="12216"/>
                    <a:pt x="3352" y="12425"/>
                    <a:pt x="3471" y="12644"/>
                  </a:cubicBezTo>
                  <a:cubicBezTo>
                    <a:pt x="3591" y="12852"/>
                    <a:pt x="3710" y="13071"/>
                    <a:pt x="3829" y="13280"/>
                  </a:cubicBezTo>
                  <a:cubicBezTo>
                    <a:pt x="4019" y="13638"/>
                    <a:pt x="4238" y="13957"/>
                    <a:pt x="4446" y="14295"/>
                  </a:cubicBezTo>
                  <a:cubicBezTo>
                    <a:pt x="4655" y="14623"/>
                    <a:pt x="4884" y="14941"/>
                    <a:pt x="5113" y="15270"/>
                  </a:cubicBezTo>
                  <a:cubicBezTo>
                    <a:pt x="5182" y="15369"/>
                    <a:pt x="5262" y="15469"/>
                    <a:pt x="5332" y="15568"/>
                  </a:cubicBezTo>
                  <a:cubicBezTo>
                    <a:pt x="5401" y="15668"/>
                    <a:pt x="5481" y="15767"/>
                    <a:pt x="5551" y="15856"/>
                  </a:cubicBezTo>
                  <a:cubicBezTo>
                    <a:pt x="5699" y="16055"/>
                    <a:pt x="5849" y="16245"/>
                    <a:pt x="5998" y="16433"/>
                  </a:cubicBezTo>
                  <a:cubicBezTo>
                    <a:pt x="6307" y="16802"/>
                    <a:pt x="6614" y="17149"/>
                    <a:pt x="6923" y="17498"/>
                  </a:cubicBezTo>
                  <a:cubicBezTo>
                    <a:pt x="7251" y="17826"/>
                    <a:pt x="7560" y="18154"/>
                    <a:pt x="7878" y="18462"/>
                  </a:cubicBezTo>
                  <a:cubicBezTo>
                    <a:pt x="8206" y="18761"/>
                    <a:pt x="8515" y="19059"/>
                    <a:pt x="8833" y="19328"/>
                  </a:cubicBezTo>
                  <a:cubicBezTo>
                    <a:pt x="10106" y="20432"/>
                    <a:pt x="11389" y="21228"/>
                    <a:pt x="12483" y="21835"/>
                  </a:cubicBezTo>
                  <a:cubicBezTo>
                    <a:pt x="12762" y="21983"/>
                    <a:pt x="13031" y="22123"/>
                    <a:pt x="13279" y="22252"/>
                  </a:cubicBezTo>
                  <a:cubicBezTo>
                    <a:pt x="13528" y="22381"/>
                    <a:pt x="13767" y="22481"/>
                    <a:pt x="13995" y="22580"/>
                  </a:cubicBezTo>
                  <a:cubicBezTo>
                    <a:pt x="14224" y="22680"/>
                    <a:pt x="14433" y="22779"/>
                    <a:pt x="14622" y="22859"/>
                  </a:cubicBezTo>
                  <a:cubicBezTo>
                    <a:pt x="14821" y="22949"/>
                    <a:pt x="15000" y="23008"/>
                    <a:pt x="15159" y="23068"/>
                  </a:cubicBezTo>
                  <a:cubicBezTo>
                    <a:pt x="15749" y="23282"/>
                    <a:pt x="16098" y="23401"/>
                    <a:pt x="16163" y="23401"/>
                  </a:cubicBezTo>
                  <a:cubicBezTo>
                    <a:pt x="16170" y="23401"/>
                    <a:pt x="16174" y="23399"/>
                    <a:pt x="16174" y="23396"/>
                  </a:cubicBezTo>
                  <a:cubicBezTo>
                    <a:pt x="16183" y="23376"/>
                    <a:pt x="15845" y="23227"/>
                    <a:pt x="15209" y="22958"/>
                  </a:cubicBezTo>
                  <a:cubicBezTo>
                    <a:pt x="15049" y="22889"/>
                    <a:pt x="14870" y="22819"/>
                    <a:pt x="14682" y="22730"/>
                  </a:cubicBezTo>
                  <a:cubicBezTo>
                    <a:pt x="14492" y="22640"/>
                    <a:pt x="14284" y="22541"/>
                    <a:pt x="14065" y="22431"/>
                  </a:cubicBezTo>
                  <a:cubicBezTo>
                    <a:pt x="13846" y="22322"/>
                    <a:pt x="13608" y="22222"/>
                    <a:pt x="13358" y="22083"/>
                  </a:cubicBezTo>
                  <a:cubicBezTo>
                    <a:pt x="13110" y="21954"/>
                    <a:pt x="12861" y="21804"/>
                    <a:pt x="12583" y="21656"/>
                  </a:cubicBezTo>
                  <a:cubicBezTo>
                    <a:pt x="11508" y="21039"/>
                    <a:pt x="10255" y="20233"/>
                    <a:pt x="9002" y="19139"/>
                  </a:cubicBezTo>
                  <a:cubicBezTo>
                    <a:pt x="8683" y="18860"/>
                    <a:pt x="8385" y="18572"/>
                    <a:pt x="8057" y="18274"/>
                  </a:cubicBezTo>
                  <a:cubicBezTo>
                    <a:pt x="7748" y="17965"/>
                    <a:pt x="7440" y="17637"/>
                    <a:pt x="7122" y="17319"/>
                  </a:cubicBezTo>
                  <a:cubicBezTo>
                    <a:pt x="6824" y="16970"/>
                    <a:pt x="6515" y="16623"/>
                    <a:pt x="6217" y="16254"/>
                  </a:cubicBezTo>
                  <a:cubicBezTo>
                    <a:pt x="6068" y="16065"/>
                    <a:pt x="5918" y="15876"/>
                    <a:pt x="5779" y="15687"/>
                  </a:cubicBezTo>
                  <a:cubicBezTo>
                    <a:pt x="5699" y="15598"/>
                    <a:pt x="5630" y="15498"/>
                    <a:pt x="5551" y="15409"/>
                  </a:cubicBezTo>
                  <a:lnTo>
                    <a:pt x="5341" y="15111"/>
                  </a:lnTo>
                  <a:lnTo>
                    <a:pt x="5341" y="15100"/>
                  </a:lnTo>
                  <a:cubicBezTo>
                    <a:pt x="5122" y="14782"/>
                    <a:pt x="4884" y="14474"/>
                    <a:pt x="4685" y="14136"/>
                  </a:cubicBezTo>
                  <a:cubicBezTo>
                    <a:pt x="4476" y="13807"/>
                    <a:pt x="4267" y="13489"/>
                    <a:pt x="4078" y="13141"/>
                  </a:cubicBezTo>
                  <a:cubicBezTo>
                    <a:pt x="3949" y="12932"/>
                    <a:pt x="3829" y="12723"/>
                    <a:pt x="3710" y="12514"/>
                  </a:cubicBezTo>
                  <a:cubicBezTo>
                    <a:pt x="3601" y="12295"/>
                    <a:pt x="3491" y="12087"/>
                    <a:pt x="3382" y="11877"/>
                  </a:cubicBezTo>
                  <a:cubicBezTo>
                    <a:pt x="3153" y="11460"/>
                    <a:pt x="2974" y="11032"/>
                    <a:pt x="2775" y="10615"/>
                  </a:cubicBezTo>
                  <a:cubicBezTo>
                    <a:pt x="2407" y="9789"/>
                    <a:pt x="2069" y="8973"/>
                    <a:pt x="1800" y="8177"/>
                  </a:cubicBezTo>
                  <a:cubicBezTo>
                    <a:pt x="1254" y="6606"/>
                    <a:pt x="885" y="5164"/>
                    <a:pt x="637" y="3950"/>
                  </a:cubicBezTo>
                  <a:cubicBezTo>
                    <a:pt x="388" y="2726"/>
                    <a:pt x="248" y="1742"/>
                    <a:pt x="169" y="1055"/>
                  </a:cubicBezTo>
                  <a:cubicBezTo>
                    <a:pt x="80" y="369"/>
                    <a:pt x="60" y="1"/>
                    <a:pt x="3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46;p62"/>
            <p:cNvSpPr/>
            <p:nvPr/>
          </p:nvSpPr>
          <p:spPr>
            <a:xfrm>
              <a:off x="6228067" y="1664350"/>
              <a:ext cx="208857" cy="188489"/>
            </a:xfrm>
            <a:custGeom>
              <a:avLst/>
              <a:gdLst/>
              <a:ahLst/>
              <a:cxnLst/>
              <a:rect l="l" t="t" r="r" b="b"/>
              <a:pathLst>
                <a:path w="3303" h="2981" extrusionOk="0">
                  <a:moveTo>
                    <a:pt x="1605" y="1"/>
                  </a:moveTo>
                  <a:cubicBezTo>
                    <a:pt x="697" y="1"/>
                    <a:pt x="58" y="805"/>
                    <a:pt x="50" y="812"/>
                  </a:cubicBezTo>
                  <a:cubicBezTo>
                    <a:pt x="11" y="852"/>
                    <a:pt x="0" y="902"/>
                    <a:pt x="11" y="962"/>
                  </a:cubicBezTo>
                  <a:cubicBezTo>
                    <a:pt x="11" y="1011"/>
                    <a:pt x="40" y="1051"/>
                    <a:pt x="80" y="1090"/>
                  </a:cubicBezTo>
                  <a:cubicBezTo>
                    <a:pt x="120" y="1121"/>
                    <a:pt x="170" y="1130"/>
                    <a:pt x="219" y="1130"/>
                  </a:cubicBezTo>
                  <a:cubicBezTo>
                    <a:pt x="269" y="1121"/>
                    <a:pt x="319" y="1090"/>
                    <a:pt x="349" y="1051"/>
                  </a:cubicBezTo>
                  <a:cubicBezTo>
                    <a:pt x="378" y="1014"/>
                    <a:pt x="876" y="389"/>
                    <a:pt x="1585" y="389"/>
                  </a:cubicBezTo>
                  <a:cubicBezTo>
                    <a:pt x="1834" y="389"/>
                    <a:pt x="2108" y="466"/>
                    <a:pt x="2398" y="673"/>
                  </a:cubicBezTo>
                  <a:cubicBezTo>
                    <a:pt x="2686" y="872"/>
                    <a:pt x="2836" y="1110"/>
                    <a:pt x="2855" y="1389"/>
                  </a:cubicBezTo>
                  <a:cubicBezTo>
                    <a:pt x="2905" y="2006"/>
                    <a:pt x="2268" y="2642"/>
                    <a:pt x="2259" y="2652"/>
                  </a:cubicBezTo>
                  <a:cubicBezTo>
                    <a:pt x="2179" y="2722"/>
                    <a:pt x="2179" y="2841"/>
                    <a:pt x="2259" y="2921"/>
                  </a:cubicBezTo>
                  <a:cubicBezTo>
                    <a:pt x="2288" y="2960"/>
                    <a:pt x="2338" y="2980"/>
                    <a:pt x="2398" y="2980"/>
                  </a:cubicBezTo>
                  <a:cubicBezTo>
                    <a:pt x="2447" y="2980"/>
                    <a:pt x="2497" y="2960"/>
                    <a:pt x="2527" y="2921"/>
                  </a:cubicBezTo>
                  <a:cubicBezTo>
                    <a:pt x="2557" y="2891"/>
                    <a:pt x="3303" y="2165"/>
                    <a:pt x="3243" y="1359"/>
                  </a:cubicBezTo>
                  <a:cubicBezTo>
                    <a:pt x="3214" y="971"/>
                    <a:pt x="3004" y="633"/>
                    <a:pt x="2626" y="354"/>
                  </a:cubicBezTo>
                  <a:cubicBezTo>
                    <a:pt x="2264" y="97"/>
                    <a:pt x="1918" y="1"/>
                    <a:pt x="1605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47;p62"/>
            <p:cNvSpPr/>
            <p:nvPr/>
          </p:nvSpPr>
          <p:spPr>
            <a:xfrm>
              <a:off x="6270242" y="1893181"/>
              <a:ext cx="201901" cy="165726"/>
            </a:xfrm>
            <a:custGeom>
              <a:avLst/>
              <a:gdLst/>
              <a:ahLst/>
              <a:cxnLst/>
              <a:rect l="l" t="t" r="r" b="b"/>
              <a:pathLst>
                <a:path w="3193" h="2621" extrusionOk="0">
                  <a:moveTo>
                    <a:pt x="634" y="1"/>
                  </a:moveTo>
                  <a:cubicBezTo>
                    <a:pt x="582" y="1"/>
                    <a:pt x="530" y="3"/>
                    <a:pt x="478" y="8"/>
                  </a:cubicBezTo>
                  <a:cubicBezTo>
                    <a:pt x="308" y="28"/>
                    <a:pt x="109" y="108"/>
                    <a:pt x="50" y="276"/>
                  </a:cubicBezTo>
                  <a:cubicBezTo>
                    <a:pt x="0" y="436"/>
                    <a:pt x="89" y="595"/>
                    <a:pt x="189" y="734"/>
                  </a:cubicBezTo>
                  <a:cubicBezTo>
                    <a:pt x="527" y="1231"/>
                    <a:pt x="965" y="1669"/>
                    <a:pt x="1462" y="2007"/>
                  </a:cubicBezTo>
                  <a:cubicBezTo>
                    <a:pt x="1732" y="2193"/>
                    <a:pt x="2322" y="2620"/>
                    <a:pt x="2739" y="2620"/>
                  </a:cubicBezTo>
                  <a:cubicBezTo>
                    <a:pt x="2814" y="2620"/>
                    <a:pt x="2884" y="2606"/>
                    <a:pt x="2944" y="2575"/>
                  </a:cubicBezTo>
                  <a:cubicBezTo>
                    <a:pt x="3084" y="2495"/>
                    <a:pt x="3153" y="2336"/>
                    <a:pt x="3173" y="2177"/>
                  </a:cubicBezTo>
                  <a:cubicBezTo>
                    <a:pt x="3193" y="1948"/>
                    <a:pt x="3104" y="1709"/>
                    <a:pt x="2984" y="1520"/>
                  </a:cubicBezTo>
                  <a:cubicBezTo>
                    <a:pt x="2855" y="1321"/>
                    <a:pt x="2686" y="1162"/>
                    <a:pt x="2516" y="1003"/>
                  </a:cubicBezTo>
                  <a:cubicBezTo>
                    <a:pt x="2024" y="510"/>
                    <a:pt x="1367" y="1"/>
                    <a:pt x="634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48;p62"/>
            <p:cNvSpPr/>
            <p:nvPr/>
          </p:nvSpPr>
          <p:spPr>
            <a:xfrm>
              <a:off x="6919310" y="2446513"/>
              <a:ext cx="1068629" cy="749971"/>
            </a:xfrm>
            <a:custGeom>
              <a:avLst/>
              <a:gdLst/>
              <a:ahLst/>
              <a:cxnLst/>
              <a:rect l="l" t="t" r="r" b="b"/>
              <a:pathLst>
                <a:path w="16900" h="11861" extrusionOk="0">
                  <a:moveTo>
                    <a:pt x="5879" y="0"/>
                  </a:moveTo>
                  <a:lnTo>
                    <a:pt x="0" y="756"/>
                  </a:lnTo>
                  <a:cubicBezTo>
                    <a:pt x="0" y="756"/>
                    <a:pt x="790" y="11861"/>
                    <a:pt x="7415" y="11861"/>
                  </a:cubicBezTo>
                  <a:cubicBezTo>
                    <a:pt x="7882" y="11861"/>
                    <a:pt x="8377" y="11806"/>
                    <a:pt x="8902" y="11688"/>
                  </a:cubicBezTo>
                  <a:cubicBezTo>
                    <a:pt x="16900" y="9887"/>
                    <a:pt x="5879" y="0"/>
                    <a:pt x="587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49;p62"/>
            <p:cNvSpPr/>
            <p:nvPr/>
          </p:nvSpPr>
          <p:spPr>
            <a:xfrm>
              <a:off x="5119246" y="1020029"/>
              <a:ext cx="898850" cy="445392"/>
            </a:xfrm>
            <a:custGeom>
              <a:avLst/>
              <a:gdLst/>
              <a:ahLst/>
              <a:cxnLst/>
              <a:rect l="l" t="t" r="r" b="b"/>
              <a:pathLst>
                <a:path w="14215" h="7044" extrusionOk="0">
                  <a:moveTo>
                    <a:pt x="11280" y="1"/>
                  </a:moveTo>
                  <a:cubicBezTo>
                    <a:pt x="11141" y="1"/>
                    <a:pt x="11011" y="11"/>
                    <a:pt x="10872" y="21"/>
                  </a:cubicBezTo>
                  <a:cubicBezTo>
                    <a:pt x="10663" y="31"/>
                    <a:pt x="10445" y="40"/>
                    <a:pt x="10226" y="60"/>
                  </a:cubicBezTo>
                  <a:cubicBezTo>
                    <a:pt x="10007" y="80"/>
                    <a:pt x="9778" y="110"/>
                    <a:pt x="9539" y="150"/>
                  </a:cubicBezTo>
                  <a:cubicBezTo>
                    <a:pt x="9430" y="160"/>
                    <a:pt x="9311" y="180"/>
                    <a:pt x="9191" y="200"/>
                  </a:cubicBezTo>
                  <a:cubicBezTo>
                    <a:pt x="9072" y="219"/>
                    <a:pt x="8953" y="239"/>
                    <a:pt x="8823" y="270"/>
                  </a:cubicBezTo>
                  <a:cubicBezTo>
                    <a:pt x="8584" y="319"/>
                    <a:pt x="8336" y="369"/>
                    <a:pt x="8087" y="429"/>
                  </a:cubicBezTo>
                  <a:cubicBezTo>
                    <a:pt x="7589" y="578"/>
                    <a:pt x="7063" y="717"/>
                    <a:pt x="6545" y="926"/>
                  </a:cubicBezTo>
                  <a:lnTo>
                    <a:pt x="6545" y="916"/>
                  </a:lnTo>
                  <a:cubicBezTo>
                    <a:pt x="6336" y="1006"/>
                    <a:pt x="6128" y="1065"/>
                    <a:pt x="5929" y="1165"/>
                  </a:cubicBezTo>
                  <a:cubicBezTo>
                    <a:pt x="5730" y="1254"/>
                    <a:pt x="5531" y="1353"/>
                    <a:pt x="5322" y="1443"/>
                  </a:cubicBezTo>
                  <a:cubicBezTo>
                    <a:pt x="3323" y="2428"/>
                    <a:pt x="1791" y="3761"/>
                    <a:pt x="965" y="4914"/>
                  </a:cubicBezTo>
                  <a:cubicBezTo>
                    <a:pt x="756" y="5203"/>
                    <a:pt x="577" y="5462"/>
                    <a:pt x="438" y="5701"/>
                  </a:cubicBezTo>
                  <a:cubicBezTo>
                    <a:pt x="308" y="5949"/>
                    <a:pt x="209" y="6168"/>
                    <a:pt x="129" y="6347"/>
                  </a:cubicBezTo>
                  <a:cubicBezTo>
                    <a:pt x="90" y="6446"/>
                    <a:pt x="70" y="6516"/>
                    <a:pt x="40" y="6596"/>
                  </a:cubicBezTo>
                  <a:cubicBezTo>
                    <a:pt x="10" y="6705"/>
                    <a:pt x="0" y="6784"/>
                    <a:pt x="20" y="6874"/>
                  </a:cubicBezTo>
                  <a:cubicBezTo>
                    <a:pt x="40" y="6954"/>
                    <a:pt x="100" y="7023"/>
                    <a:pt x="149" y="7034"/>
                  </a:cubicBezTo>
                  <a:cubicBezTo>
                    <a:pt x="160" y="7043"/>
                    <a:pt x="169" y="7043"/>
                    <a:pt x="179" y="7043"/>
                  </a:cubicBezTo>
                  <a:cubicBezTo>
                    <a:pt x="209" y="7043"/>
                    <a:pt x="229" y="7023"/>
                    <a:pt x="239" y="7003"/>
                  </a:cubicBezTo>
                  <a:cubicBezTo>
                    <a:pt x="249" y="6983"/>
                    <a:pt x="249" y="6954"/>
                    <a:pt x="259" y="6934"/>
                  </a:cubicBezTo>
                  <a:cubicBezTo>
                    <a:pt x="269" y="6904"/>
                    <a:pt x="288" y="6904"/>
                    <a:pt x="308" y="6884"/>
                  </a:cubicBezTo>
                  <a:cubicBezTo>
                    <a:pt x="339" y="6864"/>
                    <a:pt x="368" y="6835"/>
                    <a:pt x="408" y="6804"/>
                  </a:cubicBezTo>
                  <a:cubicBezTo>
                    <a:pt x="448" y="6765"/>
                    <a:pt x="518" y="6705"/>
                    <a:pt x="587" y="6636"/>
                  </a:cubicBezTo>
                  <a:cubicBezTo>
                    <a:pt x="717" y="6506"/>
                    <a:pt x="876" y="6337"/>
                    <a:pt x="1044" y="6148"/>
                  </a:cubicBezTo>
                  <a:cubicBezTo>
                    <a:pt x="1223" y="5959"/>
                    <a:pt x="1433" y="5750"/>
                    <a:pt x="1661" y="5511"/>
                  </a:cubicBezTo>
                  <a:cubicBezTo>
                    <a:pt x="2567" y="4587"/>
                    <a:pt x="4019" y="3462"/>
                    <a:pt x="5869" y="2587"/>
                  </a:cubicBezTo>
                  <a:lnTo>
                    <a:pt x="5879" y="2597"/>
                  </a:lnTo>
                  <a:cubicBezTo>
                    <a:pt x="6058" y="2507"/>
                    <a:pt x="6247" y="2418"/>
                    <a:pt x="6426" y="2339"/>
                  </a:cubicBezTo>
                  <a:cubicBezTo>
                    <a:pt x="6615" y="2249"/>
                    <a:pt x="6804" y="2189"/>
                    <a:pt x="7003" y="2109"/>
                  </a:cubicBezTo>
                  <a:cubicBezTo>
                    <a:pt x="7470" y="1910"/>
                    <a:pt x="7948" y="1771"/>
                    <a:pt x="8405" y="1612"/>
                  </a:cubicBezTo>
                  <a:lnTo>
                    <a:pt x="9092" y="1433"/>
                  </a:lnTo>
                  <a:cubicBezTo>
                    <a:pt x="9201" y="1413"/>
                    <a:pt x="9311" y="1373"/>
                    <a:pt x="9420" y="1353"/>
                  </a:cubicBezTo>
                  <a:cubicBezTo>
                    <a:pt x="9530" y="1334"/>
                    <a:pt x="9639" y="1304"/>
                    <a:pt x="9738" y="1284"/>
                  </a:cubicBezTo>
                  <a:cubicBezTo>
                    <a:pt x="9957" y="1244"/>
                    <a:pt x="10166" y="1194"/>
                    <a:pt x="10365" y="1154"/>
                  </a:cubicBezTo>
                  <a:cubicBezTo>
                    <a:pt x="10574" y="1125"/>
                    <a:pt x="10772" y="1095"/>
                    <a:pt x="10962" y="1065"/>
                  </a:cubicBezTo>
                  <a:cubicBezTo>
                    <a:pt x="11349" y="995"/>
                    <a:pt x="11707" y="986"/>
                    <a:pt x="12036" y="946"/>
                  </a:cubicBezTo>
                  <a:lnTo>
                    <a:pt x="12275" y="916"/>
                  </a:lnTo>
                  <a:cubicBezTo>
                    <a:pt x="12354" y="916"/>
                    <a:pt x="12424" y="906"/>
                    <a:pt x="12503" y="906"/>
                  </a:cubicBezTo>
                  <a:cubicBezTo>
                    <a:pt x="12653" y="896"/>
                    <a:pt x="12792" y="886"/>
                    <a:pt x="12921" y="876"/>
                  </a:cubicBezTo>
                  <a:cubicBezTo>
                    <a:pt x="13180" y="847"/>
                    <a:pt x="13409" y="847"/>
                    <a:pt x="13588" y="827"/>
                  </a:cubicBezTo>
                  <a:cubicBezTo>
                    <a:pt x="13966" y="796"/>
                    <a:pt x="14185" y="737"/>
                    <a:pt x="14194" y="637"/>
                  </a:cubicBezTo>
                  <a:cubicBezTo>
                    <a:pt x="14214" y="538"/>
                    <a:pt x="14025" y="418"/>
                    <a:pt x="13648" y="299"/>
                  </a:cubicBezTo>
                  <a:cubicBezTo>
                    <a:pt x="13468" y="239"/>
                    <a:pt x="13239" y="170"/>
                    <a:pt x="12961" y="130"/>
                  </a:cubicBezTo>
                  <a:cubicBezTo>
                    <a:pt x="12822" y="110"/>
                    <a:pt x="12673" y="91"/>
                    <a:pt x="12523" y="71"/>
                  </a:cubicBezTo>
                  <a:cubicBezTo>
                    <a:pt x="12444" y="60"/>
                    <a:pt x="12364" y="51"/>
                    <a:pt x="12275" y="40"/>
                  </a:cubicBezTo>
                  <a:cubicBezTo>
                    <a:pt x="12195" y="31"/>
                    <a:pt x="12105" y="31"/>
                    <a:pt x="12026" y="21"/>
                  </a:cubicBezTo>
                  <a:cubicBezTo>
                    <a:pt x="11787" y="21"/>
                    <a:pt x="11539" y="1"/>
                    <a:pt x="11280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0;p62"/>
            <p:cNvSpPr/>
            <p:nvPr/>
          </p:nvSpPr>
          <p:spPr>
            <a:xfrm>
              <a:off x="8684154" y="1407443"/>
              <a:ext cx="367381" cy="434706"/>
            </a:xfrm>
            <a:custGeom>
              <a:avLst/>
              <a:gdLst/>
              <a:ahLst/>
              <a:cxnLst/>
              <a:rect l="l" t="t" r="r" b="b"/>
              <a:pathLst>
                <a:path w="5810" h="6875" extrusionOk="0">
                  <a:moveTo>
                    <a:pt x="4815" y="1"/>
                  </a:moveTo>
                  <a:cubicBezTo>
                    <a:pt x="4775" y="1"/>
                    <a:pt x="4745" y="11"/>
                    <a:pt x="4715" y="31"/>
                  </a:cubicBezTo>
                  <a:cubicBezTo>
                    <a:pt x="4556" y="151"/>
                    <a:pt x="4755" y="578"/>
                    <a:pt x="4745" y="1254"/>
                  </a:cubicBezTo>
                  <a:cubicBezTo>
                    <a:pt x="4745" y="1583"/>
                    <a:pt x="4695" y="1990"/>
                    <a:pt x="4556" y="2408"/>
                  </a:cubicBezTo>
                  <a:cubicBezTo>
                    <a:pt x="4406" y="2826"/>
                    <a:pt x="4148" y="3264"/>
                    <a:pt x="3810" y="3701"/>
                  </a:cubicBezTo>
                  <a:lnTo>
                    <a:pt x="3800" y="3701"/>
                  </a:lnTo>
                  <a:cubicBezTo>
                    <a:pt x="3730" y="3791"/>
                    <a:pt x="3661" y="3871"/>
                    <a:pt x="3591" y="3960"/>
                  </a:cubicBezTo>
                  <a:cubicBezTo>
                    <a:pt x="3521" y="4050"/>
                    <a:pt x="3442" y="4129"/>
                    <a:pt x="3362" y="4209"/>
                  </a:cubicBezTo>
                  <a:lnTo>
                    <a:pt x="3362" y="4218"/>
                  </a:lnTo>
                  <a:cubicBezTo>
                    <a:pt x="2586" y="5074"/>
                    <a:pt x="1760" y="5641"/>
                    <a:pt x="1124" y="5940"/>
                  </a:cubicBezTo>
                  <a:cubicBezTo>
                    <a:pt x="487" y="6248"/>
                    <a:pt x="30" y="6318"/>
                    <a:pt x="10" y="6526"/>
                  </a:cubicBezTo>
                  <a:cubicBezTo>
                    <a:pt x="0" y="6636"/>
                    <a:pt x="120" y="6735"/>
                    <a:pt x="358" y="6805"/>
                  </a:cubicBezTo>
                  <a:cubicBezTo>
                    <a:pt x="487" y="6844"/>
                    <a:pt x="666" y="6875"/>
                    <a:pt x="865" y="6875"/>
                  </a:cubicBezTo>
                  <a:cubicBezTo>
                    <a:pt x="1024" y="6875"/>
                    <a:pt x="1203" y="6855"/>
                    <a:pt x="1393" y="6825"/>
                  </a:cubicBezTo>
                  <a:cubicBezTo>
                    <a:pt x="1830" y="6735"/>
                    <a:pt x="2328" y="6556"/>
                    <a:pt x="2825" y="6258"/>
                  </a:cubicBezTo>
                  <a:cubicBezTo>
                    <a:pt x="3323" y="5960"/>
                    <a:pt x="3820" y="5562"/>
                    <a:pt x="4287" y="5084"/>
                  </a:cubicBezTo>
                  <a:lnTo>
                    <a:pt x="4287" y="5094"/>
                  </a:lnTo>
                  <a:cubicBezTo>
                    <a:pt x="4377" y="4994"/>
                    <a:pt x="4466" y="4895"/>
                    <a:pt x="4556" y="4786"/>
                  </a:cubicBezTo>
                  <a:cubicBezTo>
                    <a:pt x="4645" y="4686"/>
                    <a:pt x="4735" y="4587"/>
                    <a:pt x="4815" y="4477"/>
                  </a:cubicBezTo>
                  <a:lnTo>
                    <a:pt x="4815" y="4467"/>
                  </a:lnTo>
                  <a:cubicBezTo>
                    <a:pt x="5222" y="3930"/>
                    <a:pt x="5531" y="3323"/>
                    <a:pt x="5670" y="2717"/>
                  </a:cubicBezTo>
                  <a:cubicBezTo>
                    <a:pt x="5809" y="2120"/>
                    <a:pt x="5779" y="1553"/>
                    <a:pt x="5660" y="1115"/>
                  </a:cubicBezTo>
                  <a:cubicBezTo>
                    <a:pt x="5540" y="668"/>
                    <a:pt x="5332" y="349"/>
                    <a:pt x="5142" y="170"/>
                  </a:cubicBezTo>
                  <a:cubicBezTo>
                    <a:pt x="5013" y="51"/>
                    <a:pt x="4894" y="1"/>
                    <a:pt x="4815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51;p62"/>
            <p:cNvSpPr/>
            <p:nvPr/>
          </p:nvSpPr>
          <p:spPr>
            <a:xfrm>
              <a:off x="8002965" y="1333906"/>
              <a:ext cx="318945" cy="221431"/>
            </a:xfrm>
            <a:custGeom>
              <a:avLst/>
              <a:gdLst/>
              <a:ahLst/>
              <a:cxnLst/>
              <a:rect l="l" t="t" r="r" b="b"/>
              <a:pathLst>
                <a:path w="5044" h="3502" extrusionOk="0">
                  <a:moveTo>
                    <a:pt x="1671" y="1"/>
                  </a:moveTo>
                  <a:cubicBezTo>
                    <a:pt x="1234" y="30"/>
                    <a:pt x="876" y="160"/>
                    <a:pt x="597" y="328"/>
                  </a:cubicBezTo>
                  <a:cubicBezTo>
                    <a:pt x="329" y="488"/>
                    <a:pt x="160" y="686"/>
                    <a:pt x="80" y="846"/>
                  </a:cubicBezTo>
                  <a:cubicBezTo>
                    <a:pt x="0" y="1005"/>
                    <a:pt x="11" y="1134"/>
                    <a:pt x="80" y="1204"/>
                  </a:cubicBezTo>
                  <a:cubicBezTo>
                    <a:pt x="130" y="1254"/>
                    <a:pt x="199" y="1274"/>
                    <a:pt x="289" y="1274"/>
                  </a:cubicBezTo>
                  <a:cubicBezTo>
                    <a:pt x="448" y="1274"/>
                    <a:pt x="677" y="1214"/>
                    <a:pt x="946" y="1174"/>
                  </a:cubicBezTo>
                  <a:cubicBezTo>
                    <a:pt x="1085" y="1164"/>
                    <a:pt x="1234" y="1144"/>
                    <a:pt x="1383" y="1144"/>
                  </a:cubicBezTo>
                  <a:cubicBezTo>
                    <a:pt x="1483" y="1144"/>
                    <a:pt x="1572" y="1154"/>
                    <a:pt x="1671" y="1164"/>
                  </a:cubicBezTo>
                  <a:cubicBezTo>
                    <a:pt x="1930" y="1194"/>
                    <a:pt x="2209" y="1274"/>
                    <a:pt x="2447" y="1423"/>
                  </a:cubicBezTo>
                  <a:lnTo>
                    <a:pt x="2597" y="1512"/>
                  </a:lnTo>
                  <a:cubicBezTo>
                    <a:pt x="2646" y="1552"/>
                    <a:pt x="2696" y="1592"/>
                    <a:pt x="2746" y="1641"/>
                  </a:cubicBezTo>
                  <a:lnTo>
                    <a:pt x="2756" y="1632"/>
                  </a:lnTo>
                  <a:cubicBezTo>
                    <a:pt x="3810" y="2497"/>
                    <a:pt x="4367" y="3502"/>
                    <a:pt x="4745" y="3502"/>
                  </a:cubicBezTo>
                  <a:cubicBezTo>
                    <a:pt x="4765" y="3502"/>
                    <a:pt x="4785" y="3492"/>
                    <a:pt x="4815" y="3482"/>
                  </a:cubicBezTo>
                  <a:cubicBezTo>
                    <a:pt x="5004" y="3412"/>
                    <a:pt x="5044" y="3044"/>
                    <a:pt x="4865" y="2507"/>
                  </a:cubicBezTo>
                  <a:cubicBezTo>
                    <a:pt x="4675" y="1970"/>
                    <a:pt x="4258" y="1274"/>
                    <a:pt x="3572" y="667"/>
                  </a:cubicBezTo>
                  <a:cubicBezTo>
                    <a:pt x="3502" y="597"/>
                    <a:pt x="3422" y="538"/>
                    <a:pt x="3343" y="488"/>
                  </a:cubicBezTo>
                  <a:cubicBezTo>
                    <a:pt x="3263" y="428"/>
                    <a:pt x="3174" y="368"/>
                    <a:pt x="3074" y="319"/>
                  </a:cubicBezTo>
                  <a:cubicBezTo>
                    <a:pt x="2666" y="90"/>
                    <a:pt x="2219" y="1"/>
                    <a:pt x="1831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52;p62"/>
            <p:cNvSpPr/>
            <p:nvPr/>
          </p:nvSpPr>
          <p:spPr>
            <a:xfrm>
              <a:off x="5006631" y="1861566"/>
              <a:ext cx="300101" cy="549153"/>
            </a:xfrm>
            <a:custGeom>
              <a:avLst/>
              <a:gdLst/>
              <a:ahLst/>
              <a:cxnLst/>
              <a:rect l="l" t="t" r="r" b="b"/>
              <a:pathLst>
                <a:path w="4746" h="8685" extrusionOk="0">
                  <a:moveTo>
                    <a:pt x="409" y="1"/>
                  </a:moveTo>
                  <a:cubicBezTo>
                    <a:pt x="319" y="1"/>
                    <a:pt x="210" y="110"/>
                    <a:pt x="130" y="339"/>
                  </a:cubicBezTo>
                  <a:cubicBezTo>
                    <a:pt x="51" y="578"/>
                    <a:pt x="1" y="955"/>
                    <a:pt x="51" y="1404"/>
                  </a:cubicBezTo>
                  <a:cubicBezTo>
                    <a:pt x="90" y="1851"/>
                    <a:pt x="219" y="2368"/>
                    <a:pt x="418" y="2905"/>
                  </a:cubicBezTo>
                  <a:cubicBezTo>
                    <a:pt x="608" y="3433"/>
                    <a:pt x="827" y="3999"/>
                    <a:pt x="1095" y="4606"/>
                  </a:cubicBezTo>
                  <a:cubicBezTo>
                    <a:pt x="1154" y="4726"/>
                    <a:pt x="1204" y="4845"/>
                    <a:pt x="1264" y="4964"/>
                  </a:cubicBezTo>
                  <a:cubicBezTo>
                    <a:pt x="1324" y="5084"/>
                    <a:pt x="1384" y="5203"/>
                    <a:pt x="1433" y="5323"/>
                  </a:cubicBezTo>
                  <a:lnTo>
                    <a:pt x="1443" y="5323"/>
                  </a:lnTo>
                  <a:cubicBezTo>
                    <a:pt x="2050" y="6506"/>
                    <a:pt x="2796" y="7491"/>
                    <a:pt x="3472" y="8048"/>
                  </a:cubicBezTo>
                  <a:cubicBezTo>
                    <a:pt x="3990" y="8486"/>
                    <a:pt x="4417" y="8685"/>
                    <a:pt x="4636" y="8685"/>
                  </a:cubicBezTo>
                  <a:cubicBezTo>
                    <a:pt x="4676" y="8685"/>
                    <a:pt x="4715" y="8674"/>
                    <a:pt x="4746" y="8654"/>
                  </a:cubicBezTo>
                  <a:cubicBezTo>
                    <a:pt x="4606" y="8446"/>
                    <a:pt x="4467" y="8227"/>
                    <a:pt x="4337" y="7988"/>
                  </a:cubicBezTo>
                  <a:cubicBezTo>
                    <a:pt x="4218" y="7779"/>
                    <a:pt x="4099" y="7560"/>
                    <a:pt x="3979" y="7352"/>
                  </a:cubicBezTo>
                  <a:cubicBezTo>
                    <a:pt x="3860" y="7133"/>
                    <a:pt x="3751" y="6924"/>
                    <a:pt x="3641" y="6705"/>
                  </a:cubicBezTo>
                  <a:cubicBezTo>
                    <a:pt x="3601" y="6645"/>
                    <a:pt x="3572" y="6576"/>
                    <a:pt x="3542" y="6506"/>
                  </a:cubicBezTo>
                  <a:cubicBezTo>
                    <a:pt x="3223" y="6009"/>
                    <a:pt x="2895" y="5412"/>
                    <a:pt x="2577" y="4755"/>
                  </a:cubicBezTo>
                  <a:lnTo>
                    <a:pt x="2577" y="4746"/>
                  </a:lnTo>
                  <a:cubicBezTo>
                    <a:pt x="2517" y="4636"/>
                    <a:pt x="2467" y="4527"/>
                    <a:pt x="2408" y="4417"/>
                  </a:cubicBezTo>
                  <a:cubicBezTo>
                    <a:pt x="2358" y="4298"/>
                    <a:pt x="2308" y="4189"/>
                    <a:pt x="2249" y="4069"/>
                  </a:cubicBezTo>
                  <a:cubicBezTo>
                    <a:pt x="1970" y="3492"/>
                    <a:pt x="1722" y="2955"/>
                    <a:pt x="1483" y="2458"/>
                  </a:cubicBezTo>
                  <a:cubicBezTo>
                    <a:pt x="1254" y="1980"/>
                    <a:pt x="1075" y="1563"/>
                    <a:pt x="946" y="1205"/>
                  </a:cubicBezTo>
                  <a:cubicBezTo>
                    <a:pt x="687" y="508"/>
                    <a:pt x="647" y="40"/>
                    <a:pt x="429" y="1"/>
                  </a:cubicBezTo>
                  <a:close/>
                </a:path>
              </a:pathLst>
            </a:custGeom>
            <a:solidFill>
              <a:srgbClr val="B6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53;p62"/>
            <p:cNvSpPr/>
            <p:nvPr/>
          </p:nvSpPr>
          <p:spPr>
            <a:xfrm>
              <a:off x="5230533" y="2272881"/>
              <a:ext cx="86881" cy="135944"/>
            </a:xfrm>
            <a:custGeom>
              <a:avLst/>
              <a:gdLst/>
              <a:ahLst/>
              <a:cxnLst/>
              <a:rect l="l" t="t" r="r" b="b"/>
              <a:pathLst>
                <a:path w="1374" h="2150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71"/>
                    <a:pt x="60" y="140"/>
                    <a:pt x="100" y="200"/>
                  </a:cubicBezTo>
                  <a:cubicBezTo>
                    <a:pt x="210" y="419"/>
                    <a:pt x="319" y="628"/>
                    <a:pt x="438" y="847"/>
                  </a:cubicBezTo>
                  <a:cubicBezTo>
                    <a:pt x="558" y="1055"/>
                    <a:pt x="677" y="1274"/>
                    <a:pt x="796" y="1483"/>
                  </a:cubicBezTo>
                  <a:cubicBezTo>
                    <a:pt x="926" y="1722"/>
                    <a:pt x="1065" y="1941"/>
                    <a:pt x="1205" y="2149"/>
                  </a:cubicBezTo>
                  <a:cubicBezTo>
                    <a:pt x="1214" y="2149"/>
                    <a:pt x="1224" y="2140"/>
                    <a:pt x="1234" y="2120"/>
                  </a:cubicBezTo>
                  <a:cubicBezTo>
                    <a:pt x="1373" y="1941"/>
                    <a:pt x="1055" y="1553"/>
                    <a:pt x="608" y="916"/>
                  </a:cubicBezTo>
                  <a:cubicBezTo>
                    <a:pt x="418" y="657"/>
                    <a:pt x="210" y="349"/>
                    <a:pt x="1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54;p62"/>
            <p:cNvSpPr/>
            <p:nvPr/>
          </p:nvSpPr>
          <p:spPr>
            <a:xfrm>
              <a:off x="7052664" y="2773542"/>
              <a:ext cx="372376" cy="375586"/>
            </a:xfrm>
            <a:custGeom>
              <a:avLst/>
              <a:gdLst/>
              <a:ahLst/>
              <a:cxnLst/>
              <a:rect l="l" t="t" r="r" b="b"/>
              <a:pathLst>
                <a:path w="5889" h="5940" extrusionOk="0">
                  <a:moveTo>
                    <a:pt x="228" y="1"/>
                  </a:moveTo>
                  <a:cubicBezTo>
                    <a:pt x="30" y="51"/>
                    <a:pt x="0" y="508"/>
                    <a:pt x="100" y="1254"/>
                  </a:cubicBezTo>
                  <a:cubicBezTo>
                    <a:pt x="228" y="1990"/>
                    <a:pt x="557" y="3035"/>
                    <a:pt x="1313" y="4039"/>
                  </a:cubicBezTo>
                  <a:cubicBezTo>
                    <a:pt x="1393" y="4139"/>
                    <a:pt x="1462" y="4238"/>
                    <a:pt x="1552" y="4328"/>
                  </a:cubicBezTo>
                  <a:cubicBezTo>
                    <a:pt x="1631" y="4427"/>
                    <a:pt x="1720" y="4516"/>
                    <a:pt x="1810" y="4606"/>
                  </a:cubicBezTo>
                  <a:lnTo>
                    <a:pt x="1810" y="4596"/>
                  </a:lnTo>
                  <a:cubicBezTo>
                    <a:pt x="2258" y="5044"/>
                    <a:pt x="2775" y="5382"/>
                    <a:pt x="3272" y="5601"/>
                  </a:cubicBezTo>
                  <a:cubicBezTo>
                    <a:pt x="3760" y="5820"/>
                    <a:pt x="4247" y="5919"/>
                    <a:pt x="4645" y="5939"/>
                  </a:cubicBezTo>
                  <a:lnTo>
                    <a:pt x="4794" y="5939"/>
                  </a:lnTo>
                  <a:cubicBezTo>
                    <a:pt x="5133" y="5939"/>
                    <a:pt x="5401" y="5889"/>
                    <a:pt x="5580" y="5810"/>
                  </a:cubicBezTo>
                  <a:cubicBezTo>
                    <a:pt x="5789" y="5730"/>
                    <a:pt x="5889" y="5621"/>
                    <a:pt x="5878" y="5522"/>
                  </a:cubicBezTo>
                  <a:cubicBezTo>
                    <a:pt x="5849" y="5303"/>
                    <a:pt x="5421" y="5243"/>
                    <a:pt x="4814" y="5034"/>
                  </a:cubicBezTo>
                  <a:cubicBezTo>
                    <a:pt x="4207" y="4825"/>
                    <a:pt x="3402" y="4427"/>
                    <a:pt x="2706" y="3711"/>
                  </a:cubicBezTo>
                  <a:lnTo>
                    <a:pt x="2715" y="3711"/>
                  </a:lnTo>
                  <a:lnTo>
                    <a:pt x="2715" y="3701"/>
                  </a:lnTo>
                  <a:cubicBezTo>
                    <a:pt x="2646" y="3632"/>
                    <a:pt x="2566" y="3562"/>
                    <a:pt x="2507" y="3482"/>
                  </a:cubicBezTo>
                  <a:cubicBezTo>
                    <a:pt x="2437" y="3413"/>
                    <a:pt x="2377" y="3333"/>
                    <a:pt x="2317" y="3254"/>
                  </a:cubicBezTo>
                  <a:lnTo>
                    <a:pt x="2308" y="3254"/>
                  </a:lnTo>
                  <a:cubicBezTo>
                    <a:pt x="1671" y="2458"/>
                    <a:pt x="1273" y="1592"/>
                    <a:pt x="975" y="975"/>
                  </a:cubicBezTo>
                  <a:cubicBezTo>
                    <a:pt x="716" y="369"/>
                    <a:pt x="467" y="1"/>
                    <a:pt x="259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55;p62"/>
            <p:cNvSpPr/>
            <p:nvPr/>
          </p:nvSpPr>
          <p:spPr>
            <a:xfrm>
              <a:off x="4349976" y="2212559"/>
              <a:ext cx="654899" cy="700462"/>
            </a:xfrm>
            <a:custGeom>
              <a:avLst/>
              <a:gdLst/>
              <a:ahLst/>
              <a:cxnLst/>
              <a:rect l="l" t="t" r="r" b="b"/>
              <a:pathLst>
                <a:path w="10357" h="11078" extrusionOk="0">
                  <a:moveTo>
                    <a:pt x="7334" y="0"/>
                  </a:moveTo>
                  <a:cubicBezTo>
                    <a:pt x="6808" y="0"/>
                    <a:pt x="6270" y="143"/>
                    <a:pt x="5781" y="448"/>
                  </a:cubicBezTo>
                  <a:cubicBezTo>
                    <a:pt x="5153" y="836"/>
                    <a:pt x="4647" y="1343"/>
                    <a:pt x="4218" y="1920"/>
                  </a:cubicBezTo>
                  <a:cubicBezTo>
                    <a:pt x="3781" y="2526"/>
                    <a:pt x="3423" y="3193"/>
                    <a:pt x="3104" y="3859"/>
                  </a:cubicBezTo>
                  <a:cubicBezTo>
                    <a:pt x="2637" y="4854"/>
                    <a:pt x="2030" y="5928"/>
                    <a:pt x="976" y="6386"/>
                  </a:cubicBezTo>
                  <a:cubicBezTo>
                    <a:pt x="648" y="6535"/>
                    <a:pt x="250" y="6644"/>
                    <a:pt x="91" y="6963"/>
                  </a:cubicBezTo>
                  <a:cubicBezTo>
                    <a:pt x="1" y="7152"/>
                    <a:pt x="11" y="7381"/>
                    <a:pt x="71" y="7579"/>
                  </a:cubicBezTo>
                  <a:cubicBezTo>
                    <a:pt x="230" y="8105"/>
                    <a:pt x="762" y="8489"/>
                    <a:pt x="1307" y="8489"/>
                  </a:cubicBezTo>
                  <a:cubicBezTo>
                    <a:pt x="1339" y="8489"/>
                    <a:pt x="1371" y="8488"/>
                    <a:pt x="1404" y="8485"/>
                  </a:cubicBezTo>
                  <a:cubicBezTo>
                    <a:pt x="1695" y="8460"/>
                    <a:pt x="1979" y="8345"/>
                    <a:pt x="2256" y="8345"/>
                  </a:cubicBezTo>
                  <a:cubicBezTo>
                    <a:pt x="2321" y="8345"/>
                    <a:pt x="2384" y="8351"/>
                    <a:pt x="2448" y="8366"/>
                  </a:cubicBezTo>
                  <a:cubicBezTo>
                    <a:pt x="2916" y="8465"/>
                    <a:pt x="3155" y="8963"/>
                    <a:pt x="3413" y="9360"/>
                  </a:cubicBezTo>
                  <a:cubicBezTo>
                    <a:pt x="3704" y="9794"/>
                    <a:pt x="4184" y="10171"/>
                    <a:pt x="4683" y="10171"/>
                  </a:cubicBezTo>
                  <a:cubicBezTo>
                    <a:pt x="4780" y="10171"/>
                    <a:pt x="4877" y="10157"/>
                    <a:pt x="4974" y="10126"/>
                  </a:cubicBezTo>
                  <a:cubicBezTo>
                    <a:pt x="5184" y="10057"/>
                    <a:pt x="5372" y="9917"/>
                    <a:pt x="5591" y="9917"/>
                  </a:cubicBezTo>
                  <a:cubicBezTo>
                    <a:pt x="5830" y="9917"/>
                    <a:pt x="6039" y="10077"/>
                    <a:pt x="6188" y="10256"/>
                  </a:cubicBezTo>
                  <a:cubicBezTo>
                    <a:pt x="6338" y="10435"/>
                    <a:pt x="6457" y="10653"/>
                    <a:pt x="6626" y="10813"/>
                  </a:cubicBezTo>
                  <a:cubicBezTo>
                    <a:pt x="6847" y="11016"/>
                    <a:pt x="7060" y="11077"/>
                    <a:pt x="7279" y="11077"/>
                  </a:cubicBezTo>
                  <a:cubicBezTo>
                    <a:pt x="7532" y="11077"/>
                    <a:pt x="7795" y="10995"/>
                    <a:pt x="8088" y="10952"/>
                  </a:cubicBezTo>
                  <a:cubicBezTo>
                    <a:pt x="8123" y="10946"/>
                    <a:pt x="8156" y="10944"/>
                    <a:pt x="8188" y="10944"/>
                  </a:cubicBezTo>
                  <a:cubicBezTo>
                    <a:pt x="8265" y="10944"/>
                    <a:pt x="8333" y="10958"/>
                    <a:pt x="8396" y="10972"/>
                  </a:cubicBezTo>
                  <a:cubicBezTo>
                    <a:pt x="8467" y="10988"/>
                    <a:pt x="8536" y="11003"/>
                    <a:pt x="8605" y="11003"/>
                  </a:cubicBezTo>
                  <a:cubicBezTo>
                    <a:pt x="8702" y="11003"/>
                    <a:pt x="8800" y="10974"/>
                    <a:pt x="8904" y="10882"/>
                  </a:cubicBezTo>
                  <a:cubicBezTo>
                    <a:pt x="9381" y="10474"/>
                    <a:pt x="9112" y="10017"/>
                    <a:pt x="8784" y="9648"/>
                  </a:cubicBezTo>
                  <a:cubicBezTo>
                    <a:pt x="8157" y="8982"/>
                    <a:pt x="8933" y="7769"/>
                    <a:pt x="9232" y="7102"/>
                  </a:cubicBezTo>
                  <a:cubicBezTo>
                    <a:pt x="9560" y="6386"/>
                    <a:pt x="9819" y="5640"/>
                    <a:pt x="10008" y="4874"/>
                  </a:cubicBezTo>
                  <a:cubicBezTo>
                    <a:pt x="10226" y="3989"/>
                    <a:pt x="10356" y="3054"/>
                    <a:pt x="10137" y="2168"/>
                  </a:cubicBezTo>
                  <a:cubicBezTo>
                    <a:pt x="9793" y="815"/>
                    <a:pt x="8594" y="0"/>
                    <a:pt x="7334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56;p62"/>
            <p:cNvSpPr/>
            <p:nvPr/>
          </p:nvSpPr>
          <p:spPr>
            <a:xfrm>
              <a:off x="4160725" y="2740156"/>
              <a:ext cx="357896" cy="359589"/>
            </a:xfrm>
            <a:custGeom>
              <a:avLst/>
              <a:gdLst/>
              <a:ahLst/>
              <a:cxnLst/>
              <a:rect l="l" t="t" r="r" b="b"/>
              <a:pathLst>
                <a:path w="5660" h="5687" extrusionOk="0">
                  <a:moveTo>
                    <a:pt x="5250" y="1"/>
                  </a:moveTo>
                  <a:cubicBezTo>
                    <a:pt x="4972" y="1"/>
                    <a:pt x="4690" y="116"/>
                    <a:pt x="4406" y="141"/>
                  </a:cubicBezTo>
                  <a:lnTo>
                    <a:pt x="4367" y="141"/>
                  </a:lnTo>
                  <a:cubicBezTo>
                    <a:pt x="4227" y="946"/>
                    <a:pt x="4685" y="1762"/>
                    <a:pt x="4247" y="2538"/>
                  </a:cubicBezTo>
                  <a:cubicBezTo>
                    <a:pt x="4009" y="2966"/>
                    <a:pt x="3581" y="3254"/>
                    <a:pt x="3093" y="3304"/>
                  </a:cubicBezTo>
                  <a:cubicBezTo>
                    <a:pt x="2991" y="3314"/>
                    <a:pt x="2889" y="3317"/>
                    <a:pt x="2789" y="3317"/>
                  </a:cubicBezTo>
                  <a:cubicBezTo>
                    <a:pt x="2607" y="3317"/>
                    <a:pt x="2429" y="3307"/>
                    <a:pt x="2250" y="3307"/>
                  </a:cubicBezTo>
                  <a:cubicBezTo>
                    <a:pt x="2028" y="3307"/>
                    <a:pt x="1807" y="3323"/>
                    <a:pt x="1582" y="3393"/>
                  </a:cubicBezTo>
                  <a:cubicBezTo>
                    <a:pt x="756" y="3662"/>
                    <a:pt x="0" y="4408"/>
                    <a:pt x="100" y="5323"/>
                  </a:cubicBezTo>
                  <a:cubicBezTo>
                    <a:pt x="119" y="5526"/>
                    <a:pt x="320" y="5686"/>
                    <a:pt x="515" y="5686"/>
                  </a:cubicBezTo>
                  <a:cubicBezTo>
                    <a:pt x="616" y="5686"/>
                    <a:pt x="715" y="5644"/>
                    <a:pt x="786" y="5542"/>
                  </a:cubicBezTo>
                  <a:cubicBezTo>
                    <a:pt x="995" y="5243"/>
                    <a:pt x="1223" y="4876"/>
                    <a:pt x="1522" y="4657"/>
                  </a:cubicBezTo>
                  <a:cubicBezTo>
                    <a:pt x="1789" y="4459"/>
                    <a:pt x="2074" y="4406"/>
                    <a:pt x="2380" y="4406"/>
                  </a:cubicBezTo>
                  <a:cubicBezTo>
                    <a:pt x="2473" y="4406"/>
                    <a:pt x="2569" y="4411"/>
                    <a:pt x="2666" y="4418"/>
                  </a:cubicBezTo>
                  <a:cubicBezTo>
                    <a:pt x="2726" y="4421"/>
                    <a:pt x="2785" y="4423"/>
                    <a:pt x="2845" y="4423"/>
                  </a:cubicBezTo>
                  <a:cubicBezTo>
                    <a:pt x="3696" y="4423"/>
                    <a:pt x="4512" y="4090"/>
                    <a:pt x="5023" y="3384"/>
                  </a:cubicBezTo>
                  <a:cubicBezTo>
                    <a:pt x="5520" y="2717"/>
                    <a:pt x="5660" y="1912"/>
                    <a:pt x="5501" y="1096"/>
                  </a:cubicBezTo>
                  <a:cubicBezTo>
                    <a:pt x="5431" y="728"/>
                    <a:pt x="5312" y="369"/>
                    <a:pt x="5451" y="22"/>
                  </a:cubicBezTo>
                  <a:lnTo>
                    <a:pt x="5441" y="22"/>
                  </a:lnTo>
                  <a:cubicBezTo>
                    <a:pt x="5377" y="7"/>
                    <a:pt x="5314" y="1"/>
                    <a:pt x="525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57;p62"/>
            <p:cNvSpPr/>
            <p:nvPr/>
          </p:nvSpPr>
          <p:spPr>
            <a:xfrm>
              <a:off x="4447541" y="2845245"/>
              <a:ext cx="232127" cy="515261"/>
            </a:xfrm>
            <a:custGeom>
              <a:avLst/>
              <a:gdLst/>
              <a:ahLst/>
              <a:cxnLst/>
              <a:rect l="l" t="t" r="r" b="b"/>
              <a:pathLst>
                <a:path w="3671" h="8149" extrusionOk="0">
                  <a:moveTo>
                    <a:pt x="2566" y="1"/>
                  </a:moveTo>
                  <a:cubicBezTo>
                    <a:pt x="2467" y="219"/>
                    <a:pt x="2387" y="449"/>
                    <a:pt x="2348" y="677"/>
                  </a:cubicBezTo>
                  <a:cubicBezTo>
                    <a:pt x="2198" y="1632"/>
                    <a:pt x="2795" y="2677"/>
                    <a:pt x="2447" y="3592"/>
                  </a:cubicBezTo>
                  <a:cubicBezTo>
                    <a:pt x="2268" y="4069"/>
                    <a:pt x="1780" y="4337"/>
                    <a:pt x="1402" y="4646"/>
                  </a:cubicBezTo>
                  <a:cubicBezTo>
                    <a:pt x="1035" y="4945"/>
                    <a:pt x="726" y="5283"/>
                    <a:pt x="517" y="5710"/>
                  </a:cubicBezTo>
                  <a:cubicBezTo>
                    <a:pt x="189" y="6377"/>
                    <a:pt x="0" y="7600"/>
                    <a:pt x="726" y="8088"/>
                  </a:cubicBezTo>
                  <a:cubicBezTo>
                    <a:pt x="784" y="8129"/>
                    <a:pt x="847" y="8149"/>
                    <a:pt x="906" y="8149"/>
                  </a:cubicBezTo>
                  <a:cubicBezTo>
                    <a:pt x="1020" y="8149"/>
                    <a:pt x="1121" y="8076"/>
                    <a:pt x="1154" y="7938"/>
                  </a:cubicBezTo>
                  <a:cubicBezTo>
                    <a:pt x="1253" y="7590"/>
                    <a:pt x="1183" y="7242"/>
                    <a:pt x="1214" y="6884"/>
                  </a:cubicBezTo>
                  <a:cubicBezTo>
                    <a:pt x="1253" y="6506"/>
                    <a:pt x="1393" y="6138"/>
                    <a:pt x="1631" y="5840"/>
                  </a:cubicBezTo>
                  <a:cubicBezTo>
                    <a:pt x="2188" y="5153"/>
                    <a:pt x="3064" y="4835"/>
                    <a:pt x="3382" y="3950"/>
                  </a:cubicBezTo>
                  <a:cubicBezTo>
                    <a:pt x="3670" y="3154"/>
                    <a:pt x="3431" y="2368"/>
                    <a:pt x="3283" y="1582"/>
                  </a:cubicBezTo>
                  <a:cubicBezTo>
                    <a:pt x="3203" y="1165"/>
                    <a:pt x="3123" y="717"/>
                    <a:pt x="3272" y="309"/>
                  </a:cubicBezTo>
                  <a:cubicBezTo>
                    <a:pt x="3292" y="250"/>
                    <a:pt x="3322" y="190"/>
                    <a:pt x="3342" y="140"/>
                  </a:cubicBezTo>
                  <a:lnTo>
                    <a:pt x="3342" y="140"/>
                  </a:lnTo>
                  <a:cubicBezTo>
                    <a:pt x="3272" y="155"/>
                    <a:pt x="3202" y="163"/>
                    <a:pt x="3132" y="163"/>
                  </a:cubicBezTo>
                  <a:cubicBezTo>
                    <a:pt x="2935" y="163"/>
                    <a:pt x="2743" y="103"/>
                    <a:pt x="2566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58;p62"/>
            <p:cNvSpPr/>
            <p:nvPr/>
          </p:nvSpPr>
          <p:spPr>
            <a:xfrm>
              <a:off x="4727402" y="2878631"/>
              <a:ext cx="118308" cy="438057"/>
            </a:xfrm>
            <a:custGeom>
              <a:avLst/>
              <a:gdLst/>
              <a:ahLst/>
              <a:cxnLst/>
              <a:rect l="l" t="t" r="r" b="b"/>
              <a:pathLst>
                <a:path w="1871" h="6928" extrusionOk="0">
                  <a:moveTo>
                    <a:pt x="418" y="0"/>
                  </a:moveTo>
                  <a:cubicBezTo>
                    <a:pt x="329" y="219"/>
                    <a:pt x="279" y="458"/>
                    <a:pt x="279" y="706"/>
                  </a:cubicBezTo>
                  <a:cubicBezTo>
                    <a:pt x="279" y="1024"/>
                    <a:pt x="369" y="1323"/>
                    <a:pt x="517" y="1612"/>
                  </a:cubicBezTo>
                  <a:cubicBezTo>
                    <a:pt x="707" y="1979"/>
                    <a:pt x="1025" y="2317"/>
                    <a:pt x="1015" y="2755"/>
                  </a:cubicBezTo>
                  <a:cubicBezTo>
                    <a:pt x="1005" y="3501"/>
                    <a:pt x="349" y="4128"/>
                    <a:pt x="170" y="4844"/>
                  </a:cubicBezTo>
                  <a:cubicBezTo>
                    <a:pt x="0" y="5570"/>
                    <a:pt x="269" y="6415"/>
                    <a:pt x="886" y="6853"/>
                  </a:cubicBezTo>
                  <a:cubicBezTo>
                    <a:pt x="958" y="6905"/>
                    <a:pt x="1034" y="6928"/>
                    <a:pt x="1105" y="6928"/>
                  </a:cubicBezTo>
                  <a:cubicBezTo>
                    <a:pt x="1311" y="6928"/>
                    <a:pt x="1487" y="6741"/>
                    <a:pt x="1472" y="6505"/>
                  </a:cubicBezTo>
                  <a:cubicBezTo>
                    <a:pt x="1463" y="6147"/>
                    <a:pt x="1234" y="5948"/>
                    <a:pt x="1105" y="5630"/>
                  </a:cubicBezTo>
                  <a:cubicBezTo>
                    <a:pt x="955" y="5282"/>
                    <a:pt x="1045" y="4963"/>
                    <a:pt x="1184" y="4635"/>
                  </a:cubicBezTo>
                  <a:cubicBezTo>
                    <a:pt x="1423" y="4058"/>
                    <a:pt x="1791" y="3531"/>
                    <a:pt x="1821" y="2885"/>
                  </a:cubicBezTo>
                  <a:cubicBezTo>
                    <a:pt x="1870" y="2228"/>
                    <a:pt x="1502" y="1800"/>
                    <a:pt x="1194" y="1273"/>
                  </a:cubicBezTo>
                  <a:cubicBezTo>
                    <a:pt x="1045" y="1015"/>
                    <a:pt x="985" y="756"/>
                    <a:pt x="995" y="487"/>
                  </a:cubicBezTo>
                  <a:cubicBezTo>
                    <a:pt x="886" y="447"/>
                    <a:pt x="776" y="388"/>
                    <a:pt x="657" y="279"/>
                  </a:cubicBezTo>
                  <a:cubicBezTo>
                    <a:pt x="567" y="199"/>
                    <a:pt x="488" y="100"/>
                    <a:pt x="418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59;p62"/>
            <p:cNvSpPr/>
            <p:nvPr/>
          </p:nvSpPr>
          <p:spPr>
            <a:xfrm>
              <a:off x="4621743" y="2491090"/>
              <a:ext cx="74931" cy="43629"/>
            </a:xfrm>
            <a:custGeom>
              <a:avLst/>
              <a:gdLst/>
              <a:ahLst/>
              <a:cxnLst/>
              <a:rect l="l" t="t" r="r" b="b"/>
              <a:pathLst>
                <a:path w="1185" h="690" extrusionOk="0">
                  <a:moveTo>
                    <a:pt x="275" y="0"/>
                  </a:moveTo>
                  <a:cubicBezTo>
                    <a:pt x="167" y="0"/>
                    <a:pt x="88" y="30"/>
                    <a:pt x="60" y="91"/>
                  </a:cubicBezTo>
                  <a:cubicBezTo>
                    <a:pt x="0" y="221"/>
                    <a:pt x="189" y="439"/>
                    <a:pt x="477" y="579"/>
                  </a:cubicBezTo>
                  <a:cubicBezTo>
                    <a:pt x="635" y="652"/>
                    <a:pt x="790" y="690"/>
                    <a:pt x="909" y="690"/>
                  </a:cubicBezTo>
                  <a:cubicBezTo>
                    <a:pt x="1017" y="690"/>
                    <a:pt x="1096" y="660"/>
                    <a:pt x="1124" y="599"/>
                  </a:cubicBezTo>
                  <a:cubicBezTo>
                    <a:pt x="1184" y="469"/>
                    <a:pt x="1005" y="250"/>
                    <a:pt x="707" y="111"/>
                  </a:cubicBezTo>
                  <a:cubicBezTo>
                    <a:pt x="549" y="37"/>
                    <a:pt x="395" y="0"/>
                    <a:pt x="275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60;p62"/>
            <p:cNvSpPr/>
            <p:nvPr/>
          </p:nvSpPr>
          <p:spPr>
            <a:xfrm>
              <a:off x="4816685" y="2565513"/>
              <a:ext cx="76827" cy="37369"/>
            </a:xfrm>
            <a:custGeom>
              <a:avLst/>
              <a:gdLst/>
              <a:ahLst/>
              <a:cxnLst/>
              <a:rect l="l" t="t" r="r" b="b"/>
              <a:pathLst>
                <a:path w="1215" h="591" extrusionOk="0">
                  <a:moveTo>
                    <a:pt x="358" y="0"/>
                  </a:moveTo>
                  <a:cubicBezTo>
                    <a:pt x="189" y="0"/>
                    <a:pt x="66" y="49"/>
                    <a:pt x="40" y="138"/>
                  </a:cubicBezTo>
                  <a:cubicBezTo>
                    <a:pt x="1" y="277"/>
                    <a:pt x="230" y="456"/>
                    <a:pt x="538" y="545"/>
                  </a:cubicBezTo>
                  <a:cubicBezTo>
                    <a:pt x="647" y="576"/>
                    <a:pt x="751" y="590"/>
                    <a:pt x="843" y="590"/>
                  </a:cubicBezTo>
                  <a:cubicBezTo>
                    <a:pt x="1019" y="590"/>
                    <a:pt x="1148" y="537"/>
                    <a:pt x="1174" y="446"/>
                  </a:cubicBezTo>
                  <a:cubicBezTo>
                    <a:pt x="1214" y="317"/>
                    <a:pt x="995" y="127"/>
                    <a:pt x="677" y="48"/>
                  </a:cubicBezTo>
                  <a:cubicBezTo>
                    <a:pt x="562" y="16"/>
                    <a:pt x="453" y="0"/>
                    <a:pt x="358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61;p62"/>
            <p:cNvSpPr/>
            <p:nvPr/>
          </p:nvSpPr>
          <p:spPr>
            <a:xfrm>
              <a:off x="4695913" y="2531432"/>
              <a:ext cx="87514" cy="80808"/>
            </a:xfrm>
            <a:custGeom>
              <a:avLst/>
              <a:gdLst/>
              <a:ahLst/>
              <a:cxnLst/>
              <a:rect l="l" t="t" r="r" b="b"/>
              <a:pathLst>
                <a:path w="1384" h="1278" extrusionOk="0">
                  <a:moveTo>
                    <a:pt x="389" y="0"/>
                  </a:moveTo>
                  <a:cubicBezTo>
                    <a:pt x="389" y="1"/>
                    <a:pt x="1" y="1055"/>
                    <a:pt x="489" y="1254"/>
                  </a:cubicBezTo>
                  <a:cubicBezTo>
                    <a:pt x="529" y="1270"/>
                    <a:pt x="569" y="1278"/>
                    <a:pt x="608" y="1278"/>
                  </a:cubicBezTo>
                  <a:cubicBezTo>
                    <a:pt x="1041" y="1278"/>
                    <a:pt x="1384" y="359"/>
                    <a:pt x="1384" y="359"/>
                  </a:cubicBezTo>
                  <a:lnTo>
                    <a:pt x="1384" y="359"/>
                  </a:lnTo>
                  <a:cubicBezTo>
                    <a:pt x="1380" y="359"/>
                    <a:pt x="1376" y="359"/>
                    <a:pt x="1372" y="359"/>
                  </a:cubicBezTo>
                  <a:cubicBezTo>
                    <a:pt x="1077" y="359"/>
                    <a:pt x="389" y="0"/>
                    <a:pt x="389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62;p62"/>
            <p:cNvSpPr/>
            <p:nvPr/>
          </p:nvSpPr>
          <p:spPr>
            <a:xfrm>
              <a:off x="4349976" y="2607498"/>
              <a:ext cx="579968" cy="305527"/>
            </a:xfrm>
            <a:custGeom>
              <a:avLst/>
              <a:gdLst/>
              <a:ahLst/>
              <a:cxnLst/>
              <a:rect l="l" t="t" r="r" b="b"/>
              <a:pathLst>
                <a:path w="9172" h="4832" extrusionOk="0">
                  <a:moveTo>
                    <a:pt x="1254" y="1"/>
                  </a:moveTo>
                  <a:lnTo>
                    <a:pt x="1254" y="1"/>
                  </a:lnTo>
                  <a:cubicBezTo>
                    <a:pt x="1215" y="31"/>
                    <a:pt x="1175" y="51"/>
                    <a:pt x="1125" y="71"/>
                  </a:cubicBezTo>
                  <a:cubicBezTo>
                    <a:pt x="1075" y="100"/>
                    <a:pt x="1026" y="120"/>
                    <a:pt x="976" y="140"/>
                  </a:cubicBezTo>
                  <a:cubicBezTo>
                    <a:pt x="648" y="289"/>
                    <a:pt x="250" y="398"/>
                    <a:pt x="91" y="717"/>
                  </a:cubicBezTo>
                  <a:cubicBezTo>
                    <a:pt x="1" y="906"/>
                    <a:pt x="11" y="1135"/>
                    <a:pt x="71" y="1333"/>
                  </a:cubicBezTo>
                  <a:cubicBezTo>
                    <a:pt x="230" y="1859"/>
                    <a:pt x="762" y="2243"/>
                    <a:pt x="1307" y="2243"/>
                  </a:cubicBezTo>
                  <a:cubicBezTo>
                    <a:pt x="1339" y="2243"/>
                    <a:pt x="1371" y="2242"/>
                    <a:pt x="1404" y="2239"/>
                  </a:cubicBezTo>
                  <a:cubicBezTo>
                    <a:pt x="1695" y="2214"/>
                    <a:pt x="1979" y="2099"/>
                    <a:pt x="2256" y="2099"/>
                  </a:cubicBezTo>
                  <a:cubicBezTo>
                    <a:pt x="2321" y="2099"/>
                    <a:pt x="2384" y="2105"/>
                    <a:pt x="2448" y="2120"/>
                  </a:cubicBezTo>
                  <a:cubicBezTo>
                    <a:pt x="2916" y="2219"/>
                    <a:pt x="3155" y="2717"/>
                    <a:pt x="3413" y="3114"/>
                  </a:cubicBezTo>
                  <a:cubicBezTo>
                    <a:pt x="3704" y="3548"/>
                    <a:pt x="4184" y="3925"/>
                    <a:pt x="4683" y="3925"/>
                  </a:cubicBezTo>
                  <a:cubicBezTo>
                    <a:pt x="4780" y="3925"/>
                    <a:pt x="4877" y="3911"/>
                    <a:pt x="4974" y="3880"/>
                  </a:cubicBezTo>
                  <a:cubicBezTo>
                    <a:pt x="5184" y="3811"/>
                    <a:pt x="5372" y="3671"/>
                    <a:pt x="5591" y="3671"/>
                  </a:cubicBezTo>
                  <a:cubicBezTo>
                    <a:pt x="5830" y="3671"/>
                    <a:pt x="6039" y="3831"/>
                    <a:pt x="6188" y="4010"/>
                  </a:cubicBezTo>
                  <a:cubicBezTo>
                    <a:pt x="6338" y="4189"/>
                    <a:pt x="6457" y="4407"/>
                    <a:pt x="6626" y="4567"/>
                  </a:cubicBezTo>
                  <a:cubicBezTo>
                    <a:pt x="6847" y="4770"/>
                    <a:pt x="7060" y="4831"/>
                    <a:pt x="7279" y="4831"/>
                  </a:cubicBezTo>
                  <a:cubicBezTo>
                    <a:pt x="7532" y="4831"/>
                    <a:pt x="7795" y="4749"/>
                    <a:pt x="8088" y="4706"/>
                  </a:cubicBezTo>
                  <a:lnTo>
                    <a:pt x="8168" y="4706"/>
                  </a:lnTo>
                  <a:cubicBezTo>
                    <a:pt x="8194" y="4704"/>
                    <a:pt x="8220" y="4703"/>
                    <a:pt x="8245" y="4703"/>
                  </a:cubicBezTo>
                  <a:cubicBezTo>
                    <a:pt x="8363" y="4703"/>
                    <a:pt x="8471" y="4722"/>
                    <a:pt x="8586" y="4755"/>
                  </a:cubicBezTo>
                  <a:cubicBezTo>
                    <a:pt x="8598" y="4756"/>
                    <a:pt x="8610" y="4757"/>
                    <a:pt x="8622" y="4757"/>
                  </a:cubicBezTo>
                  <a:cubicBezTo>
                    <a:pt x="8710" y="4757"/>
                    <a:pt x="8799" y="4723"/>
                    <a:pt x="8904" y="4636"/>
                  </a:cubicBezTo>
                  <a:cubicBezTo>
                    <a:pt x="9103" y="4457"/>
                    <a:pt x="9172" y="4278"/>
                    <a:pt x="9162" y="4099"/>
                  </a:cubicBezTo>
                  <a:lnTo>
                    <a:pt x="9162" y="4099"/>
                  </a:lnTo>
                  <a:cubicBezTo>
                    <a:pt x="8953" y="4109"/>
                    <a:pt x="8745" y="4209"/>
                    <a:pt x="8535" y="4268"/>
                  </a:cubicBezTo>
                  <a:cubicBezTo>
                    <a:pt x="8406" y="4303"/>
                    <a:pt x="8272" y="4320"/>
                    <a:pt x="8137" y="4320"/>
                  </a:cubicBezTo>
                  <a:cubicBezTo>
                    <a:pt x="7806" y="4320"/>
                    <a:pt x="7474" y="4217"/>
                    <a:pt x="7213" y="4019"/>
                  </a:cubicBezTo>
                  <a:cubicBezTo>
                    <a:pt x="6954" y="3840"/>
                    <a:pt x="6765" y="3581"/>
                    <a:pt x="6546" y="3363"/>
                  </a:cubicBezTo>
                  <a:cubicBezTo>
                    <a:pt x="6327" y="3144"/>
                    <a:pt x="6049" y="2955"/>
                    <a:pt x="5741" y="2945"/>
                  </a:cubicBezTo>
                  <a:cubicBezTo>
                    <a:pt x="5392" y="2945"/>
                    <a:pt x="5084" y="3164"/>
                    <a:pt x="4736" y="3164"/>
                  </a:cubicBezTo>
                  <a:cubicBezTo>
                    <a:pt x="4729" y="3164"/>
                    <a:pt x="4721" y="3164"/>
                    <a:pt x="4714" y="3164"/>
                  </a:cubicBezTo>
                  <a:cubicBezTo>
                    <a:pt x="4355" y="3164"/>
                    <a:pt x="4035" y="2910"/>
                    <a:pt x="3811" y="2617"/>
                  </a:cubicBezTo>
                  <a:cubicBezTo>
                    <a:pt x="3582" y="2319"/>
                    <a:pt x="3443" y="1980"/>
                    <a:pt x="3224" y="1672"/>
                  </a:cubicBezTo>
                  <a:cubicBezTo>
                    <a:pt x="3015" y="1364"/>
                    <a:pt x="2717" y="1085"/>
                    <a:pt x="2339" y="1045"/>
                  </a:cubicBezTo>
                  <a:cubicBezTo>
                    <a:pt x="2302" y="1041"/>
                    <a:pt x="2264" y="1039"/>
                    <a:pt x="2227" y="1039"/>
                  </a:cubicBezTo>
                  <a:cubicBezTo>
                    <a:pt x="2025" y="1039"/>
                    <a:pt x="1822" y="1098"/>
                    <a:pt x="1612" y="1115"/>
                  </a:cubicBezTo>
                  <a:cubicBezTo>
                    <a:pt x="1584" y="1117"/>
                    <a:pt x="1555" y="1118"/>
                    <a:pt x="1526" y="1118"/>
                  </a:cubicBezTo>
                  <a:cubicBezTo>
                    <a:pt x="1310" y="1118"/>
                    <a:pt x="1080" y="1050"/>
                    <a:pt x="966" y="866"/>
                  </a:cubicBezTo>
                  <a:cubicBezTo>
                    <a:pt x="867" y="697"/>
                    <a:pt x="896" y="478"/>
                    <a:pt x="986" y="309"/>
                  </a:cubicBezTo>
                  <a:cubicBezTo>
                    <a:pt x="1055" y="190"/>
                    <a:pt x="1155" y="91"/>
                    <a:pt x="1254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63;p62"/>
            <p:cNvSpPr/>
            <p:nvPr/>
          </p:nvSpPr>
          <p:spPr>
            <a:xfrm>
              <a:off x="4677766" y="2434183"/>
              <a:ext cx="45274" cy="59626"/>
            </a:xfrm>
            <a:custGeom>
              <a:avLst/>
              <a:gdLst/>
              <a:ahLst/>
              <a:cxnLst/>
              <a:rect l="l" t="t" r="r" b="b"/>
              <a:pathLst>
                <a:path w="716" h="943" extrusionOk="0">
                  <a:moveTo>
                    <a:pt x="514" y="1"/>
                  </a:moveTo>
                  <a:cubicBezTo>
                    <a:pt x="457" y="1"/>
                    <a:pt x="398" y="24"/>
                    <a:pt x="347" y="56"/>
                  </a:cubicBezTo>
                  <a:cubicBezTo>
                    <a:pt x="188" y="146"/>
                    <a:pt x="59" y="325"/>
                    <a:pt x="29" y="504"/>
                  </a:cubicBezTo>
                  <a:cubicBezTo>
                    <a:pt x="1" y="667"/>
                    <a:pt x="93" y="943"/>
                    <a:pt x="315" y="943"/>
                  </a:cubicBezTo>
                  <a:cubicBezTo>
                    <a:pt x="322" y="943"/>
                    <a:pt x="330" y="942"/>
                    <a:pt x="338" y="942"/>
                  </a:cubicBezTo>
                  <a:cubicBezTo>
                    <a:pt x="378" y="931"/>
                    <a:pt x="407" y="931"/>
                    <a:pt x="437" y="922"/>
                  </a:cubicBezTo>
                  <a:cubicBezTo>
                    <a:pt x="557" y="872"/>
                    <a:pt x="616" y="763"/>
                    <a:pt x="656" y="643"/>
                  </a:cubicBezTo>
                  <a:cubicBezTo>
                    <a:pt x="696" y="514"/>
                    <a:pt x="716" y="385"/>
                    <a:pt x="706" y="245"/>
                  </a:cubicBezTo>
                  <a:cubicBezTo>
                    <a:pt x="706" y="166"/>
                    <a:pt x="686" y="66"/>
                    <a:pt x="606" y="27"/>
                  </a:cubicBezTo>
                  <a:cubicBezTo>
                    <a:pt x="577" y="8"/>
                    <a:pt x="546" y="1"/>
                    <a:pt x="514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64;p62"/>
            <p:cNvSpPr/>
            <p:nvPr/>
          </p:nvSpPr>
          <p:spPr>
            <a:xfrm>
              <a:off x="4807896" y="2487486"/>
              <a:ext cx="45338" cy="59183"/>
            </a:xfrm>
            <a:custGeom>
              <a:avLst/>
              <a:gdLst/>
              <a:ahLst/>
              <a:cxnLst/>
              <a:rect l="l" t="t" r="r" b="b"/>
              <a:pathLst>
                <a:path w="717" h="936" extrusionOk="0">
                  <a:moveTo>
                    <a:pt x="512" y="0"/>
                  </a:moveTo>
                  <a:cubicBezTo>
                    <a:pt x="454" y="0"/>
                    <a:pt x="395" y="22"/>
                    <a:pt x="349" y="48"/>
                  </a:cubicBezTo>
                  <a:cubicBezTo>
                    <a:pt x="190" y="148"/>
                    <a:pt x="50" y="317"/>
                    <a:pt x="20" y="496"/>
                  </a:cubicBezTo>
                  <a:cubicBezTo>
                    <a:pt x="1" y="660"/>
                    <a:pt x="93" y="935"/>
                    <a:pt x="315" y="935"/>
                  </a:cubicBezTo>
                  <a:cubicBezTo>
                    <a:pt x="323" y="935"/>
                    <a:pt x="331" y="935"/>
                    <a:pt x="339" y="934"/>
                  </a:cubicBezTo>
                  <a:cubicBezTo>
                    <a:pt x="378" y="934"/>
                    <a:pt x="409" y="924"/>
                    <a:pt x="428" y="914"/>
                  </a:cubicBezTo>
                  <a:cubicBezTo>
                    <a:pt x="548" y="864"/>
                    <a:pt x="617" y="755"/>
                    <a:pt x="657" y="645"/>
                  </a:cubicBezTo>
                  <a:cubicBezTo>
                    <a:pt x="697" y="516"/>
                    <a:pt x="716" y="377"/>
                    <a:pt x="707" y="238"/>
                  </a:cubicBezTo>
                  <a:cubicBezTo>
                    <a:pt x="707" y="158"/>
                    <a:pt x="677" y="68"/>
                    <a:pt x="597" y="19"/>
                  </a:cubicBezTo>
                  <a:cubicBezTo>
                    <a:pt x="570" y="6"/>
                    <a:pt x="542" y="0"/>
                    <a:pt x="512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65;p62"/>
            <p:cNvSpPr/>
            <p:nvPr/>
          </p:nvSpPr>
          <p:spPr>
            <a:xfrm>
              <a:off x="4835528" y="2237662"/>
              <a:ext cx="142905" cy="212642"/>
            </a:xfrm>
            <a:custGeom>
              <a:avLst/>
              <a:gdLst/>
              <a:ahLst/>
              <a:cxnLst/>
              <a:rect l="l" t="t" r="r" b="b"/>
              <a:pathLst>
                <a:path w="2260" h="3363" extrusionOk="0">
                  <a:moveTo>
                    <a:pt x="230" y="1"/>
                  </a:moveTo>
                  <a:cubicBezTo>
                    <a:pt x="111" y="1"/>
                    <a:pt x="41" y="41"/>
                    <a:pt x="31" y="91"/>
                  </a:cubicBezTo>
                  <a:cubicBezTo>
                    <a:pt x="1" y="190"/>
                    <a:pt x="180" y="310"/>
                    <a:pt x="429" y="498"/>
                  </a:cubicBezTo>
                  <a:cubicBezTo>
                    <a:pt x="677" y="697"/>
                    <a:pt x="1006" y="986"/>
                    <a:pt x="1254" y="1393"/>
                  </a:cubicBezTo>
                  <a:cubicBezTo>
                    <a:pt x="1285" y="1433"/>
                    <a:pt x="1304" y="1473"/>
                    <a:pt x="1334" y="1513"/>
                  </a:cubicBezTo>
                  <a:cubicBezTo>
                    <a:pt x="1354" y="1553"/>
                    <a:pt x="1374" y="1592"/>
                    <a:pt x="1394" y="1642"/>
                  </a:cubicBezTo>
                  <a:lnTo>
                    <a:pt x="1404" y="1642"/>
                  </a:lnTo>
                  <a:cubicBezTo>
                    <a:pt x="1623" y="2060"/>
                    <a:pt x="1702" y="2498"/>
                    <a:pt x="1742" y="2806"/>
                  </a:cubicBezTo>
                  <a:cubicBezTo>
                    <a:pt x="1782" y="3124"/>
                    <a:pt x="1791" y="3333"/>
                    <a:pt x="1891" y="3363"/>
                  </a:cubicBezTo>
                  <a:lnTo>
                    <a:pt x="1911" y="3363"/>
                  </a:lnTo>
                  <a:cubicBezTo>
                    <a:pt x="2010" y="3363"/>
                    <a:pt x="2140" y="3174"/>
                    <a:pt x="2200" y="2826"/>
                  </a:cubicBezTo>
                  <a:cubicBezTo>
                    <a:pt x="2259" y="2458"/>
                    <a:pt x="2229" y="1911"/>
                    <a:pt x="1970" y="1364"/>
                  </a:cubicBezTo>
                  <a:lnTo>
                    <a:pt x="1970" y="1354"/>
                  </a:lnTo>
                  <a:cubicBezTo>
                    <a:pt x="1941" y="1304"/>
                    <a:pt x="1911" y="1254"/>
                    <a:pt x="1881" y="1194"/>
                  </a:cubicBezTo>
                  <a:lnTo>
                    <a:pt x="1791" y="1046"/>
                  </a:lnTo>
                  <a:cubicBezTo>
                    <a:pt x="1453" y="538"/>
                    <a:pt x="996" y="230"/>
                    <a:pt x="648" y="100"/>
                  </a:cubicBezTo>
                  <a:cubicBezTo>
                    <a:pt x="478" y="31"/>
                    <a:pt x="330" y="1"/>
                    <a:pt x="230" y="1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66;p62"/>
            <p:cNvSpPr/>
            <p:nvPr/>
          </p:nvSpPr>
          <p:spPr>
            <a:xfrm>
              <a:off x="4746245" y="2226344"/>
              <a:ext cx="47867" cy="40341"/>
            </a:xfrm>
            <a:custGeom>
              <a:avLst/>
              <a:gdLst/>
              <a:ahLst/>
              <a:cxnLst/>
              <a:rect l="l" t="t" r="r" b="b"/>
              <a:pathLst>
                <a:path w="757" h="638" extrusionOk="0">
                  <a:moveTo>
                    <a:pt x="468" y="1"/>
                  </a:moveTo>
                  <a:cubicBezTo>
                    <a:pt x="429" y="1"/>
                    <a:pt x="389" y="1"/>
                    <a:pt x="349" y="11"/>
                  </a:cubicBezTo>
                  <a:lnTo>
                    <a:pt x="319" y="21"/>
                  </a:lnTo>
                  <a:lnTo>
                    <a:pt x="279" y="31"/>
                  </a:lnTo>
                  <a:lnTo>
                    <a:pt x="279" y="41"/>
                  </a:lnTo>
                  <a:cubicBezTo>
                    <a:pt x="71" y="140"/>
                    <a:pt x="1" y="349"/>
                    <a:pt x="140" y="489"/>
                  </a:cubicBezTo>
                  <a:cubicBezTo>
                    <a:pt x="250" y="598"/>
                    <a:pt x="349" y="637"/>
                    <a:pt x="429" y="637"/>
                  </a:cubicBezTo>
                  <a:cubicBezTo>
                    <a:pt x="458" y="637"/>
                    <a:pt x="488" y="628"/>
                    <a:pt x="518" y="628"/>
                  </a:cubicBezTo>
                  <a:lnTo>
                    <a:pt x="528" y="618"/>
                  </a:lnTo>
                  <a:lnTo>
                    <a:pt x="548" y="618"/>
                  </a:lnTo>
                  <a:cubicBezTo>
                    <a:pt x="647" y="568"/>
                    <a:pt x="737" y="478"/>
                    <a:pt x="747" y="270"/>
                  </a:cubicBezTo>
                  <a:cubicBezTo>
                    <a:pt x="756" y="111"/>
                    <a:pt x="637" y="1"/>
                    <a:pt x="468" y="1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67;p62"/>
            <p:cNvSpPr/>
            <p:nvPr/>
          </p:nvSpPr>
          <p:spPr>
            <a:xfrm>
              <a:off x="8067777" y="2550907"/>
              <a:ext cx="645351" cy="668151"/>
            </a:xfrm>
            <a:custGeom>
              <a:avLst/>
              <a:gdLst/>
              <a:ahLst/>
              <a:cxnLst/>
              <a:rect l="l" t="t" r="r" b="b"/>
              <a:pathLst>
                <a:path w="10206" h="10567" extrusionOk="0">
                  <a:moveTo>
                    <a:pt x="2823" y="0"/>
                  </a:moveTo>
                  <a:cubicBezTo>
                    <a:pt x="1253" y="0"/>
                    <a:pt x="1" y="1388"/>
                    <a:pt x="189" y="2995"/>
                  </a:cubicBezTo>
                  <a:cubicBezTo>
                    <a:pt x="259" y="3671"/>
                    <a:pt x="487" y="4288"/>
                    <a:pt x="806" y="4874"/>
                  </a:cubicBezTo>
                  <a:cubicBezTo>
                    <a:pt x="1134" y="5482"/>
                    <a:pt x="1552" y="6039"/>
                    <a:pt x="1979" y="6565"/>
                  </a:cubicBezTo>
                  <a:cubicBezTo>
                    <a:pt x="2626" y="7341"/>
                    <a:pt x="3272" y="8276"/>
                    <a:pt x="3243" y="9331"/>
                  </a:cubicBezTo>
                  <a:cubicBezTo>
                    <a:pt x="3233" y="9669"/>
                    <a:pt x="3173" y="10037"/>
                    <a:pt x="3372" y="10296"/>
                  </a:cubicBezTo>
                  <a:cubicBezTo>
                    <a:pt x="3491" y="10445"/>
                    <a:pt x="3681" y="10524"/>
                    <a:pt x="3869" y="10554"/>
                  </a:cubicBezTo>
                  <a:cubicBezTo>
                    <a:pt x="3923" y="10562"/>
                    <a:pt x="3977" y="10566"/>
                    <a:pt x="4031" y="10566"/>
                  </a:cubicBezTo>
                  <a:cubicBezTo>
                    <a:pt x="4514" y="10566"/>
                    <a:pt x="4982" y="10255"/>
                    <a:pt x="5153" y="9798"/>
                  </a:cubicBezTo>
                  <a:cubicBezTo>
                    <a:pt x="5272" y="9490"/>
                    <a:pt x="5262" y="9132"/>
                    <a:pt x="5471" y="8883"/>
                  </a:cubicBezTo>
                  <a:cubicBezTo>
                    <a:pt x="5739" y="8535"/>
                    <a:pt x="6247" y="8535"/>
                    <a:pt x="6674" y="8475"/>
                  </a:cubicBezTo>
                  <a:cubicBezTo>
                    <a:pt x="7242" y="8386"/>
                    <a:pt x="7848" y="8048"/>
                    <a:pt x="7928" y="7480"/>
                  </a:cubicBezTo>
                  <a:cubicBezTo>
                    <a:pt x="7958" y="7272"/>
                    <a:pt x="7908" y="7063"/>
                    <a:pt x="7998" y="6884"/>
                  </a:cubicBezTo>
                  <a:cubicBezTo>
                    <a:pt x="8087" y="6685"/>
                    <a:pt x="8306" y="6576"/>
                    <a:pt x="8515" y="6516"/>
                  </a:cubicBezTo>
                  <a:cubicBezTo>
                    <a:pt x="8723" y="6466"/>
                    <a:pt x="8942" y="6456"/>
                    <a:pt x="9151" y="6366"/>
                  </a:cubicBezTo>
                  <a:cubicBezTo>
                    <a:pt x="9698" y="6148"/>
                    <a:pt x="9689" y="5700"/>
                    <a:pt x="9837" y="5213"/>
                  </a:cubicBezTo>
                  <a:cubicBezTo>
                    <a:pt x="9927" y="4925"/>
                    <a:pt x="10206" y="4845"/>
                    <a:pt x="10106" y="4496"/>
                  </a:cubicBezTo>
                  <a:cubicBezTo>
                    <a:pt x="10005" y="4147"/>
                    <a:pt x="9773" y="4037"/>
                    <a:pt x="9504" y="4037"/>
                  </a:cubicBezTo>
                  <a:cubicBezTo>
                    <a:pt x="9353" y="4037"/>
                    <a:pt x="9190" y="4072"/>
                    <a:pt x="9032" y="4118"/>
                  </a:cubicBezTo>
                  <a:cubicBezTo>
                    <a:pt x="8951" y="4145"/>
                    <a:pt x="8870" y="4157"/>
                    <a:pt x="8791" y="4157"/>
                  </a:cubicBezTo>
                  <a:cubicBezTo>
                    <a:pt x="8086" y="4157"/>
                    <a:pt x="7477" y="3202"/>
                    <a:pt x="7092" y="2746"/>
                  </a:cubicBezTo>
                  <a:cubicBezTo>
                    <a:pt x="6615" y="2189"/>
                    <a:pt x="6097" y="1682"/>
                    <a:pt x="5540" y="1224"/>
                  </a:cubicBezTo>
                  <a:cubicBezTo>
                    <a:pt x="4894" y="687"/>
                    <a:pt x="4158" y="210"/>
                    <a:pt x="3342" y="51"/>
                  </a:cubicBezTo>
                  <a:cubicBezTo>
                    <a:pt x="3166" y="16"/>
                    <a:pt x="2993" y="0"/>
                    <a:pt x="2823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68;p62"/>
            <p:cNvSpPr/>
            <p:nvPr/>
          </p:nvSpPr>
          <p:spPr>
            <a:xfrm>
              <a:off x="8392911" y="3111952"/>
              <a:ext cx="213283" cy="414978"/>
            </a:xfrm>
            <a:custGeom>
              <a:avLst/>
              <a:gdLst/>
              <a:ahLst/>
              <a:cxnLst/>
              <a:rect l="l" t="t" r="r" b="b"/>
              <a:pathLst>
                <a:path w="3373" h="6563" extrusionOk="0">
                  <a:moveTo>
                    <a:pt x="329" y="0"/>
                  </a:moveTo>
                  <a:lnTo>
                    <a:pt x="319" y="10"/>
                  </a:lnTo>
                  <a:cubicBezTo>
                    <a:pt x="120" y="259"/>
                    <a:pt x="130" y="617"/>
                    <a:pt x="11" y="925"/>
                  </a:cubicBezTo>
                  <a:cubicBezTo>
                    <a:pt x="11" y="935"/>
                    <a:pt x="11" y="945"/>
                    <a:pt x="0" y="955"/>
                  </a:cubicBezTo>
                  <a:cubicBezTo>
                    <a:pt x="617" y="1383"/>
                    <a:pt x="1483" y="1323"/>
                    <a:pt x="1950" y="2000"/>
                  </a:cubicBezTo>
                  <a:cubicBezTo>
                    <a:pt x="2209" y="2367"/>
                    <a:pt x="2288" y="2835"/>
                    <a:pt x="2129" y="3263"/>
                  </a:cubicBezTo>
                  <a:cubicBezTo>
                    <a:pt x="1970" y="3711"/>
                    <a:pt x="1682" y="4069"/>
                    <a:pt x="1612" y="4556"/>
                  </a:cubicBezTo>
                  <a:cubicBezTo>
                    <a:pt x="1512" y="5342"/>
                    <a:pt x="1831" y="6277"/>
                    <a:pt x="2626" y="6545"/>
                  </a:cubicBezTo>
                  <a:cubicBezTo>
                    <a:pt x="2663" y="6557"/>
                    <a:pt x="2700" y="6562"/>
                    <a:pt x="2737" y="6562"/>
                  </a:cubicBezTo>
                  <a:cubicBezTo>
                    <a:pt x="2987" y="6562"/>
                    <a:pt x="3231" y="6318"/>
                    <a:pt x="3084" y="6058"/>
                  </a:cubicBezTo>
                  <a:cubicBezTo>
                    <a:pt x="2925" y="5769"/>
                    <a:pt x="2706" y="5431"/>
                    <a:pt x="2637" y="5103"/>
                  </a:cubicBezTo>
                  <a:cubicBezTo>
                    <a:pt x="2557" y="4705"/>
                    <a:pt x="2706" y="4397"/>
                    <a:pt x="2895" y="4049"/>
                  </a:cubicBezTo>
                  <a:cubicBezTo>
                    <a:pt x="3293" y="3313"/>
                    <a:pt x="3373" y="2447"/>
                    <a:pt x="2965" y="1681"/>
                  </a:cubicBezTo>
                  <a:cubicBezTo>
                    <a:pt x="2607" y="1005"/>
                    <a:pt x="1980" y="577"/>
                    <a:pt x="1244" y="388"/>
                  </a:cubicBezTo>
                  <a:cubicBezTo>
                    <a:pt x="916" y="309"/>
                    <a:pt x="568" y="259"/>
                    <a:pt x="32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69;p62"/>
            <p:cNvSpPr/>
            <p:nvPr/>
          </p:nvSpPr>
          <p:spPr>
            <a:xfrm>
              <a:off x="8541315" y="3028930"/>
              <a:ext cx="391978" cy="343718"/>
            </a:xfrm>
            <a:custGeom>
              <a:avLst/>
              <a:gdLst/>
              <a:ahLst/>
              <a:cxnLst/>
              <a:rect l="l" t="t" r="r" b="b"/>
              <a:pathLst>
                <a:path w="6199" h="5436" extrusionOk="0">
                  <a:moveTo>
                    <a:pt x="419" y="0"/>
                  </a:moveTo>
                  <a:cubicBezTo>
                    <a:pt x="369" y="239"/>
                    <a:pt x="210" y="448"/>
                    <a:pt x="1" y="587"/>
                  </a:cubicBezTo>
                  <a:cubicBezTo>
                    <a:pt x="140" y="766"/>
                    <a:pt x="299" y="915"/>
                    <a:pt x="478" y="1035"/>
                  </a:cubicBezTo>
                  <a:cubicBezTo>
                    <a:pt x="1205" y="1532"/>
                    <a:pt x="2319" y="1452"/>
                    <a:pt x="2936" y="2099"/>
                  </a:cubicBezTo>
                  <a:cubicBezTo>
                    <a:pt x="3263" y="2437"/>
                    <a:pt x="3303" y="2955"/>
                    <a:pt x="3413" y="3392"/>
                  </a:cubicBezTo>
                  <a:cubicBezTo>
                    <a:pt x="3513" y="3810"/>
                    <a:pt x="3672" y="4198"/>
                    <a:pt x="3940" y="4536"/>
                  </a:cubicBezTo>
                  <a:cubicBezTo>
                    <a:pt x="4272" y="4953"/>
                    <a:pt x="4916" y="5436"/>
                    <a:pt x="5513" y="5436"/>
                  </a:cubicBezTo>
                  <a:cubicBezTo>
                    <a:pt x="5685" y="5436"/>
                    <a:pt x="5853" y="5396"/>
                    <a:pt x="6009" y="5302"/>
                  </a:cubicBezTo>
                  <a:cubicBezTo>
                    <a:pt x="6168" y="5212"/>
                    <a:pt x="6198" y="5013"/>
                    <a:pt x="6049" y="4884"/>
                  </a:cubicBezTo>
                  <a:cubicBezTo>
                    <a:pt x="5790" y="4675"/>
                    <a:pt x="5482" y="4595"/>
                    <a:pt x="5193" y="4427"/>
                  </a:cubicBezTo>
                  <a:cubicBezTo>
                    <a:pt x="4895" y="4248"/>
                    <a:pt x="4647" y="3979"/>
                    <a:pt x="4487" y="3671"/>
                  </a:cubicBezTo>
                  <a:cubicBezTo>
                    <a:pt x="4129" y="2935"/>
                    <a:pt x="4218" y="2079"/>
                    <a:pt x="3602" y="1463"/>
                  </a:cubicBezTo>
                  <a:cubicBezTo>
                    <a:pt x="3055" y="915"/>
                    <a:pt x="2309" y="806"/>
                    <a:pt x="1592" y="617"/>
                  </a:cubicBezTo>
                  <a:cubicBezTo>
                    <a:pt x="1214" y="517"/>
                    <a:pt x="817" y="408"/>
                    <a:pt x="529" y="119"/>
                  </a:cubicBezTo>
                  <a:cubicBezTo>
                    <a:pt x="489" y="80"/>
                    <a:pt x="458" y="40"/>
                    <a:pt x="41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70;p62"/>
            <p:cNvSpPr/>
            <p:nvPr/>
          </p:nvSpPr>
          <p:spPr>
            <a:xfrm>
              <a:off x="8625602" y="2941482"/>
              <a:ext cx="390018" cy="176791"/>
            </a:xfrm>
            <a:custGeom>
              <a:avLst/>
              <a:gdLst/>
              <a:ahLst/>
              <a:cxnLst/>
              <a:rect l="l" t="t" r="r" b="b"/>
              <a:pathLst>
                <a:path w="6168" h="2796" extrusionOk="0">
                  <a:moveTo>
                    <a:pt x="637" y="1"/>
                  </a:moveTo>
                  <a:cubicBezTo>
                    <a:pt x="558" y="70"/>
                    <a:pt x="458" y="140"/>
                    <a:pt x="329" y="189"/>
                  </a:cubicBezTo>
                  <a:cubicBezTo>
                    <a:pt x="220" y="240"/>
                    <a:pt x="111" y="259"/>
                    <a:pt x="1" y="279"/>
                  </a:cubicBezTo>
                  <a:cubicBezTo>
                    <a:pt x="150" y="438"/>
                    <a:pt x="329" y="578"/>
                    <a:pt x="538" y="677"/>
                  </a:cubicBezTo>
                  <a:cubicBezTo>
                    <a:pt x="772" y="794"/>
                    <a:pt x="1032" y="838"/>
                    <a:pt x="1301" y="838"/>
                  </a:cubicBezTo>
                  <a:cubicBezTo>
                    <a:pt x="1328" y="838"/>
                    <a:pt x="1356" y="837"/>
                    <a:pt x="1384" y="836"/>
                  </a:cubicBezTo>
                  <a:cubicBezTo>
                    <a:pt x="1616" y="830"/>
                    <a:pt x="1859" y="775"/>
                    <a:pt x="2095" y="775"/>
                  </a:cubicBezTo>
                  <a:cubicBezTo>
                    <a:pt x="2244" y="775"/>
                    <a:pt x="2389" y="797"/>
                    <a:pt x="2527" y="866"/>
                  </a:cubicBezTo>
                  <a:cubicBezTo>
                    <a:pt x="3144" y="1175"/>
                    <a:pt x="3413" y="1970"/>
                    <a:pt x="3940" y="2398"/>
                  </a:cubicBezTo>
                  <a:cubicBezTo>
                    <a:pt x="4256" y="2654"/>
                    <a:pt x="4675" y="2796"/>
                    <a:pt x="5091" y="2796"/>
                  </a:cubicBezTo>
                  <a:cubicBezTo>
                    <a:pt x="5369" y="2796"/>
                    <a:pt x="5646" y="2732"/>
                    <a:pt x="5889" y="2597"/>
                  </a:cubicBezTo>
                  <a:cubicBezTo>
                    <a:pt x="6168" y="2448"/>
                    <a:pt x="6099" y="2079"/>
                    <a:pt x="5830" y="1970"/>
                  </a:cubicBezTo>
                  <a:cubicBezTo>
                    <a:pt x="5715" y="1920"/>
                    <a:pt x="5606" y="1906"/>
                    <a:pt x="5497" y="1906"/>
                  </a:cubicBezTo>
                  <a:cubicBezTo>
                    <a:pt x="5348" y="1906"/>
                    <a:pt x="5199" y="1933"/>
                    <a:pt x="5037" y="1933"/>
                  </a:cubicBezTo>
                  <a:cubicBezTo>
                    <a:pt x="5010" y="1933"/>
                    <a:pt x="4982" y="1932"/>
                    <a:pt x="4954" y="1931"/>
                  </a:cubicBezTo>
                  <a:cubicBezTo>
                    <a:pt x="4607" y="1920"/>
                    <a:pt x="4377" y="1712"/>
                    <a:pt x="4159" y="1473"/>
                  </a:cubicBezTo>
                  <a:cubicBezTo>
                    <a:pt x="3771" y="1045"/>
                    <a:pt x="3473" y="538"/>
                    <a:pt x="2955" y="249"/>
                  </a:cubicBezTo>
                  <a:cubicBezTo>
                    <a:pt x="2699" y="109"/>
                    <a:pt x="2450" y="68"/>
                    <a:pt x="2197" y="68"/>
                  </a:cubicBezTo>
                  <a:cubicBezTo>
                    <a:pt x="1928" y="68"/>
                    <a:pt x="1655" y="114"/>
                    <a:pt x="1364" y="140"/>
                  </a:cubicBezTo>
                  <a:cubicBezTo>
                    <a:pt x="1318" y="145"/>
                    <a:pt x="1272" y="148"/>
                    <a:pt x="1227" y="148"/>
                  </a:cubicBezTo>
                  <a:cubicBezTo>
                    <a:pt x="1011" y="148"/>
                    <a:pt x="811" y="91"/>
                    <a:pt x="637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71;p62"/>
            <p:cNvSpPr/>
            <p:nvPr/>
          </p:nvSpPr>
          <p:spPr>
            <a:xfrm>
              <a:off x="8252032" y="2869463"/>
              <a:ext cx="64181" cy="49130"/>
            </a:xfrm>
            <a:custGeom>
              <a:avLst/>
              <a:gdLst/>
              <a:ahLst/>
              <a:cxnLst/>
              <a:rect l="l" t="t" r="r" b="b"/>
              <a:pathLst>
                <a:path w="1015" h="777" extrusionOk="0">
                  <a:moveTo>
                    <a:pt x="807" y="0"/>
                  </a:moveTo>
                  <a:cubicBezTo>
                    <a:pt x="689" y="0"/>
                    <a:pt x="517" y="74"/>
                    <a:pt x="358" y="205"/>
                  </a:cubicBezTo>
                  <a:cubicBezTo>
                    <a:pt x="120" y="393"/>
                    <a:pt x="0" y="632"/>
                    <a:pt x="80" y="732"/>
                  </a:cubicBezTo>
                  <a:cubicBezTo>
                    <a:pt x="108" y="762"/>
                    <a:pt x="151" y="777"/>
                    <a:pt x="205" y="777"/>
                  </a:cubicBezTo>
                  <a:cubicBezTo>
                    <a:pt x="327" y="777"/>
                    <a:pt x="499" y="703"/>
                    <a:pt x="657" y="572"/>
                  </a:cubicBezTo>
                  <a:cubicBezTo>
                    <a:pt x="886" y="384"/>
                    <a:pt x="1015" y="155"/>
                    <a:pt x="926" y="46"/>
                  </a:cubicBezTo>
                  <a:cubicBezTo>
                    <a:pt x="901" y="15"/>
                    <a:pt x="860" y="0"/>
                    <a:pt x="807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72;p62"/>
            <p:cNvSpPr/>
            <p:nvPr/>
          </p:nvSpPr>
          <p:spPr>
            <a:xfrm>
              <a:off x="8391646" y="2731430"/>
              <a:ext cx="57352" cy="55769"/>
            </a:xfrm>
            <a:custGeom>
              <a:avLst/>
              <a:gdLst/>
              <a:ahLst/>
              <a:cxnLst/>
              <a:rect l="l" t="t" r="r" b="b"/>
              <a:pathLst>
                <a:path w="907" h="882" extrusionOk="0">
                  <a:moveTo>
                    <a:pt x="720" y="0"/>
                  </a:moveTo>
                  <a:cubicBezTo>
                    <a:pt x="601" y="0"/>
                    <a:pt x="424" y="112"/>
                    <a:pt x="270" y="289"/>
                  </a:cubicBezTo>
                  <a:cubicBezTo>
                    <a:pt x="80" y="507"/>
                    <a:pt x="1" y="766"/>
                    <a:pt x="100" y="856"/>
                  </a:cubicBezTo>
                  <a:cubicBezTo>
                    <a:pt x="122" y="873"/>
                    <a:pt x="150" y="882"/>
                    <a:pt x="184" y="882"/>
                  </a:cubicBezTo>
                  <a:cubicBezTo>
                    <a:pt x="302" y="882"/>
                    <a:pt x="482" y="776"/>
                    <a:pt x="637" y="597"/>
                  </a:cubicBezTo>
                  <a:cubicBezTo>
                    <a:pt x="836" y="368"/>
                    <a:pt x="906" y="110"/>
                    <a:pt x="807" y="30"/>
                  </a:cubicBezTo>
                  <a:cubicBezTo>
                    <a:pt x="784" y="10"/>
                    <a:pt x="755" y="0"/>
                    <a:pt x="720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73;p62"/>
            <p:cNvSpPr/>
            <p:nvPr/>
          </p:nvSpPr>
          <p:spPr>
            <a:xfrm>
              <a:off x="8323736" y="2806928"/>
              <a:ext cx="90612" cy="75117"/>
            </a:xfrm>
            <a:custGeom>
              <a:avLst/>
              <a:gdLst/>
              <a:ahLst/>
              <a:cxnLst/>
              <a:rect l="l" t="t" r="r" b="b"/>
              <a:pathLst>
                <a:path w="1433" h="1188" extrusionOk="0">
                  <a:moveTo>
                    <a:pt x="687" y="0"/>
                  </a:moveTo>
                  <a:cubicBezTo>
                    <a:pt x="577" y="248"/>
                    <a:pt x="0" y="686"/>
                    <a:pt x="0" y="686"/>
                  </a:cubicBezTo>
                  <a:cubicBezTo>
                    <a:pt x="0" y="686"/>
                    <a:pt x="481" y="1187"/>
                    <a:pt x="852" y="1187"/>
                  </a:cubicBezTo>
                  <a:cubicBezTo>
                    <a:pt x="934" y="1187"/>
                    <a:pt x="1010" y="1163"/>
                    <a:pt x="1075" y="1104"/>
                  </a:cubicBezTo>
                  <a:cubicBezTo>
                    <a:pt x="1433" y="776"/>
                    <a:pt x="687" y="0"/>
                    <a:pt x="687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74;p62"/>
            <p:cNvSpPr/>
            <p:nvPr/>
          </p:nvSpPr>
          <p:spPr>
            <a:xfrm>
              <a:off x="8268346" y="2808761"/>
              <a:ext cx="441047" cy="410299"/>
            </a:xfrm>
            <a:custGeom>
              <a:avLst/>
              <a:gdLst/>
              <a:ahLst/>
              <a:cxnLst/>
              <a:rect l="l" t="t" r="r" b="b"/>
              <a:pathLst>
                <a:path w="6975" h="6489" extrusionOk="0">
                  <a:moveTo>
                    <a:pt x="6586" y="1"/>
                  </a:moveTo>
                  <a:cubicBezTo>
                    <a:pt x="6506" y="180"/>
                    <a:pt x="6506" y="389"/>
                    <a:pt x="6477" y="588"/>
                  </a:cubicBezTo>
                  <a:cubicBezTo>
                    <a:pt x="6407" y="1006"/>
                    <a:pt x="6128" y="1393"/>
                    <a:pt x="5750" y="1592"/>
                  </a:cubicBezTo>
                  <a:cubicBezTo>
                    <a:pt x="5502" y="1731"/>
                    <a:pt x="5213" y="1791"/>
                    <a:pt x="4945" y="1891"/>
                  </a:cubicBezTo>
                  <a:cubicBezTo>
                    <a:pt x="4676" y="1980"/>
                    <a:pt x="4408" y="2140"/>
                    <a:pt x="4278" y="2398"/>
                  </a:cubicBezTo>
                  <a:cubicBezTo>
                    <a:pt x="4139" y="2677"/>
                    <a:pt x="4199" y="3024"/>
                    <a:pt x="4070" y="3313"/>
                  </a:cubicBezTo>
                  <a:cubicBezTo>
                    <a:pt x="3930" y="3621"/>
                    <a:pt x="3582" y="3800"/>
                    <a:pt x="3254" y="3870"/>
                  </a:cubicBezTo>
                  <a:cubicBezTo>
                    <a:pt x="2916" y="3940"/>
                    <a:pt x="2567" y="3930"/>
                    <a:pt x="2229" y="3979"/>
                  </a:cubicBezTo>
                  <a:cubicBezTo>
                    <a:pt x="1891" y="4039"/>
                    <a:pt x="1543" y="4178"/>
                    <a:pt x="1354" y="4477"/>
                  </a:cubicBezTo>
                  <a:cubicBezTo>
                    <a:pt x="1234" y="4666"/>
                    <a:pt x="1205" y="4894"/>
                    <a:pt x="1125" y="5104"/>
                  </a:cubicBezTo>
                  <a:cubicBezTo>
                    <a:pt x="1046" y="5312"/>
                    <a:pt x="887" y="5531"/>
                    <a:pt x="668" y="5551"/>
                  </a:cubicBezTo>
                  <a:cubicBezTo>
                    <a:pt x="655" y="5552"/>
                    <a:pt x="641" y="5553"/>
                    <a:pt x="628" y="5553"/>
                  </a:cubicBezTo>
                  <a:cubicBezTo>
                    <a:pt x="464" y="5553"/>
                    <a:pt x="312" y="5441"/>
                    <a:pt x="220" y="5312"/>
                  </a:cubicBezTo>
                  <a:cubicBezTo>
                    <a:pt x="140" y="5203"/>
                    <a:pt x="100" y="5093"/>
                    <a:pt x="61" y="4974"/>
                  </a:cubicBezTo>
                  <a:lnTo>
                    <a:pt x="61" y="4974"/>
                  </a:lnTo>
                  <a:cubicBezTo>
                    <a:pt x="71" y="5014"/>
                    <a:pt x="71" y="5054"/>
                    <a:pt x="71" y="5104"/>
                  </a:cubicBezTo>
                  <a:lnTo>
                    <a:pt x="71" y="5253"/>
                  </a:lnTo>
                  <a:cubicBezTo>
                    <a:pt x="61" y="5591"/>
                    <a:pt x="1" y="5959"/>
                    <a:pt x="200" y="6218"/>
                  </a:cubicBezTo>
                  <a:cubicBezTo>
                    <a:pt x="319" y="6367"/>
                    <a:pt x="509" y="6446"/>
                    <a:pt x="697" y="6476"/>
                  </a:cubicBezTo>
                  <a:cubicBezTo>
                    <a:pt x="751" y="6484"/>
                    <a:pt x="805" y="6488"/>
                    <a:pt x="859" y="6488"/>
                  </a:cubicBezTo>
                  <a:cubicBezTo>
                    <a:pt x="1342" y="6488"/>
                    <a:pt x="1810" y="6177"/>
                    <a:pt x="1981" y="5720"/>
                  </a:cubicBezTo>
                  <a:cubicBezTo>
                    <a:pt x="2100" y="5412"/>
                    <a:pt x="2090" y="5054"/>
                    <a:pt x="2299" y="4805"/>
                  </a:cubicBezTo>
                  <a:cubicBezTo>
                    <a:pt x="2567" y="4457"/>
                    <a:pt x="3075" y="4457"/>
                    <a:pt x="3502" y="4397"/>
                  </a:cubicBezTo>
                  <a:cubicBezTo>
                    <a:pt x="4070" y="4308"/>
                    <a:pt x="4676" y="3970"/>
                    <a:pt x="4756" y="3402"/>
                  </a:cubicBezTo>
                  <a:cubicBezTo>
                    <a:pt x="4786" y="3194"/>
                    <a:pt x="4736" y="2985"/>
                    <a:pt x="4826" y="2806"/>
                  </a:cubicBezTo>
                  <a:cubicBezTo>
                    <a:pt x="4915" y="2607"/>
                    <a:pt x="5134" y="2498"/>
                    <a:pt x="5343" y="2438"/>
                  </a:cubicBezTo>
                  <a:cubicBezTo>
                    <a:pt x="5551" y="2388"/>
                    <a:pt x="5770" y="2378"/>
                    <a:pt x="5979" y="2288"/>
                  </a:cubicBezTo>
                  <a:cubicBezTo>
                    <a:pt x="6526" y="2070"/>
                    <a:pt x="6517" y="1622"/>
                    <a:pt x="6665" y="1135"/>
                  </a:cubicBezTo>
                  <a:cubicBezTo>
                    <a:pt x="6676" y="1115"/>
                    <a:pt x="6685" y="1085"/>
                    <a:pt x="6696" y="1065"/>
                  </a:cubicBezTo>
                  <a:cubicBezTo>
                    <a:pt x="6745" y="936"/>
                    <a:pt x="6815" y="836"/>
                    <a:pt x="6904" y="747"/>
                  </a:cubicBezTo>
                  <a:cubicBezTo>
                    <a:pt x="6954" y="657"/>
                    <a:pt x="6974" y="558"/>
                    <a:pt x="6934" y="418"/>
                  </a:cubicBezTo>
                  <a:cubicBezTo>
                    <a:pt x="6864" y="190"/>
                    <a:pt x="6745" y="60"/>
                    <a:pt x="6586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75;p62"/>
            <p:cNvSpPr/>
            <p:nvPr/>
          </p:nvSpPr>
          <p:spPr>
            <a:xfrm>
              <a:off x="8227498" y="2815464"/>
              <a:ext cx="64813" cy="58804"/>
            </a:xfrm>
            <a:custGeom>
              <a:avLst/>
              <a:gdLst/>
              <a:ahLst/>
              <a:cxnLst/>
              <a:rect l="l" t="t" r="r" b="b"/>
              <a:pathLst>
                <a:path w="1025" h="930" extrusionOk="0">
                  <a:moveTo>
                    <a:pt x="563" y="1"/>
                  </a:moveTo>
                  <a:cubicBezTo>
                    <a:pt x="541" y="1"/>
                    <a:pt x="519" y="2"/>
                    <a:pt x="498" y="4"/>
                  </a:cubicBezTo>
                  <a:cubicBezTo>
                    <a:pt x="279" y="14"/>
                    <a:pt x="100" y="164"/>
                    <a:pt x="50" y="352"/>
                  </a:cubicBezTo>
                  <a:cubicBezTo>
                    <a:pt x="1" y="522"/>
                    <a:pt x="61" y="721"/>
                    <a:pt x="240" y="929"/>
                  </a:cubicBezTo>
                  <a:lnTo>
                    <a:pt x="359" y="830"/>
                  </a:lnTo>
                  <a:cubicBezTo>
                    <a:pt x="229" y="661"/>
                    <a:pt x="170" y="511"/>
                    <a:pt x="209" y="392"/>
                  </a:cubicBezTo>
                  <a:cubicBezTo>
                    <a:pt x="240" y="273"/>
                    <a:pt x="368" y="173"/>
                    <a:pt x="508" y="164"/>
                  </a:cubicBezTo>
                  <a:cubicBezTo>
                    <a:pt x="520" y="163"/>
                    <a:pt x="532" y="162"/>
                    <a:pt x="544" y="162"/>
                  </a:cubicBezTo>
                  <a:cubicBezTo>
                    <a:pt x="671" y="162"/>
                    <a:pt x="798" y="212"/>
                    <a:pt x="925" y="303"/>
                  </a:cubicBezTo>
                  <a:lnTo>
                    <a:pt x="1025" y="173"/>
                  </a:lnTo>
                  <a:cubicBezTo>
                    <a:pt x="878" y="60"/>
                    <a:pt x="714" y="1"/>
                    <a:pt x="56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76;p62"/>
            <p:cNvSpPr/>
            <p:nvPr/>
          </p:nvSpPr>
          <p:spPr>
            <a:xfrm>
              <a:off x="8338216" y="2714674"/>
              <a:ext cx="61715" cy="60827"/>
            </a:xfrm>
            <a:custGeom>
              <a:avLst/>
              <a:gdLst/>
              <a:ahLst/>
              <a:cxnLst/>
              <a:rect l="l" t="t" r="r" b="b"/>
              <a:pathLst>
                <a:path w="976" h="962" extrusionOk="0">
                  <a:moveTo>
                    <a:pt x="493" y="1"/>
                  </a:moveTo>
                  <a:cubicBezTo>
                    <a:pt x="468" y="1"/>
                    <a:pt x="443" y="3"/>
                    <a:pt x="418" y="7"/>
                  </a:cubicBezTo>
                  <a:cubicBezTo>
                    <a:pt x="219" y="36"/>
                    <a:pt x="60" y="206"/>
                    <a:pt x="30" y="425"/>
                  </a:cubicBezTo>
                  <a:cubicBezTo>
                    <a:pt x="0" y="593"/>
                    <a:pt x="40" y="783"/>
                    <a:pt x="160" y="962"/>
                  </a:cubicBezTo>
                  <a:lnTo>
                    <a:pt x="289" y="872"/>
                  </a:lnTo>
                  <a:cubicBezTo>
                    <a:pt x="199" y="733"/>
                    <a:pt x="169" y="584"/>
                    <a:pt x="189" y="454"/>
                  </a:cubicBezTo>
                  <a:cubicBezTo>
                    <a:pt x="209" y="305"/>
                    <a:pt x="319" y="186"/>
                    <a:pt x="438" y="166"/>
                  </a:cubicBezTo>
                  <a:cubicBezTo>
                    <a:pt x="453" y="164"/>
                    <a:pt x="467" y="163"/>
                    <a:pt x="482" y="163"/>
                  </a:cubicBezTo>
                  <a:cubicBezTo>
                    <a:pt x="599" y="163"/>
                    <a:pt x="724" y="232"/>
                    <a:pt x="865" y="365"/>
                  </a:cubicBezTo>
                  <a:lnTo>
                    <a:pt x="975" y="246"/>
                  </a:lnTo>
                  <a:cubicBezTo>
                    <a:pt x="812" y="82"/>
                    <a:pt x="649" y="1"/>
                    <a:pt x="49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77;p62"/>
            <p:cNvSpPr/>
            <p:nvPr/>
          </p:nvSpPr>
          <p:spPr>
            <a:xfrm>
              <a:off x="8104261" y="2601871"/>
              <a:ext cx="84921" cy="297497"/>
            </a:xfrm>
            <a:custGeom>
              <a:avLst/>
              <a:gdLst/>
              <a:ahLst/>
              <a:cxnLst/>
              <a:rect l="l" t="t" r="r" b="b"/>
              <a:pathLst>
                <a:path w="1343" h="4705" extrusionOk="0">
                  <a:moveTo>
                    <a:pt x="1223" y="0"/>
                  </a:moveTo>
                  <a:cubicBezTo>
                    <a:pt x="1194" y="0"/>
                    <a:pt x="1134" y="10"/>
                    <a:pt x="1075" y="40"/>
                  </a:cubicBezTo>
                  <a:cubicBezTo>
                    <a:pt x="955" y="90"/>
                    <a:pt x="796" y="209"/>
                    <a:pt x="637" y="388"/>
                  </a:cubicBezTo>
                  <a:cubicBezTo>
                    <a:pt x="338" y="746"/>
                    <a:pt x="69" y="1353"/>
                    <a:pt x="10" y="2079"/>
                  </a:cubicBezTo>
                  <a:cubicBezTo>
                    <a:pt x="0" y="2149"/>
                    <a:pt x="0" y="2218"/>
                    <a:pt x="0" y="2288"/>
                  </a:cubicBezTo>
                  <a:lnTo>
                    <a:pt x="0" y="2507"/>
                  </a:lnTo>
                  <a:cubicBezTo>
                    <a:pt x="40" y="3233"/>
                    <a:pt x="288" y="3840"/>
                    <a:pt x="537" y="4218"/>
                  </a:cubicBezTo>
                  <a:cubicBezTo>
                    <a:pt x="756" y="4546"/>
                    <a:pt x="965" y="4705"/>
                    <a:pt x="1055" y="4705"/>
                  </a:cubicBezTo>
                  <a:cubicBezTo>
                    <a:pt x="1064" y="4705"/>
                    <a:pt x="1075" y="4705"/>
                    <a:pt x="1084" y="4695"/>
                  </a:cubicBezTo>
                  <a:cubicBezTo>
                    <a:pt x="1164" y="4636"/>
                    <a:pt x="1044" y="4407"/>
                    <a:pt x="895" y="4029"/>
                  </a:cubicBezTo>
                  <a:cubicBezTo>
                    <a:pt x="746" y="3651"/>
                    <a:pt x="577" y="3113"/>
                    <a:pt x="557" y="2487"/>
                  </a:cubicBezTo>
                  <a:lnTo>
                    <a:pt x="557" y="2298"/>
                  </a:lnTo>
                  <a:cubicBezTo>
                    <a:pt x="557" y="2238"/>
                    <a:pt x="557" y="2178"/>
                    <a:pt x="567" y="2119"/>
                  </a:cubicBezTo>
                  <a:cubicBezTo>
                    <a:pt x="607" y="1493"/>
                    <a:pt x="786" y="955"/>
                    <a:pt x="975" y="617"/>
                  </a:cubicBezTo>
                  <a:cubicBezTo>
                    <a:pt x="1154" y="269"/>
                    <a:pt x="1343" y="110"/>
                    <a:pt x="1293" y="30"/>
                  </a:cubicBezTo>
                  <a:cubicBezTo>
                    <a:pt x="1283" y="10"/>
                    <a:pt x="1263" y="0"/>
                    <a:pt x="1223" y="0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78;p62"/>
            <p:cNvSpPr/>
            <p:nvPr/>
          </p:nvSpPr>
          <p:spPr>
            <a:xfrm>
              <a:off x="8211754" y="2566651"/>
              <a:ext cx="42872" cy="35282"/>
            </a:xfrm>
            <a:custGeom>
              <a:avLst/>
              <a:gdLst/>
              <a:ahLst/>
              <a:cxnLst/>
              <a:rect l="l" t="t" r="r" b="b"/>
              <a:pathLst>
                <a:path w="678" h="558" extrusionOk="0">
                  <a:moveTo>
                    <a:pt x="409" y="0"/>
                  </a:moveTo>
                  <a:cubicBezTo>
                    <a:pt x="369" y="0"/>
                    <a:pt x="339" y="0"/>
                    <a:pt x="299" y="10"/>
                  </a:cubicBezTo>
                  <a:lnTo>
                    <a:pt x="259" y="20"/>
                  </a:lnTo>
                  <a:lnTo>
                    <a:pt x="230" y="30"/>
                  </a:lnTo>
                  <a:lnTo>
                    <a:pt x="230" y="40"/>
                  </a:lnTo>
                  <a:cubicBezTo>
                    <a:pt x="130" y="80"/>
                    <a:pt x="51" y="160"/>
                    <a:pt x="31" y="229"/>
                  </a:cubicBezTo>
                  <a:cubicBezTo>
                    <a:pt x="1" y="308"/>
                    <a:pt x="31" y="388"/>
                    <a:pt x="100" y="448"/>
                  </a:cubicBezTo>
                  <a:cubicBezTo>
                    <a:pt x="190" y="538"/>
                    <a:pt x="279" y="557"/>
                    <a:pt x="359" y="557"/>
                  </a:cubicBezTo>
                  <a:lnTo>
                    <a:pt x="429" y="557"/>
                  </a:lnTo>
                  <a:lnTo>
                    <a:pt x="449" y="547"/>
                  </a:lnTo>
                  <a:lnTo>
                    <a:pt x="458" y="547"/>
                  </a:lnTo>
                  <a:cubicBezTo>
                    <a:pt x="538" y="498"/>
                    <a:pt x="628" y="428"/>
                    <a:pt x="657" y="259"/>
                  </a:cubicBezTo>
                  <a:cubicBezTo>
                    <a:pt x="677" y="160"/>
                    <a:pt x="648" y="90"/>
                    <a:pt x="578" y="40"/>
                  </a:cubicBezTo>
                  <a:cubicBezTo>
                    <a:pt x="538" y="10"/>
                    <a:pt x="478" y="0"/>
                    <a:pt x="409" y="0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79;p62"/>
            <p:cNvSpPr/>
            <p:nvPr/>
          </p:nvSpPr>
          <p:spPr>
            <a:xfrm>
              <a:off x="7340349" y="1238677"/>
              <a:ext cx="314582" cy="168761"/>
            </a:xfrm>
            <a:custGeom>
              <a:avLst/>
              <a:gdLst/>
              <a:ahLst/>
              <a:cxnLst/>
              <a:rect l="l" t="t" r="r" b="b"/>
              <a:pathLst>
                <a:path w="4975" h="2669" extrusionOk="0">
                  <a:moveTo>
                    <a:pt x="2105" y="0"/>
                  </a:moveTo>
                  <a:cubicBezTo>
                    <a:pt x="1888" y="0"/>
                    <a:pt x="1673" y="40"/>
                    <a:pt x="1463" y="109"/>
                  </a:cubicBezTo>
                  <a:cubicBezTo>
                    <a:pt x="1035" y="239"/>
                    <a:pt x="717" y="517"/>
                    <a:pt x="419" y="836"/>
                  </a:cubicBezTo>
                  <a:cubicBezTo>
                    <a:pt x="249" y="1004"/>
                    <a:pt x="30" y="1214"/>
                    <a:pt x="10" y="1472"/>
                  </a:cubicBezTo>
                  <a:cubicBezTo>
                    <a:pt x="1" y="1601"/>
                    <a:pt x="61" y="1731"/>
                    <a:pt x="160" y="1830"/>
                  </a:cubicBezTo>
                  <a:cubicBezTo>
                    <a:pt x="269" y="1950"/>
                    <a:pt x="408" y="2049"/>
                    <a:pt x="548" y="2129"/>
                  </a:cubicBezTo>
                  <a:cubicBezTo>
                    <a:pt x="677" y="2208"/>
                    <a:pt x="777" y="2308"/>
                    <a:pt x="906" y="2377"/>
                  </a:cubicBezTo>
                  <a:cubicBezTo>
                    <a:pt x="1204" y="2536"/>
                    <a:pt x="1522" y="2646"/>
                    <a:pt x="1861" y="2666"/>
                  </a:cubicBezTo>
                  <a:cubicBezTo>
                    <a:pt x="1894" y="2668"/>
                    <a:pt x="1927" y="2668"/>
                    <a:pt x="1959" y="2668"/>
                  </a:cubicBezTo>
                  <a:cubicBezTo>
                    <a:pt x="2123" y="2668"/>
                    <a:pt x="2280" y="2649"/>
                    <a:pt x="2438" y="2616"/>
                  </a:cubicBezTo>
                  <a:cubicBezTo>
                    <a:pt x="2627" y="2576"/>
                    <a:pt x="2746" y="2516"/>
                    <a:pt x="2915" y="2407"/>
                  </a:cubicBezTo>
                  <a:cubicBezTo>
                    <a:pt x="3084" y="2288"/>
                    <a:pt x="3244" y="2169"/>
                    <a:pt x="3392" y="2039"/>
                  </a:cubicBezTo>
                  <a:cubicBezTo>
                    <a:pt x="3532" y="1930"/>
                    <a:pt x="3661" y="1800"/>
                    <a:pt x="3801" y="1691"/>
                  </a:cubicBezTo>
                  <a:cubicBezTo>
                    <a:pt x="3821" y="1671"/>
                    <a:pt x="3850" y="1661"/>
                    <a:pt x="3880" y="1651"/>
                  </a:cubicBezTo>
                  <a:cubicBezTo>
                    <a:pt x="3920" y="1651"/>
                    <a:pt x="3960" y="1671"/>
                    <a:pt x="4000" y="1701"/>
                  </a:cubicBezTo>
                  <a:cubicBezTo>
                    <a:pt x="4139" y="1800"/>
                    <a:pt x="4288" y="1890"/>
                    <a:pt x="4447" y="1970"/>
                  </a:cubicBezTo>
                  <a:cubicBezTo>
                    <a:pt x="4537" y="2009"/>
                    <a:pt x="4626" y="2049"/>
                    <a:pt x="4725" y="2049"/>
                  </a:cubicBezTo>
                  <a:cubicBezTo>
                    <a:pt x="4765" y="2049"/>
                    <a:pt x="4805" y="2039"/>
                    <a:pt x="4835" y="2009"/>
                  </a:cubicBezTo>
                  <a:cubicBezTo>
                    <a:pt x="4865" y="1990"/>
                    <a:pt x="4884" y="1950"/>
                    <a:pt x="4895" y="1910"/>
                  </a:cubicBezTo>
                  <a:cubicBezTo>
                    <a:pt x="4915" y="1771"/>
                    <a:pt x="4875" y="1621"/>
                    <a:pt x="4795" y="1502"/>
                  </a:cubicBezTo>
                  <a:cubicBezTo>
                    <a:pt x="4725" y="1373"/>
                    <a:pt x="4626" y="1273"/>
                    <a:pt x="4526" y="1164"/>
                  </a:cubicBezTo>
                  <a:cubicBezTo>
                    <a:pt x="4517" y="1144"/>
                    <a:pt x="4506" y="1134"/>
                    <a:pt x="4497" y="1104"/>
                  </a:cubicBezTo>
                  <a:cubicBezTo>
                    <a:pt x="4497" y="1084"/>
                    <a:pt x="4517" y="1064"/>
                    <a:pt x="4537" y="1044"/>
                  </a:cubicBezTo>
                  <a:cubicBezTo>
                    <a:pt x="4666" y="915"/>
                    <a:pt x="4775" y="766"/>
                    <a:pt x="4865" y="617"/>
                  </a:cubicBezTo>
                  <a:cubicBezTo>
                    <a:pt x="4954" y="478"/>
                    <a:pt x="4974" y="219"/>
                    <a:pt x="4895" y="69"/>
                  </a:cubicBezTo>
                  <a:cubicBezTo>
                    <a:pt x="4887" y="57"/>
                    <a:pt x="4870" y="51"/>
                    <a:pt x="4847" y="51"/>
                  </a:cubicBezTo>
                  <a:cubicBezTo>
                    <a:pt x="4675" y="51"/>
                    <a:pt x="4140" y="375"/>
                    <a:pt x="4079" y="427"/>
                  </a:cubicBezTo>
                  <a:cubicBezTo>
                    <a:pt x="3954" y="523"/>
                    <a:pt x="3821" y="647"/>
                    <a:pt x="3660" y="647"/>
                  </a:cubicBezTo>
                  <a:cubicBezTo>
                    <a:pt x="3654" y="647"/>
                    <a:pt x="3648" y="647"/>
                    <a:pt x="3641" y="646"/>
                  </a:cubicBezTo>
                  <a:cubicBezTo>
                    <a:pt x="3403" y="617"/>
                    <a:pt x="3213" y="408"/>
                    <a:pt x="3005" y="308"/>
                  </a:cubicBezTo>
                  <a:cubicBezTo>
                    <a:pt x="2766" y="189"/>
                    <a:pt x="2567" y="49"/>
                    <a:pt x="2289" y="10"/>
                  </a:cubicBezTo>
                  <a:cubicBezTo>
                    <a:pt x="2228" y="3"/>
                    <a:pt x="2166" y="0"/>
                    <a:pt x="2105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480;p62"/>
            <p:cNvSpPr/>
            <p:nvPr/>
          </p:nvSpPr>
          <p:spPr>
            <a:xfrm>
              <a:off x="7340349" y="1238677"/>
              <a:ext cx="314582" cy="168761"/>
            </a:xfrm>
            <a:custGeom>
              <a:avLst/>
              <a:gdLst/>
              <a:ahLst/>
              <a:cxnLst/>
              <a:rect l="l" t="t" r="r" b="b"/>
              <a:pathLst>
                <a:path w="4975" h="2669" extrusionOk="0">
                  <a:moveTo>
                    <a:pt x="2105" y="0"/>
                  </a:moveTo>
                  <a:cubicBezTo>
                    <a:pt x="1888" y="0"/>
                    <a:pt x="1673" y="40"/>
                    <a:pt x="1463" y="109"/>
                  </a:cubicBezTo>
                  <a:cubicBezTo>
                    <a:pt x="1035" y="239"/>
                    <a:pt x="717" y="517"/>
                    <a:pt x="419" y="836"/>
                  </a:cubicBezTo>
                  <a:cubicBezTo>
                    <a:pt x="249" y="1004"/>
                    <a:pt x="30" y="1214"/>
                    <a:pt x="10" y="1472"/>
                  </a:cubicBezTo>
                  <a:cubicBezTo>
                    <a:pt x="1" y="1601"/>
                    <a:pt x="61" y="1731"/>
                    <a:pt x="160" y="1830"/>
                  </a:cubicBezTo>
                  <a:cubicBezTo>
                    <a:pt x="269" y="1950"/>
                    <a:pt x="408" y="2049"/>
                    <a:pt x="548" y="2129"/>
                  </a:cubicBezTo>
                  <a:cubicBezTo>
                    <a:pt x="677" y="2208"/>
                    <a:pt x="777" y="2308"/>
                    <a:pt x="906" y="2377"/>
                  </a:cubicBezTo>
                  <a:cubicBezTo>
                    <a:pt x="1204" y="2536"/>
                    <a:pt x="1522" y="2646"/>
                    <a:pt x="1861" y="2666"/>
                  </a:cubicBezTo>
                  <a:cubicBezTo>
                    <a:pt x="1894" y="2668"/>
                    <a:pt x="1927" y="2668"/>
                    <a:pt x="1959" y="2668"/>
                  </a:cubicBezTo>
                  <a:cubicBezTo>
                    <a:pt x="2123" y="2668"/>
                    <a:pt x="2280" y="2649"/>
                    <a:pt x="2438" y="2616"/>
                  </a:cubicBezTo>
                  <a:cubicBezTo>
                    <a:pt x="2627" y="2576"/>
                    <a:pt x="2746" y="2516"/>
                    <a:pt x="2915" y="2407"/>
                  </a:cubicBezTo>
                  <a:cubicBezTo>
                    <a:pt x="3084" y="2288"/>
                    <a:pt x="3244" y="2169"/>
                    <a:pt x="3392" y="2039"/>
                  </a:cubicBezTo>
                  <a:cubicBezTo>
                    <a:pt x="3532" y="1930"/>
                    <a:pt x="3661" y="1800"/>
                    <a:pt x="3801" y="1691"/>
                  </a:cubicBezTo>
                  <a:cubicBezTo>
                    <a:pt x="3821" y="1671"/>
                    <a:pt x="3850" y="1661"/>
                    <a:pt x="3880" y="1651"/>
                  </a:cubicBezTo>
                  <a:cubicBezTo>
                    <a:pt x="3920" y="1651"/>
                    <a:pt x="3960" y="1671"/>
                    <a:pt x="4000" y="1701"/>
                  </a:cubicBezTo>
                  <a:cubicBezTo>
                    <a:pt x="4139" y="1800"/>
                    <a:pt x="4288" y="1890"/>
                    <a:pt x="4447" y="1970"/>
                  </a:cubicBezTo>
                  <a:cubicBezTo>
                    <a:pt x="4537" y="2009"/>
                    <a:pt x="4626" y="2049"/>
                    <a:pt x="4725" y="2049"/>
                  </a:cubicBezTo>
                  <a:cubicBezTo>
                    <a:pt x="4765" y="2049"/>
                    <a:pt x="4805" y="2039"/>
                    <a:pt x="4835" y="2009"/>
                  </a:cubicBezTo>
                  <a:cubicBezTo>
                    <a:pt x="4865" y="1990"/>
                    <a:pt x="4884" y="1950"/>
                    <a:pt x="4895" y="1910"/>
                  </a:cubicBezTo>
                  <a:cubicBezTo>
                    <a:pt x="4915" y="1771"/>
                    <a:pt x="4875" y="1621"/>
                    <a:pt x="4795" y="1502"/>
                  </a:cubicBezTo>
                  <a:cubicBezTo>
                    <a:pt x="4725" y="1373"/>
                    <a:pt x="4626" y="1273"/>
                    <a:pt x="4526" y="1164"/>
                  </a:cubicBezTo>
                  <a:cubicBezTo>
                    <a:pt x="4517" y="1144"/>
                    <a:pt x="4506" y="1134"/>
                    <a:pt x="4497" y="1104"/>
                  </a:cubicBezTo>
                  <a:cubicBezTo>
                    <a:pt x="4497" y="1084"/>
                    <a:pt x="4517" y="1064"/>
                    <a:pt x="4537" y="1044"/>
                  </a:cubicBezTo>
                  <a:cubicBezTo>
                    <a:pt x="4666" y="915"/>
                    <a:pt x="4775" y="766"/>
                    <a:pt x="4865" y="617"/>
                  </a:cubicBezTo>
                  <a:cubicBezTo>
                    <a:pt x="4954" y="478"/>
                    <a:pt x="4974" y="219"/>
                    <a:pt x="4895" y="69"/>
                  </a:cubicBezTo>
                  <a:cubicBezTo>
                    <a:pt x="4887" y="57"/>
                    <a:pt x="4870" y="51"/>
                    <a:pt x="4847" y="51"/>
                  </a:cubicBezTo>
                  <a:cubicBezTo>
                    <a:pt x="4675" y="51"/>
                    <a:pt x="4140" y="375"/>
                    <a:pt x="4079" y="427"/>
                  </a:cubicBezTo>
                  <a:cubicBezTo>
                    <a:pt x="3954" y="523"/>
                    <a:pt x="3821" y="647"/>
                    <a:pt x="3660" y="647"/>
                  </a:cubicBezTo>
                  <a:cubicBezTo>
                    <a:pt x="3654" y="647"/>
                    <a:pt x="3648" y="647"/>
                    <a:pt x="3641" y="646"/>
                  </a:cubicBezTo>
                  <a:cubicBezTo>
                    <a:pt x="3403" y="617"/>
                    <a:pt x="3213" y="408"/>
                    <a:pt x="3005" y="308"/>
                  </a:cubicBezTo>
                  <a:cubicBezTo>
                    <a:pt x="2766" y="189"/>
                    <a:pt x="2567" y="49"/>
                    <a:pt x="2289" y="10"/>
                  </a:cubicBezTo>
                  <a:cubicBezTo>
                    <a:pt x="2228" y="3"/>
                    <a:pt x="2166" y="0"/>
                    <a:pt x="2105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481;p62"/>
            <p:cNvSpPr/>
            <p:nvPr/>
          </p:nvSpPr>
          <p:spPr>
            <a:xfrm>
              <a:off x="7411421" y="1358057"/>
              <a:ext cx="23333" cy="45462"/>
            </a:xfrm>
            <a:custGeom>
              <a:avLst/>
              <a:gdLst/>
              <a:ahLst/>
              <a:cxnLst/>
              <a:rect l="l" t="t" r="r" b="b"/>
              <a:pathLst>
                <a:path w="369" h="719" extrusionOk="0">
                  <a:moveTo>
                    <a:pt x="229" y="0"/>
                  </a:moveTo>
                  <a:cubicBezTo>
                    <a:pt x="201" y="0"/>
                    <a:pt x="169" y="36"/>
                    <a:pt x="160" y="71"/>
                  </a:cubicBezTo>
                  <a:cubicBezTo>
                    <a:pt x="110" y="181"/>
                    <a:pt x="40" y="390"/>
                    <a:pt x="1" y="599"/>
                  </a:cubicBezTo>
                  <a:lnTo>
                    <a:pt x="11" y="599"/>
                  </a:lnTo>
                  <a:cubicBezTo>
                    <a:pt x="130" y="648"/>
                    <a:pt x="250" y="688"/>
                    <a:pt x="369" y="718"/>
                  </a:cubicBezTo>
                  <a:cubicBezTo>
                    <a:pt x="369" y="579"/>
                    <a:pt x="349" y="429"/>
                    <a:pt x="339" y="310"/>
                  </a:cubicBezTo>
                  <a:cubicBezTo>
                    <a:pt x="329" y="211"/>
                    <a:pt x="329" y="111"/>
                    <a:pt x="270" y="31"/>
                  </a:cubicBezTo>
                  <a:lnTo>
                    <a:pt x="239" y="2"/>
                  </a:lnTo>
                  <a:cubicBezTo>
                    <a:pt x="236" y="1"/>
                    <a:pt x="233" y="0"/>
                    <a:pt x="22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82;p62"/>
            <p:cNvSpPr/>
            <p:nvPr/>
          </p:nvSpPr>
          <p:spPr>
            <a:xfrm>
              <a:off x="7449170" y="1339783"/>
              <a:ext cx="33387" cy="67466"/>
            </a:xfrm>
            <a:custGeom>
              <a:avLst/>
              <a:gdLst/>
              <a:ahLst/>
              <a:cxnLst/>
              <a:rect l="l" t="t" r="r" b="b"/>
              <a:pathLst>
                <a:path w="528" h="1067" extrusionOk="0">
                  <a:moveTo>
                    <a:pt x="287" y="0"/>
                  </a:moveTo>
                  <a:cubicBezTo>
                    <a:pt x="237" y="0"/>
                    <a:pt x="194" y="28"/>
                    <a:pt x="159" y="72"/>
                  </a:cubicBezTo>
                  <a:cubicBezTo>
                    <a:pt x="120" y="112"/>
                    <a:pt x="100" y="161"/>
                    <a:pt x="90" y="221"/>
                  </a:cubicBezTo>
                  <a:cubicBezTo>
                    <a:pt x="11" y="480"/>
                    <a:pt x="11" y="729"/>
                    <a:pt x="0" y="997"/>
                  </a:cubicBezTo>
                  <a:lnTo>
                    <a:pt x="0" y="1047"/>
                  </a:lnTo>
                  <a:cubicBezTo>
                    <a:pt x="50" y="1047"/>
                    <a:pt x="90" y="1057"/>
                    <a:pt x="140" y="1067"/>
                  </a:cubicBezTo>
                  <a:cubicBezTo>
                    <a:pt x="259" y="1067"/>
                    <a:pt x="378" y="1067"/>
                    <a:pt x="498" y="1057"/>
                  </a:cubicBezTo>
                  <a:cubicBezTo>
                    <a:pt x="528" y="778"/>
                    <a:pt x="528" y="490"/>
                    <a:pt x="468" y="221"/>
                  </a:cubicBezTo>
                  <a:cubicBezTo>
                    <a:pt x="448" y="122"/>
                    <a:pt x="398" y="22"/>
                    <a:pt x="309" y="2"/>
                  </a:cubicBezTo>
                  <a:cubicBezTo>
                    <a:pt x="302" y="1"/>
                    <a:pt x="294" y="0"/>
                    <a:pt x="287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483;p62"/>
            <p:cNvSpPr/>
            <p:nvPr/>
          </p:nvSpPr>
          <p:spPr>
            <a:xfrm>
              <a:off x="7493811" y="1348572"/>
              <a:ext cx="23333" cy="55516"/>
            </a:xfrm>
            <a:custGeom>
              <a:avLst/>
              <a:gdLst/>
              <a:ahLst/>
              <a:cxnLst/>
              <a:rect l="l" t="t" r="r" b="b"/>
              <a:pathLst>
                <a:path w="369" h="878" extrusionOk="0">
                  <a:moveTo>
                    <a:pt x="227" y="0"/>
                  </a:moveTo>
                  <a:cubicBezTo>
                    <a:pt x="103" y="0"/>
                    <a:pt x="11" y="543"/>
                    <a:pt x="11" y="630"/>
                  </a:cubicBezTo>
                  <a:cubicBezTo>
                    <a:pt x="1" y="699"/>
                    <a:pt x="1" y="789"/>
                    <a:pt x="1" y="878"/>
                  </a:cubicBezTo>
                  <a:lnTo>
                    <a:pt x="11" y="878"/>
                  </a:lnTo>
                  <a:cubicBezTo>
                    <a:pt x="110" y="858"/>
                    <a:pt x="190" y="828"/>
                    <a:pt x="269" y="798"/>
                  </a:cubicBezTo>
                  <a:cubicBezTo>
                    <a:pt x="299" y="769"/>
                    <a:pt x="339" y="749"/>
                    <a:pt x="369" y="719"/>
                  </a:cubicBezTo>
                  <a:cubicBezTo>
                    <a:pt x="369" y="639"/>
                    <a:pt x="369" y="550"/>
                    <a:pt x="359" y="460"/>
                  </a:cubicBezTo>
                  <a:cubicBezTo>
                    <a:pt x="349" y="321"/>
                    <a:pt x="329" y="181"/>
                    <a:pt x="279" y="53"/>
                  </a:cubicBezTo>
                  <a:cubicBezTo>
                    <a:pt x="269" y="33"/>
                    <a:pt x="260" y="13"/>
                    <a:pt x="240" y="2"/>
                  </a:cubicBezTo>
                  <a:cubicBezTo>
                    <a:pt x="235" y="1"/>
                    <a:pt x="231" y="0"/>
                    <a:pt x="227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484;p62"/>
            <p:cNvSpPr/>
            <p:nvPr/>
          </p:nvSpPr>
          <p:spPr>
            <a:xfrm>
              <a:off x="7451699" y="1312215"/>
              <a:ext cx="83088" cy="46031"/>
            </a:xfrm>
            <a:custGeom>
              <a:avLst/>
              <a:gdLst/>
              <a:ahLst/>
              <a:cxnLst/>
              <a:rect l="l" t="t" r="r" b="b"/>
              <a:pathLst>
                <a:path w="1314" h="728" extrusionOk="0">
                  <a:moveTo>
                    <a:pt x="1053" y="1"/>
                  </a:moveTo>
                  <a:cubicBezTo>
                    <a:pt x="996" y="1"/>
                    <a:pt x="937" y="18"/>
                    <a:pt x="886" y="31"/>
                  </a:cubicBezTo>
                  <a:cubicBezTo>
                    <a:pt x="776" y="60"/>
                    <a:pt x="657" y="80"/>
                    <a:pt x="548" y="100"/>
                  </a:cubicBezTo>
                  <a:cubicBezTo>
                    <a:pt x="466" y="116"/>
                    <a:pt x="391" y="133"/>
                    <a:pt x="311" y="133"/>
                  </a:cubicBezTo>
                  <a:cubicBezTo>
                    <a:pt x="294" y="133"/>
                    <a:pt x="276" y="132"/>
                    <a:pt x="259" y="130"/>
                  </a:cubicBezTo>
                  <a:cubicBezTo>
                    <a:pt x="222" y="130"/>
                    <a:pt x="173" y="119"/>
                    <a:pt x="130" y="119"/>
                  </a:cubicBezTo>
                  <a:cubicBezTo>
                    <a:pt x="92" y="119"/>
                    <a:pt x="58" y="127"/>
                    <a:pt x="40" y="160"/>
                  </a:cubicBezTo>
                  <a:cubicBezTo>
                    <a:pt x="0" y="230"/>
                    <a:pt x="119" y="329"/>
                    <a:pt x="159" y="369"/>
                  </a:cubicBezTo>
                  <a:cubicBezTo>
                    <a:pt x="239" y="449"/>
                    <a:pt x="309" y="518"/>
                    <a:pt x="398" y="577"/>
                  </a:cubicBezTo>
                  <a:cubicBezTo>
                    <a:pt x="528" y="667"/>
                    <a:pt x="677" y="727"/>
                    <a:pt x="836" y="727"/>
                  </a:cubicBezTo>
                  <a:cubicBezTo>
                    <a:pt x="985" y="727"/>
                    <a:pt x="1144" y="657"/>
                    <a:pt x="1234" y="528"/>
                  </a:cubicBezTo>
                  <a:cubicBezTo>
                    <a:pt x="1293" y="438"/>
                    <a:pt x="1313" y="319"/>
                    <a:pt x="1293" y="210"/>
                  </a:cubicBezTo>
                  <a:cubicBezTo>
                    <a:pt x="1273" y="130"/>
                    <a:pt x="1224" y="51"/>
                    <a:pt x="1144" y="20"/>
                  </a:cubicBezTo>
                  <a:cubicBezTo>
                    <a:pt x="1116" y="6"/>
                    <a:pt x="1085" y="1"/>
                    <a:pt x="105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485;p62"/>
            <p:cNvSpPr/>
            <p:nvPr/>
          </p:nvSpPr>
          <p:spPr>
            <a:xfrm>
              <a:off x="7388784" y="1293435"/>
              <a:ext cx="17642" cy="26367"/>
            </a:xfrm>
            <a:custGeom>
              <a:avLst/>
              <a:gdLst/>
              <a:ahLst/>
              <a:cxnLst/>
              <a:rect l="l" t="t" r="r" b="b"/>
              <a:pathLst>
                <a:path w="279" h="417" extrusionOk="0">
                  <a:moveTo>
                    <a:pt x="143" y="1"/>
                  </a:moveTo>
                  <a:cubicBezTo>
                    <a:pt x="119" y="1"/>
                    <a:pt x="94" y="10"/>
                    <a:pt x="70" y="29"/>
                  </a:cubicBezTo>
                  <a:cubicBezTo>
                    <a:pt x="20" y="89"/>
                    <a:pt x="0" y="169"/>
                    <a:pt x="0" y="248"/>
                  </a:cubicBezTo>
                  <a:lnTo>
                    <a:pt x="0" y="268"/>
                  </a:lnTo>
                  <a:cubicBezTo>
                    <a:pt x="11" y="298"/>
                    <a:pt x="11" y="328"/>
                    <a:pt x="31" y="357"/>
                  </a:cubicBezTo>
                  <a:cubicBezTo>
                    <a:pt x="51" y="387"/>
                    <a:pt x="80" y="417"/>
                    <a:pt x="120" y="417"/>
                  </a:cubicBezTo>
                  <a:cubicBezTo>
                    <a:pt x="179" y="417"/>
                    <a:pt x="230" y="368"/>
                    <a:pt x="250" y="317"/>
                  </a:cubicBezTo>
                  <a:cubicBezTo>
                    <a:pt x="279" y="228"/>
                    <a:pt x="279" y="138"/>
                    <a:pt x="239" y="59"/>
                  </a:cubicBezTo>
                  <a:cubicBezTo>
                    <a:pt x="215" y="22"/>
                    <a:pt x="180" y="1"/>
                    <a:pt x="14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486;p62"/>
            <p:cNvSpPr/>
            <p:nvPr/>
          </p:nvSpPr>
          <p:spPr>
            <a:xfrm>
              <a:off x="7352932" y="1348509"/>
              <a:ext cx="37813" cy="12077"/>
            </a:xfrm>
            <a:custGeom>
              <a:avLst/>
              <a:gdLst/>
              <a:ahLst/>
              <a:cxnLst/>
              <a:rect l="l" t="t" r="r" b="b"/>
              <a:pathLst>
                <a:path w="598" h="191" extrusionOk="0">
                  <a:moveTo>
                    <a:pt x="559" y="0"/>
                  </a:moveTo>
                  <a:cubicBezTo>
                    <a:pt x="530" y="0"/>
                    <a:pt x="452" y="67"/>
                    <a:pt x="319" y="103"/>
                  </a:cubicBezTo>
                  <a:lnTo>
                    <a:pt x="279" y="103"/>
                  </a:lnTo>
                  <a:cubicBezTo>
                    <a:pt x="244" y="113"/>
                    <a:pt x="208" y="116"/>
                    <a:pt x="175" y="116"/>
                  </a:cubicBezTo>
                  <a:cubicBezTo>
                    <a:pt x="144" y="116"/>
                    <a:pt x="115" y="113"/>
                    <a:pt x="90" y="113"/>
                  </a:cubicBezTo>
                  <a:cubicBezTo>
                    <a:pt x="75" y="110"/>
                    <a:pt x="62" y="109"/>
                    <a:pt x="50" y="109"/>
                  </a:cubicBezTo>
                  <a:cubicBezTo>
                    <a:pt x="21" y="109"/>
                    <a:pt x="1" y="116"/>
                    <a:pt x="1" y="123"/>
                  </a:cubicBezTo>
                  <a:cubicBezTo>
                    <a:pt x="1" y="133"/>
                    <a:pt x="30" y="153"/>
                    <a:pt x="80" y="163"/>
                  </a:cubicBezTo>
                  <a:cubicBezTo>
                    <a:pt x="109" y="177"/>
                    <a:pt x="161" y="191"/>
                    <a:pt x="218" y="191"/>
                  </a:cubicBezTo>
                  <a:cubicBezTo>
                    <a:pt x="242" y="191"/>
                    <a:pt x="266" y="188"/>
                    <a:pt x="289" y="182"/>
                  </a:cubicBezTo>
                  <a:lnTo>
                    <a:pt x="319" y="182"/>
                  </a:lnTo>
                  <a:cubicBezTo>
                    <a:pt x="329" y="182"/>
                    <a:pt x="339" y="182"/>
                    <a:pt x="349" y="173"/>
                  </a:cubicBezTo>
                  <a:cubicBezTo>
                    <a:pt x="518" y="133"/>
                    <a:pt x="598" y="14"/>
                    <a:pt x="567" y="3"/>
                  </a:cubicBezTo>
                  <a:cubicBezTo>
                    <a:pt x="565" y="1"/>
                    <a:pt x="562" y="0"/>
                    <a:pt x="559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87;p62"/>
            <p:cNvSpPr/>
            <p:nvPr/>
          </p:nvSpPr>
          <p:spPr>
            <a:xfrm>
              <a:off x="7603264" y="1241965"/>
              <a:ext cx="51661" cy="126334"/>
            </a:xfrm>
            <a:custGeom>
              <a:avLst/>
              <a:gdLst/>
              <a:ahLst/>
              <a:cxnLst/>
              <a:rect l="l" t="t" r="r" b="b"/>
              <a:pathLst>
                <a:path w="817" h="1998" extrusionOk="0">
                  <a:moveTo>
                    <a:pt x="691" y="0"/>
                  </a:moveTo>
                  <a:cubicBezTo>
                    <a:pt x="657" y="0"/>
                    <a:pt x="608" y="13"/>
                    <a:pt x="547" y="37"/>
                  </a:cubicBezTo>
                  <a:cubicBezTo>
                    <a:pt x="547" y="127"/>
                    <a:pt x="518" y="207"/>
                    <a:pt x="478" y="286"/>
                  </a:cubicBezTo>
                  <a:cubicBezTo>
                    <a:pt x="359" y="525"/>
                    <a:pt x="220" y="753"/>
                    <a:pt x="50" y="952"/>
                  </a:cubicBezTo>
                  <a:cubicBezTo>
                    <a:pt x="21" y="983"/>
                    <a:pt x="1" y="1012"/>
                    <a:pt x="1" y="1052"/>
                  </a:cubicBezTo>
                  <a:cubicBezTo>
                    <a:pt x="10" y="1072"/>
                    <a:pt x="30" y="1102"/>
                    <a:pt x="50" y="1122"/>
                  </a:cubicBezTo>
                  <a:cubicBezTo>
                    <a:pt x="269" y="1341"/>
                    <a:pt x="388" y="1649"/>
                    <a:pt x="399" y="1957"/>
                  </a:cubicBezTo>
                  <a:cubicBezTo>
                    <a:pt x="448" y="1987"/>
                    <a:pt x="508" y="1997"/>
                    <a:pt x="567" y="1997"/>
                  </a:cubicBezTo>
                  <a:cubicBezTo>
                    <a:pt x="607" y="1997"/>
                    <a:pt x="647" y="1987"/>
                    <a:pt x="687" y="1957"/>
                  </a:cubicBezTo>
                  <a:cubicBezTo>
                    <a:pt x="707" y="1938"/>
                    <a:pt x="726" y="1898"/>
                    <a:pt x="737" y="1858"/>
                  </a:cubicBezTo>
                  <a:cubicBezTo>
                    <a:pt x="757" y="1719"/>
                    <a:pt x="717" y="1569"/>
                    <a:pt x="637" y="1450"/>
                  </a:cubicBezTo>
                  <a:cubicBezTo>
                    <a:pt x="567" y="1321"/>
                    <a:pt x="468" y="1221"/>
                    <a:pt x="368" y="1112"/>
                  </a:cubicBezTo>
                  <a:cubicBezTo>
                    <a:pt x="359" y="1092"/>
                    <a:pt x="348" y="1082"/>
                    <a:pt x="339" y="1052"/>
                  </a:cubicBezTo>
                  <a:cubicBezTo>
                    <a:pt x="339" y="1032"/>
                    <a:pt x="359" y="1012"/>
                    <a:pt x="379" y="992"/>
                  </a:cubicBezTo>
                  <a:cubicBezTo>
                    <a:pt x="508" y="863"/>
                    <a:pt x="617" y="714"/>
                    <a:pt x="707" y="565"/>
                  </a:cubicBezTo>
                  <a:cubicBezTo>
                    <a:pt x="796" y="426"/>
                    <a:pt x="816" y="167"/>
                    <a:pt x="737" y="17"/>
                  </a:cubicBezTo>
                  <a:cubicBezTo>
                    <a:pt x="729" y="6"/>
                    <a:pt x="713" y="0"/>
                    <a:pt x="69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88;p62"/>
            <p:cNvSpPr/>
            <p:nvPr/>
          </p:nvSpPr>
          <p:spPr>
            <a:xfrm>
              <a:off x="7418945" y="1219582"/>
              <a:ext cx="128425" cy="44324"/>
            </a:xfrm>
            <a:custGeom>
              <a:avLst/>
              <a:gdLst/>
              <a:ahLst/>
              <a:cxnLst/>
              <a:rect l="l" t="t" r="r" b="b"/>
              <a:pathLst>
                <a:path w="2031" h="701" extrusionOk="0">
                  <a:moveTo>
                    <a:pt x="865" y="1"/>
                  </a:moveTo>
                  <a:cubicBezTo>
                    <a:pt x="796" y="1"/>
                    <a:pt x="727" y="6"/>
                    <a:pt x="657" y="13"/>
                  </a:cubicBezTo>
                  <a:cubicBezTo>
                    <a:pt x="469" y="44"/>
                    <a:pt x="290" y="133"/>
                    <a:pt x="151" y="272"/>
                  </a:cubicBezTo>
                  <a:cubicBezTo>
                    <a:pt x="91" y="332"/>
                    <a:pt x="41" y="402"/>
                    <a:pt x="1" y="481"/>
                  </a:cubicBezTo>
                  <a:lnTo>
                    <a:pt x="1" y="491"/>
                  </a:lnTo>
                  <a:cubicBezTo>
                    <a:pt x="71" y="461"/>
                    <a:pt x="140" y="431"/>
                    <a:pt x="220" y="411"/>
                  </a:cubicBezTo>
                  <a:cubicBezTo>
                    <a:pt x="430" y="342"/>
                    <a:pt x="645" y="302"/>
                    <a:pt x="862" y="302"/>
                  </a:cubicBezTo>
                  <a:cubicBezTo>
                    <a:pt x="923" y="302"/>
                    <a:pt x="985" y="305"/>
                    <a:pt x="1046" y="312"/>
                  </a:cubicBezTo>
                  <a:cubicBezTo>
                    <a:pt x="1324" y="351"/>
                    <a:pt x="1523" y="491"/>
                    <a:pt x="1762" y="610"/>
                  </a:cubicBezTo>
                  <a:cubicBezTo>
                    <a:pt x="1811" y="630"/>
                    <a:pt x="1861" y="670"/>
                    <a:pt x="1911" y="700"/>
                  </a:cubicBezTo>
                  <a:cubicBezTo>
                    <a:pt x="1941" y="630"/>
                    <a:pt x="1981" y="561"/>
                    <a:pt x="2010" y="491"/>
                  </a:cubicBezTo>
                  <a:cubicBezTo>
                    <a:pt x="2021" y="471"/>
                    <a:pt x="2030" y="451"/>
                    <a:pt x="2030" y="431"/>
                  </a:cubicBezTo>
                  <a:cubicBezTo>
                    <a:pt x="2021" y="391"/>
                    <a:pt x="1990" y="362"/>
                    <a:pt x="1950" y="342"/>
                  </a:cubicBezTo>
                  <a:cubicBezTo>
                    <a:pt x="1712" y="203"/>
                    <a:pt x="1463" y="103"/>
                    <a:pt x="1195" y="44"/>
                  </a:cubicBezTo>
                  <a:cubicBezTo>
                    <a:pt x="1085" y="13"/>
                    <a:pt x="975" y="1"/>
                    <a:pt x="865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89;p62"/>
            <p:cNvSpPr/>
            <p:nvPr/>
          </p:nvSpPr>
          <p:spPr>
            <a:xfrm>
              <a:off x="7412685" y="1249300"/>
              <a:ext cx="138416" cy="39708"/>
            </a:xfrm>
            <a:custGeom>
              <a:avLst/>
              <a:gdLst/>
              <a:ahLst/>
              <a:cxnLst/>
              <a:rect l="l" t="t" r="r" b="b"/>
              <a:pathLst>
                <a:path w="2189" h="628" extrusionOk="0">
                  <a:moveTo>
                    <a:pt x="896" y="1"/>
                  </a:moveTo>
                  <a:cubicBezTo>
                    <a:pt x="647" y="1"/>
                    <a:pt x="438" y="51"/>
                    <a:pt x="279" y="111"/>
                  </a:cubicBezTo>
                  <a:cubicBezTo>
                    <a:pt x="100" y="180"/>
                    <a:pt x="0" y="259"/>
                    <a:pt x="20" y="310"/>
                  </a:cubicBezTo>
                  <a:cubicBezTo>
                    <a:pt x="31" y="339"/>
                    <a:pt x="70" y="339"/>
                    <a:pt x="130" y="339"/>
                  </a:cubicBezTo>
                  <a:cubicBezTo>
                    <a:pt x="190" y="339"/>
                    <a:pt x="279" y="339"/>
                    <a:pt x="378" y="329"/>
                  </a:cubicBezTo>
                  <a:cubicBezTo>
                    <a:pt x="478" y="319"/>
                    <a:pt x="608" y="310"/>
                    <a:pt x="736" y="310"/>
                  </a:cubicBezTo>
                  <a:cubicBezTo>
                    <a:pt x="826" y="310"/>
                    <a:pt x="926" y="310"/>
                    <a:pt x="1035" y="319"/>
                  </a:cubicBezTo>
                  <a:lnTo>
                    <a:pt x="1035" y="329"/>
                  </a:lnTo>
                  <a:cubicBezTo>
                    <a:pt x="1055" y="329"/>
                    <a:pt x="1085" y="329"/>
                    <a:pt x="1105" y="339"/>
                  </a:cubicBezTo>
                  <a:lnTo>
                    <a:pt x="1185" y="349"/>
                  </a:lnTo>
                  <a:cubicBezTo>
                    <a:pt x="1443" y="409"/>
                    <a:pt x="1682" y="509"/>
                    <a:pt x="1861" y="568"/>
                  </a:cubicBezTo>
                  <a:cubicBezTo>
                    <a:pt x="1960" y="598"/>
                    <a:pt x="2020" y="608"/>
                    <a:pt x="2069" y="618"/>
                  </a:cubicBezTo>
                  <a:cubicBezTo>
                    <a:pt x="2089" y="628"/>
                    <a:pt x="2120" y="628"/>
                    <a:pt x="2139" y="628"/>
                  </a:cubicBezTo>
                  <a:lnTo>
                    <a:pt x="2159" y="628"/>
                  </a:lnTo>
                  <a:cubicBezTo>
                    <a:pt x="2189" y="608"/>
                    <a:pt x="2189" y="568"/>
                    <a:pt x="2149" y="509"/>
                  </a:cubicBezTo>
                  <a:cubicBezTo>
                    <a:pt x="2109" y="458"/>
                    <a:pt x="2040" y="409"/>
                    <a:pt x="1960" y="359"/>
                  </a:cubicBezTo>
                  <a:cubicBezTo>
                    <a:pt x="1801" y="259"/>
                    <a:pt x="1572" y="120"/>
                    <a:pt x="1254" y="41"/>
                  </a:cubicBezTo>
                  <a:cubicBezTo>
                    <a:pt x="1224" y="31"/>
                    <a:pt x="1194" y="31"/>
                    <a:pt x="1165" y="21"/>
                  </a:cubicBezTo>
                  <a:cubicBezTo>
                    <a:pt x="1125" y="11"/>
                    <a:pt x="1095" y="11"/>
                    <a:pt x="1065" y="11"/>
                  </a:cubicBezTo>
                  <a:cubicBezTo>
                    <a:pt x="1005" y="1"/>
                    <a:pt x="946" y="1"/>
                    <a:pt x="896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90;p62"/>
            <p:cNvSpPr/>
            <p:nvPr/>
          </p:nvSpPr>
          <p:spPr>
            <a:xfrm>
              <a:off x="7501968" y="1325430"/>
              <a:ext cx="28391" cy="29023"/>
            </a:xfrm>
            <a:custGeom>
              <a:avLst/>
              <a:gdLst/>
              <a:ahLst/>
              <a:cxnLst/>
              <a:rect l="l" t="t" r="r" b="b"/>
              <a:pathLst>
                <a:path w="449" h="459" extrusionOk="0">
                  <a:moveTo>
                    <a:pt x="369" y="1"/>
                  </a:moveTo>
                  <a:cubicBezTo>
                    <a:pt x="319" y="21"/>
                    <a:pt x="330" y="120"/>
                    <a:pt x="240" y="209"/>
                  </a:cubicBezTo>
                  <a:lnTo>
                    <a:pt x="230" y="229"/>
                  </a:lnTo>
                  <a:lnTo>
                    <a:pt x="210" y="240"/>
                  </a:lnTo>
                  <a:cubicBezTo>
                    <a:pt x="111" y="329"/>
                    <a:pt x="1" y="379"/>
                    <a:pt x="11" y="428"/>
                  </a:cubicBezTo>
                  <a:cubicBezTo>
                    <a:pt x="11" y="448"/>
                    <a:pt x="41" y="458"/>
                    <a:pt x="80" y="458"/>
                  </a:cubicBezTo>
                  <a:cubicBezTo>
                    <a:pt x="140" y="458"/>
                    <a:pt x="230" y="428"/>
                    <a:pt x="319" y="359"/>
                  </a:cubicBezTo>
                  <a:lnTo>
                    <a:pt x="339" y="339"/>
                  </a:lnTo>
                  <a:lnTo>
                    <a:pt x="359" y="319"/>
                  </a:lnTo>
                  <a:cubicBezTo>
                    <a:pt x="419" y="240"/>
                    <a:pt x="449" y="150"/>
                    <a:pt x="439" y="80"/>
                  </a:cubicBezTo>
                  <a:cubicBezTo>
                    <a:pt x="429" y="30"/>
                    <a:pt x="399" y="1"/>
                    <a:pt x="379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91;p62"/>
            <p:cNvSpPr/>
            <p:nvPr/>
          </p:nvSpPr>
          <p:spPr>
            <a:xfrm>
              <a:off x="7577466" y="1255623"/>
              <a:ext cx="57921" cy="43502"/>
            </a:xfrm>
            <a:custGeom>
              <a:avLst/>
              <a:gdLst/>
              <a:ahLst/>
              <a:cxnLst/>
              <a:rect l="l" t="t" r="r" b="b"/>
              <a:pathLst>
                <a:path w="916" h="688" extrusionOk="0">
                  <a:moveTo>
                    <a:pt x="916" y="0"/>
                  </a:moveTo>
                  <a:cubicBezTo>
                    <a:pt x="826" y="0"/>
                    <a:pt x="637" y="70"/>
                    <a:pt x="429" y="210"/>
                  </a:cubicBezTo>
                  <a:lnTo>
                    <a:pt x="429" y="199"/>
                  </a:lnTo>
                  <a:lnTo>
                    <a:pt x="389" y="229"/>
                  </a:lnTo>
                  <a:lnTo>
                    <a:pt x="349" y="259"/>
                  </a:lnTo>
                  <a:cubicBezTo>
                    <a:pt x="219" y="358"/>
                    <a:pt x="120" y="458"/>
                    <a:pt x="60" y="537"/>
                  </a:cubicBezTo>
                  <a:cubicBezTo>
                    <a:pt x="31" y="577"/>
                    <a:pt x="1" y="617"/>
                    <a:pt x="1" y="637"/>
                  </a:cubicBezTo>
                  <a:cubicBezTo>
                    <a:pt x="1" y="637"/>
                    <a:pt x="11" y="637"/>
                    <a:pt x="11" y="647"/>
                  </a:cubicBezTo>
                  <a:lnTo>
                    <a:pt x="11" y="667"/>
                  </a:lnTo>
                  <a:cubicBezTo>
                    <a:pt x="11" y="677"/>
                    <a:pt x="11" y="687"/>
                    <a:pt x="31" y="687"/>
                  </a:cubicBezTo>
                  <a:lnTo>
                    <a:pt x="40" y="687"/>
                  </a:lnTo>
                  <a:cubicBezTo>
                    <a:pt x="80" y="667"/>
                    <a:pt x="100" y="647"/>
                    <a:pt x="140" y="617"/>
                  </a:cubicBezTo>
                  <a:cubicBezTo>
                    <a:pt x="219" y="557"/>
                    <a:pt x="319" y="478"/>
                    <a:pt x="449" y="389"/>
                  </a:cubicBezTo>
                  <a:lnTo>
                    <a:pt x="478" y="358"/>
                  </a:lnTo>
                  <a:lnTo>
                    <a:pt x="518" y="339"/>
                  </a:lnTo>
                  <a:cubicBezTo>
                    <a:pt x="657" y="239"/>
                    <a:pt x="776" y="170"/>
                    <a:pt x="866" y="110"/>
                  </a:cubicBezTo>
                  <a:cubicBezTo>
                    <a:pt x="866" y="100"/>
                    <a:pt x="876" y="90"/>
                    <a:pt x="886" y="70"/>
                  </a:cubicBezTo>
                  <a:cubicBezTo>
                    <a:pt x="896" y="50"/>
                    <a:pt x="906" y="31"/>
                    <a:pt x="916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492;p62"/>
            <p:cNvSpPr/>
            <p:nvPr/>
          </p:nvSpPr>
          <p:spPr>
            <a:xfrm>
              <a:off x="7632224" y="1255623"/>
              <a:ext cx="6323" cy="7019"/>
            </a:xfrm>
            <a:custGeom>
              <a:avLst/>
              <a:gdLst/>
              <a:ahLst/>
              <a:cxnLst/>
              <a:rect l="l" t="t" r="r" b="b"/>
              <a:pathLst>
                <a:path w="100" h="111" extrusionOk="0">
                  <a:moveTo>
                    <a:pt x="50" y="0"/>
                  </a:moveTo>
                  <a:cubicBezTo>
                    <a:pt x="40" y="31"/>
                    <a:pt x="30" y="50"/>
                    <a:pt x="20" y="70"/>
                  </a:cubicBezTo>
                  <a:cubicBezTo>
                    <a:pt x="10" y="90"/>
                    <a:pt x="0" y="100"/>
                    <a:pt x="0" y="110"/>
                  </a:cubicBezTo>
                  <a:cubicBezTo>
                    <a:pt x="70" y="70"/>
                    <a:pt x="100" y="40"/>
                    <a:pt x="100" y="20"/>
                  </a:cubicBezTo>
                  <a:cubicBezTo>
                    <a:pt x="89" y="11"/>
                    <a:pt x="80" y="0"/>
                    <a:pt x="5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93;p62"/>
            <p:cNvSpPr/>
            <p:nvPr/>
          </p:nvSpPr>
          <p:spPr>
            <a:xfrm>
              <a:off x="7576833" y="1295838"/>
              <a:ext cx="696" cy="63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94;p62"/>
            <p:cNvSpPr/>
            <p:nvPr/>
          </p:nvSpPr>
          <p:spPr>
            <a:xfrm>
              <a:off x="6757058" y="3598259"/>
              <a:ext cx="323940" cy="197025"/>
            </a:xfrm>
            <a:custGeom>
              <a:avLst/>
              <a:gdLst/>
              <a:ahLst/>
              <a:cxnLst/>
              <a:rect l="l" t="t" r="r" b="b"/>
              <a:pathLst>
                <a:path w="5123" h="3116" extrusionOk="0">
                  <a:moveTo>
                    <a:pt x="3346" y="1"/>
                  </a:moveTo>
                  <a:cubicBezTo>
                    <a:pt x="3293" y="1"/>
                    <a:pt x="3238" y="3"/>
                    <a:pt x="3183" y="8"/>
                  </a:cubicBezTo>
                  <a:cubicBezTo>
                    <a:pt x="2905" y="38"/>
                    <a:pt x="2626" y="118"/>
                    <a:pt x="2387" y="257"/>
                  </a:cubicBezTo>
                  <a:cubicBezTo>
                    <a:pt x="2149" y="406"/>
                    <a:pt x="2019" y="605"/>
                    <a:pt x="1850" y="814"/>
                  </a:cubicBezTo>
                  <a:cubicBezTo>
                    <a:pt x="1701" y="993"/>
                    <a:pt x="1611" y="1261"/>
                    <a:pt x="1402" y="1371"/>
                  </a:cubicBezTo>
                  <a:cubicBezTo>
                    <a:pt x="1349" y="1403"/>
                    <a:pt x="1292" y="1414"/>
                    <a:pt x="1234" y="1414"/>
                  </a:cubicBezTo>
                  <a:cubicBezTo>
                    <a:pt x="1128" y="1414"/>
                    <a:pt x="1018" y="1377"/>
                    <a:pt x="915" y="1351"/>
                  </a:cubicBezTo>
                  <a:cubicBezTo>
                    <a:pt x="858" y="1338"/>
                    <a:pt x="519" y="1289"/>
                    <a:pt x="277" y="1289"/>
                  </a:cubicBezTo>
                  <a:cubicBezTo>
                    <a:pt x="142" y="1289"/>
                    <a:pt x="37" y="1304"/>
                    <a:pt x="29" y="1351"/>
                  </a:cubicBezTo>
                  <a:cubicBezTo>
                    <a:pt x="0" y="1520"/>
                    <a:pt x="129" y="1749"/>
                    <a:pt x="268" y="1838"/>
                  </a:cubicBezTo>
                  <a:cubicBezTo>
                    <a:pt x="418" y="1948"/>
                    <a:pt x="577" y="2028"/>
                    <a:pt x="736" y="2097"/>
                  </a:cubicBezTo>
                  <a:cubicBezTo>
                    <a:pt x="766" y="2107"/>
                    <a:pt x="785" y="2127"/>
                    <a:pt x="796" y="2147"/>
                  </a:cubicBezTo>
                  <a:cubicBezTo>
                    <a:pt x="805" y="2167"/>
                    <a:pt x="805" y="2187"/>
                    <a:pt x="796" y="2207"/>
                  </a:cubicBezTo>
                  <a:cubicBezTo>
                    <a:pt x="746" y="2346"/>
                    <a:pt x="696" y="2485"/>
                    <a:pt x="686" y="2624"/>
                  </a:cubicBezTo>
                  <a:cubicBezTo>
                    <a:pt x="666" y="2764"/>
                    <a:pt x="686" y="2923"/>
                    <a:pt x="766" y="3032"/>
                  </a:cubicBezTo>
                  <a:cubicBezTo>
                    <a:pt x="785" y="3072"/>
                    <a:pt x="816" y="3102"/>
                    <a:pt x="855" y="3111"/>
                  </a:cubicBezTo>
                  <a:cubicBezTo>
                    <a:pt x="867" y="3114"/>
                    <a:pt x="879" y="3116"/>
                    <a:pt x="891" y="3116"/>
                  </a:cubicBezTo>
                  <a:cubicBezTo>
                    <a:pt x="919" y="3116"/>
                    <a:pt x="947" y="3109"/>
                    <a:pt x="975" y="3102"/>
                  </a:cubicBezTo>
                  <a:cubicBezTo>
                    <a:pt x="1064" y="3062"/>
                    <a:pt x="1134" y="2982"/>
                    <a:pt x="1194" y="2912"/>
                  </a:cubicBezTo>
                  <a:cubicBezTo>
                    <a:pt x="1303" y="2773"/>
                    <a:pt x="1402" y="2634"/>
                    <a:pt x="1502" y="2485"/>
                  </a:cubicBezTo>
                  <a:cubicBezTo>
                    <a:pt x="1522" y="2455"/>
                    <a:pt x="1541" y="2415"/>
                    <a:pt x="1592" y="2395"/>
                  </a:cubicBezTo>
                  <a:cubicBezTo>
                    <a:pt x="1597" y="2392"/>
                    <a:pt x="1605" y="2391"/>
                    <a:pt x="1613" y="2391"/>
                  </a:cubicBezTo>
                  <a:cubicBezTo>
                    <a:pt x="1634" y="2391"/>
                    <a:pt x="1660" y="2398"/>
                    <a:pt x="1681" y="2406"/>
                  </a:cubicBezTo>
                  <a:cubicBezTo>
                    <a:pt x="1850" y="2445"/>
                    <a:pt x="2019" y="2505"/>
                    <a:pt x="2188" y="2554"/>
                  </a:cubicBezTo>
                  <a:cubicBezTo>
                    <a:pt x="2377" y="2614"/>
                    <a:pt x="2576" y="2664"/>
                    <a:pt x="2775" y="2704"/>
                  </a:cubicBezTo>
                  <a:cubicBezTo>
                    <a:pt x="2874" y="2724"/>
                    <a:pt x="2956" y="2734"/>
                    <a:pt x="3037" y="2734"/>
                  </a:cubicBezTo>
                  <a:cubicBezTo>
                    <a:pt x="3118" y="2734"/>
                    <a:pt x="3198" y="2724"/>
                    <a:pt x="3292" y="2704"/>
                  </a:cubicBezTo>
                  <a:cubicBezTo>
                    <a:pt x="3481" y="2664"/>
                    <a:pt x="3670" y="2604"/>
                    <a:pt x="3840" y="2515"/>
                  </a:cubicBezTo>
                  <a:cubicBezTo>
                    <a:pt x="4138" y="2366"/>
                    <a:pt x="4397" y="2137"/>
                    <a:pt x="4605" y="1878"/>
                  </a:cubicBezTo>
                  <a:cubicBezTo>
                    <a:pt x="4695" y="1759"/>
                    <a:pt x="4744" y="1630"/>
                    <a:pt x="4834" y="1500"/>
                  </a:cubicBezTo>
                  <a:cubicBezTo>
                    <a:pt x="4923" y="1371"/>
                    <a:pt x="5013" y="1232"/>
                    <a:pt x="5073" y="1073"/>
                  </a:cubicBezTo>
                  <a:cubicBezTo>
                    <a:pt x="5113" y="943"/>
                    <a:pt x="5122" y="804"/>
                    <a:pt x="5063" y="684"/>
                  </a:cubicBezTo>
                  <a:cubicBezTo>
                    <a:pt x="4943" y="456"/>
                    <a:pt x="4655" y="356"/>
                    <a:pt x="4436" y="267"/>
                  </a:cubicBezTo>
                  <a:cubicBezTo>
                    <a:pt x="4078" y="119"/>
                    <a:pt x="3728" y="1"/>
                    <a:pt x="3346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95;p62"/>
            <p:cNvSpPr/>
            <p:nvPr/>
          </p:nvSpPr>
          <p:spPr>
            <a:xfrm>
              <a:off x="6757058" y="3598259"/>
              <a:ext cx="323940" cy="197025"/>
            </a:xfrm>
            <a:custGeom>
              <a:avLst/>
              <a:gdLst/>
              <a:ahLst/>
              <a:cxnLst/>
              <a:rect l="l" t="t" r="r" b="b"/>
              <a:pathLst>
                <a:path w="5123" h="3116" extrusionOk="0">
                  <a:moveTo>
                    <a:pt x="3346" y="1"/>
                  </a:moveTo>
                  <a:cubicBezTo>
                    <a:pt x="3293" y="1"/>
                    <a:pt x="3238" y="3"/>
                    <a:pt x="3183" y="8"/>
                  </a:cubicBezTo>
                  <a:cubicBezTo>
                    <a:pt x="2905" y="38"/>
                    <a:pt x="2626" y="118"/>
                    <a:pt x="2387" y="257"/>
                  </a:cubicBezTo>
                  <a:cubicBezTo>
                    <a:pt x="2149" y="406"/>
                    <a:pt x="2019" y="605"/>
                    <a:pt x="1850" y="814"/>
                  </a:cubicBezTo>
                  <a:cubicBezTo>
                    <a:pt x="1701" y="993"/>
                    <a:pt x="1611" y="1261"/>
                    <a:pt x="1402" y="1371"/>
                  </a:cubicBezTo>
                  <a:cubicBezTo>
                    <a:pt x="1349" y="1403"/>
                    <a:pt x="1292" y="1414"/>
                    <a:pt x="1234" y="1414"/>
                  </a:cubicBezTo>
                  <a:cubicBezTo>
                    <a:pt x="1128" y="1414"/>
                    <a:pt x="1018" y="1377"/>
                    <a:pt x="915" y="1351"/>
                  </a:cubicBezTo>
                  <a:cubicBezTo>
                    <a:pt x="858" y="1338"/>
                    <a:pt x="519" y="1289"/>
                    <a:pt x="277" y="1289"/>
                  </a:cubicBezTo>
                  <a:cubicBezTo>
                    <a:pt x="142" y="1289"/>
                    <a:pt x="37" y="1304"/>
                    <a:pt x="29" y="1351"/>
                  </a:cubicBezTo>
                  <a:cubicBezTo>
                    <a:pt x="0" y="1520"/>
                    <a:pt x="129" y="1749"/>
                    <a:pt x="268" y="1838"/>
                  </a:cubicBezTo>
                  <a:cubicBezTo>
                    <a:pt x="418" y="1948"/>
                    <a:pt x="577" y="2028"/>
                    <a:pt x="736" y="2097"/>
                  </a:cubicBezTo>
                  <a:cubicBezTo>
                    <a:pt x="766" y="2107"/>
                    <a:pt x="785" y="2127"/>
                    <a:pt x="796" y="2147"/>
                  </a:cubicBezTo>
                  <a:cubicBezTo>
                    <a:pt x="805" y="2167"/>
                    <a:pt x="805" y="2187"/>
                    <a:pt x="796" y="2207"/>
                  </a:cubicBezTo>
                  <a:cubicBezTo>
                    <a:pt x="746" y="2346"/>
                    <a:pt x="696" y="2485"/>
                    <a:pt x="686" y="2624"/>
                  </a:cubicBezTo>
                  <a:cubicBezTo>
                    <a:pt x="666" y="2764"/>
                    <a:pt x="686" y="2923"/>
                    <a:pt x="766" y="3032"/>
                  </a:cubicBezTo>
                  <a:cubicBezTo>
                    <a:pt x="785" y="3072"/>
                    <a:pt x="816" y="3102"/>
                    <a:pt x="855" y="3111"/>
                  </a:cubicBezTo>
                  <a:cubicBezTo>
                    <a:pt x="867" y="3114"/>
                    <a:pt x="879" y="3116"/>
                    <a:pt x="891" y="3116"/>
                  </a:cubicBezTo>
                  <a:cubicBezTo>
                    <a:pt x="919" y="3116"/>
                    <a:pt x="947" y="3109"/>
                    <a:pt x="975" y="3102"/>
                  </a:cubicBezTo>
                  <a:cubicBezTo>
                    <a:pt x="1064" y="3062"/>
                    <a:pt x="1134" y="2982"/>
                    <a:pt x="1194" y="2912"/>
                  </a:cubicBezTo>
                  <a:cubicBezTo>
                    <a:pt x="1303" y="2773"/>
                    <a:pt x="1402" y="2634"/>
                    <a:pt x="1502" y="2485"/>
                  </a:cubicBezTo>
                  <a:cubicBezTo>
                    <a:pt x="1522" y="2455"/>
                    <a:pt x="1541" y="2415"/>
                    <a:pt x="1592" y="2395"/>
                  </a:cubicBezTo>
                  <a:cubicBezTo>
                    <a:pt x="1597" y="2392"/>
                    <a:pt x="1605" y="2391"/>
                    <a:pt x="1613" y="2391"/>
                  </a:cubicBezTo>
                  <a:cubicBezTo>
                    <a:pt x="1634" y="2391"/>
                    <a:pt x="1660" y="2398"/>
                    <a:pt x="1681" y="2406"/>
                  </a:cubicBezTo>
                  <a:cubicBezTo>
                    <a:pt x="1850" y="2445"/>
                    <a:pt x="2019" y="2505"/>
                    <a:pt x="2188" y="2554"/>
                  </a:cubicBezTo>
                  <a:cubicBezTo>
                    <a:pt x="2377" y="2614"/>
                    <a:pt x="2576" y="2664"/>
                    <a:pt x="2775" y="2704"/>
                  </a:cubicBezTo>
                  <a:cubicBezTo>
                    <a:pt x="2874" y="2724"/>
                    <a:pt x="2956" y="2734"/>
                    <a:pt x="3037" y="2734"/>
                  </a:cubicBezTo>
                  <a:cubicBezTo>
                    <a:pt x="3118" y="2734"/>
                    <a:pt x="3198" y="2724"/>
                    <a:pt x="3292" y="2704"/>
                  </a:cubicBezTo>
                  <a:cubicBezTo>
                    <a:pt x="3481" y="2664"/>
                    <a:pt x="3670" y="2604"/>
                    <a:pt x="3840" y="2515"/>
                  </a:cubicBezTo>
                  <a:cubicBezTo>
                    <a:pt x="4138" y="2366"/>
                    <a:pt x="4397" y="2137"/>
                    <a:pt x="4605" y="1878"/>
                  </a:cubicBezTo>
                  <a:cubicBezTo>
                    <a:pt x="4695" y="1759"/>
                    <a:pt x="4744" y="1630"/>
                    <a:pt x="4834" y="1500"/>
                  </a:cubicBezTo>
                  <a:cubicBezTo>
                    <a:pt x="4923" y="1371"/>
                    <a:pt x="5013" y="1232"/>
                    <a:pt x="5073" y="1073"/>
                  </a:cubicBezTo>
                  <a:cubicBezTo>
                    <a:pt x="5113" y="943"/>
                    <a:pt x="5122" y="804"/>
                    <a:pt x="5063" y="684"/>
                  </a:cubicBezTo>
                  <a:cubicBezTo>
                    <a:pt x="4943" y="456"/>
                    <a:pt x="4655" y="356"/>
                    <a:pt x="4436" y="267"/>
                  </a:cubicBezTo>
                  <a:cubicBezTo>
                    <a:pt x="4078" y="119"/>
                    <a:pt x="3728" y="1"/>
                    <a:pt x="3346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96;p62"/>
            <p:cNvSpPr/>
            <p:nvPr/>
          </p:nvSpPr>
          <p:spPr>
            <a:xfrm>
              <a:off x="7007327" y="3699491"/>
              <a:ext cx="30857" cy="45209"/>
            </a:xfrm>
            <a:custGeom>
              <a:avLst/>
              <a:gdLst/>
              <a:ahLst/>
              <a:cxnLst/>
              <a:rect l="l" t="t" r="r" b="b"/>
              <a:pathLst>
                <a:path w="488" h="715" extrusionOk="0">
                  <a:moveTo>
                    <a:pt x="58" y="1"/>
                  </a:moveTo>
                  <a:cubicBezTo>
                    <a:pt x="48" y="1"/>
                    <a:pt x="39" y="3"/>
                    <a:pt x="30" y="9"/>
                  </a:cubicBezTo>
                  <a:cubicBezTo>
                    <a:pt x="21" y="18"/>
                    <a:pt x="21" y="38"/>
                    <a:pt x="10" y="49"/>
                  </a:cubicBezTo>
                  <a:cubicBezTo>
                    <a:pt x="1" y="148"/>
                    <a:pt x="30" y="237"/>
                    <a:pt x="61" y="327"/>
                  </a:cubicBezTo>
                  <a:cubicBezTo>
                    <a:pt x="100" y="446"/>
                    <a:pt x="140" y="586"/>
                    <a:pt x="200" y="715"/>
                  </a:cubicBezTo>
                  <a:cubicBezTo>
                    <a:pt x="299" y="635"/>
                    <a:pt x="388" y="555"/>
                    <a:pt x="478" y="466"/>
                  </a:cubicBezTo>
                  <a:cubicBezTo>
                    <a:pt x="478" y="466"/>
                    <a:pt x="478" y="456"/>
                    <a:pt x="488" y="456"/>
                  </a:cubicBezTo>
                  <a:cubicBezTo>
                    <a:pt x="369" y="277"/>
                    <a:pt x="220" y="118"/>
                    <a:pt x="130" y="38"/>
                  </a:cubicBezTo>
                  <a:cubicBezTo>
                    <a:pt x="109" y="17"/>
                    <a:pt x="82" y="1"/>
                    <a:pt x="58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497;p62"/>
            <p:cNvSpPr/>
            <p:nvPr/>
          </p:nvSpPr>
          <p:spPr>
            <a:xfrm>
              <a:off x="6958323" y="3698796"/>
              <a:ext cx="49068" cy="66708"/>
            </a:xfrm>
            <a:custGeom>
              <a:avLst/>
              <a:gdLst/>
              <a:ahLst/>
              <a:cxnLst/>
              <a:rect l="l" t="t" r="r" b="b"/>
              <a:pathLst>
                <a:path w="776" h="1055" extrusionOk="0">
                  <a:moveTo>
                    <a:pt x="151" y="1"/>
                  </a:moveTo>
                  <a:cubicBezTo>
                    <a:pt x="126" y="1"/>
                    <a:pt x="102" y="6"/>
                    <a:pt x="80" y="20"/>
                  </a:cubicBezTo>
                  <a:cubicBezTo>
                    <a:pt x="0" y="69"/>
                    <a:pt x="0" y="188"/>
                    <a:pt x="20" y="278"/>
                  </a:cubicBezTo>
                  <a:cubicBezTo>
                    <a:pt x="69" y="557"/>
                    <a:pt x="179" y="816"/>
                    <a:pt x="328" y="1054"/>
                  </a:cubicBezTo>
                  <a:cubicBezTo>
                    <a:pt x="438" y="1024"/>
                    <a:pt x="547" y="975"/>
                    <a:pt x="657" y="925"/>
                  </a:cubicBezTo>
                  <a:cubicBezTo>
                    <a:pt x="696" y="905"/>
                    <a:pt x="736" y="875"/>
                    <a:pt x="776" y="855"/>
                  </a:cubicBezTo>
                  <a:cubicBezTo>
                    <a:pt x="776" y="835"/>
                    <a:pt x="766" y="816"/>
                    <a:pt x="756" y="805"/>
                  </a:cubicBezTo>
                  <a:cubicBezTo>
                    <a:pt x="646" y="566"/>
                    <a:pt x="547" y="338"/>
                    <a:pt x="368" y="129"/>
                  </a:cubicBezTo>
                  <a:cubicBezTo>
                    <a:pt x="328" y="89"/>
                    <a:pt x="288" y="49"/>
                    <a:pt x="239" y="20"/>
                  </a:cubicBezTo>
                  <a:cubicBezTo>
                    <a:pt x="211" y="9"/>
                    <a:pt x="181" y="1"/>
                    <a:pt x="15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498;p62"/>
            <p:cNvSpPr/>
            <p:nvPr/>
          </p:nvSpPr>
          <p:spPr>
            <a:xfrm>
              <a:off x="6929363" y="3723709"/>
              <a:ext cx="36548" cy="47422"/>
            </a:xfrm>
            <a:custGeom>
              <a:avLst/>
              <a:gdLst/>
              <a:ahLst/>
              <a:cxnLst/>
              <a:rect l="l" t="t" r="r" b="b"/>
              <a:pathLst>
                <a:path w="578" h="750" extrusionOk="0">
                  <a:moveTo>
                    <a:pt x="42" y="0"/>
                  </a:moveTo>
                  <a:cubicBezTo>
                    <a:pt x="30" y="0"/>
                    <a:pt x="19" y="4"/>
                    <a:pt x="10" y="13"/>
                  </a:cubicBezTo>
                  <a:cubicBezTo>
                    <a:pt x="0" y="24"/>
                    <a:pt x="0" y="53"/>
                    <a:pt x="0" y="73"/>
                  </a:cubicBezTo>
                  <a:cubicBezTo>
                    <a:pt x="0" y="212"/>
                    <a:pt x="40" y="351"/>
                    <a:pt x="80" y="481"/>
                  </a:cubicBezTo>
                  <a:cubicBezTo>
                    <a:pt x="110" y="561"/>
                    <a:pt x="149" y="640"/>
                    <a:pt x="180" y="720"/>
                  </a:cubicBezTo>
                  <a:lnTo>
                    <a:pt x="299" y="749"/>
                  </a:lnTo>
                  <a:cubicBezTo>
                    <a:pt x="378" y="749"/>
                    <a:pt x="468" y="740"/>
                    <a:pt x="567" y="720"/>
                  </a:cubicBezTo>
                  <a:lnTo>
                    <a:pt x="577" y="720"/>
                  </a:lnTo>
                  <a:cubicBezTo>
                    <a:pt x="547" y="630"/>
                    <a:pt x="507" y="550"/>
                    <a:pt x="468" y="491"/>
                  </a:cubicBezTo>
                  <a:cubicBezTo>
                    <a:pt x="431" y="418"/>
                    <a:pt x="165" y="0"/>
                    <a:pt x="4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499;p62"/>
            <p:cNvSpPr/>
            <p:nvPr/>
          </p:nvSpPr>
          <p:spPr>
            <a:xfrm>
              <a:off x="6897242" y="3677614"/>
              <a:ext cx="76827" cy="55959"/>
            </a:xfrm>
            <a:custGeom>
              <a:avLst/>
              <a:gdLst/>
              <a:ahLst/>
              <a:cxnLst/>
              <a:rect l="l" t="t" r="r" b="b"/>
              <a:pathLst>
                <a:path w="1215" h="885" extrusionOk="0">
                  <a:moveTo>
                    <a:pt x="1100" y="0"/>
                  </a:moveTo>
                  <a:cubicBezTo>
                    <a:pt x="1046" y="0"/>
                    <a:pt x="982" y="53"/>
                    <a:pt x="936" y="76"/>
                  </a:cubicBezTo>
                  <a:cubicBezTo>
                    <a:pt x="847" y="116"/>
                    <a:pt x="747" y="136"/>
                    <a:pt x="657" y="156"/>
                  </a:cubicBezTo>
                  <a:cubicBezTo>
                    <a:pt x="538" y="185"/>
                    <a:pt x="429" y="205"/>
                    <a:pt x="319" y="225"/>
                  </a:cubicBezTo>
                  <a:cubicBezTo>
                    <a:pt x="230" y="245"/>
                    <a:pt x="140" y="255"/>
                    <a:pt x="71" y="325"/>
                  </a:cubicBezTo>
                  <a:cubicBezTo>
                    <a:pt x="21" y="384"/>
                    <a:pt x="1" y="474"/>
                    <a:pt x="21" y="554"/>
                  </a:cubicBezTo>
                  <a:cubicBezTo>
                    <a:pt x="41" y="663"/>
                    <a:pt x="111" y="762"/>
                    <a:pt x="200" y="822"/>
                  </a:cubicBezTo>
                  <a:cubicBezTo>
                    <a:pt x="269" y="865"/>
                    <a:pt x="350" y="884"/>
                    <a:pt x="433" y="884"/>
                  </a:cubicBezTo>
                  <a:cubicBezTo>
                    <a:pt x="505" y="884"/>
                    <a:pt x="578" y="869"/>
                    <a:pt x="648" y="842"/>
                  </a:cubicBezTo>
                  <a:cubicBezTo>
                    <a:pt x="787" y="782"/>
                    <a:pt x="896" y="673"/>
                    <a:pt x="976" y="534"/>
                  </a:cubicBezTo>
                  <a:cubicBezTo>
                    <a:pt x="1035" y="444"/>
                    <a:pt x="1075" y="355"/>
                    <a:pt x="1115" y="255"/>
                  </a:cubicBezTo>
                  <a:cubicBezTo>
                    <a:pt x="1135" y="196"/>
                    <a:pt x="1214" y="56"/>
                    <a:pt x="1145" y="17"/>
                  </a:cubicBezTo>
                  <a:cubicBezTo>
                    <a:pt x="1131" y="5"/>
                    <a:pt x="1116" y="0"/>
                    <a:pt x="110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00;p62"/>
            <p:cNvSpPr/>
            <p:nvPr/>
          </p:nvSpPr>
          <p:spPr>
            <a:xfrm>
              <a:off x="7005430" y="3628989"/>
              <a:ext cx="20171" cy="24280"/>
            </a:xfrm>
            <a:custGeom>
              <a:avLst/>
              <a:gdLst/>
              <a:ahLst/>
              <a:cxnLst/>
              <a:rect l="l" t="t" r="r" b="b"/>
              <a:pathLst>
                <a:path w="319" h="384" extrusionOk="0">
                  <a:moveTo>
                    <a:pt x="99" y="1"/>
                  </a:moveTo>
                  <a:cubicBezTo>
                    <a:pt x="49" y="1"/>
                    <a:pt x="11" y="44"/>
                    <a:pt x="11" y="99"/>
                  </a:cubicBezTo>
                  <a:cubicBezTo>
                    <a:pt x="1" y="189"/>
                    <a:pt x="31" y="268"/>
                    <a:pt x="100" y="328"/>
                  </a:cubicBezTo>
                  <a:cubicBezTo>
                    <a:pt x="131" y="359"/>
                    <a:pt x="174" y="384"/>
                    <a:pt x="220" y="384"/>
                  </a:cubicBezTo>
                  <a:cubicBezTo>
                    <a:pt x="233" y="384"/>
                    <a:pt x="246" y="382"/>
                    <a:pt x="259" y="377"/>
                  </a:cubicBezTo>
                  <a:cubicBezTo>
                    <a:pt x="290" y="357"/>
                    <a:pt x="309" y="318"/>
                    <a:pt x="319" y="278"/>
                  </a:cubicBezTo>
                  <a:cubicBezTo>
                    <a:pt x="319" y="248"/>
                    <a:pt x="309" y="218"/>
                    <a:pt x="299" y="198"/>
                  </a:cubicBezTo>
                  <a:cubicBezTo>
                    <a:pt x="299" y="189"/>
                    <a:pt x="299" y="178"/>
                    <a:pt x="290" y="169"/>
                  </a:cubicBezTo>
                  <a:cubicBezTo>
                    <a:pt x="270" y="99"/>
                    <a:pt x="210" y="30"/>
                    <a:pt x="140" y="10"/>
                  </a:cubicBezTo>
                  <a:cubicBezTo>
                    <a:pt x="126" y="4"/>
                    <a:pt x="112" y="1"/>
                    <a:pt x="99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01;p62"/>
            <p:cNvSpPr/>
            <p:nvPr/>
          </p:nvSpPr>
          <p:spPr>
            <a:xfrm>
              <a:off x="7039006" y="3668319"/>
              <a:ext cx="36928" cy="12646"/>
            </a:xfrm>
            <a:custGeom>
              <a:avLst/>
              <a:gdLst/>
              <a:ahLst/>
              <a:cxnLst/>
              <a:rect l="l" t="t" r="r" b="b"/>
              <a:pathLst>
                <a:path w="584" h="200" extrusionOk="0">
                  <a:moveTo>
                    <a:pt x="573" y="1"/>
                  </a:moveTo>
                  <a:cubicBezTo>
                    <a:pt x="558" y="1"/>
                    <a:pt x="531" y="12"/>
                    <a:pt x="495" y="34"/>
                  </a:cubicBezTo>
                  <a:cubicBezTo>
                    <a:pt x="455" y="54"/>
                    <a:pt x="395" y="84"/>
                    <a:pt x="325" y="104"/>
                  </a:cubicBezTo>
                  <a:lnTo>
                    <a:pt x="305" y="113"/>
                  </a:lnTo>
                  <a:lnTo>
                    <a:pt x="285" y="113"/>
                  </a:lnTo>
                  <a:cubicBezTo>
                    <a:pt x="241" y="122"/>
                    <a:pt x="200" y="125"/>
                    <a:pt x="164" y="125"/>
                  </a:cubicBezTo>
                  <a:cubicBezTo>
                    <a:pt x="106" y="125"/>
                    <a:pt x="62" y="118"/>
                    <a:pt x="37" y="118"/>
                  </a:cubicBezTo>
                  <a:cubicBezTo>
                    <a:pt x="26" y="118"/>
                    <a:pt x="19" y="119"/>
                    <a:pt x="17" y="124"/>
                  </a:cubicBezTo>
                  <a:cubicBezTo>
                    <a:pt x="0" y="141"/>
                    <a:pt x="83" y="200"/>
                    <a:pt x="210" y="200"/>
                  </a:cubicBezTo>
                  <a:cubicBezTo>
                    <a:pt x="234" y="200"/>
                    <a:pt x="259" y="198"/>
                    <a:pt x="285" y="193"/>
                  </a:cubicBezTo>
                  <a:lnTo>
                    <a:pt x="316" y="193"/>
                  </a:lnTo>
                  <a:lnTo>
                    <a:pt x="345" y="183"/>
                  </a:lnTo>
                  <a:cubicBezTo>
                    <a:pt x="425" y="164"/>
                    <a:pt x="495" y="113"/>
                    <a:pt x="534" y="74"/>
                  </a:cubicBezTo>
                  <a:cubicBezTo>
                    <a:pt x="564" y="44"/>
                    <a:pt x="584" y="24"/>
                    <a:pt x="584" y="4"/>
                  </a:cubicBezTo>
                  <a:cubicBezTo>
                    <a:pt x="581" y="2"/>
                    <a:pt x="578" y="1"/>
                    <a:pt x="57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02;p62"/>
            <p:cNvSpPr/>
            <p:nvPr/>
          </p:nvSpPr>
          <p:spPr>
            <a:xfrm>
              <a:off x="6757058" y="3679890"/>
              <a:ext cx="70504" cy="115395"/>
            </a:xfrm>
            <a:custGeom>
              <a:avLst/>
              <a:gdLst/>
              <a:ahLst/>
              <a:cxnLst/>
              <a:rect l="l" t="t" r="r" b="b"/>
              <a:pathLst>
                <a:path w="1115" h="1825" extrusionOk="0">
                  <a:moveTo>
                    <a:pt x="199" y="0"/>
                  </a:moveTo>
                  <a:cubicBezTo>
                    <a:pt x="100" y="10"/>
                    <a:pt x="29" y="30"/>
                    <a:pt x="29" y="60"/>
                  </a:cubicBezTo>
                  <a:cubicBezTo>
                    <a:pt x="0" y="229"/>
                    <a:pt x="129" y="458"/>
                    <a:pt x="268" y="547"/>
                  </a:cubicBezTo>
                  <a:cubicBezTo>
                    <a:pt x="418" y="657"/>
                    <a:pt x="577" y="737"/>
                    <a:pt x="736" y="806"/>
                  </a:cubicBezTo>
                  <a:cubicBezTo>
                    <a:pt x="766" y="816"/>
                    <a:pt x="785" y="836"/>
                    <a:pt x="796" y="856"/>
                  </a:cubicBezTo>
                  <a:cubicBezTo>
                    <a:pt x="805" y="876"/>
                    <a:pt x="805" y="896"/>
                    <a:pt x="796" y="916"/>
                  </a:cubicBezTo>
                  <a:cubicBezTo>
                    <a:pt x="746" y="1055"/>
                    <a:pt x="696" y="1194"/>
                    <a:pt x="686" y="1333"/>
                  </a:cubicBezTo>
                  <a:cubicBezTo>
                    <a:pt x="666" y="1473"/>
                    <a:pt x="686" y="1632"/>
                    <a:pt x="766" y="1741"/>
                  </a:cubicBezTo>
                  <a:cubicBezTo>
                    <a:pt x="785" y="1781"/>
                    <a:pt x="816" y="1811"/>
                    <a:pt x="855" y="1820"/>
                  </a:cubicBezTo>
                  <a:cubicBezTo>
                    <a:pt x="867" y="1823"/>
                    <a:pt x="879" y="1825"/>
                    <a:pt x="891" y="1825"/>
                  </a:cubicBezTo>
                  <a:cubicBezTo>
                    <a:pt x="919" y="1825"/>
                    <a:pt x="947" y="1818"/>
                    <a:pt x="975" y="1811"/>
                  </a:cubicBezTo>
                  <a:cubicBezTo>
                    <a:pt x="1024" y="1781"/>
                    <a:pt x="1074" y="1751"/>
                    <a:pt x="1114" y="1701"/>
                  </a:cubicBezTo>
                  <a:cubicBezTo>
                    <a:pt x="995" y="1422"/>
                    <a:pt x="984" y="1084"/>
                    <a:pt x="1094" y="796"/>
                  </a:cubicBezTo>
                  <a:cubicBezTo>
                    <a:pt x="1104" y="766"/>
                    <a:pt x="1114" y="737"/>
                    <a:pt x="1104" y="717"/>
                  </a:cubicBezTo>
                  <a:cubicBezTo>
                    <a:pt x="1104" y="677"/>
                    <a:pt x="1064" y="657"/>
                    <a:pt x="1035" y="647"/>
                  </a:cubicBezTo>
                  <a:cubicBezTo>
                    <a:pt x="796" y="527"/>
                    <a:pt x="577" y="378"/>
                    <a:pt x="368" y="209"/>
                  </a:cubicBezTo>
                  <a:cubicBezTo>
                    <a:pt x="308" y="149"/>
                    <a:pt x="239" y="80"/>
                    <a:pt x="19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03;p62"/>
            <p:cNvSpPr/>
            <p:nvPr/>
          </p:nvSpPr>
          <p:spPr>
            <a:xfrm>
              <a:off x="6853233" y="3585170"/>
              <a:ext cx="120205" cy="73410"/>
            </a:xfrm>
            <a:custGeom>
              <a:avLst/>
              <a:gdLst/>
              <a:ahLst/>
              <a:cxnLst/>
              <a:rect l="l" t="t" r="r" b="b"/>
              <a:pathLst>
                <a:path w="1901" h="1161" extrusionOk="0">
                  <a:moveTo>
                    <a:pt x="1337" y="1"/>
                  </a:moveTo>
                  <a:cubicBezTo>
                    <a:pt x="1260" y="1"/>
                    <a:pt x="1181" y="12"/>
                    <a:pt x="1105" y="36"/>
                  </a:cubicBezTo>
                  <a:cubicBezTo>
                    <a:pt x="936" y="86"/>
                    <a:pt x="767" y="166"/>
                    <a:pt x="628" y="275"/>
                  </a:cubicBezTo>
                  <a:cubicBezTo>
                    <a:pt x="409" y="434"/>
                    <a:pt x="210" y="633"/>
                    <a:pt x="51" y="852"/>
                  </a:cubicBezTo>
                  <a:cubicBezTo>
                    <a:pt x="20" y="882"/>
                    <a:pt x="1" y="922"/>
                    <a:pt x="11" y="961"/>
                  </a:cubicBezTo>
                  <a:cubicBezTo>
                    <a:pt x="20" y="981"/>
                    <a:pt x="40" y="991"/>
                    <a:pt x="51" y="1011"/>
                  </a:cubicBezTo>
                  <a:lnTo>
                    <a:pt x="230" y="1160"/>
                  </a:lnTo>
                  <a:cubicBezTo>
                    <a:pt x="259" y="1110"/>
                    <a:pt x="299" y="1061"/>
                    <a:pt x="329" y="1021"/>
                  </a:cubicBezTo>
                  <a:cubicBezTo>
                    <a:pt x="498" y="812"/>
                    <a:pt x="628" y="613"/>
                    <a:pt x="866" y="464"/>
                  </a:cubicBezTo>
                  <a:cubicBezTo>
                    <a:pt x="1105" y="325"/>
                    <a:pt x="1384" y="245"/>
                    <a:pt x="1662" y="215"/>
                  </a:cubicBezTo>
                  <a:cubicBezTo>
                    <a:pt x="1715" y="215"/>
                    <a:pt x="1768" y="211"/>
                    <a:pt x="1821" y="211"/>
                  </a:cubicBezTo>
                  <a:cubicBezTo>
                    <a:pt x="1848" y="211"/>
                    <a:pt x="1874" y="212"/>
                    <a:pt x="1901" y="215"/>
                  </a:cubicBezTo>
                  <a:cubicBezTo>
                    <a:pt x="1901" y="205"/>
                    <a:pt x="1901" y="205"/>
                    <a:pt x="1890" y="205"/>
                  </a:cubicBezTo>
                  <a:cubicBezTo>
                    <a:pt x="1831" y="146"/>
                    <a:pt x="1751" y="96"/>
                    <a:pt x="1672" y="66"/>
                  </a:cubicBezTo>
                  <a:cubicBezTo>
                    <a:pt x="1565" y="24"/>
                    <a:pt x="1452" y="1"/>
                    <a:pt x="1337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04;p62"/>
            <p:cNvSpPr/>
            <p:nvPr/>
          </p:nvSpPr>
          <p:spPr>
            <a:xfrm>
              <a:off x="6866448" y="3608186"/>
              <a:ext cx="118940" cy="77394"/>
            </a:xfrm>
            <a:custGeom>
              <a:avLst/>
              <a:gdLst/>
              <a:ahLst/>
              <a:cxnLst/>
              <a:rect l="l" t="t" r="r" b="b"/>
              <a:pathLst>
                <a:path w="1881" h="1224" extrusionOk="0">
                  <a:moveTo>
                    <a:pt x="1553" y="1"/>
                  </a:moveTo>
                  <a:cubicBezTo>
                    <a:pt x="1354" y="10"/>
                    <a:pt x="1085" y="70"/>
                    <a:pt x="797" y="219"/>
                  </a:cubicBezTo>
                  <a:cubicBezTo>
                    <a:pt x="766" y="229"/>
                    <a:pt x="746" y="249"/>
                    <a:pt x="717" y="269"/>
                  </a:cubicBezTo>
                  <a:cubicBezTo>
                    <a:pt x="687" y="289"/>
                    <a:pt x="657" y="308"/>
                    <a:pt x="637" y="328"/>
                  </a:cubicBezTo>
                  <a:cubicBezTo>
                    <a:pt x="379" y="527"/>
                    <a:pt x="229" y="746"/>
                    <a:pt x="120" y="905"/>
                  </a:cubicBezTo>
                  <a:cubicBezTo>
                    <a:pt x="70" y="975"/>
                    <a:pt x="21" y="1055"/>
                    <a:pt x="10" y="1115"/>
                  </a:cubicBezTo>
                  <a:cubicBezTo>
                    <a:pt x="1" y="1174"/>
                    <a:pt x="10" y="1214"/>
                    <a:pt x="41" y="1224"/>
                  </a:cubicBezTo>
                  <a:lnTo>
                    <a:pt x="50" y="1224"/>
                  </a:lnTo>
                  <a:cubicBezTo>
                    <a:pt x="70" y="1224"/>
                    <a:pt x="100" y="1204"/>
                    <a:pt x="130" y="1184"/>
                  </a:cubicBezTo>
                  <a:cubicBezTo>
                    <a:pt x="170" y="1154"/>
                    <a:pt x="220" y="1115"/>
                    <a:pt x="289" y="1055"/>
                  </a:cubicBezTo>
                  <a:cubicBezTo>
                    <a:pt x="438" y="925"/>
                    <a:pt x="607" y="737"/>
                    <a:pt x="826" y="577"/>
                  </a:cubicBezTo>
                  <a:lnTo>
                    <a:pt x="886" y="538"/>
                  </a:lnTo>
                  <a:cubicBezTo>
                    <a:pt x="906" y="518"/>
                    <a:pt x="936" y="507"/>
                    <a:pt x="956" y="498"/>
                  </a:cubicBezTo>
                  <a:cubicBezTo>
                    <a:pt x="1433" y="219"/>
                    <a:pt x="1880" y="189"/>
                    <a:pt x="1871" y="80"/>
                  </a:cubicBezTo>
                  <a:cubicBezTo>
                    <a:pt x="1871" y="30"/>
                    <a:pt x="1771" y="1"/>
                    <a:pt x="1602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05;p62"/>
            <p:cNvSpPr/>
            <p:nvPr/>
          </p:nvSpPr>
          <p:spPr>
            <a:xfrm>
              <a:off x="6902933" y="3709419"/>
              <a:ext cx="34651" cy="20866"/>
            </a:xfrm>
            <a:custGeom>
              <a:avLst/>
              <a:gdLst/>
              <a:ahLst/>
              <a:cxnLst/>
              <a:rect l="l" t="t" r="r" b="b"/>
              <a:pathLst>
                <a:path w="548" h="330" extrusionOk="0">
                  <a:moveTo>
                    <a:pt x="50" y="1"/>
                  </a:moveTo>
                  <a:cubicBezTo>
                    <a:pt x="21" y="1"/>
                    <a:pt x="1" y="40"/>
                    <a:pt x="21" y="100"/>
                  </a:cubicBezTo>
                  <a:cubicBezTo>
                    <a:pt x="30" y="160"/>
                    <a:pt x="90" y="239"/>
                    <a:pt x="180" y="289"/>
                  </a:cubicBezTo>
                  <a:lnTo>
                    <a:pt x="209" y="299"/>
                  </a:lnTo>
                  <a:lnTo>
                    <a:pt x="229" y="309"/>
                  </a:lnTo>
                  <a:cubicBezTo>
                    <a:pt x="279" y="319"/>
                    <a:pt x="329" y="329"/>
                    <a:pt x="368" y="329"/>
                  </a:cubicBezTo>
                  <a:cubicBezTo>
                    <a:pt x="478" y="329"/>
                    <a:pt x="547" y="279"/>
                    <a:pt x="538" y="250"/>
                  </a:cubicBezTo>
                  <a:cubicBezTo>
                    <a:pt x="528" y="190"/>
                    <a:pt x="408" y="200"/>
                    <a:pt x="279" y="160"/>
                  </a:cubicBezTo>
                  <a:lnTo>
                    <a:pt x="269" y="150"/>
                  </a:lnTo>
                  <a:lnTo>
                    <a:pt x="249" y="140"/>
                  </a:lnTo>
                  <a:cubicBezTo>
                    <a:pt x="130" y="90"/>
                    <a:pt x="100" y="1"/>
                    <a:pt x="50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06;p62"/>
            <p:cNvSpPr/>
            <p:nvPr/>
          </p:nvSpPr>
          <p:spPr>
            <a:xfrm>
              <a:off x="6777166" y="3687414"/>
              <a:ext cx="71073" cy="19538"/>
            </a:xfrm>
            <a:custGeom>
              <a:avLst/>
              <a:gdLst/>
              <a:ahLst/>
              <a:cxnLst/>
              <a:rect l="l" t="t" r="r" b="b"/>
              <a:pathLst>
                <a:path w="1124" h="309" extrusionOk="0">
                  <a:moveTo>
                    <a:pt x="249" y="1"/>
                  </a:moveTo>
                  <a:cubicBezTo>
                    <a:pt x="129" y="1"/>
                    <a:pt x="40" y="21"/>
                    <a:pt x="0" y="30"/>
                  </a:cubicBezTo>
                  <a:cubicBezTo>
                    <a:pt x="20" y="50"/>
                    <a:pt x="30" y="70"/>
                    <a:pt x="50" y="90"/>
                  </a:cubicBezTo>
                  <a:cubicBezTo>
                    <a:pt x="70" y="100"/>
                    <a:pt x="80" y="110"/>
                    <a:pt x="89" y="120"/>
                  </a:cubicBezTo>
                  <a:cubicBezTo>
                    <a:pt x="189" y="140"/>
                    <a:pt x="328" y="150"/>
                    <a:pt x="498" y="180"/>
                  </a:cubicBezTo>
                  <a:lnTo>
                    <a:pt x="537" y="189"/>
                  </a:lnTo>
                  <a:lnTo>
                    <a:pt x="577" y="200"/>
                  </a:lnTo>
                  <a:cubicBezTo>
                    <a:pt x="726" y="229"/>
                    <a:pt x="856" y="269"/>
                    <a:pt x="955" y="289"/>
                  </a:cubicBezTo>
                  <a:cubicBezTo>
                    <a:pt x="1005" y="299"/>
                    <a:pt x="1024" y="309"/>
                    <a:pt x="1075" y="309"/>
                  </a:cubicBezTo>
                  <a:cubicBezTo>
                    <a:pt x="1124" y="309"/>
                    <a:pt x="1075" y="259"/>
                    <a:pt x="1084" y="259"/>
                  </a:cubicBezTo>
                  <a:cubicBezTo>
                    <a:pt x="1084" y="259"/>
                    <a:pt x="1084" y="249"/>
                    <a:pt x="1095" y="249"/>
                  </a:cubicBezTo>
                  <a:lnTo>
                    <a:pt x="1084" y="249"/>
                  </a:lnTo>
                  <a:cubicBezTo>
                    <a:pt x="1075" y="240"/>
                    <a:pt x="1035" y="209"/>
                    <a:pt x="995" y="180"/>
                  </a:cubicBezTo>
                  <a:cubicBezTo>
                    <a:pt x="905" y="130"/>
                    <a:pt x="776" y="80"/>
                    <a:pt x="617" y="41"/>
                  </a:cubicBezTo>
                  <a:lnTo>
                    <a:pt x="567" y="30"/>
                  </a:lnTo>
                  <a:lnTo>
                    <a:pt x="518" y="21"/>
                  </a:lnTo>
                  <a:lnTo>
                    <a:pt x="518" y="30"/>
                  </a:lnTo>
                  <a:cubicBezTo>
                    <a:pt x="418" y="10"/>
                    <a:pt x="328" y="1"/>
                    <a:pt x="249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07;p62"/>
            <p:cNvSpPr/>
            <p:nvPr/>
          </p:nvSpPr>
          <p:spPr>
            <a:xfrm>
              <a:off x="6774637" y="3689311"/>
              <a:ext cx="8220" cy="5754"/>
            </a:xfrm>
            <a:custGeom>
              <a:avLst/>
              <a:gdLst/>
              <a:ahLst/>
              <a:cxnLst/>
              <a:rect l="l" t="t" r="r" b="b"/>
              <a:pathLst>
                <a:path w="130" h="91" extrusionOk="0">
                  <a:moveTo>
                    <a:pt x="40" y="0"/>
                  </a:moveTo>
                  <a:cubicBezTo>
                    <a:pt x="10" y="11"/>
                    <a:pt x="1" y="20"/>
                    <a:pt x="1" y="40"/>
                  </a:cubicBezTo>
                  <a:cubicBezTo>
                    <a:pt x="1" y="60"/>
                    <a:pt x="50" y="80"/>
                    <a:pt x="129" y="90"/>
                  </a:cubicBezTo>
                  <a:cubicBezTo>
                    <a:pt x="120" y="80"/>
                    <a:pt x="110" y="70"/>
                    <a:pt x="90" y="60"/>
                  </a:cubicBezTo>
                  <a:cubicBezTo>
                    <a:pt x="70" y="40"/>
                    <a:pt x="60" y="20"/>
                    <a:pt x="4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08;p62"/>
            <p:cNvSpPr/>
            <p:nvPr/>
          </p:nvSpPr>
          <p:spPr>
            <a:xfrm>
              <a:off x="6846341" y="3703159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09;p62"/>
            <p:cNvSpPr/>
            <p:nvPr/>
          </p:nvSpPr>
          <p:spPr>
            <a:xfrm>
              <a:off x="4947510" y="3236706"/>
              <a:ext cx="316479" cy="168634"/>
            </a:xfrm>
            <a:custGeom>
              <a:avLst/>
              <a:gdLst/>
              <a:ahLst/>
              <a:cxnLst/>
              <a:rect l="l" t="t" r="r" b="b"/>
              <a:pathLst>
                <a:path w="5005" h="2667" extrusionOk="0">
                  <a:moveTo>
                    <a:pt x="2912" y="1"/>
                  </a:moveTo>
                  <a:cubicBezTo>
                    <a:pt x="2836" y="1"/>
                    <a:pt x="2761" y="6"/>
                    <a:pt x="2686" y="16"/>
                  </a:cubicBezTo>
                  <a:cubicBezTo>
                    <a:pt x="2408" y="56"/>
                    <a:pt x="2219" y="206"/>
                    <a:pt x="1980" y="325"/>
                  </a:cubicBezTo>
                  <a:cubicBezTo>
                    <a:pt x="1781" y="434"/>
                    <a:pt x="1582" y="643"/>
                    <a:pt x="1353" y="673"/>
                  </a:cubicBezTo>
                  <a:cubicBezTo>
                    <a:pt x="1342" y="674"/>
                    <a:pt x="1330" y="675"/>
                    <a:pt x="1319" y="675"/>
                  </a:cubicBezTo>
                  <a:cubicBezTo>
                    <a:pt x="1156" y="675"/>
                    <a:pt x="1027" y="548"/>
                    <a:pt x="906" y="464"/>
                  </a:cubicBezTo>
                  <a:cubicBezTo>
                    <a:pt x="845" y="412"/>
                    <a:pt x="324" y="104"/>
                    <a:pt x="145" y="104"/>
                  </a:cubicBezTo>
                  <a:cubicBezTo>
                    <a:pt x="118" y="104"/>
                    <a:pt x="99" y="111"/>
                    <a:pt x="90" y="126"/>
                  </a:cubicBezTo>
                  <a:cubicBezTo>
                    <a:pt x="1" y="265"/>
                    <a:pt x="31" y="524"/>
                    <a:pt x="120" y="663"/>
                  </a:cubicBezTo>
                  <a:cubicBezTo>
                    <a:pt x="219" y="812"/>
                    <a:pt x="329" y="962"/>
                    <a:pt x="458" y="1091"/>
                  </a:cubicBezTo>
                  <a:cubicBezTo>
                    <a:pt x="478" y="1101"/>
                    <a:pt x="498" y="1130"/>
                    <a:pt x="498" y="1150"/>
                  </a:cubicBezTo>
                  <a:cubicBezTo>
                    <a:pt x="498" y="1170"/>
                    <a:pt x="478" y="1190"/>
                    <a:pt x="468" y="1210"/>
                  </a:cubicBezTo>
                  <a:cubicBezTo>
                    <a:pt x="378" y="1320"/>
                    <a:pt x="279" y="1419"/>
                    <a:pt x="210" y="1548"/>
                  </a:cubicBezTo>
                  <a:cubicBezTo>
                    <a:pt x="130" y="1668"/>
                    <a:pt x="90" y="1817"/>
                    <a:pt x="120" y="1956"/>
                  </a:cubicBezTo>
                  <a:cubicBezTo>
                    <a:pt x="130" y="1996"/>
                    <a:pt x="140" y="2036"/>
                    <a:pt x="170" y="2065"/>
                  </a:cubicBezTo>
                  <a:cubicBezTo>
                    <a:pt x="199" y="2085"/>
                    <a:pt x="250" y="2096"/>
                    <a:pt x="289" y="2096"/>
                  </a:cubicBezTo>
                  <a:cubicBezTo>
                    <a:pt x="389" y="2096"/>
                    <a:pt x="478" y="2056"/>
                    <a:pt x="568" y="2006"/>
                  </a:cubicBezTo>
                  <a:cubicBezTo>
                    <a:pt x="717" y="1926"/>
                    <a:pt x="866" y="1837"/>
                    <a:pt x="1006" y="1738"/>
                  </a:cubicBezTo>
                  <a:cubicBezTo>
                    <a:pt x="1045" y="1707"/>
                    <a:pt x="1085" y="1687"/>
                    <a:pt x="1125" y="1687"/>
                  </a:cubicBezTo>
                  <a:cubicBezTo>
                    <a:pt x="1154" y="1687"/>
                    <a:pt x="1185" y="1707"/>
                    <a:pt x="1204" y="1727"/>
                  </a:cubicBezTo>
                  <a:cubicBezTo>
                    <a:pt x="1353" y="1827"/>
                    <a:pt x="1483" y="1956"/>
                    <a:pt x="1622" y="2065"/>
                  </a:cubicBezTo>
                  <a:cubicBezTo>
                    <a:pt x="1771" y="2195"/>
                    <a:pt x="1941" y="2315"/>
                    <a:pt x="2100" y="2424"/>
                  </a:cubicBezTo>
                  <a:cubicBezTo>
                    <a:pt x="2268" y="2533"/>
                    <a:pt x="2388" y="2583"/>
                    <a:pt x="2577" y="2622"/>
                  </a:cubicBezTo>
                  <a:cubicBezTo>
                    <a:pt x="2721" y="2653"/>
                    <a:pt x="2871" y="2666"/>
                    <a:pt x="3022" y="2666"/>
                  </a:cubicBezTo>
                  <a:cubicBezTo>
                    <a:pt x="3069" y="2666"/>
                    <a:pt x="3116" y="2665"/>
                    <a:pt x="3164" y="2662"/>
                  </a:cubicBezTo>
                  <a:cubicBezTo>
                    <a:pt x="3492" y="2633"/>
                    <a:pt x="3820" y="2523"/>
                    <a:pt x="4109" y="2364"/>
                  </a:cubicBezTo>
                  <a:cubicBezTo>
                    <a:pt x="4248" y="2295"/>
                    <a:pt x="4337" y="2195"/>
                    <a:pt x="4467" y="2116"/>
                  </a:cubicBezTo>
                  <a:cubicBezTo>
                    <a:pt x="4606" y="2026"/>
                    <a:pt x="4746" y="1926"/>
                    <a:pt x="4855" y="1807"/>
                  </a:cubicBezTo>
                  <a:cubicBezTo>
                    <a:pt x="4945" y="1707"/>
                    <a:pt x="5004" y="1578"/>
                    <a:pt x="4994" y="1439"/>
                  </a:cubicBezTo>
                  <a:cubicBezTo>
                    <a:pt x="4964" y="1190"/>
                    <a:pt x="4746" y="982"/>
                    <a:pt x="4576" y="812"/>
                  </a:cubicBezTo>
                  <a:cubicBezTo>
                    <a:pt x="4268" y="504"/>
                    <a:pt x="3950" y="226"/>
                    <a:pt x="3522" y="96"/>
                  </a:cubicBezTo>
                  <a:cubicBezTo>
                    <a:pt x="3325" y="38"/>
                    <a:pt x="3118" y="1"/>
                    <a:pt x="2912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10;p62"/>
            <p:cNvSpPr/>
            <p:nvPr/>
          </p:nvSpPr>
          <p:spPr>
            <a:xfrm>
              <a:off x="4947510" y="3236706"/>
              <a:ext cx="316479" cy="168634"/>
            </a:xfrm>
            <a:custGeom>
              <a:avLst/>
              <a:gdLst/>
              <a:ahLst/>
              <a:cxnLst/>
              <a:rect l="l" t="t" r="r" b="b"/>
              <a:pathLst>
                <a:path w="5005" h="2667" extrusionOk="0">
                  <a:moveTo>
                    <a:pt x="2912" y="1"/>
                  </a:moveTo>
                  <a:cubicBezTo>
                    <a:pt x="2836" y="1"/>
                    <a:pt x="2761" y="6"/>
                    <a:pt x="2686" y="16"/>
                  </a:cubicBezTo>
                  <a:cubicBezTo>
                    <a:pt x="2408" y="56"/>
                    <a:pt x="2219" y="206"/>
                    <a:pt x="1980" y="325"/>
                  </a:cubicBezTo>
                  <a:cubicBezTo>
                    <a:pt x="1781" y="434"/>
                    <a:pt x="1582" y="643"/>
                    <a:pt x="1353" y="673"/>
                  </a:cubicBezTo>
                  <a:cubicBezTo>
                    <a:pt x="1342" y="674"/>
                    <a:pt x="1330" y="675"/>
                    <a:pt x="1319" y="675"/>
                  </a:cubicBezTo>
                  <a:cubicBezTo>
                    <a:pt x="1156" y="675"/>
                    <a:pt x="1027" y="548"/>
                    <a:pt x="906" y="464"/>
                  </a:cubicBezTo>
                  <a:cubicBezTo>
                    <a:pt x="845" y="412"/>
                    <a:pt x="324" y="104"/>
                    <a:pt x="145" y="104"/>
                  </a:cubicBezTo>
                  <a:cubicBezTo>
                    <a:pt x="118" y="104"/>
                    <a:pt x="99" y="111"/>
                    <a:pt x="90" y="126"/>
                  </a:cubicBezTo>
                  <a:cubicBezTo>
                    <a:pt x="1" y="265"/>
                    <a:pt x="31" y="524"/>
                    <a:pt x="120" y="663"/>
                  </a:cubicBezTo>
                  <a:cubicBezTo>
                    <a:pt x="219" y="812"/>
                    <a:pt x="329" y="962"/>
                    <a:pt x="458" y="1091"/>
                  </a:cubicBezTo>
                  <a:cubicBezTo>
                    <a:pt x="478" y="1101"/>
                    <a:pt x="498" y="1130"/>
                    <a:pt x="498" y="1150"/>
                  </a:cubicBezTo>
                  <a:cubicBezTo>
                    <a:pt x="498" y="1170"/>
                    <a:pt x="478" y="1190"/>
                    <a:pt x="468" y="1210"/>
                  </a:cubicBezTo>
                  <a:cubicBezTo>
                    <a:pt x="378" y="1320"/>
                    <a:pt x="279" y="1419"/>
                    <a:pt x="210" y="1548"/>
                  </a:cubicBezTo>
                  <a:cubicBezTo>
                    <a:pt x="130" y="1668"/>
                    <a:pt x="90" y="1817"/>
                    <a:pt x="120" y="1956"/>
                  </a:cubicBezTo>
                  <a:cubicBezTo>
                    <a:pt x="130" y="1996"/>
                    <a:pt x="140" y="2036"/>
                    <a:pt x="170" y="2065"/>
                  </a:cubicBezTo>
                  <a:cubicBezTo>
                    <a:pt x="199" y="2085"/>
                    <a:pt x="250" y="2096"/>
                    <a:pt x="289" y="2096"/>
                  </a:cubicBezTo>
                  <a:cubicBezTo>
                    <a:pt x="389" y="2096"/>
                    <a:pt x="478" y="2056"/>
                    <a:pt x="568" y="2006"/>
                  </a:cubicBezTo>
                  <a:cubicBezTo>
                    <a:pt x="717" y="1926"/>
                    <a:pt x="866" y="1837"/>
                    <a:pt x="1006" y="1738"/>
                  </a:cubicBezTo>
                  <a:cubicBezTo>
                    <a:pt x="1045" y="1707"/>
                    <a:pt x="1085" y="1687"/>
                    <a:pt x="1125" y="1687"/>
                  </a:cubicBezTo>
                  <a:cubicBezTo>
                    <a:pt x="1154" y="1687"/>
                    <a:pt x="1185" y="1707"/>
                    <a:pt x="1204" y="1727"/>
                  </a:cubicBezTo>
                  <a:cubicBezTo>
                    <a:pt x="1353" y="1827"/>
                    <a:pt x="1483" y="1956"/>
                    <a:pt x="1622" y="2065"/>
                  </a:cubicBezTo>
                  <a:cubicBezTo>
                    <a:pt x="1771" y="2195"/>
                    <a:pt x="1941" y="2315"/>
                    <a:pt x="2100" y="2424"/>
                  </a:cubicBezTo>
                  <a:cubicBezTo>
                    <a:pt x="2268" y="2533"/>
                    <a:pt x="2388" y="2583"/>
                    <a:pt x="2577" y="2622"/>
                  </a:cubicBezTo>
                  <a:cubicBezTo>
                    <a:pt x="2721" y="2653"/>
                    <a:pt x="2871" y="2666"/>
                    <a:pt x="3022" y="2666"/>
                  </a:cubicBezTo>
                  <a:cubicBezTo>
                    <a:pt x="3069" y="2666"/>
                    <a:pt x="3116" y="2665"/>
                    <a:pt x="3164" y="2662"/>
                  </a:cubicBezTo>
                  <a:cubicBezTo>
                    <a:pt x="3492" y="2633"/>
                    <a:pt x="3820" y="2523"/>
                    <a:pt x="4109" y="2364"/>
                  </a:cubicBezTo>
                  <a:cubicBezTo>
                    <a:pt x="4248" y="2295"/>
                    <a:pt x="4337" y="2195"/>
                    <a:pt x="4467" y="2116"/>
                  </a:cubicBezTo>
                  <a:cubicBezTo>
                    <a:pt x="4606" y="2026"/>
                    <a:pt x="4746" y="1926"/>
                    <a:pt x="4855" y="1807"/>
                  </a:cubicBezTo>
                  <a:cubicBezTo>
                    <a:pt x="4945" y="1707"/>
                    <a:pt x="5004" y="1578"/>
                    <a:pt x="4994" y="1439"/>
                  </a:cubicBezTo>
                  <a:cubicBezTo>
                    <a:pt x="4964" y="1190"/>
                    <a:pt x="4746" y="982"/>
                    <a:pt x="4576" y="812"/>
                  </a:cubicBezTo>
                  <a:cubicBezTo>
                    <a:pt x="4268" y="504"/>
                    <a:pt x="3950" y="226"/>
                    <a:pt x="3522" y="96"/>
                  </a:cubicBezTo>
                  <a:cubicBezTo>
                    <a:pt x="3325" y="38"/>
                    <a:pt x="3118" y="1"/>
                    <a:pt x="2912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11;p62"/>
            <p:cNvSpPr/>
            <p:nvPr/>
          </p:nvSpPr>
          <p:spPr>
            <a:xfrm>
              <a:off x="5170147" y="3355643"/>
              <a:ext cx="23396" cy="45083"/>
            </a:xfrm>
            <a:custGeom>
              <a:avLst/>
              <a:gdLst/>
              <a:ahLst/>
              <a:cxnLst/>
              <a:rect l="l" t="t" r="r" b="b"/>
              <a:pathLst>
                <a:path w="370" h="713" extrusionOk="0">
                  <a:moveTo>
                    <a:pt x="138" y="1"/>
                  </a:moveTo>
                  <a:cubicBezTo>
                    <a:pt x="132" y="1"/>
                    <a:pt x="126" y="2"/>
                    <a:pt x="120" y="5"/>
                  </a:cubicBezTo>
                  <a:cubicBezTo>
                    <a:pt x="111" y="5"/>
                    <a:pt x="100" y="25"/>
                    <a:pt x="91" y="36"/>
                  </a:cubicBezTo>
                  <a:cubicBezTo>
                    <a:pt x="40" y="115"/>
                    <a:pt x="31" y="215"/>
                    <a:pt x="31" y="314"/>
                  </a:cubicBezTo>
                  <a:cubicBezTo>
                    <a:pt x="21" y="434"/>
                    <a:pt x="1" y="582"/>
                    <a:pt x="11" y="712"/>
                  </a:cubicBezTo>
                  <a:cubicBezTo>
                    <a:pt x="130" y="682"/>
                    <a:pt x="250" y="642"/>
                    <a:pt x="359" y="602"/>
                  </a:cubicBezTo>
                  <a:cubicBezTo>
                    <a:pt x="359" y="593"/>
                    <a:pt x="369" y="593"/>
                    <a:pt x="369" y="593"/>
                  </a:cubicBezTo>
                  <a:cubicBezTo>
                    <a:pt x="329" y="383"/>
                    <a:pt x="259" y="175"/>
                    <a:pt x="210" y="65"/>
                  </a:cubicBezTo>
                  <a:cubicBezTo>
                    <a:pt x="193" y="40"/>
                    <a:pt x="169" y="1"/>
                    <a:pt x="138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12;p62"/>
            <p:cNvSpPr/>
            <p:nvPr/>
          </p:nvSpPr>
          <p:spPr>
            <a:xfrm>
              <a:off x="5121775" y="3338255"/>
              <a:ext cx="34588" cy="67340"/>
            </a:xfrm>
            <a:custGeom>
              <a:avLst/>
              <a:gdLst/>
              <a:ahLst/>
              <a:cxnLst/>
              <a:rect l="l" t="t" r="r" b="b"/>
              <a:pathLst>
                <a:path w="547" h="1065" extrusionOk="0">
                  <a:moveTo>
                    <a:pt x="242" y="0"/>
                  </a:moveTo>
                  <a:cubicBezTo>
                    <a:pt x="234" y="0"/>
                    <a:pt x="227" y="1"/>
                    <a:pt x="219" y="2"/>
                  </a:cubicBezTo>
                  <a:cubicBezTo>
                    <a:pt x="129" y="12"/>
                    <a:pt x="80" y="121"/>
                    <a:pt x="60" y="211"/>
                  </a:cubicBezTo>
                  <a:cubicBezTo>
                    <a:pt x="0" y="490"/>
                    <a:pt x="10" y="778"/>
                    <a:pt x="50" y="1056"/>
                  </a:cubicBezTo>
                  <a:cubicBezTo>
                    <a:pt x="109" y="1061"/>
                    <a:pt x="169" y="1064"/>
                    <a:pt x="229" y="1064"/>
                  </a:cubicBezTo>
                  <a:cubicBezTo>
                    <a:pt x="288" y="1064"/>
                    <a:pt x="348" y="1061"/>
                    <a:pt x="408" y="1056"/>
                  </a:cubicBezTo>
                  <a:cubicBezTo>
                    <a:pt x="447" y="1056"/>
                    <a:pt x="498" y="1047"/>
                    <a:pt x="547" y="1036"/>
                  </a:cubicBezTo>
                  <a:lnTo>
                    <a:pt x="547" y="987"/>
                  </a:lnTo>
                  <a:cubicBezTo>
                    <a:pt x="527" y="718"/>
                    <a:pt x="527" y="470"/>
                    <a:pt x="447" y="211"/>
                  </a:cubicBezTo>
                  <a:cubicBezTo>
                    <a:pt x="428" y="161"/>
                    <a:pt x="408" y="101"/>
                    <a:pt x="368" y="62"/>
                  </a:cubicBezTo>
                  <a:cubicBezTo>
                    <a:pt x="333" y="27"/>
                    <a:pt x="291" y="0"/>
                    <a:pt x="24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13;p62"/>
            <p:cNvSpPr/>
            <p:nvPr/>
          </p:nvSpPr>
          <p:spPr>
            <a:xfrm>
              <a:off x="5087820" y="3347613"/>
              <a:ext cx="23965" cy="54947"/>
            </a:xfrm>
            <a:custGeom>
              <a:avLst/>
              <a:gdLst/>
              <a:ahLst/>
              <a:cxnLst/>
              <a:rect l="l" t="t" r="r" b="b"/>
              <a:pathLst>
                <a:path w="379" h="869" extrusionOk="0">
                  <a:moveTo>
                    <a:pt x="144" y="0"/>
                  </a:moveTo>
                  <a:cubicBezTo>
                    <a:pt x="139" y="0"/>
                    <a:pt x="134" y="1"/>
                    <a:pt x="129" y="4"/>
                  </a:cubicBezTo>
                  <a:cubicBezTo>
                    <a:pt x="109" y="13"/>
                    <a:pt x="89" y="33"/>
                    <a:pt x="89" y="53"/>
                  </a:cubicBezTo>
                  <a:cubicBezTo>
                    <a:pt x="30" y="183"/>
                    <a:pt x="20" y="322"/>
                    <a:pt x="10" y="461"/>
                  </a:cubicBezTo>
                  <a:cubicBezTo>
                    <a:pt x="10" y="550"/>
                    <a:pt x="0" y="640"/>
                    <a:pt x="0" y="720"/>
                  </a:cubicBezTo>
                  <a:cubicBezTo>
                    <a:pt x="40" y="749"/>
                    <a:pt x="69" y="769"/>
                    <a:pt x="100" y="789"/>
                  </a:cubicBezTo>
                  <a:cubicBezTo>
                    <a:pt x="179" y="829"/>
                    <a:pt x="259" y="849"/>
                    <a:pt x="358" y="868"/>
                  </a:cubicBezTo>
                  <a:lnTo>
                    <a:pt x="368" y="868"/>
                  </a:lnTo>
                  <a:cubicBezTo>
                    <a:pt x="378" y="789"/>
                    <a:pt x="368" y="689"/>
                    <a:pt x="368" y="620"/>
                  </a:cubicBezTo>
                  <a:cubicBezTo>
                    <a:pt x="359" y="544"/>
                    <a:pt x="257" y="0"/>
                    <a:pt x="144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14;p62"/>
            <p:cNvSpPr/>
            <p:nvPr/>
          </p:nvSpPr>
          <p:spPr>
            <a:xfrm>
              <a:off x="5069546" y="3311192"/>
              <a:ext cx="83088" cy="46095"/>
            </a:xfrm>
            <a:custGeom>
              <a:avLst/>
              <a:gdLst/>
              <a:ahLst/>
              <a:cxnLst/>
              <a:rect l="l" t="t" r="r" b="b"/>
              <a:pathLst>
                <a:path w="1314" h="729" extrusionOk="0">
                  <a:moveTo>
                    <a:pt x="263" y="0"/>
                  </a:moveTo>
                  <a:cubicBezTo>
                    <a:pt x="226" y="0"/>
                    <a:pt x="191" y="7"/>
                    <a:pt x="159" y="22"/>
                  </a:cubicBezTo>
                  <a:cubicBezTo>
                    <a:pt x="90" y="52"/>
                    <a:pt x="40" y="131"/>
                    <a:pt x="20" y="211"/>
                  </a:cubicBezTo>
                  <a:cubicBezTo>
                    <a:pt x="0" y="321"/>
                    <a:pt x="20" y="440"/>
                    <a:pt x="80" y="529"/>
                  </a:cubicBezTo>
                  <a:cubicBezTo>
                    <a:pt x="170" y="659"/>
                    <a:pt x="329" y="728"/>
                    <a:pt x="488" y="728"/>
                  </a:cubicBezTo>
                  <a:cubicBezTo>
                    <a:pt x="637" y="719"/>
                    <a:pt x="786" y="659"/>
                    <a:pt x="915" y="569"/>
                  </a:cubicBezTo>
                  <a:cubicBezTo>
                    <a:pt x="1005" y="509"/>
                    <a:pt x="1074" y="430"/>
                    <a:pt x="1144" y="361"/>
                  </a:cubicBezTo>
                  <a:cubicBezTo>
                    <a:pt x="1194" y="311"/>
                    <a:pt x="1313" y="221"/>
                    <a:pt x="1273" y="151"/>
                  </a:cubicBezTo>
                  <a:cubicBezTo>
                    <a:pt x="1255" y="119"/>
                    <a:pt x="1219" y="111"/>
                    <a:pt x="1180" y="111"/>
                  </a:cubicBezTo>
                  <a:cubicBezTo>
                    <a:pt x="1135" y="111"/>
                    <a:pt x="1086" y="122"/>
                    <a:pt x="1055" y="122"/>
                  </a:cubicBezTo>
                  <a:cubicBezTo>
                    <a:pt x="955" y="122"/>
                    <a:pt x="856" y="112"/>
                    <a:pt x="756" y="92"/>
                  </a:cubicBezTo>
                  <a:lnTo>
                    <a:pt x="428" y="32"/>
                  </a:lnTo>
                  <a:cubicBezTo>
                    <a:pt x="374" y="14"/>
                    <a:pt x="317" y="0"/>
                    <a:pt x="263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15;p62"/>
            <p:cNvSpPr/>
            <p:nvPr/>
          </p:nvSpPr>
          <p:spPr>
            <a:xfrm>
              <a:off x="5197210" y="3290452"/>
              <a:ext cx="17705" cy="26557"/>
            </a:xfrm>
            <a:custGeom>
              <a:avLst/>
              <a:gdLst/>
              <a:ahLst/>
              <a:cxnLst/>
              <a:rect l="l" t="t" r="r" b="b"/>
              <a:pathLst>
                <a:path w="280" h="420" extrusionOk="0">
                  <a:moveTo>
                    <a:pt x="134" y="0"/>
                  </a:moveTo>
                  <a:cubicBezTo>
                    <a:pt x="98" y="0"/>
                    <a:pt x="66" y="28"/>
                    <a:pt x="41" y="72"/>
                  </a:cubicBezTo>
                  <a:cubicBezTo>
                    <a:pt x="1" y="141"/>
                    <a:pt x="1" y="241"/>
                    <a:pt x="41" y="320"/>
                  </a:cubicBezTo>
                  <a:cubicBezTo>
                    <a:pt x="61" y="370"/>
                    <a:pt x="110" y="420"/>
                    <a:pt x="170" y="420"/>
                  </a:cubicBezTo>
                  <a:cubicBezTo>
                    <a:pt x="200" y="410"/>
                    <a:pt x="240" y="390"/>
                    <a:pt x="259" y="350"/>
                  </a:cubicBezTo>
                  <a:cubicBezTo>
                    <a:pt x="269" y="331"/>
                    <a:pt x="279" y="300"/>
                    <a:pt x="279" y="271"/>
                  </a:cubicBezTo>
                  <a:lnTo>
                    <a:pt x="279" y="241"/>
                  </a:lnTo>
                  <a:cubicBezTo>
                    <a:pt x="279" y="171"/>
                    <a:pt x="259" y="92"/>
                    <a:pt x="200" y="32"/>
                  </a:cubicBezTo>
                  <a:cubicBezTo>
                    <a:pt x="178" y="10"/>
                    <a:pt x="155" y="0"/>
                    <a:pt x="134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16;p62"/>
            <p:cNvSpPr/>
            <p:nvPr/>
          </p:nvSpPr>
          <p:spPr>
            <a:xfrm>
              <a:off x="5214156" y="3345716"/>
              <a:ext cx="37244" cy="11761"/>
            </a:xfrm>
            <a:custGeom>
              <a:avLst/>
              <a:gdLst/>
              <a:ahLst/>
              <a:cxnLst/>
              <a:rect l="l" t="t" r="r" b="b"/>
              <a:pathLst>
                <a:path w="589" h="186" extrusionOk="0">
                  <a:moveTo>
                    <a:pt x="30" y="0"/>
                  </a:moveTo>
                  <a:cubicBezTo>
                    <a:pt x="26" y="0"/>
                    <a:pt x="23" y="1"/>
                    <a:pt x="21" y="3"/>
                  </a:cubicBezTo>
                  <a:cubicBezTo>
                    <a:pt x="1" y="14"/>
                    <a:pt x="71" y="123"/>
                    <a:pt x="250" y="173"/>
                  </a:cubicBezTo>
                  <a:lnTo>
                    <a:pt x="270" y="173"/>
                  </a:lnTo>
                  <a:lnTo>
                    <a:pt x="299" y="182"/>
                  </a:lnTo>
                  <a:cubicBezTo>
                    <a:pt x="316" y="184"/>
                    <a:pt x="333" y="185"/>
                    <a:pt x="349" y="185"/>
                  </a:cubicBezTo>
                  <a:cubicBezTo>
                    <a:pt x="418" y="185"/>
                    <a:pt x="478" y="169"/>
                    <a:pt x="518" y="153"/>
                  </a:cubicBezTo>
                  <a:cubicBezTo>
                    <a:pt x="558" y="143"/>
                    <a:pt x="588" y="123"/>
                    <a:pt x="588" y="113"/>
                  </a:cubicBezTo>
                  <a:cubicBezTo>
                    <a:pt x="588" y="101"/>
                    <a:pt x="578" y="97"/>
                    <a:pt x="557" y="97"/>
                  </a:cubicBezTo>
                  <a:cubicBezTo>
                    <a:pt x="542" y="97"/>
                    <a:pt x="523" y="99"/>
                    <a:pt x="498" y="103"/>
                  </a:cubicBezTo>
                  <a:cubicBezTo>
                    <a:pt x="465" y="103"/>
                    <a:pt x="428" y="107"/>
                    <a:pt x="386" y="107"/>
                  </a:cubicBezTo>
                  <a:cubicBezTo>
                    <a:pt x="365" y="107"/>
                    <a:pt x="343" y="106"/>
                    <a:pt x="319" y="103"/>
                  </a:cubicBezTo>
                  <a:lnTo>
                    <a:pt x="290" y="93"/>
                  </a:lnTo>
                  <a:lnTo>
                    <a:pt x="270" y="93"/>
                  </a:lnTo>
                  <a:cubicBezTo>
                    <a:pt x="146" y="66"/>
                    <a:pt x="61" y="0"/>
                    <a:pt x="30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17;p62"/>
            <p:cNvSpPr/>
            <p:nvPr/>
          </p:nvSpPr>
          <p:spPr>
            <a:xfrm>
              <a:off x="4947510" y="3243029"/>
              <a:ext cx="52926" cy="126207"/>
            </a:xfrm>
            <a:custGeom>
              <a:avLst/>
              <a:gdLst/>
              <a:ahLst/>
              <a:cxnLst/>
              <a:rect l="l" t="t" r="r" b="b"/>
              <a:pathLst>
                <a:path w="837" h="1996" extrusionOk="0">
                  <a:moveTo>
                    <a:pt x="143" y="1"/>
                  </a:moveTo>
                  <a:cubicBezTo>
                    <a:pt x="118" y="1"/>
                    <a:pt x="99" y="9"/>
                    <a:pt x="90" y="26"/>
                  </a:cubicBezTo>
                  <a:cubicBezTo>
                    <a:pt x="1" y="165"/>
                    <a:pt x="31" y="424"/>
                    <a:pt x="120" y="563"/>
                  </a:cubicBezTo>
                  <a:cubicBezTo>
                    <a:pt x="219" y="712"/>
                    <a:pt x="329" y="862"/>
                    <a:pt x="458" y="991"/>
                  </a:cubicBezTo>
                  <a:cubicBezTo>
                    <a:pt x="478" y="1001"/>
                    <a:pt x="498" y="1030"/>
                    <a:pt x="498" y="1050"/>
                  </a:cubicBezTo>
                  <a:cubicBezTo>
                    <a:pt x="498" y="1070"/>
                    <a:pt x="478" y="1090"/>
                    <a:pt x="468" y="1110"/>
                  </a:cubicBezTo>
                  <a:cubicBezTo>
                    <a:pt x="378" y="1220"/>
                    <a:pt x="279" y="1319"/>
                    <a:pt x="210" y="1448"/>
                  </a:cubicBezTo>
                  <a:cubicBezTo>
                    <a:pt x="130" y="1568"/>
                    <a:pt x="90" y="1717"/>
                    <a:pt x="120" y="1856"/>
                  </a:cubicBezTo>
                  <a:cubicBezTo>
                    <a:pt x="130" y="1896"/>
                    <a:pt x="140" y="1936"/>
                    <a:pt x="170" y="1965"/>
                  </a:cubicBezTo>
                  <a:cubicBezTo>
                    <a:pt x="199" y="1985"/>
                    <a:pt x="250" y="1996"/>
                    <a:pt x="289" y="1996"/>
                  </a:cubicBezTo>
                  <a:cubicBezTo>
                    <a:pt x="349" y="1996"/>
                    <a:pt x="409" y="1976"/>
                    <a:pt x="458" y="1956"/>
                  </a:cubicBezTo>
                  <a:cubicBezTo>
                    <a:pt x="458" y="1647"/>
                    <a:pt x="577" y="1329"/>
                    <a:pt x="796" y="1110"/>
                  </a:cubicBezTo>
                  <a:cubicBezTo>
                    <a:pt x="816" y="1090"/>
                    <a:pt x="836" y="1070"/>
                    <a:pt x="836" y="1041"/>
                  </a:cubicBezTo>
                  <a:cubicBezTo>
                    <a:pt x="836" y="1001"/>
                    <a:pt x="816" y="971"/>
                    <a:pt x="796" y="941"/>
                  </a:cubicBezTo>
                  <a:cubicBezTo>
                    <a:pt x="617" y="742"/>
                    <a:pt x="468" y="524"/>
                    <a:pt x="349" y="285"/>
                  </a:cubicBezTo>
                  <a:cubicBezTo>
                    <a:pt x="309" y="205"/>
                    <a:pt x="279" y="115"/>
                    <a:pt x="269" y="36"/>
                  </a:cubicBezTo>
                  <a:cubicBezTo>
                    <a:pt x="219" y="14"/>
                    <a:pt x="175" y="1"/>
                    <a:pt x="14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18;p62"/>
            <p:cNvSpPr/>
            <p:nvPr/>
          </p:nvSpPr>
          <p:spPr>
            <a:xfrm>
              <a:off x="5055698" y="3218053"/>
              <a:ext cx="128362" cy="44893"/>
            </a:xfrm>
            <a:custGeom>
              <a:avLst/>
              <a:gdLst/>
              <a:ahLst/>
              <a:cxnLst/>
              <a:rect l="l" t="t" r="r" b="b"/>
              <a:pathLst>
                <a:path w="2030" h="710" extrusionOk="0">
                  <a:moveTo>
                    <a:pt x="1156" y="1"/>
                  </a:moveTo>
                  <a:cubicBezTo>
                    <a:pt x="1046" y="1"/>
                    <a:pt x="936" y="12"/>
                    <a:pt x="826" y="43"/>
                  </a:cubicBezTo>
                  <a:cubicBezTo>
                    <a:pt x="568" y="112"/>
                    <a:pt x="309" y="212"/>
                    <a:pt x="80" y="351"/>
                  </a:cubicBezTo>
                  <a:cubicBezTo>
                    <a:pt x="40" y="371"/>
                    <a:pt x="0" y="401"/>
                    <a:pt x="0" y="451"/>
                  </a:cubicBezTo>
                  <a:cubicBezTo>
                    <a:pt x="0" y="471"/>
                    <a:pt x="11" y="481"/>
                    <a:pt x="20" y="501"/>
                  </a:cubicBezTo>
                  <a:cubicBezTo>
                    <a:pt x="51" y="570"/>
                    <a:pt x="90" y="640"/>
                    <a:pt x="120" y="709"/>
                  </a:cubicBezTo>
                  <a:lnTo>
                    <a:pt x="269" y="620"/>
                  </a:lnTo>
                  <a:cubicBezTo>
                    <a:pt x="508" y="501"/>
                    <a:pt x="697" y="351"/>
                    <a:pt x="975" y="311"/>
                  </a:cubicBezTo>
                  <a:cubicBezTo>
                    <a:pt x="1050" y="301"/>
                    <a:pt x="1125" y="296"/>
                    <a:pt x="1201" y="296"/>
                  </a:cubicBezTo>
                  <a:cubicBezTo>
                    <a:pt x="1407" y="296"/>
                    <a:pt x="1614" y="333"/>
                    <a:pt x="1811" y="391"/>
                  </a:cubicBezTo>
                  <a:cubicBezTo>
                    <a:pt x="1890" y="421"/>
                    <a:pt x="1960" y="451"/>
                    <a:pt x="2030" y="481"/>
                  </a:cubicBezTo>
                  <a:lnTo>
                    <a:pt x="2030" y="471"/>
                  </a:lnTo>
                  <a:cubicBezTo>
                    <a:pt x="1990" y="391"/>
                    <a:pt x="1930" y="322"/>
                    <a:pt x="1870" y="252"/>
                  </a:cubicBezTo>
                  <a:cubicBezTo>
                    <a:pt x="1741" y="123"/>
                    <a:pt x="1552" y="33"/>
                    <a:pt x="1363" y="13"/>
                  </a:cubicBezTo>
                  <a:cubicBezTo>
                    <a:pt x="1294" y="5"/>
                    <a:pt x="1225" y="1"/>
                    <a:pt x="1156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19;p62"/>
            <p:cNvSpPr/>
            <p:nvPr/>
          </p:nvSpPr>
          <p:spPr>
            <a:xfrm>
              <a:off x="5052600" y="3247772"/>
              <a:ext cx="137720" cy="40973"/>
            </a:xfrm>
            <a:custGeom>
              <a:avLst/>
              <a:gdLst/>
              <a:ahLst/>
              <a:cxnLst/>
              <a:rect l="l" t="t" r="r" b="b"/>
              <a:pathLst>
                <a:path w="2178" h="648" extrusionOk="0">
                  <a:moveTo>
                    <a:pt x="1303" y="1"/>
                  </a:moveTo>
                  <a:cubicBezTo>
                    <a:pt x="1243" y="1"/>
                    <a:pt x="1183" y="1"/>
                    <a:pt x="1114" y="11"/>
                  </a:cubicBezTo>
                  <a:cubicBezTo>
                    <a:pt x="1084" y="11"/>
                    <a:pt x="1044" y="20"/>
                    <a:pt x="1015" y="20"/>
                  </a:cubicBezTo>
                  <a:cubicBezTo>
                    <a:pt x="984" y="31"/>
                    <a:pt x="955" y="31"/>
                    <a:pt x="925" y="40"/>
                  </a:cubicBezTo>
                  <a:cubicBezTo>
                    <a:pt x="606" y="130"/>
                    <a:pt x="378" y="270"/>
                    <a:pt x="219" y="379"/>
                  </a:cubicBezTo>
                  <a:cubicBezTo>
                    <a:pt x="149" y="429"/>
                    <a:pt x="69" y="478"/>
                    <a:pt x="40" y="528"/>
                  </a:cubicBezTo>
                  <a:cubicBezTo>
                    <a:pt x="0" y="588"/>
                    <a:pt x="0" y="628"/>
                    <a:pt x="20" y="637"/>
                  </a:cubicBezTo>
                  <a:cubicBezTo>
                    <a:pt x="29" y="647"/>
                    <a:pt x="40" y="647"/>
                    <a:pt x="60" y="647"/>
                  </a:cubicBezTo>
                  <a:cubicBezTo>
                    <a:pt x="69" y="647"/>
                    <a:pt x="100" y="647"/>
                    <a:pt x="119" y="637"/>
                  </a:cubicBezTo>
                  <a:cubicBezTo>
                    <a:pt x="169" y="628"/>
                    <a:pt x="228" y="608"/>
                    <a:pt x="318" y="577"/>
                  </a:cubicBezTo>
                  <a:cubicBezTo>
                    <a:pt x="507" y="528"/>
                    <a:pt x="736" y="409"/>
                    <a:pt x="995" y="349"/>
                  </a:cubicBezTo>
                  <a:lnTo>
                    <a:pt x="1074" y="339"/>
                  </a:lnTo>
                  <a:cubicBezTo>
                    <a:pt x="1094" y="329"/>
                    <a:pt x="1124" y="329"/>
                    <a:pt x="1154" y="329"/>
                  </a:cubicBezTo>
                  <a:lnTo>
                    <a:pt x="1154" y="319"/>
                  </a:lnTo>
                  <a:cubicBezTo>
                    <a:pt x="1263" y="309"/>
                    <a:pt x="1373" y="309"/>
                    <a:pt x="1472" y="309"/>
                  </a:cubicBezTo>
                  <a:cubicBezTo>
                    <a:pt x="1592" y="309"/>
                    <a:pt x="1701" y="309"/>
                    <a:pt x="1800" y="319"/>
                  </a:cubicBezTo>
                  <a:cubicBezTo>
                    <a:pt x="1890" y="329"/>
                    <a:pt x="1970" y="329"/>
                    <a:pt x="2029" y="329"/>
                  </a:cubicBezTo>
                  <a:cubicBezTo>
                    <a:pt x="2098" y="329"/>
                    <a:pt x="2149" y="319"/>
                    <a:pt x="2158" y="289"/>
                  </a:cubicBezTo>
                  <a:cubicBezTo>
                    <a:pt x="2178" y="250"/>
                    <a:pt x="2079" y="170"/>
                    <a:pt x="1890" y="100"/>
                  </a:cubicBezTo>
                  <a:cubicBezTo>
                    <a:pt x="1751" y="40"/>
                    <a:pt x="1541" y="1"/>
                    <a:pt x="1303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20;p62"/>
            <p:cNvSpPr/>
            <p:nvPr/>
          </p:nvSpPr>
          <p:spPr>
            <a:xfrm>
              <a:off x="5073972" y="3324534"/>
              <a:ext cx="28328" cy="28959"/>
            </a:xfrm>
            <a:custGeom>
              <a:avLst/>
              <a:gdLst/>
              <a:ahLst/>
              <a:cxnLst/>
              <a:rect l="l" t="t" r="r" b="b"/>
              <a:pathLst>
                <a:path w="448" h="458" extrusionOk="0">
                  <a:moveTo>
                    <a:pt x="69" y="0"/>
                  </a:moveTo>
                  <a:cubicBezTo>
                    <a:pt x="50" y="0"/>
                    <a:pt x="20" y="30"/>
                    <a:pt x="10" y="90"/>
                  </a:cubicBezTo>
                  <a:cubicBezTo>
                    <a:pt x="0" y="150"/>
                    <a:pt x="30" y="239"/>
                    <a:pt x="89" y="318"/>
                  </a:cubicBezTo>
                  <a:lnTo>
                    <a:pt x="109" y="338"/>
                  </a:lnTo>
                  <a:lnTo>
                    <a:pt x="129" y="358"/>
                  </a:lnTo>
                  <a:cubicBezTo>
                    <a:pt x="219" y="428"/>
                    <a:pt x="308" y="458"/>
                    <a:pt x="368" y="458"/>
                  </a:cubicBezTo>
                  <a:cubicBezTo>
                    <a:pt x="408" y="458"/>
                    <a:pt x="438" y="438"/>
                    <a:pt x="438" y="418"/>
                  </a:cubicBezTo>
                  <a:cubicBezTo>
                    <a:pt x="447" y="369"/>
                    <a:pt x="338" y="329"/>
                    <a:pt x="239" y="239"/>
                  </a:cubicBezTo>
                  <a:lnTo>
                    <a:pt x="219" y="229"/>
                  </a:lnTo>
                  <a:lnTo>
                    <a:pt x="209" y="209"/>
                  </a:lnTo>
                  <a:cubicBezTo>
                    <a:pt x="120" y="119"/>
                    <a:pt x="129" y="20"/>
                    <a:pt x="8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521;p62"/>
            <p:cNvSpPr/>
            <p:nvPr/>
          </p:nvSpPr>
          <p:spPr>
            <a:xfrm>
              <a:off x="4967617" y="3256561"/>
              <a:ext cx="58617" cy="42870"/>
            </a:xfrm>
            <a:custGeom>
              <a:avLst/>
              <a:gdLst/>
              <a:ahLst/>
              <a:cxnLst/>
              <a:rect l="l" t="t" r="r" b="b"/>
              <a:pathLst>
                <a:path w="927" h="678" extrusionOk="0">
                  <a:moveTo>
                    <a:pt x="1" y="1"/>
                  </a:moveTo>
                  <a:cubicBezTo>
                    <a:pt x="11" y="31"/>
                    <a:pt x="21" y="51"/>
                    <a:pt x="31" y="71"/>
                  </a:cubicBezTo>
                  <a:cubicBezTo>
                    <a:pt x="41" y="91"/>
                    <a:pt x="51" y="100"/>
                    <a:pt x="60" y="120"/>
                  </a:cubicBezTo>
                  <a:cubicBezTo>
                    <a:pt x="140" y="170"/>
                    <a:pt x="270" y="240"/>
                    <a:pt x="399" y="329"/>
                  </a:cubicBezTo>
                  <a:lnTo>
                    <a:pt x="438" y="359"/>
                  </a:lnTo>
                  <a:lnTo>
                    <a:pt x="478" y="379"/>
                  </a:lnTo>
                  <a:cubicBezTo>
                    <a:pt x="598" y="469"/>
                    <a:pt x="707" y="548"/>
                    <a:pt x="787" y="608"/>
                  </a:cubicBezTo>
                  <a:cubicBezTo>
                    <a:pt x="827" y="637"/>
                    <a:pt x="847" y="657"/>
                    <a:pt x="886" y="677"/>
                  </a:cubicBezTo>
                  <a:lnTo>
                    <a:pt x="896" y="677"/>
                  </a:lnTo>
                  <a:cubicBezTo>
                    <a:pt x="916" y="677"/>
                    <a:pt x="916" y="668"/>
                    <a:pt x="916" y="657"/>
                  </a:cubicBezTo>
                  <a:lnTo>
                    <a:pt x="916" y="628"/>
                  </a:lnTo>
                  <a:cubicBezTo>
                    <a:pt x="916" y="628"/>
                    <a:pt x="926" y="628"/>
                    <a:pt x="926" y="618"/>
                  </a:cubicBezTo>
                  <a:cubicBezTo>
                    <a:pt x="916" y="608"/>
                    <a:pt x="896" y="558"/>
                    <a:pt x="867" y="528"/>
                  </a:cubicBezTo>
                  <a:cubicBezTo>
                    <a:pt x="797" y="449"/>
                    <a:pt x="697" y="349"/>
                    <a:pt x="568" y="250"/>
                  </a:cubicBezTo>
                  <a:lnTo>
                    <a:pt x="528" y="220"/>
                  </a:lnTo>
                  <a:lnTo>
                    <a:pt x="489" y="200"/>
                  </a:lnTo>
                  <a:cubicBezTo>
                    <a:pt x="279" y="60"/>
                    <a:pt x="91" y="1"/>
                    <a:pt x="1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522;p62"/>
            <p:cNvSpPr/>
            <p:nvPr/>
          </p:nvSpPr>
          <p:spPr>
            <a:xfrm>
              <a:off x="4964519" y="3256561"/>
              <a:ext cx="6956" cy="7651"/>
            </a:xfrm>
            <a:custGeom>
              <a:avLst/>
              <a:gdLst/>
              <a:ahLst/>
              <a:cxnLst/>
              <a:rect l="l" t="t" r="r" b="b"/>
              <a:pathLst>
                <a:path w="110" h="121" extrusionOk="0">
                  <a:moveTo>
                    <a:pt x="50" y="1"/>
                  </a:moveTo>
                  <a:cubicBezTo>
                    <a:pt x="20" y="1"/>
                    <a:pt x="10" y="11"/>
                    <a:pt x="0" y="21"/>
                  </a:cubicBezTo>
                  <a:cubicBezTo>
                    <a:pt x="0" y="41"/>
                    <a:pt x="40" y="71"/>
                    <a:pt x="109" y="120"/>
                  </a:cubicBezTo>
                  <a:cubicBezTo>
                    <a:pt x="100" y="100"/>
                    <a:pt x="90" y="91"/>
                    <a:pt x="80" y="71"/>
                  </a:cubicBezTo>
                  <a:cubicBezTo>
                    <a:pt x="70" y="51"/>
                    <a:pt x="60" y="31"/>
                    <a:pt x="50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23;p62"/>
            <p:cNvSpPr/>
            <p:nvPr/>
          </p:nvSpPr>
          <p:spPr>
            <a:xfrm>
              <a:off x="5026169" y="3295574"/>
              <a:ext cx="632" cy="696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1"/>
                  </a:moveTo>
                  <a:cubicBezTo>
                    <a:pt x="0" y="11"/>
                    <a:pt x="0" y="11"/>
                    <a:pt x="10" y="1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24;p62"/>
            <p:cNvSpPr/>
            <p:nvPr/>
          </p:nvSpPr>
          <p:spPr>
            <a:xfrm>
              <a:off x="5858409" y="4117990"/>
              <a:ext cx="361753" cy="193231"/>
            </a:xfrm>
            <a:custGeom>
              <a:avLst/>
              <a:gdLst/>
              <a:ahLst/>
              <a:cxnLst/>
              <a:rect l="l" t="t" r="r" b="b"/>
              <a:pathLst>
                <a:path w="5721" h="3056" extrusionOk="0">
                  <a:moveTo>
                    <a:pt x="2411" y="1"/>
                  </a:moveTo>
                  <a:cubicBezTo>
                    <a:pt x="2165" y="1"/>
                    <a:pt x="1917" y="48"/>
                    <a:pt x="1682" y="124"/>
                  </a:cubicBezTo>
                  <a:cubicBezTo>
                    <a:pt x="1194" y="273"/>
                    <a:pt x="826" y="591"/>
                    <a:pt x="478" y="959"/>
                  </a:cubicBezTo>
                  <a:cubicBezTo>
                    <a:pt x="289" y="1158"/>
                    <a:pt x="40" y="1397"/>
                    <a:pt x="20" y="1686"/>
                  </a:cubicBezTo>
                  <a:cubicBezTo>
                    <a:pt x="0" y="1834"/>
                    <a:pt x="80" y="1984"/>
                    <a:pt x="180" y="2103"/>
                  </a:cubicBezTo>
                  <a:cubicBezTo>
                    <a:pt x="309" y="2243"/>
                    <a:pt x="468" y="2342"/>
                    <a:pt x="637" y="2442"/>
                  </a:cubicBezTo>
                  <a:cubicBezTo>
                    <a:pt x="776" y="2531"/>
                    <a:pt x="896" y="2650"/>
                    <a:pt x="1045" y="2730"/>
                  </a:cubicBezTo>
                  <a:cubicBezTo>
                    <a:pt x="1383" y="2909"/>
                    <a:pt x="1761" y="3028"/>
                    <a:pt x="2139" y="3048"/>
                  </a:cubicBezTo>
                  <a:cubicBezTo>
                    <a:pt x="2199" y="3053"/>
                    <a:pt x="2257" y="3056"/>
                    <a:pt x="2315" y="3056"/>
                  </a:cubicBezTo>
                  <a:cubicBezTo>
                    <a:pt x="2481" y="3056"/>
                    <a:pt x="2643" y="3035"/>
                    <a:pt x="2806" y="2999"/>
                  </a:cubicBezTo>
                  <a:cubicBezTo>
                    <a:pt x="3024" y="2948"/>
                    <a:pt x="3164" y="2889"/>
                    <a:pt x="3353" y="2760"/>
                  </a:cubicBezTo>
                  <a:cubicBezTo>
                    <a:pt x="3542" y="2630"/>
                    <a:pt x="3721" y="2491"/>
                    <a:pt x="3900" y="2342"/>
                  </a:cubicBezTo>
                  <a:cubicBezTo>
                    <a:pt x="4049" y="2212"/>
                    <a:pt x="4208" y="2064"/>
                    <a:pt x="4368" y="1944"/>
                  </a:cubicBezTo>
                  <a:cubicBezTo>
                    <a:pt x="4387" y="1924"/>
                    <a:pt x="4427" y="1904"/>
                    <a:pt x="4457" y="1894"/>
                  </a:cubicBezTo>
                  <a:cubicBezTo>
                    <a:pt x="4507" y="1894"/>
                    <a:pt x="4556" y="1924"/>
                    <a:pt x="4596" y="1954"/>
                  </a:cubicBezTo>
                  <a:cubicBezTo>
                    <a:pt x="4755" y="2064"/>
                    <a:pt x="4925" y="2163"/>
                    <a:pt x="5104" y="2252"/>
                  </a:cubicBezTo>
                  <a:cubicBezTo>
                    <a:pt x="5203" y="2302"/>
                    <a:pt x="5312" y="2352"/>
                    <a:pt x="5422" y="2352"/>
                  </a:cubicBezTo>
                  <a:cubicBezTo>
                    <a:pt x="5471" y="2352"/>
                    <a:pt x="5521" y="2342"/>
                    <a:pt x="5561" y="2312"/>
                  </a:cubicBezTo>
                  <a:cubicBezTo>
                    <a:pt x="5591" y="2282"/>
                    <a:pt x="5611" y="2232"/>
                    <a:pt x="5621" y="2193"/>
                  </a:cubicBezTo>
                  <a:cubicBezTo>
                    <a:pt x="5650" y="2024"/>
                    <a:pt x="5591" y="1865"/>
                    <a:pt x="5511" y="1715"/>
                  </a:cubicBezTo>
                  <a:cubicBezTo>
                    <a:pt x="5431" y="1576"/>
                    <a:pt x="5312" y="1456"/>
                    <a:pt x="5203" y="1337"/>
                  </a:cubicBezTo>
                  <a:cubicBezTo>
                    <a:pt x="5183" y="1317"/>
                    <a:pt x="5173" y="1297"/>
                    <a:pt x="5173" y="1268"/>
                  </a:cubicBezTo>
                  <a:cubicBezTo>
                    <a:pt x="5173" y="1238"/>
                    <a:pt x="5193" y="1218"/>
                    <a:pt x="5213" y="1198"/>
                  </a:cubicBezTo>
                  <a:cubicBezTo>
                    <a:pt x="5352" y="1049"/>
                    <a:pt x="5482" y="880"/>
                    <a:pt x="5591" y="700"/>
                  </a:cubicBezTo>
                  <a:cubicBezTo>
                    <a:pt x="5690" y="552"/>
                    <a:pt x="5720" y="243"/>
                    <a:pt x="5621" y="84"/>
                  </a:cubicBezTo>
                  <a:cubicBezTo>
                    <a:pt x="5611" y="68"/>
                    <a:pt x="5592" y="61"/>
                    <a:pt x="5565" y="61"/>
                  </a:cubicBezTo>
                  <a:cubicBezTo>
                    <a:pt x="5367" y="61"/>
                    <a:pt x="4764" y="430"/>
                    <a:pt x="4686" y="492"/>
                  </a:cubicBezTo>
                  <a:cubicBezTo>
                    <a:pt x="4545" y="595"/>
                    <a:pt x="4395" y="742"/>
                    <a:pt x="4212" y="742"/>
                  </a:cubicBezTo>
                  <a:cubicBezTo>
                    <a:pt x="4201" y="742"/>
                    <a:pt x="4190" y="741"/>
                    <a:pt x="4178" y="740"/>
                  </a:cubicBezTo>
                  <a:cubicBezTo>
                    <a:pt x="3910" y="711"/>
                    <a:pt x="3691" y="472"/>
                    <a:pt x="3452" y="353"/>
                  </a:cubicBezTo>
                  <a:cubicBezTo>
                    <a:pt x="3174" y="213"/>
                    <a:pt x="2955" y="54"/>
                    <a:pt x="2637" y="15"/>
                  </a:cubicBezTo>
                  <a:cubicBezTo>
                    <a:pt x="2562" y="5"/>
                    <a:pt x="2486" y="1"/>
                    <a:pt x="241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25;p62"/>
            <p:cNvSpPr/>
            <p:nvPr/>
          </p:nvSpPr>
          <p:spPr>
            <a:xfrm>
              <a:off x="5858409" y="4117990"/>
              <a:ext cx="361753" cy="193231"/>
            </a:xfrm>
            <a:custGeom>
              <a:avLst/>
              <a:gdLst/>
              <a:ahLst/>
              <a:cxnLst/>
              <a:rect l="l" t="t" r="r" b="b"/>
              <a:pathLst>
                <a:path w="5721" h="3056" extrusionOk="0">
                  <a:moveTo>
                    <a:pt x="2411" y="1"/>
                  </a:moveTo>
                  <a:cubicBezTo>
                    <a:pt x="2165" y="1"/>
                    <a:pt x="1917" y="48"/>
                    <a:pt x="1682" y="124"/>
                  </a:cubicBezTo>
                  <a:cubicBezTo>
                    <a:pt x="1194" y="273"/>
                    <a:pt x="826" y="591"/>
                    <a:pt x="478" y="959"/>
                  </a:cubicBezTo>
                  <a:cubicBezTo>
                    <a:pt x="289" y="1158"/>
                    <a:pt x="40" y="1397"/>
                    <a:pt x="20" y="1686"/>
                  </a:cubicBezTo>
                  <a:cubicBezTo>
                    <a:pt x="0" y="1834"/>
                    <a:pt x="80" y="1984"/>
                    <a:pt x="180" y="2103"/>
                  </a:cubicBezTo>
                  <a:cubicBezTo>
                    <a:pt x="309" y="2243"/>
                    <a:pt x="468" y="2342"/>
                    <a:pt x="637" y="2442"/>
                  </a:cubicBezTo>
                  <a:cubicBezTo>
                    <a:pt x="776" y="2531"/>
                    <a:pt x="896" y="2650"/>
                    <a:pt x="1045" y="2730"/>
                  </a:cubicBezTo>
                  <a:cubicBezTo>
                    <a:pt x="1383" y="2909"/>
                    <a:pt x="1761" y="3028"/>
                    <a:pt x="2139" y="3048"/>
                  </a:cubicBezTo>
                  <a:cubicBezTo>
                    <a:pt x="2199" y="3053"/>
                    <a:pt x="2257" y="3056"/>
                    <a:pt x="2315" y="3056"/>
                  </a:cubicBezTo>
                  <a:cubicBezTo>
                    <a:pt x="2481" y="3056"/>
                    <a:pt x="2643" y="3035"/>
                    <a:pt x="2806" y="2999"/>
                  </a:cubicBezTo>
                  <a:cubicBezTo>
                    <a:pt x="3024" y="2948"/>
                    <a:pt x="3164" y="2889"/>
                    <a:pt x="3353" y="2760"/>
                  </a:cubicBezTo>
                  <a:cubicBezTo>
                    <a:pt x="3542" y="2630"/>
                    <a:pt x="3721" y="2491"/>
                    <a:pt x="3900" y="2342"/>
                  </a:cubicBezTo>
                  <a:cubicBezTo>
                    <a:pt x="4049" y="2212"/>
                    <a:pt x="4208" y="2064"/>
                    <a:pt x="4368" y="1944"/>
                  </a:cubicBezTo>
                  <a:cubicBezTo>
                    <a:pt x="4387" y="1924"/>
                    <a:pt x="4427" y="1904"/>
                    <a:pt x="4457" y="1894"/>
                  </a:cubicBezTo>
                  <a:cubicBezTo>
                    <a:pt x="4507" y="1894"/>
                    <a:pt x="4556" y="1924"/>
                    <a:pt x="4596" y="1954"/>
                  </a:cubicBezTo>
                  <a:cubicBezTo>
                    <a:pt x="4755" y="2064"/>
                    <a:pt x="4925" y="2163"/>
                    <a:pt x="5104" y="2252"/>
                  </a:cubicBezTo>
                  <a:cubicBezTo>
                    <a:pt x="5203" y="2302"/>
                    <a:pt x="5312" y="2352"/>
                    <a:pt x="5422" y="2352"/>
                  </a:cubicBezTo>
                  <a:cubicBezTo>
                    <a:pt x="5471" y="2352"/>
                    <a:pt x="5521" y="2342"/>
                    <a:pt x="5561" y="2312"/>
                  </a:cubicBezTo>
                  <a:cubicBezTo>
                    <a:pt x="5591" y="2282"/>
                    <a:pt x="5611" y="2232"/>
                    <a:pt x="5621" y="2193"/>
                  </a:cubicBezTo>
                  <a:cubicBezTo>
                    <a:pt x="5650" y="2024"/>
                    <a:pt x="5591" y="1865"/>
                    <a:pt x="5511" y="1715"/>
                  </a:cubicBezTo>
                  <a:cubicBezTo>
                    <a:pt x="5431" y="1576"/>
                    <a:pt x="5312" y="1456"/>
                    <a:pt x="5203" y="1337"/>
                  </a:cubicBezTo>
                  <a:cubicBezTo>
                    <a:pt x="5183" y="1317"/>
                    <a:pt x="5173" y="1297"/>
                    <a:pt x="5173" y="1268"/>
                  </a:cubicBezTo>
                  <a:cubicBezTo>
                    <a:pt x="5173" y="1238"/>
                    <a:pt x="5193" y="1218"/>
                    <a:pt x="5213" y="1198"/>
                  </a:cubicBezTo>
                  <a:cubicBezTo>
                    <a:pt x="5352" y="1049"/>
                    <a:pt x="5482" y="880"/>
                    <a:pt x="5591" y="700"/>
                  </a:cubicBezTo>
                  <a:cubicBezTo>
                    <a:pt x="5690" y="552"/>
                    <a:pt x="5720" y="243"/>
                    <a:pt x="5621" y="84"/>
                  </a:cubicBezTo>
                  <a:cubicBezTo>
                    <a:pt x="5611" y="68"/>
                    <a:pt x="5592" y="61"/>
                    <a:pt x="5565" y="61"/>
                  </a:cubicBezTo>
                  <a:cubicBezTo>
                    <a:pt x="5367" y="61"/>
                    <a:pt x="4764" y="430"/>
                    <a:pt x="4686" y="492"/>
                  </a:cubicBezTo>
                  <a:cubicBezTo>
                    <a:pt x="4545" y="595"/>
                    <a:pt x="4395" y="742"/>
                    <a:pt x="4212" y="742"/>
                  </a:cubicBezTo>
                  <a:cubicBezTo>
                    <a:pt x="4201" y="742"/>
                    <a:pt x="4190" y="741"/>
                    <a:pt x="4178" y="740"/>
                  </a:cubicBezTo>
                  <a:cubicBezTo>
                    <a:pt x="3910" y="711"/>
                    <a:pt x="3691" y="472"/>
                    <a:pt x="3452" y="353"/>
                  </a:cubicBezTo>
                  <a:cubicBezTo>
                    <a:pt x="3174" y="213"/>
                    <a:pt x="2955" y="54"/>
                    <a:pt x="2637" y="15"/>
                  </a:cubicBezTo>
                  <a:cubicBezTo>
                    <a:pt x="2562" y="5"/>
                    <a:pt x="2486" y="1"/>
                    <a:pt x="241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26;p62"/>
            <p:cNvSpPr/>
            <p:nvPr/>
          </p:nvSpPr>
          <p:spPr>
            <a:xfrm>
              <a:off x="5940167" y="4255074"/>
              <a:ext cx="27127" cy="51912"/>
            </a:xfrm>
            <a:custGeom>
              <a:avLst/>
              <a:gdLst/>
              <a:ahLst/>
              <a:cxnLst/>
              <a:rect l="l" t="t" r="r" b="b"/>
              <a:pathLst>
                <a:path w="429" h="821" extrusionOk="0">
                  <a:moveTo>
                    <a:pt x="261" y="0"/>
                  </a:moveTo>
                  <a:cubicBezTo>
                    <a:pt x="227" y="0"/>
                    <a:pt x="196" y="41"/>
                    <a:pt x="180" y="75"/>
                  </a:cubicBezTo>
                  <a:cubicBezTo>
                    <a:pt x="130" y="204"/>
                    <a:pt x="51" y="442"/>
                    <a:pt x="1" y="681"/>
                  </a:cubicBezTo>
                  <a:cubicBezTo>
                    <a:pt x="11" y="681"/>
                    <a:pt x="11" y="681"/>
                    <a:pt x="20" y="691"/>
                  </a:cubicBezTo>
                  <a:cubicBezTo>
                    <a:pt x="150" y="741"/>
                    <a:pt x="289" y="780"/>
                    <a:pt x="429" y="820"/>
                  </a:cubicBezTo>
                  <a:cubicBezTo>
                    <a:pt x="429" y="661"/>
                    <a:pt x="409" y="492"/>
                    <a:pt x="398" y="353"/>
                  </a:cubicBezTo>
                  <a:cubicBezTo>
                    <a:pt x="389" y="243"/>
                    <a:pt x="379" y="124"/>
                    <a:pt x="309" y="35"/>
                  </a:cubicBezTo>
                  <a:cubicBezTo>
                    <a:pt x="309" y="25"/>
                    <a:pt x="289" y="5"/>
                    <a:pt x="279" y="5"/>
                  </a:cubicBezTo>
                  <a:cubicBezTo>
                    <a:pt x="273" y="2"/>
                    <a:pt x="267" y="0"/>
                    <a:pt x="26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27;p62"/>
            <p:cNvSpPr/>
            <p:nvPr/>
          </p:nvSpPr>
          <p:spPr>
            <a:xfrm>
              <a:off x="5983607" y="4233892"/>
              <a:ext cx="38382" cy="77267"/>
            </a:xfrm>
            <a:custGeom>
              <a:avLst/>
              <a:gdLst/>
              <a:ahLst/>
              <a:cxnLst/>
              <a:rect l="l" t="t" r="r" b="b"/>
              <a:pathLst>
                <a:path w="607" h="1222" extrusionOk="0">
                  <a:moveTo>
                    <a:pt x="338" y="0"/>
                  </a:moveTo>
                  <a:cubicBezTo>
                    <a:pt x="277" y="0"/>
                    <a:pt x="225" y="37"/>
                    <a:pt x="189" y="81"/>
                  </a:cubicBezTo>
                  <a:cubicBezTo>
                    <a:pt x="140" y="131"/>
                    <a:pt x="120" y="191"/>
                    <a:pt x="100" y="251"/>
                  </a:cubicBezTo>
                  <a:cubicBezTo>
                    <a:pt x="10" y="549"/>
                    <a:pt x="10" y="837"/>
                    <a:pt x="0" y="1146"/>
                  </a:cubicBezTo>
                  <a:lnTo>
                    <a:pt x="0" y="1205"/>
                  </a:lnTo>
                  <a:cubicBezTo>
                    <a:pt x="50" y="1205"/>
                    <a:pt x="109" y="1215"/>
                    <a:pt x="159" y="1215"/>
                  </a:cubicBezTo>
                  <a:cubicBezTo>
                    <a:pt x="218" y="1219"/>
                    <a:pt x="276" y="1222"/>
                    <a:pt x="334" y="1222"/>
                  </a:cubicBezTo>
                  <a:cubicBezTo>
                    <a:pt x="414" y="1222"/>
                    <a:pt x="492" y="1217"/>
                    <a:pt x="567" y="1205"/>
                  </a:cubicBezTo>
                  <a:cubicBezTo>
                    <a:pt x="607" y="887"/>
                    <a:pt x="607" y="558"/>
                    <a:pt x="537" y="251"/>
                  </a:cubicBezTo>
                  <a:cubicBezTo>
                    <a:pt x="518" y="141"/>
                    <a:pt x="458" y="21"/>
                    <a:pt x="358" y="1"/>
                  </a:cubicBezTo>
                  <a:cubicBezTo>
                    <a:pt x="351" y="0"/>
                    <a:pt x="344" y="0"/>
                    <a:pt x="338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28;p62"/>
            <p:cNvSpPr/>
            <p:nvPr/>
          </p:nvSpPr>
          <p:spPr>
            <a:xfrm>
              <a:off x="6034508" y="4244451"/>
              <a:ext cx="27127" cy="63167"/>
            </a:xfrm>
            <a:custGeom>
              <a:avLst/>
              <a:gdLst/>
              <a:ahLst/>
              <a:cxnLst/>
              <a:rect l="l" t="t" r="r" b="b"/>
              <a:pathLst>
                <a:path w="429" h="999" extrusionOk="0">
                  <a:moveTo>
                    <a:pt x="261" y="0"/>
                  </a:moveTo>
                  <a:cubicBezTo>
                    <a:pt x="121" y="0"/>
                    <a:pt x="20" y="624"/>
                    <a:pt x="11" y="710"/>
                  </a:cubicBezTo>
                  <a:cubicBezTo>
                    <a:pt x="11" y="800"/>
                    <a:pt x="1" y="899"/>
                    <a:pt x="11" y="999"/>
                  </a:cubicBezTo>
                  <a:lnTo>
                    <a:pt x="21" y="999"/>
                  </a:lnTo>
                  <a:cubicBezTo>
                    <a:pt x="140" y="979"/>
                    <a:pt x="230" y="948"/>
                    <a:pt x="319" y="909"/>
                  </a:cubicBezTo>
                  <a:cubicBezTo>
                    <a:pt x="349" y="879"/>
                    <a:pt x="389" y="849"/>
                    <a:pt x="429" y="820"/>
                  </a:cubicBezTo>
                  <a:cubicBezTo>
                    <a:pt x="429" y="720"/>
                    <a:pt x="418" y="621"/>
                    <a:pt x="418" y="531"/>
                  </a:cubicBezTo>
                  <a:cubicBezTo>
                    <a:pt x="409" y="372"/>
                    <a:pt x="389" y="203"/>
                    <a:pt x="319" y="64"/>
                  </a:cubicBezTo>
                  <a:cubicBezTo>
                    <a:pt x="309" y="33"/>
                    <a:pt x="299" y="13"/>
                    <a:pt x="279" y="4"/>
                  </a:cubicBezTo>
                  <a:cubicBezTo>
                    <a:pt x="273" y="1"/>
                    <a:pt x="267" y="0"/>
                    <a:pt x="26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29;p62"/>
            <p:cNvSpPr/>
            <p:nvPr/>
          </p:nvSpPr>
          <p:spPr>
            <a:xfrm>
              <a:off x="5986705" y="4202529"/>
              <a:ext cx="95102" cy="52860"/>
            </a:xfrm>
            <a:custGeom>
              <a:avLst/>
              <a:gdLst/>
              <a:ahLst/>
              <a:cxnLst/>
              <a:rect l="l" t="t" r="r" b="b"/>
              <a:pathLst>
                <a:path w="1504" h="836" extrusionOk="0">
                  <a:moveTo>
                    <a:pt x="1205" y="0"/>
                  </a:moveTo>
                  <a:cubicBezTo>
                    <a:pt x="1139" y="0"/>
                    <a:pt x="1073" y="18"/>
                    <a:pt x="1015" y="30"/>
                  </a:cubicBezTo>
                  <a:lnTo>
                    <a:pt x="628" y="119"/>
                  </a:lnTo>
                  <a:cubicBezTo>
                    <a:pt x="518" y="139"/>
                    <a:pt x="399" y="150"/>
                    <a:pt x="290" y="150"/>
                  </a:cubicBezTo>
                  <a:cubicBezTo>
                    <a:pt x="253" y="150"/>
                    <a:pt x="199" y="136"/>
                    <a:pt x="150" y="136"/>
                  </a:cubicBezTo>
                  <a:cubicBezTo>
                    <a:pt x="105" y="136"/>
                    <a:pt x="64" y="147"/>
                    <a:pt x="40" y="189"/>
                  </a:cubicBezTo>
                  <a:cubicBezTo>
                    <a:pt x="1" y="269"/>
                    <a:pt x="140" y="369"/>
                    <a:pt x="190" y="418"/>
                  </a:cubicBezTo>
                  <a:cubicBezTo>
                    <a:pt x="270" y="508"/>
                    <a:pt x="359" y="597"/>
                    <a:pt x="458" y="667"/>
                  </a:cubicBezTo>
                  <a:cubicBezTo>
                    <a:pt x="608" y="766"/>
                    <a:pt x="777" y="836"/>
                    <a:pt x="956" y="836"/>
                  </a:cubicBezTo>
                  <a:cubicBezTo>
                    <a:pt x="1125" y="826"/>
                    <a:pt x="1314" y="756"/>
                    <a:pt x="1413" y="607"/>
                  </a:cubicBezTo>
                  <a:cubicBezTo>
                    <a:pt x="1483" y="497"/>
                    <a:pt x="1503" y="369"/>
                    <a:pt x="1483" y="239"/>
                  </a:cubicBezTo>
                  <a:cubicBezTo>
                    <a:pt x="1453" y="150"/>
                    <a:pt x="1404" y="50"/>
                    <a:pt x="1314" y="20"/>
                  </a:cubicBezTo>
                  <a:cubicBezTo>
                    <a:pt x="1278" y="6"/>
                    <a:pt x="1241" y="0"/>
                    <a:pt x="120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30;p62"/>
            <p:cNvSpPr/>
            <p:nvPr/>
          </p:nvSpPr>
          <p:spPr>
            <a:xfrm>
              <a:off x="5914432" y="4180525"/>
              <a:ext cx="20171" cy="30287"/>
            </a:xfrm>
            <a:custGeom>
              <a:avLst/>
              <a:gdLst/>
              <a:ahLst/>
              <a:cxnLst/>
              <a:rect l="l" t="t" r="r" b="b"/>
              <a:pathLst>
                <a:path w="319" h="479" extrusionOk="0">
                  <a:moveTo>
                    <a:pt x="164" y="1"/>
                  </a:moveTo>
                  <a:cubicBezTo>
                    <a:pt x="138" y="1"/>
                    <a:pt x="112" y="13"/>
                    <a:pt x="89" y="40"/>
                  </a:cubicBezTo>
                  <a:cubicBezTo>
                    <a:pt x="20" y="100"/>
                    <a:pt x="0" y="199"/>
                    <a:pt x="0" y="288"/>
                  </a:cubicBezTo>
                  <a:lnTo>
                    <a:pt x="0" y="308"/>
                  </a:lnTo>
                  <a:cubicBezTo>
                    <a:pt x="10" y="348"/>
                    <a:pt x="10" y="378"/>
                    <a:pt x="30" y="408"/>
                  </a:cubicBezTo>
                  <a:cubicBezTo>
                    <a:pt x="49" y="448"/>
                    <a:pt x="89" y="478"/>
                    <a:pt x="139" y="478"/>
                  </a:cubicBezTo>
                  <a:cubicBezTo>
                    <a:pt x="144" y="478"/>
                    <a:pt x="148" y="479"/>
                    <a:pt x="152" y="479"/>
                  </a:cubicBezTo>
                  <a:cubicBezTo>
                    <a:pt x="207" y="479"/>
                    <a:pt x="260" y="423"/>
                    <a:pt x="279" y="368"/>
                  </a:cubicBezTo>
                  <a:cubicBezTo>
                    <a:pt x="318" y="269"/>
                    <a:pt x="318" y="159"/>
                    <a:pt x="268" y="80"/>
                  </a:cubicBezTo>
                  <a:cubicBezTo>
                    <a:pt x="244" y="31"/>
                    <a:pt x="205" y="1"/>
                    <a:pt x="164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31;p62"/>
            <p:cNvSpPr/>
            <p:nvPr/>
          </p:nvSpPr>
          <p:spPr>
            <a:xfrm>
              <a:off x="5873521" y="4243819"/>
              <a:ext cx="42808" cy="14037"/>
            </a:xfrm>
            <a:custGeom>
              <a:avLst/>
              <a:gdLst/>
              <a:ahLst/>
              <a:cxnLst/>
              <a:rect l="l" t="t" r="r" b="b"/>
              <a:pathLst>
                <a:path w="677" h="222" extrusionOk="0">
                  <a:moveTo>
                    <a:pt x="638" y="1"/>
                  </a:moveTo>
                  <a:cubicBezTo>
                    <a:pt x="600" y="1"/>
                    <a:pt x="513" y="86"/>
                    <a:pt x="358" y="113"/>
                  </a:cubicBezTo>
                  <a:cubicBezTo>
                    <a:pt x="358" y="123"/>
                    <a:pt x="349" y="123"/>
                    <a:pt x="338" y="123"/>
                  </a:cubicBezTo>
                  <a:lnTo>
                    <a:pt x="319" y="123"/>
                  </a:lnTo>
                  <a:cubicBezTo>
                    <a:pt x="273" y="133"/>
                    <a:pt x="233" y="136"/>
                    <a:pt x="196" y="136"/>
                  </a:cubicBezTo>
                  <a:cubicBezTo>
                    <a:pt x="161" y="136"/>
                    <a:pt x="129" y="133"/>
                    <a:pt x="100" y="133"/>
                  </a:cubicBezTo>
                  <a:cubicBezTo>
                    <a:pt x="75" y="129"/>
                    <a:pt x="53" y="126"/>
                    <a:pt x="37" y="126"/>
                  </a:cubicBezTo>
                  <a:cubicBezTo>
                    <a:pt x="14" y="126"/>
                    <a:pt x="0" y="131"/>
                    <a:pt x="0" y="143"/>
                  </a:cubicBezTo>
                  <a:cubicBezTo>
                    <a:pt x="0" y="153"/>
                    <a:pt x="30" y="173"/>
                    <a:pt x="80" y="193"/>
                  </a:cubicBezTo>
                  <a:cubicBezTo>
                    <a:pt x="122" y="207"/>
                    <a:pt x="179" y="221"/>
                    <a:pt x="244" y="221"/>
                  </a:cubicBezTo>
                  <a:cubicBezTo>
                    <a:pt x="271" y="221"/>
                    <a:pt x="300" y="219"/>
                    <a:pt x="329" y="213"/>
                  </a:cubicBezTo>
                  <a:lnTo>
                    <a:pt x="358" y="213"/>
                  </a:lnTo>
                  <a:cubicBezTo>
                    <a:pt x="369" y="213"/>
                    <a:pt x="378" y="203"/>
                    <a:pt x="389" y="203"/>
                  </a:cubicBezTo>
                  <a:cubicBezTo>
                    <a:pt x="587" y="153"/>
                    <a:pt x="677" y="14"/>
                    <a:pt x="647" y="4"/>
                  </a:cubicBezTo>
                  <a:cubicBezTo>
                    <a:pt x="644" y="2"/>
                    <a:pt x="641" y="1"/>
                    <a:pt x="638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32;p62"/>
            <p:cNvSpPr/>
            <p:nvPr/>
          </p:nvSpPr>
          <p:spPr>
            <a:xfrm>
              <a:off x="6160274" y="4121910"/>
              <a:ext cx="59881" cy="144797"/>
            </a:xfrm>
            <a:custGeom>
              <a:avLst/>
              <a:gdLst/>
              <a:ahLst/>
              <a:cxnLst/>
              <a:rect l="l" t="t" r="r" b="b"/>
              <a:pathLst>
                <a:path w="947" h="2290" extrusionOk="0">
                  <a:moveTo>
                    <a:pt x="792" y="0"/>
                  </a:moveTo>
                  <a:cubicBezTo>
                    <a:pt x="753" y="0"/>
                    <a:pt x="699" y="17"/>
                    <a:pt x="638" y="42"/>
                  </a:cubicBezTo>
                  <a:cubicBezTo>
                    <a:pt x="628" y="141"/>
                    <a:pt x="588" y="241"/>
                    <a:pt x="548" y="331"/>
                  </a:cubicBezTo>
                  <a:cubicBezTo>
                    <a:pt x="419" y="609"/>
                    <a:pt x="250" y="857"/>
                    <a:pt x="51" y="1096"/>
                  </a:cubicBezTo>
                  <a:cubicBezTo>
                    <a:pt x="31" y="1126"/>
                    <a:pt x="1" y="1156"/>
                    <a:pt x="1" y="1206"/>
                  </a:cubicBezTo>
                  <a:cubicBezTo>
                    <a:pt x="11" y="1235"/>
                    <a:pt x="31" y="1255"/>
                    <a:pt x="61" y="1275"/>
                  </a:cubicBezTo>
                  <a:cubicBezTo>
                    <a:pt x="310" y="1534"/>
                    <a:pt x="449" y="1892"/>
                    <a:pt x="459" y="2250"/>
                  </a:cubicBezTo>
                  <a:cubicBezTo>
                    <a:pt x="518" y="2270"/>
                    <a:pt x="578" y="2290"/>
                    <a:pt x="648" y="2290"/>
                  </a:cubicBezTo>
                  <a:cubicBezTo>
                    <a:pt x="697" y="2290"/>
                    <a:pt x="747" y="2280"/>
                    <a:pt x="787" y="2250"/>
                  </a:cubicBezTo>
                  <a:cubicBezTo>
                    <a:pt x="817" y="2220"/>
                    <a:pt x="837" y="2170"/>
                    <a:pt x="847" y="2131"/>
                  </a:cubicBezTo>
                  <a:cubicBezTo>
                    <a:pt x="876" y="1962"/>
                    <a:pt x="817" y="1803"/>
                    <a:pt x="737" y="1653"/>
                  </a:cubicBezTo>
                  <a:cubicBezTo>
                    <a:pt x="657" y="1514"/>
                    <a:pt x="538" y="1394"/>
                    <a:pt x="429" y="1275"/>
                  </a:cubicBezTo>
                  <a:cubicBezTo>
                    <a:pt x="409" y="1255"/>
                    <a:pt x="399" y="1235"/>
                    <a:pt x="399" y="1206"/>
                  </a:cubicBezTo>
                  <a:cubicBezTo>
                    <a:pt x="399" y="1176"/>
                    <a:pt x="419" y="1156"/>
                    <a:pt x="439" y="1136"/>
                  </a:cubicBezTo>
                  <a:cubicBezTo>
                    <a:pt x="578" y="987"/>
                    <a:pt x="708" y="818"/>
                    <a:pt x="817" y="638"/>
                  </a:cubicBezTo>
                  <a:cubicBezTo>
                    <a:pt x="916" y="490"/>
                    <a:pt x="946" y="181"/>
                    <a:pt x="847" y="22"/>
                  </a:cubicBezTo>
                  <a:cubicBezTo>
                    <a:pt x="835" y="7"/>
                    <a:pt x="817" y="0"/>
                    <a:pt x="79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533;p62"/>
            <p:cNvSpPr/>
            <p:nvPr/>
          </p:nvSpPr>
          <p:spPr>
            <a:xfrm>
              <a:off x="5948956" y="4096175"/>
              <a:ext cx="147268" cy="50458"/>
            </a:xfrm>
            <a:custGeom>
              <a:avLst/>
              <a:gdLst/>
              <a:ahLst/>
              <a:cxnLst/>
              <a:rect l="l" t="t" r="r" b="b"/>
              <a:pathLst>
                <a:path w="2329" h="798" extrusionOk="0">
                  <a:moveTo>
                    <a:pt x="1023" y="1"/>
                  </a:moveTo>
                  <a:cubicBezTo>
                    <a:pt x="933" y="1"/>
                    <a:pt x="844" y="8"/>
                    <a:pt x="757" y="21"/>
                  </a:cubicBezTo>
                  <a:cubicBezTo>
                    <a:pt x="538" y="41"/>
                    <a:pt x="329" y="150"/>
                    <a:pt x="170" y="309"/>
                  </a:cubicBezTo>
                  <a:cubicBezTo>
                    <a:pt x="100" y="379"/>
                    <a:pt x="51" y="459"/>
                    <a:pt x="1" y="548"/>
                  </a:cubicBezTo>
                  <a:lnTo>
                    <a:pt x="1" y="568"/>
                  </a:lnTo>
                  <a:cubicBezTo>
                    <a:pt x="80" y="528"/>
                    <a:pt x="160" y="488"/>
                    <a:pt x="250" y="469"/>
                  </a:cubicBezTo>
                  <a:cubicBezTo>
                    <a:pt x="485" y="393"/>
                    <a:pt x="733" y="346"/>
                    <a:pt x="979" y="346"/>
                  </a:cubicBezTo>
                  <a:cubicBezTo>
                    <a:pt x="1054" y="346"/>
                    <a:pt x="1130" y="350"/>
                    <a:pt x="1205" y="360"/>
                  </a:cubicBezTo>
                  <a:cubicBezTo>
                    <a:pt x="1523" y="399"/>
                    <a:pt x="1742" y="558"/>
                    <a:pt x="2020" y="698"/>
                  </a:cubicBezTo>
                  <a:cubicBezTo>
                    <a:pt x="2080" y="727"/>
                    <a:pt x="2140" y="767"/>
                    <a:pt x="2189" y="797"/>
                  </a:cubicBezTo>
                  <a:lnTo>
                    <a:pt x="2309" y="558"/>
                  </a:lnTo>
                  <a:cubicBezTo>
                    <a:pt x="2319" y="539"/>
                    <a:pt x="2328" y="519"/>
                    <a:pt x="2328" y="488"/>
                  </a:cubicBezTo>
                  <a:cubicBezTo>
                    <a:pt x="2319" y="449"/>
                    <a:pt x="2279" y="409"/>
                    <a:pt x="2239" y="389"/>
                  </a:cubicBezTo>
                  <a:cubicBezTo>
                    <a:pt x="1970" y="230"/>
                    <a:pt x="1672" y="110"/>
                    <a:pt x="1374" y="41"/>
                  </a:cubicBezTo>
                  <a:cubicBezTo>
                    <a:pt x="1256" y="13"/>
                    <a:pt x="1139" y="1"/>
                    <a:pt x="102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534;p62"/>
            <p:cNvSpPr/>
            <p:nvPr/>
          </p:nvSpPr>
          <p:spPr>
            <a:xfrm>
              <a:off x="5942064" y="4130193"/>
              <a:ext cx="158587" cy="45968"/>
            </a:xfrm>
            <a:custGeom>
              <a:avLst/>
              <a:gdLst/>
              <a:ahLst/>
              <a:cxnLst/>
              <a:rect l="l" t="t" r="r" b="b"/>
              <a:pathLst>
                <a:path w="2508" h="727" extrusionOk="0">
                  <a:moveTo>
                    <a:pt x="1025" y="1"/>
                  </a:moveTo>
                  <a:cubicBezTo>
                    <a:pt x="737" y="1"/>
                    <a:pt x="498" y="50"/>
                    <a:pt x="319" y="120"/>
                  </a:cubicBezTo>
                  <a:cubicBezTo>
                    <a:pt x="110" y="200"/>
                    <a:pt x="1" y="299"/>
                    <a:pt x="21" y="359"/>
                  </a:cubicBezTo>
                  <a:cubicBezTo>
                    <a:pt x="30" y="388"/>
                    <a:pt x="80" y="398"/>
                    <a:pt x="150" y="398"/>
                  </a:cubicBezTo>
                  <a:cubicBezTo>
                    <a:pt x="220" y="398"/>
                    <a:pt x="319" y="379"/>
                    <a:pt x="428" y="368"/>
                  </a:cubicBezTo>
                  <a:cubicBezTo>
                    <a:pt x="547" y="359"/>
                    <a:pt x="687" y="348"/>
                    <a:pt x="846" y="348"/>
                  </a:cubicBezTo>
                  <a:cubicBezTo>
                    <a:pt x="945" y="348"/>
                    <a:pt x="1065" y="359"/>
                    <a:pt x="1184" y="368"/>
                  </a:cubicBezTo>
                  <a:lnTo>
                    <a:pt x="1175" y="368"/>
                  </a:lnTo>
                  <a:cubicBezTo>
                    <a:pt x="1204" y="379"/>
                    <a:pt x="1234" y="379"/>
                    <a:pt x="1264" y="388"/>
                  </a:cubicBezTo>
                  <a:cubicBezTo>
                    <a:pt x="1294" y="388"/>
                    <a:pt x="1323" y="398"/>
                    <a:pt x="1354" y="398"/>
                  </a:cubicBezTo>
                  <a:cubicBezTo>
                    <a:pt x="1652" y="468"/>
                    <a:pt x="1931" y="587"/>
                    <a:pt x="2139" y="647"/>
                  </a:cubicBezTo>
                  <a:cubicBezTo>
                    <a:pt x="2238" y="677"/>
                    <a:pt x="2318" y="697"/>
                    <a:pt x="2368" y="706"/>
                  </a:cubicBezTo>
                  <a:cubicBezTo>
                    <a:pt x="2398" y="717"/>
                    <a:pt x="2428" y="726"/>
                    <a:pt x="2448" y="726"/>
                  </a:cubicBezTo>
                  <a:cubicBezTo>
                    <a:pt x="2457" y="726"/>
                    <a:pt x="2468" y="717"/>
                    <a:pt x="2477" y="717"/>
                  </a:cubicBezTo>
                  <a:cubicBezTo>
                    <a:pt x="2497" y="697"/>
                    <a:pt x="2507" y="647"/>
                    <a:pt x="2457" y="587"/>
                  </a:cubicBezTo>
                  <a:cubicBezTo>
                    <a:pt x="2418" y="527"/>
                    <a:pt x="2338" y="468"/>
                    <a:pt x="2249" y="408"/>
                  </a:cubicBezTo>
                  <a:cubicBezTo>
                    <a:pt x="2059" y="299"/>
                    <a:pt x="1801" y="140"/>
                    <a:pt x="1433" y="50"/>
                  </a:cubicBezTo>
                  <a:lnTo>
                    <a:pt x="1433" y="40"/>
                  </a:lnTo>
                  <a:cubicBezTo>
                    <a:pt x="1403" y="40"/>
                    <a:pt x="1363" y="30"/>
                    <a:pt x="1323" y="20"/>
                  </a:cubicBezTo>
                  <a:cubicBezTo>
                    <a:pt x="1294" y="20"/>
                    <a:pt x="1254" y="10"/>
                    <a:pt x="1214" y="10"/>
                  </a:cubicBezTo>
                  <a:cubicBezTo>
                    <a:pt x="1155" y="1"/>
                    <a:pt x="1085" y="1"/>
                    <a:pt x="1025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535;p62"/>
            <p:cNvSpPr/>
            <p:nvPr/>
          </p:nvSpPr>
          <p:spPr>
            <a:xfrm>
              <a:off x="6044561" y="4217578"/>
              <a:ext cx="32185" cy="33449"/>
            </a:xfrm>
            <a:custGeom>
              <a:avLst/>
              <a:gdLst/>
              <a:ahLst/>
              <a:cxnLst/>
              <a:rect l="l" t="t" r="r" b="b"/>
              <a:pathLst>
                <a:path w="509" h="529" extrusionOk="0">
                  <a:moveTo>
                    <a:pt x="409" y="1"/>
                  </a:moveTo>
                  <a:cubicBezTo>
                    <a:pt x="359" y="21"/>
                    <a:pt x="369" y="140"/>
                    <a:pt x="270" y="240"/>
                  </a:cubicBezTo>
                  <a:lnTo>
                    <a:pt x="250" y="259"/>
                  </a:lnTo>
                  <a:lnTo>
                    <a:pt x="239" y="270"/>
                  </a:lnTo>
                  <a:cubicBezTo>
                    <a:pt x="120" y="379"/>
                    <a:pt x="1" y="429"/>
                    <a:pt x="11" y="489"/>
                  </a:cubicBezTo>
                  <a:cubicBezTo>
                    <a:pt x="11" y="509"/>
                    <a:pt x="41" y="528"/>
                    <a:pt x="91" y="528"/>
                  </a:cubicBezTo>
                  <a:cubicBezTo>
                    <a:pt x="160" y="528"/>
                    <a:pt x="259" y="489"/>
                    <a:pt x="359" y="409"/>
                  </a:cubicBezTo>
                  <a:lnTo>
                    <a:pt x="379" y="389"/>
                  </a:lnTo>
                  <a:lnTo>
                    <a:pt x="409" y="359"/>
                  </a:lnTo>
                  <a:cubicBezTo>
                    <a:pt x="478" y="279"/>
                    <a:pt x="508" y="170"/>
                    <a:pt x="489" y="91"/>
                  </a:cubicBezTo>
                  <a:cubicBezTo>
                    <a:pt x="478" y="31"/>
                    <a:pt x="449" y="1"/>
                    <a:pt x="429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536;p62"/>
            <p:cNvSpPr/>
            <p:nvPr/>
          </p:nvSpPr>
          <p:spPr>
            <a:xfrm>
              <a:off x="6130745" y="4137718"/>
              <a:ext cx="66774" cy="49762"/>
            </a:xfrm>
            <a:custGeom>
              <a:avLst/>
              <a:gdLst/>
              <a:ahLst/>
              <a:cxnLst/>
              <a:rect l="l" t="t" r="r" b="b"/>
              <a:pathLst>
                <a:path w="1056" h="787" extrusionOk="0">
                  <a:moveTo>
                    <a:pt x="1055" y="1"/>
                  </a:moveTo>
                  <a:cubicBezTo>
                    <a:pt x="956" y="1"/>
                    <a:pt x="737" y="70"/>
                    <a:pt x="498" y="229"/>
                  </a:cubicBezTo>
                  <a:lnTo>
                    <a:pt x="448" y="260"/>
                  </a:lnTo>
                  <a:lnTo>
                    <a:pt x="408" y="289"/>
                  </a:lnTo>
                  <a:cubicBezTo>
                    <a:pt x="259" y="399"/>
                    <a:pt x="140" y="518"/>
                    <a:pt x="70" y="607"/>
                  </a:cubicBezTo>
                  <a:cubicBezTo>
                    <a:pt x="41" y="657"/>
                    <a:pt x="1" y="707"/>
                    <a:pt x="1" y="717"/>
                  </a:cubicBezTo>
                  <a:lnTo>
                    <a:pt x="1" y="727"/>
                  </a:lnTo>
                  <a:cubicBezTo>
                    <a:pt x="1" y="727"/>
                    <a:pt x="10" y="727"/>
                    <a:pt x="10" y="737"/>
                  </a:cubicBezTo>
                  <a:cubicBezTo>
                    <a:pt x="21" y="737"/>
                    <a:pt x="10" y="747"/>
                    <a:pt x="10" y="757"/>
                  </a:cubicBezTo>
                  <a:cubicBezTo>
                    <a:pt x="10" y="777"/>
                    <a:pt x="10" y="786"/>
                    <a:pt x="30" y="786"/>
                  </a:cubicBezTo>
                  <a:lnTo>
                    <a:pt x="50" y="786"/>
                  </a:lnTo>
                  <a:cubicBezTo>
                    <a:pt x="90" y="757"/>
                    <a:pt x="120" y="737"/>
                    <a:pt x="160" y="707"/>
                  </a:cubicBezTo>
                  <a:cubicBezTo>
                    <a:pt x="249" y="638"/>
                    <a:pt x="369" y="538"/>
                    <a:pt x="508" y="439"/>
                  </a:cubicBezTo>
                  <a:lnTo>
                    <a:pt x="558" y="408"/>
                  </a:lnTo>
                  <a:lnTo>
                    <a:pt x="598" y="379"/>
                  </a:lnTo>
                  <a:cubicBezTo>
                    <a:pt x="757" y="269"/>
                    <a:pt x="896" y="190"/>
                    <a:pt x="996" y="130"/>
                  </a:cubicBezTo>
                  <a:cubicBezTo>
                    <a:pt x="996" y="110"/>
                    <a:pt x="1005" y="100"/>
                    <a:pt x="1015" y="81"/>
                  </a:cubicBezTo>
                  <a:cubicBezTo>
                    <a:pt x="1025" y="50"/>
                    <a:pt x="1045" y="21"/>
                    <a:pt x="1055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537;p62"/>
            <p:cNvSpPr/>
            <p:nvPr/>
          </p:nvSpPr>
          <p:spPr>
            <a:xfrm>
              <a:off x="6193660" y="4137718"/>
              <a:ext cx="7588" cy="8220"/>
            </a:xfrm>
            <a:custGeom>
              <a:avLst/>
              <a:gdLst/>
              <a:ahLst/>
              <a:cxnLst/>
              <a:rect l="l" t="t" r="r" b="b"/>
              <a:pathLst>
                <a:path w="120" h="130" extrusionOk="0">
                  <a:moveTo>
                    <a:pt x="60" y="1"/>
                  </a:moveTo>
                  <a:cubicBezTo>
                    <a:pt x="50" y="21"/>
                    <a:pt x="30" y="50"/>
                    <a:pt x="20" y="81"/>
                  </a:cubicBezTo>
                  <a:cubicBezTo>
                    <a:pt x="10" y="100"/>
                    <a:pt x="1" y="110"/>
                    <a:pt x="1" y="130"/>
                  </a:cubicBezTo>
                  <a:cubicBezTo>
                    <a:pt x="70" y="81"/>
                    <a:pt x="120" y="41"/>
                    <a:pt x="110" y="11"/>
                  </a:cubicBezTo>
                  <a:cubicBezTo>
                    <a:pt x="110" y="1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538;p62"/>
            <p:cNvSpPr/>
            <p:nvPr/>
          </p:nvSpPr>
          <p:spPr>
            <a:xfrm>
              <a:off x="6130113" y="4183623"/>
              <a:ext cx="696" cy="63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539;p62"/>
            <p:cNvSpPr/>
            <p:nvPr/>
          </p:nvSpPr>
          <p:spPr>
            <a:xfrm>
              <a:off x="8442611" y="3701831"/>
              <a:ext cx="770551" cy="741372"/>
            </a:xfrm>
            <a:custGeom>
              <a:avLst/>
              <a:gdLst/>
              <a:ahLst/>
              <a:cxnLst/>
              <a:rect l="l" t="t" r="r" b="b"/>
              <a:pathLst>
                <a:path w="12186" h="11725" extrusionOk="0">
                  <a:moveTo>
                    <a:pt x="4232" y="1"/>
                  </a:moveTo>
                  <a:cubicBezTo>
                    <a:pt x="3969" y="1"/>
                    <a:pt x="3710" y="176"/>
                    <a:pt x="3582" y="409"/>
                  </a:cubicBezTo>
                  <a:cubicBezTo>
                    <a:pt x="3412" y="697"/>
                    <a:pt x="3383" y="1036"/>
                    <a:pt x="3372" y="1374"/>
                  </a:cubicBezTo>
                  <a:cubicBezTo>
                    <a:pt x="3352" y="2369"/>
                    <a:pt x="3432" y="3363"/>
                    <a:pt x="3621" y="4348"/>
                  </a:cubicBezTo>
                  <a:cubicBezTo>
                    <a:pt x="3661" y="4537"/>
                    <a:pt x="2517" y="5094"/>
                    <a:pt x="2378" y="5193"/>
                  </a:cubicBezTo>
                  <a:cubicBezTo>
                    <a:pt x="1821" y="5552"/>
                    <a:pt x="1303" y="5949"/>
                    <a:pt x="806" y="6387"/>
                  </a:cubicBezTo>
                  <a:cubicBezTo>
                    <a:pt x="578" y="6596"/>
                    <a:pt x="1" y="7233"/>
                    <a:pt x="339" y="7571"/>
                  </a:cubicBezTo>
                  <a:cubicBezTo>
                    <a:pt x="408" y="7640"/>
                    <a:pt x="508" y="7671"/>
                    <a:pt x="607" y="7700"/>
                  </a:cubicBezTo>
                  <a:cubicBezTo>
                    <a:pt x="1177" y="7855"/>
                    <a:pt x="1768" y="7930"/>
                    <a:pt x="2357" y="7930"/>
                  </a:cubicBezTo>
                  <a:cubicBezTo>
                    <a:pt x="2487" y="7930"/>
                    <a:pt x="2617" y="7926"/>
                    <a:pt x="2746" y="7919"/>
                  </a:cubicBezTo>
                  <a:cubicBezTo>
                    <a:pt x="2945" y="7899"/>
                    <a:pt x="4656" y="7671"/>
                    <a:pt x="4665" y="7651"/>
                  </a:cubicBezTo>
                  <a:lnTo>
                    <a:pt x="4665" y="7651"/>
                  </a:lnTo>
                  <a:cubicBezTo>
                    <a:pt x="4566" y="8645"/>
                    <a:pt x="4636" y="9650"/>
                    <a:pt x="4855" y="10615"/>
                  </a:cubicBezTo>
                  <a:cubicBezTo>
                    <a:pt x="4934" y="10923"/>
                    <a:pt x="5023" y="11241"/>
                    <a:pt x="5242" y="11470"/>
                  </a:cubicBezTo>
                  <a:cubicBezTo>
                    <a:pt x="5390" y="11624"/>
                    <a:pt x="5606" y="11725"/>
                    <a:pt x="5813" y="11725"/>
                  </a:cubicBezTo>
                  <a:cubicBezTo>
                    <a:pt x="5913" y="11725"/>
                    <a:pt x="6010" y="11701"/>
                    <a:pt x="6098" y="11649"/>
                  </a:cubicBezTo>
                  <a:cubicBezTo>
                    <a:pt x="6277" y="11540"/>
                    <a:pt x="6376" y="11331"/>
                    <a:pt x="6456" y="11132"/>
                  </a:cubicBezTo>
                  <a:cubicBezTo>
                    <a:pt x="6983" y="9879"/>
                    <a:pt x="7322" y="8546"/>
                    <a:pt x="7461" y="7193"/>
                  </a:cubicBezTo>
                  <a:cubicBezTo>
                    <a:pt x="8814" y="7571"/>
                    <a:pt x="10176" y="7959"/>
                    <a:pt x="11579" y="8058"/>
                  </a:cubicBezTo>
                  <a:cubicBezTo>
                    <a:pt x="11627" y="8065"/>
                    <a:pt x="11676" y="8069"/>
                    <a:pt x="11726" y="8069"/>
                  </a:cubicBezTo>
                  <a:cubicBezTo>
                    <a:pt x="11830" y="8069"/>
                    <a:pt x="11932" y="8049"/>
                    <a:pt x="12006" y="7989"/>
                  </a:cubicBezTo>
                  <a:cubicBezTo>
                    <a:pt x="12185" y="7850"/>
                    <a:pt x="12156" y="7561"/>
                    <a:pt x="12066" y="7352"/>
                  </a:cubicBezTo>
                  <a:cubicBezTo>
                    <a:pt x="11857" y="6865"/>
                    <a:pt x="11449" y="6497"/>
                    <a:pt x="11031" y="6148"/>
                  </a:cubicBezTo>
                  <a:cubicBezTo>
                    <a:pt x="10465" y="5681"/>
                    <a:pt x="9808" y="5084"/>
                    <a:pt x="9132" y="4756"/>
                  </a:cubicBezTo>
                  <a:cubicBezTo>
                    <a:pt x="9490" y="4199"/>
                    <a:pt x="9858" y="3642"/>
                    <a:pt x="10216" y="3085"/>
                  </a:cubicBezTo>
                  <a:cubicBezTo>
                    <a:pt x="10335" y="2896"/>
                    <a:pt x="10454" y="2717"/>
                    <a:pt x="10544" y="2518"/>
                  </a:cubicBezTo>
                  <a:cubicBezTo>
                    <a:pt x="10653" y="2289"/>
                    <a:pt x="10723" y="2050"/>
                    <a:pt x="10753" y="1812"/>
                  </a:cubicBezTo>
                  <a:cubicBezTo>
                    <a:pt x="10773" y="1643"/>
                    <a:pt x="10773" y="1453"/>
                    <a:pt x="10664" y="1325"/>
                  </a:cubicBezTo>
                  <a:cubicBezTo>
                    <a:pt x="10554" y="1195"/>
                    <a:pt x="10365" y="1165"/>
                    <a:pt x="10186" y="1165"/>
                  </a:cubicBezTo>
                  <a:cubicBezTo>
                    <a:pt x="9758" y="1175"/>
                    <a:pt x="6317" y="2618"/>
                    <a:pt x="6387" y="2747"/>
                  </a:cubicBezTo>
                  <a:cubicBezTo>
                    <a:pt x="5919" y="1951"/>
                    <a:pt x="5421" y="1195"/>
                    <a:pt x="4875" y="449"/>
                  </a:cubicBezTo>
                  <a:cubicBezTo>
                    <a:pt x="4755" y="280"/>
                    <a:pt x="4616" y="101"/>
                    <a:pt x="4417" y="31"/>
                  </a:cubicBezTo>
                  <a:cubicBezTo>
                    <a:pt x="4356" y="11"/>
                    <a:pt x="4294" y="1"/>
                    <a:pt x="4232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540;p62"/>
            <p:cNvSpPr/>
            <p:nvPr/>
          </p:nvSpPr>
          <p:spPr>
            <a:xfrm>
              <a:off x="8691678" y="3759814"/>
              <a:ext cx="38382" cy="37748"/>
            </a:xfrm>
            <a:custGeom>
              <a:avLst/>
              <a:gdLst/>
              <a:ahLst/>
              <a:cxnLst/>
              <a:rect l="l" t="t" r="r" b="b"/>
              <a:pathLst>
                <a:path w="607" h="597" extrusionOk="0">
                  <a:moveTo>
                    <a:pt x="286" y="1"/>
                  </a:moveTo>
                  <a:cubicBezTo>
                    <a:pt x="206" y="1"/>
                    <a:pt x="126" y="28"/>
                    <a:pt x="70" y="89"/>
                  </a:cubicBezTo>
                  <a:cubicBezTo>
                    <a:pt x="10" y="158"/>
                    <a:pt x="1" y="298"/>
                    <a:pt x="21" y="417"/>
                  </a:cubicBezTo>
                  <a:cubicBezTo>
                    <a:pt x="30" y="457"/>
                    <a:pt x="40" y="497"/>
                    <a:pt x="60" y="527"/>
                  </a:cubicBezTo>
                  <a:cubicBezTo>
                    <a:pt x="100" y="587"/>
                    <a:pt x="189" y="596"/>
                    <a:pt x="259" y="596"/>
                  </a:cubicBezTo>
                  <a:cubicBezTo>
                    <a:pt x="309" y="596"/>
                    <a:pt x="368" y="596"/>
                    <a:pt x="418" y="576"/>
                  </a:cubicBezTo>
                  <a:cubicBezTo>
                    <a:pt x="478" y="536"/>
                    <a:pt x="518" y="467"/>
                    <a:pt x="547" y="397"/>
                  </a:cubicBezTo>
                  <a:cubicBezTo>
                    <a:pt x="578" y="328"/>
                    <a:pt x="607" y="248"/>
                    <a:pt x="578" y="169"/>
                  </a:cubicBezTo>
                  <a:cubicBezTo>
                    <a:pt x="558" y="129"/>
                    <a:pt x="527" y="99"/>
                    <a:pt x="498" y="69"/>
                  </a:cubicBezTo>
                  <a:cubicBezTo>
                    <a:pt x="440" y="26"/>
                    <a:pt x="363" y="1"/>
                    <a:pt x="286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541;p62"/>
            <p:cNvSpPr/>
            <p:nvPr/>
          </p:nvSpPr>
          <p:spPr>
            <a:xfrm>
              <a:off x="8704894" y="3819819"/>
              <a:ext cx="55392" cy="49636"/>
            </a:xfrm>
            <a:custGeom>
              <a:avLst/>
              <a:gdLst/>
              <a:ahLst/>
              <a:cxnLst/>
              <a:rect l="l" t="t" r="r" b="b"/>
              <a:pathLst>
                <a:path w="876" h="785" extrusionOk="0">
                  <a:moveTo>
                    <a:pt x="455" y="1"/>
                  </a:moveTo>
                  <a:cubicBezTo>
                    <a:pt x="257" y="1"/>
                    <a:pt x="48" y="134"/>
                    <a:pt x="20" y="334"/>
                  </a:cubicBezTo>
                  <a:cubicBezTo>
                    <a:pt x="0" y="522"/>
                    <a:pt x="130" y="721"/>
                    <a:pt x="318" y="772"/>
                  </a:cubicBezTo>
                  <a:cubicBezTo>
                    <a:pt x="351" y="780"/>
                    <a:pt x="385" y="784"/>
                    <a:pt x="418" y="784"/>
                  </a:cubicBezTo>
                  <a:cubicBezTo>
                    <a:pt x="576" y="784"/>
                    <a:pt x="730" y="692"/>
                    <a:pt x="796" y="553"/>
                  </a:cubicBezTo>
                  <a:cubicBezTo>
                    <a:pt x="875" y="394"/>
                    <a:pt x="826" y="195"/>
                    <a:pt x="696" y="85"/>
                  </a:cubicBezTo>
                  <a:cubicBezTo>
                    <a:pt x="629" y="27"/>
                    <a:pt x="543" y="1"/>
                    <a:pt x="455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542;p62"/>
            <p:cNvSpPr/>
            <p:nvPr/>
          </p:nvSpPr>
          <p:spPr>
            <a:xfrm>
              <a:off x="8731134" y="3884378"/>
              <a:ext cx="49258" cy="50584"/>
            </a:xfrm>
            <a:custGeom>
              <a:avLst/>
              <a:gdLst/>
              <a:ahLst/>
              <a:cxnLst/>
              <a:rect l="l" t="t" r="r" b="b"/>
              <a:pathLst>
                <a:path w="779" h="800" extrusionOk="0">
                  <a:moveTo>
                    <a:pt x="329" y="0"/>
                  </a:moveTo>
                  <a:cubicBezTo>
                    <a:pt x="52" y="0"/>
                    <a:pt x="1" y="329"/>
                    <a:pt x="82" y="556"/>
                  </a:cubicBezTo>
                  <a:cubicBezTo>
                    <a:pt x="127" y="690"/>
                    <a:pt x="251" y="799"/>
                    <a:pt x="384" y="799"/>
                  </a:cubicBezTo>
                  <a:cubicBezTo>
                    <a:pt x="399" y="799"/>
                    <a:pt x="415" y="798"/>
                    <a:pt x="431" y="795"/>
                  </a:cubicBezTo>
                  <a:cubicBezTo>
                    <a:pt x="520" y="785"/>
                    <a:pt x="600" y="715"/>
                    <a:pt x="670" y="635"/>
                  </a:cubicBezTo>
                  <a:cubicBezTo>
                    <a:pt x="719" y="586"/>
                    <a:pt x="769" y="516"/>
                    <a:pt x="779" y="436"/>
                  </a:cubicBezTo>
                  <a:cubicBezTo>
                    <a:pt x="779" y="367"/>
                    <a:pt x="749" y="297"/>
                    <a:pt x="710" y="238"/>
                  </a:cubicBezTo>
                  <a:cubicBezTo>
                    <a:pt x="639" y="129"/>
                    <a:pt x="540" y="29"/>
                    <a:pt x="411" y="9"/>
                  </a:cubicBezTo>
                  <a:cubicBezTo>
                    <a:pt x="382" y="3"/>
                    <a:pt x="354" y="0"/>
                    <a:pt x="32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543;p62"/>
            <p:cNvSpPr/>
            <p:nvPr/>
          </p:nvSpPr>
          <p:spPr>
            <a:xfrm>
              <a:off x="8911849" y="3907773"/>
              <a:ext cx="59755" cy="58614"/>
            </a:xfrm>
            <a:custGeom>
              <a:avLst/>
              <a:gdLst/>
              <a:ahLst/>
              <a:cxnLst/>
              <a:rect l="l" t="t" r="r" b="b"/>
              <a:pathLst>
                <a:path w="945" h="927" extrusionOk="0">
                  <a:moveTo>
                    <a:pt x="419" y="1"/>
                  </a:moveTo>
                  <a:cubicBezTo>
                    <a:pt x="330" y="1"/>
                    <a:pt x="244" y="24"/>
                    <a:pt x="179" y="77"/>
                  </a:cubicBezTo>
                  <a:cubicBezTo>
                    <a:pt x="0" y="226"/>
                    <a:pt x="109" y="514"/>
                    <a:pt x="209" y="683"/>
                  </a:cubicBezTo>
                  <a:cubicBezTo>
                    <a:pt x="290" y="809"/>
                    <a:pt x="427" y="926"/>
                    <a:pt x="569" y="926"/>
                  </a:cubicBezTo>
                  <a:cubicBezTo>
                    <a:pt x="585" y="926"/>
                    <a:pt x="601" y="925"/>
                    <a:pt x="617" y="922"/>
                  </a:cubicBezTo>
                  <a:cubicBezTo>
                    <a:pt x="716" y="892"/>
                    <a:pt x="785" y="822"/>
                    <a:pt x="836" y="733"/>
                  </a:cubicBezTo>
                  <a:cubicBezTo>
                    <a:pt x="945" y="544"/>
                    <a:pt x="925" y="285"/>
                    <a:pt x="766" y="126"/>
                  </a:cubicBezTo>
                  <a:cubicBezTo>
                    <a:pt x="683" y="50"/>
                    <a:pt x="548" y="1"/>
                    <a:pt x="41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544;p62"/>
            <p:cNvSpPr/>
            <p:nvPr/>
          </p:nvSpPr>
          <p:spPr>
            <a:xfrm>
              <a:off x="8977673" y="3865598"/>
              <a:ext cx="50270" cy="44008"/>
            </a:xfrm>
            <a:custGeom>
              <a:avLst/>
              <a:gdLst/>
              <a:ahLst/>
              <a:cxnLst/>
              <a:rect l="l" t="t" r="r" b="b"/>
              <a:pathLst>
                <a:path w="795" h="696" extrusionOk="0">
                  <a:moveTo>
                    <a:pt x="580" y="0"/>
                  </a:moveTo>
                  <a:cubicBezTo>
                    <a:pt x="348" y="0"/>
                    <a:pt x="1" y="427"/>
                    <a:pt x="371" y="654"/>
                  </a:cubicBezTo>
                  <a:cubicBezTo>
                    <a:pt x="413" y="680"/>
                    <a:pt x="463" y="695"/>
                    <a:pt x="510" y="695"/>
                  </a:cubicBezTo>
                  <a:cubicBezTo>
                    <a:pt x="554" y="695"/>
                    <a:pt x="597" y="682"/>
                    <a:pt x="630" y="654"/>
                  </a:cubicBezTo>
                  <a:cubicBezTo>
                    <a:pt x="660" y="634"/>
                    <a:pt x="679" y="605"/>
                    <a:pt x="690" y="574"/>
                  </a:cubicBezTo>
                  <a:cubicBezTo>
                    <a:pt x="710" y="545"/>
                    <a:pt x="719" y="495"/>
                    <a:pt x="730" y="455"/>
                  </a:cubicBezTo>
                  <a:cubicBezTo>
                    <a:pt x="795" y="120"/>
                    <a:pt x="704" y="0"/>
                    <a:pt x="58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545;p62"/>
            <p:cNvSpPr/>
            <p:nvPr/>
          </p:nvSpPr>
          <p:spPr>
            <a:xfrm>
              <a:off x="9041410" y="3825257"/>
              <a:ext cx="37687" cy="32563"/>
            </a:xfrm>
            <a:custGeom>
              <a:avLst/>
              <a:gdLst/>
              <a:ahLst/>
              <a:cxnLst/>
              <a:rect l="l" t="t" r="r" b="b"/>
              <a:pathLst>
                <a:path w="596" h="515" extrusionOk="0">
                  <a:moveTo>
                    <a:pt x="269" y="0"/>
                  </a:moveTo>
                  <a:cubicBezTo>
                    <a:pt x="248" y="0"/>
                    <a:pt x="228" y="3"/>
                    <a:pt x="209" y="9"/>
                  </a:cubicBezTo>
                  <a:cubicBezTo>
                    <a:pt x="189" y="19"/>
                    <a:pt x="179" y="29"/>
                    <a:pt x="159" y="39"/>
                  </a:cubicBezTo>
                  <a:cubicBezTo>
                    <a:pt x="0" y="148"/>
                    <a:pt x="100" y="456"/>
                    <a:pt x="279" y="506"/>
                  </a:cubicBezTo>
                  <a:cubicBezTo>
                    <a:pt x="298" y="512"/>
                    <a:pt x="318" y="514"/>
                    <a:pt x="338" y="514"/>
                  </a:cubicBezTo>
                  <a:cubicBezTo>
                    <a:pt x="469" y="514"/>
                    <a:pt x="596" y="407"/>
                    <a:pt x="587" y="277"/>
                  </a:cubicBezTo>
                  <a:cubicBezTo>
                    <a:pt x="578" y="147"/>
                    <a:pt x="416" y="0"/>
                    <a:pt x="26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546;p62"/>
            <p:cNvSpPr/>
            <p:nvPr/>
          </p:nvSpPr>
          <p:spPr>
            <a:xfrm>
              <a:off x="8511153" y="4121935"/>
              <a:ext cx="42808" cy="40278"/>
            </a:xfrm>
            <a:custGeom>
              <a:avLst/>
              <a:gdLst/>
              <a:ahLst/>
              <a:cxnLst/>
              <a:rect l="l" t="t" r="r" b="b"/>
              <a:pathLst>
                <a:path w="677" h="637" extrusionOk="0">
                  <a:moveTo>
                    <a:pt x="351" y="1"/>
                  </a:moveTo>
                  <a:cubicBezTo>
                    <a:pt x="344" y="1"/>
                    <a:pt x="336" y="1"/>
                    <a:pt x="329" y="2"/>
                  </a:cubicBezTo>
                  <a:cubicBezTo>
                    <a:pt x="235" y="2"/>
                    <a:pt x="142" y="74"/>
                    <a:pt x="117" y="170"/>
                  </a:cubicBezTo>
                  <a:lnTo>
                    <a:pt x="117" y="170"/>
                  </a:lnTo>
                  <a:cubicBezTo>
                    <a:pt x="1" y="255"/>
                    <a:pt x="4" y="453"/>
                    <a:pt x="110" y="549"/>
                  </a:cubicBezTo>
                  <a:cubicBezTo>
                    <a:pt x="171" y="610"/>
                    <a:pt x="253" y="637"/>
                    <a:pt x="338" y="637"/>
                  </a:cubicBezTo>
                  <a:cubicBezTo>
                    <a:pt x="406" y="637"/>
                    <a:pt x="476" y="620"/>
                    <a:pt x="538" y="589"/>
                  </a:cubicBezTo>
                  <a:cubicBezTo>
                    <a:pt x="577" y="579"/>
                    <a:pt x="617" y="549"/>
                    <a:pt x="637" y="519"/>
                  </a:cubicBezTo>
                  <a:cubicBezTo>
                    <a:pt x="667" y="490"/>
                    <a:pt x="677" y="439"/>
                    <a:pt x="677" y="400"/>
                  </a:cubicBezTo>
                  <a:cubicBezTo>
                    <a:pt x="677" y="320"/>
                    <a:pt x="657" y="231"/>
                    <a:pt x="617" y="161"/>
                  </a:cubicBezTo>
                  <a:cubicBezTo>
                    <a:pt x="561" y="68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547;p62"/>
            <p:cNvSpPr/>
            <p:nvPr/>
          </p:nvSpPr>
          <p:spPr>
            <a:xfrm>
              <a:off x="8567366" y="4104294"/>
              <a:ext cx="83277" cy="47170"/>
            </a:xfrm>
            <a:custGeom>
              <a:avLst/>
              <a:gdLst/>
              <a:ahLst/>
              <a:cxnLst/>
              <a:rect l="l" t="t" r="r" b="b"/>
              <a:pathLst>
                <a:path w="1317" h="746" extrusionOk="0">
                  <a:moveTo>
                    <a:pt x="650" y="0"/>
                  </a:moveTo>
                  <a:cubicBezTo>
                    <a:pt x="560" y="0"/>
                    <a:pt x="468" y="25"/>
                    <a:pt x="385" y="82"/>
                  </a:cubicBezTo>
                  <a:cubicBezTo>
                    <a:pt x="1" y="348"/>
                    <a:pt x="315" y="745"/>
                    <a:pt x="670" y="745"/>
                  </a:cubicBezTo>
                  <a:cubicBezTo>
                    <a:pt x="765" y="745"/>
                    <a:pt x="864" y="717"/>
                    <a:pt x="952" y="649"/>
                  </a:cubicBezTo>
                  <a:cubicBezTo>
                    <a:pt x="1316" y="372"/>
                    <a:pt x="1000" y="0"/>
                    <a:pt x="65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548;p62"/>
            <p:cNvSpPr/>
            <p:nvPr/>
          </p:nvSpPr>
          <p:spPr>
            <a:xfrm>
              <a:off x="8653297" y="4064965"/>
              <a:ext cx="70757" cy="68162"/>
            </a:xfrm>
            <a:custGeom>
              <a:avLst/>
              <a:gdLst/>
              <a:ahLst/>
              <a:cxnLst/>
              <a:rect l="l" t="t" r="r" b="b"/>
              <a:pathLst>
                <a:path w="1119" h="1078" extrusionOk="0">
                  <a:moveTo>
                    <a:pt x="508" y="1"/>
                  </a:moveTo>
                  <a:cubicBezTo>
                    <a:pt x="442" y="1"/>
                    <a:pt x="374" y="21"/>
                    <a:pt x="309" y="67"/>
                  </a:cubicBezTo>
                  <a:cubicBezTo>
                    <a:pt x="0" y="276"/>
                    <a:pt x="80" y="933"/>
                    <a:pt x="438" y="1062"/>
                  </a:cubicBezTo>
                  <a:cubicBezTo>
                    <a:pt x="471" y="1072"/>
                    <a:pt x="505" y="1077"/>
                    <a:pt x="538" y="1077"/>
                  </a:cubicBezTo>
                  <a:cubicBezTo>
                    <a:pt x="666" y="1077"/>
                    <a:pt x="792" y="1008"/>
                    <a:pt x="886" y="913"/>
                  </a:cubicBezTo>
                  <a:cubicBezTo>
                    <a:pt x="926" y="863"/>
                    <a:pt x="966" y="823"/>
                    <a:pt x="995" y="763"/>
                  </a:cubicBezTo>
                  <a:cubicBezTo>
                    <a:pt x="1119" y="467"/>
                    <a:pt x="827" y="1"/>
                    <a:pt x="508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549;p62"/>
            <p:cNvSpPr/>
            <p:nvPr/>
          </p:nvSpPr>
          <p:spPr>
            <a:xfrm>
              <a:off x="8788548" y="4202807"/>
              <a:ext cx="57036" cy="52671"/>
            </a:xfrm>
            <a:custGeom>
              <a:avLst/>
              <a:gdLst/>
              <a:ahLst/>
              <a:cxnLst/>
              <a:rect l="l" t="t" r="r" b="b"/>
              <a:pathLst>
                <a:path w="902" h="833" extrusionOk="0">
                  <a:moveTo>
                    <a:pt x="571" y="1"/>
                  </a:moveTo>
                  <a:cubicBezTo>
                    <a:pt x="323" y="1"/>
                    <a:pt x="0" y="229"/>
                    <a:pt x="40" y="513"/>
                  </a:cubicBezTo>
                  <a:cubicBezTo>
                    <a:pt x="64" y="693"/>
                    <a:pt x="270" y="832"/>
                    <a:pt x="453" y="832"/>
                  </a:cubicBezTo>
                  <a:cubicBezTo>
                    <a:pt x="493" y="832"/>
                    <a:pt x="531" y="826"/>
                    <a:pt x="567" y="812"/>
                  </a:cubicBezTo>
                  <a:cubicBezTo>
                    <a:pt x="647" y="782"/>
                    <a:pt x="706" y="722"/>
                    <a:pt x="746" y="643"/>
                  </a:cubicBezTo>
                  <a:cubicBezTo>
                    <a:pt x="776" y="583"/>
                    <a:pt x="796" y="524"/>
                    <a:pt x="816" y="464"/>
                  </a:cubicBezTo>
                  <a:cubicBezTo>
                    <a:pt x="902" y="131"/>
                    <a:pt x="757" y="1"/>
                    <a:pt x="57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550;p62"/>
            <p:cNvSpPr/>
            <p:nvPr/>
          </p:nvSpPr>
          <p:spPr>
            <a:xfrm>
              <a:off x="8966860" y="4072616"/>
              <a:ext cx="56340" cy="60068"/>
            </a:xfrm>
            <a:custGeom>
              <a:avLst/>
              <a:gdLst/>
              <a:ahLst/>
              <a:cxnLst/>
              <a:rect l="l" t="t" r="r" b="b"/>
              <a:pathLst>
                <a:path w="891" h="950" extrusionOk="0">
                  <a:moveTo>
                    <a:pt x="557" y="1"/>
                  </a:moveTo>
                  <a:cubicBezTo>
                    <a:pt x="329" y="1"/>
                    <a:pt x="68" y="228"/>
                    <a:pt x="35" y="463"/>
                  </a:cubicBezTo>
                  <a:cubicBezTo>
                    <a:pt x="0" y="672"/>
                    <a:pt x="292" y="950"/>
                    <a:pt x="526" y="950"/>
                  </a:cubicBezTo>
                  <a:cubicBezTo>
                    <a:pt x="560" y="950"/>
                    <a:pt x="592" y="944"/>
                    <a:pt x="622" y="931"/>
                  </a:cubicBezTo>
                  <a:cubicBezTo>
                    <a:pt x="761" y="861"/>
                    <a:pt x="841" y="713"/>
                    <a:pt x="870" y="553"/>
                  </a:cubicBezTo>
                  <a:cubicBezTo>
                    <a:pt x="890" y="444"/>
                    <a:pt x="890" y="324"/>
                    <a:pt x="850" y="215"/>
                  </a:cubicBezTo>
                  <a:cubicBezTo>
                    <a:pt x="786" y="62"/>
                    <a:pt x="676" y="1"/>
                    <a:pt x="557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551;p62"/>
            <p:cNvSpPr/>
            <p:nvPr/>
          </p:nvSpPr>
          <p:spPr>
            <a:xfrm>
              <a:off x="9041979" y="4103030"/>
              <a:ext cx="40975" cy="45589"/>
            </a:xfrm>
            <a:custGeom>
              <a:avLst/>
              <a:gdLst/>
              <a:ahLst/>
              <a:cxnLst/>
              <a:rect l="l" t="t" r="r" b="b"/>
              <a:pathLst>
                <a:path w="648" h="721" extrusionOk="0">
                  <a:moveTo>
                    <a:pt x="296" y="1"/>
                  </a:moveTo>
                  <a:cubicBezTo>
                    <a:pt x="206" y="1"/>
                    <a:pt x="148" y="40"/>
                    <a:pt x="80" y="161"/>
                  </a:cubicBezTo>
                  <a:cubicBezTo>
                    <a:pt x="40" y="232"/>
                    <a:pt x="1" y="301"/>
                    <a:pt x="11" y="391"/>
                  </a:cubicBezTo>
                  <a:cubicBezTo>
                    <a:pt x="11" y="430"/>
                    <a:pt x="21" y="470"/>
                    <a:pt x="40" y="510"/>
                  </a:cubicBezTo>
                  <a:cubicBezTo>
                    <a:pt x="105" y="620"/>
                    <a:pt x="236" y="721"/>
                    <a:pt x="357" y="721"/>
                  </a:cubicBezTo>
                  <a:cubicBezTo>
                    <a:pt x="368" y="721"/>
                    <a:pt x="379" y="720"/>
                    <a:pt x="389" y="719"/>
                  </a:cubicBezTo>
                  <a:cubicBezTo>
                    <a:pt x="488" y="709"/>
                    <a:pt x="558" y="629"/>
                    <a:pt x="597" y="539"/>
                  </a:cubicBezTo>
                  <a:cubicBezTo>
                    <a:pt x="637" y="450"/>
                    <a:pt x="637" y="351"/>
                    <a:pt x="648" y="251"/>
                  </a:cubicBezTo>
                  <a:cubicBezTo>
                    <a:pt x="648" y="212"/>
                    <a:pt x="648" y="181"/>
                    <a:pt x="637" y="142"/>
                  </a:cubicBezTo>
                  <a:cubicBezTo>
                    <a:pt x="608" y="72"/>
                    <a:pt x="518" y="42"/>
                    <a:pt x="449" y="22"/>
                  </a:cubicBezTo>
                  <a:cubicBezTo>
                    <a:pt x="388" y="9"/>
                    <a:pt x="339" y="1"/>
                    <a:pt x="296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552;p62"/>
            <p:cNvSpPr/>
            <p:nvPr/>
          </p:nvSpPr>
          <p:spPr>
            <a:xfrm>
              <a:off x="9099140" y="4141916"/>
              <a:ext cx="56024" cy="41352"/>
            </a:xfrm>
            <a:custGeom>
              <a:avLst/>
              <a:gdLst/>
              <a:ahLst/>
              <a:cxnLst/>
              <a:rect l="l" t="t" r="r" b="b"/>
              <a:pathLst>
                <a:path w="886" h="654" extrusionOk="0">
                  <a:moveTo>
                    <a:pt x="455" y="0"/>
                  </a:moveTo>
                  <a:cubicBezTo>
                    <a:pt x="440" y="0"/>
                    <a:pt x="425" y="2"/>
                    <a:pt x="410" y="4"/>
                  </a:cubicBezTo>
                  <a:cubicBezTo>
                    <a:pt x="1" y="81"/>
                    <a:pt x="219" y="654"/>
                    <a:pt x="510" y="654"/>
                  </a:cubicBezTo>
                  <a:cubicBezTo>
                    <a:pt x="558" y="654"/>
                    <a:pt x="609" y="638"/>
                    <a:pt x="659" y="601"/>
                  </a:cubicBezTo>
                  <a:cubicBezTo>
                    <a:pt x="886" y="431"/>
                    <a:pt x="735" y="0"/>
                    <a:pt x="45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553;p62"/>
            <p:cNvSpPr/>
            <p:nvPr/>
          </p:nvSpPr>
          <p:spPr>
            <a:xfrm>
              <a:off x="8817445" y="4035246"/>
              <a:ext cx="57289" cy="44008"/>
            </a:xfrm>
            <a:custGeom>
              <a:avLst/>
              <a:gdLst/>
              <a:ahLst/>
              <a:cxnLst/>
              <a:rect l="l" t="t" r="r" b="b"/>
              <a:pathLst>
                <a:path w="906" h="696" extrusionOk="0">
                  <a:moveTo>
                    <a:pt x="647" y="0"/>
                  </a:moveTo>
                  <a:lnTo>
                    <a:pt x="1" y="388"/>
                  </a:lnTo>
                  <a:cubicBezTo>
                    <a:pt x="1" y="388"/>
                    <a:pt x="171" y="695"/>
                    <a:pt x="441" y="695"/>
                  </a:cubicBezTo>
                  <a:cubicBezTo>
                    <a:pt x="505" y="695"/>
                    <a:pt x="574" y="678"/>
                    <a:pt x="647" y="637"/>
                  </a:cubicBezTo>
                  <a:cubicBezTo>
                    <a:pt x="906" y="488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554;p62"/>
            <p:cNvSpPr/>
            <p:nvPr/>
          </p:nvSpPr>
          <p:spPr>
            <a:xfrm>
              <a:off x="8654562" y="3722002"/>
              <a:ext cx="44705" cy="262594"/>
            </a:xfrm>
            <a:custGeom>
              <a:avLst/>
              <a:gdLst/>
              <a:ahLst/>
              <a:cxnLst/>
              <a:rect l="l" t="t" r="r" b="b"/>
              <a:pathLst>
                <a:path w="707" h="4153" extrusionOk="0">
                  <a:moveTo>
                    <a:pt x="289" y="1"/>
                  </a:moveTo>
                  <a:cubicBezTo>
                    <a:pt x="269" y="31"/>
                    <a:pt x="239" y="60"/>
                    <a:pt x="230" y="90"/>
                  </a:cubicBezTo>
                  <a:cubicBezTo>
                    <a:pt x="60" y="378"/>
                    <a:pt x="31" y="717"/>
                    <a:pt x="20" y="1055"/>
                  </a:cubicBezTo>
                  <a:cubicBezTo>
                    <a:pt x="0" y="2050"/>
                    <a:pt x="80" y="3044"/>
                    <a:pt x="269" y="4029"/>
                  </a:cubicBezTo>
                  <a:cubicBezTo>
                    <a:pt x="279" y="4059"/>
                    <a:pt x="249" y="4099"/>
                    <a:pt x="199" y="4149"/>
                  </a:cubicBezTo>
                  <a:cubicBezTo>
                    <a:pt x="234" y="4151"/>
                    <a:pt x="269" y="4153"/>
                    <a:pt x="303" y="4153"/>
                  </a:cubicBezTo>
                  <a:cubicBezTo>
                    <a:pt x="409" y="4153"/>
                    <a:pt x="513" y="4136"/>
                    <a:pt x="588" y="4069"/>
                  </a:cubicBezTo>
                  <a:cubicBezTo>
                    <a:pt x="707" y="3959"/>
                    <a:pt x="687" y="3771"/>
                    <a:pt x="657" y="3601"/>
                  </a:cubicBezTo>
                  <a:cubicBezTo>
                    <a:pt x="498" y="2756"/>
                    <a:pt x="259" y="1910"/>
                    <a:pt x="219" y="1045"/>
                  </a:cubicBezTo>
                  <a:cubicBezTo>
                    <a:pt x="199" y="697"/>
                    <a:pt x="219" y="339"/>
                    <a:pt x="28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555;p62"/>
            <p:cNvSpPr/>
            <p:nvPr/>
          </p:nvSpPr>
          <p:spPr>
            <a:xfrm>
              <a:off x="8457723" y="4145521"/>
              <a:ext cx="297509" cy="57729"/>
            </a:xfrm>
            <a:custGeom>
              <a:avLst/>
              <a:gdLst/>
              <a:ahLst/>
              <a:cxnLst/>
              <a:rect l="l" t="t" r="r" b="b"/>
              <a:pathLst>
                <a:path w="4705" h="913" extrusionOk="0">
                  <a:moveTo>
                    <a:pt x="4535" y="0"/>
                  </a:moveTo>
                  <a:cubicBezTo>
                    <a:pt x="4489" y="0"/>
                    <a:pt x="4443" y="22"/>
                    <a:pt x="4397" y="37"/>
                  </a:cubicBezTo>
                  <a:cubicBezTo>
                    <a:pt x="4220" y="106"/>
                    <a:pt x="4032" y="123"/>
                    <a:pt x="3841" y="123"/>
                  </a:cubicBezTo>
                  <a:cubicBezTo>
                    <a:pt x="3661" y="123"/>
                    <a:pt x="3477" y="108"/>
                    <a:pt x="3296" y="108"/>
                  </a:cubicBezTo>
                  <a:cubicBezTo>
                    <a:pt x="3225" y="108"/>
                    <a:pt x="3154" y="110"/>
                    <a:pt x="3084" y="117"/>
                  </a:cubicBezTo>
                  <a:cubicBezTo>
                    <a:pt x="2726" y="146"/>
                    <a:pt x="2397" y="265"/>
                    <a:pt x="2059" y="345"/>
                  </a:cubicBezTo>
                  <a:cubicBezTo>
                    <a:pt x="1715" y="426"/>
                    <a:pt x="1364" y="466"/>
                    <a:pt x="1012" y="466"/>
                  </a:cubicBezTo>
                  <a:cubicBezTo>
                    <a:pt x="673" y="466"/>
                    <a:pt x="333" y="428"/>
                    <a:pt x="0" y="355"/>
                  </a:cubicBezTo>
                  <a:lnTo>
                    <a:pt x="0" y="355"/>
                  </a:lnTo>
                  <a:cubicBezTo>
                    <a:pt x="10" y="424"/>
                    <a:pt x="40" y="495"/>
                    <a:pt x="100" y="554"/>
                  </a:cubicBezTo>
                  <a:cubicBezTo>
                    <a:pt x="169" y="623"/>
                    <a:pt x="269" y="654"/>
                    <a:pt x="368" y="683"/>
                  </a:cubicBezTo>
                  <a:cubicBezTo>
                    <a:pt x="938" y="838"/>
                    <a:pt x="1529" y="913"/>
                    <a:pt x="2118" y="913"/>
                  </a:cubicBezTo>
                  <a:cubicBezTo>
                    <a:pt x="2248" y="913"/>
                    <a:pt x="2378" y="909"/>
                    <a:pt x="2507" y="902"/>
                  </a:cubicBezTo>
                  <a:cubicBezTo>
                    <a:pt x="2706" y="882"/>
                    <a:pt x="4417" y="654"/>
                    <a:pt x="4426" y="634"/>
                  </a:cubicBezTo>
                  <a:lnTo>
                    <a:pt x="4426" y="634"/>
                  </a:lnTo>
                  <a:cubicBezTo>
                    <a:pt x="4417" y="654"/>
                    <a:pt x="4417" y="674"/>
                    <a:pt x="4417" y="683"/>
                  </a:cubicBezTo>
                  <a:cubicBezTo>
                    <a:pt x="4466" y="574"/>
                    <a:pt x="4526" y="475"/>
                    <a:pt x="4585" y="365"/>
                  </a:cubicBezTo>
                  <a:cubicBezTo>
                    <a:pt x="4656" y="245"/>
                    <a:pt x="4705" y="57"/>
                    <a:pt x="4576" y="7"/>
                  </a:cubicBezTo>
                  <a:cubicBezTo>
                    <a:pt x="4562" y="2"/>
                    <a:pt x="4548" y="0"/>
                    <a:pt x="453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556;p62"/>
            <p:cNvSpPr/>
            <p:nvPr/>
          </p:nvSpPr>
          <p:spPr>
            <a:xfrm>
              <a:off x="8986651" y="3793705"/>
              <a:ext cx="137151" cy="212642"/>
            </a:xfrm>
            <a:custGeom>
              <a:avLst/>
              <a:gdLst/>
              <a:ahLst/>
              <a:cxnLst/>
              <a:rect l="l" t="t" r="r" b="b"/>
              <a:pathLst>
                <a:path w="2169" h="3363" extrusionOk="0">
                  <a:moveTo>
                    <a:pt x="2129" y="0"/>
                  </a:moveTo>
                  <a:cubicBezTo>
                    <a:pt x="1990" y="339"/>
                    <a:pt x="1781" y="657"/>
                    <a:pt x="1582" y="955"/>
                  </a:cubicBezTo>
                  <a:cubicBezTo>
                    <a:pt x="1333" y="1324"/>
                    <a:pt x="1085" y="1691"/>
                    <a:pt x="747" y="1980"/>
                  </a:cubicBezTo>
                  <a:cubicBezTo>
                    <a:pt x="568" y="2129"/>
                    <a:pt x="358" y="2248"/>
                    <a:pt x="219" y="2438"/>
                  </a:cubicBezTo>
                  <a:cubicBezTo>
                    <a:pt x="70" y="2617"/>
                    <a:pt x="0" y="2885"/>
                    <a:pt x="120" y="3084"/>
                  </a:cubicBezTo>
                  <a:cubicBezTo>
                    <a:pt x="219" y="3263"/>
                    <a:pt x="428" y="3323"/>
                    <a:pt x="637" y="3363"/>
                  </a:cubicBezTo>
                  <a:cubicBezTo>
                    <a:pt x="597" y="3343"/>
                    <a:pt x="568" y="3323"/>
                    <a:pt x="528" y="3303"/>
                  </a:cubicBezTo>
                  <a:cubicBezTo>
                    <a:pt x="886" y="2746"/>
                    <a:pt x="1254" y="2189"/>
                    <a:pt x="1612" y="1632"/>
                  </a:cubicBezTo>
                  <a:cubicBezTo>
                    <a:pt x="1731" y="1443"/>
                    <a:pt x="1850" y="1264"/>
                    <a:pt x="1940" y="1065"/>
                  </a:cubicBezTo>
                  <a:cubicBezTo>
                    <a:pt x="2049" y="836"/>
                    <a:pt x="2119" y="597"/>
                    <a:pt x="2149" y="359"/>
                  </a:cubicBezTo>
                  <a:cubicBezTo>
                    <a:pt x="2159" y="239"/>
                    <a:pt x="2169" y="110"/>
                    <a:pt x="212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557;p62"/>
            <p:cNvSpPr/>
            <p:nvPr/>
          </p:nvSpPr>
          <p:spPr>
            <a:xfrm>
              <a:off x="8806127" y="4143371"/>
              <a:ext cx="402601" cy="299647"/>
            </a:xfrm>
            <a:custGeom>
              <a:avLst/>
              <a:gdLst/>
              <a:ahLst/>
              <a:cxnLst/>
              <a:rect l="l" t="t" r="r" b="b"/>
              <a:pathLst>
                <a:path w="6367" h="4739" extrusionOk="0">
                  <a:moveTo>
                    <a:pt x="2391" y="0"/>
                  </a:moveTo>
                  <a:cubicBezTo>
                    <a:pt x="2238" y="0"/>
                    <a:pt x="2087" y="21"/>
                    <a:pt x="1940" y="71"/>
                  </a:cubicBezTo>
                  <a:cubicBezTo>
                    <a:pt x="1841" y="111"/>
                    <a:pt x="1732" y="160"/>
                    <a:pt x="1622" y="160"/>
                  </a:cubicBezTo>
                  <a:cubicBezTo>
                    <a:pt x="1573" y="160"/>
                    <a:pt x="1517" y="145"/>
                    <a:pt x="1465" y="145"/>
                  </a:cubicBezTo>
                  <a:cubicBezTo>
                    <a:pt x="1432" y="145"/>
                    <a:pt x="1400" y="151"/>
                    <a:pt x="1374" y="170"/>
                  </a:cubicBezTo>
                  <a:cubicBezTo>
                    <a:pt x="1343" y="190"/>
                    <a:pt x="1323" y="230"/>
                    <a:pt x="1304" y="260"/>
                  </a:cubicBezTo>
                  <a:cubicBezTo>
                    <a:pt x="687" y="1364"/>
                    <a:pt x="677" y="2687"/>
                    <a:pt x="408" y="3920"/>
                  </a:cubicBezTo>
                  <a:cubicBezTo>
                    <a:pt x="339" y="4209"/>
                    <a:pt x="209" y="4537"/>
                    <a:pt x="1" y="4736"/>
                  </a:cubicBezTo>
                  <a:cubicBezTo>
                    <a:pt x="21" y="4737"/>
                    <a:pt x="41" y="4738"/>
                    <a:pt x="61" y="4738"/>
                  </a:cubicBezTo>
                  <a:cubicBezTo>
                    <a:pt x="160" y="4738"/>
                    <a:pt x="258" y="4716"/>
                    <a:pt x="349" y="4666"/>
                  </a:cubicBezTo>
                  <a:cubicBezTo>
                    <a:pt x="528" y="4557"/>
                    <a:pt x="627" y="4348"/>
                    <a:pt x="707" y="4149"/>
                  </a:cubicBezTo>
                  <a:cubicBezTo>
                    <a:pt x="1234" y="2896"/>
                    <a:pt x="1573" y="1563"/>
                    <a:pt x="1712" y="210"/>
                  </a:cubicBezTo>
                  <a:cubicBezTo>
                    <a:pt x="3065" y="588"/>
                    <a:pt x="4427" y="976"/>
                    <a:pt x="5830" y="1075"/>
                  </a:cubicBezTo>
                  <a:cubicBezTo>
                    <a:pt x="5878" y="1082"/>
                    <a:pt x="5927" y="1086"/>
                    <a:pt x="5977" y="1086"/>
                  </a:cubicBezTo>
                  <a:cubicBezTo>
                    <a:pt x="6081" y="1086"/>
                    <a:pt x="6183" y="1066"/>
                    <a:pt x="6257" y="1006"/>
                  </a:cubicBezTo>
                  <a:cubicBezTo>
                    <a:pt x="6317" y="956"/>
                    <a:pt x="6347" y="906"/>
                    <a:pt x="6367" y="836"/>
                  </a:cubicBezTo>
                  <a:lnTo>
                    <a:pt x="6367" y="836"/>
                  </a:lnTo>
                  <a:cubicBezTo>
                    <a:pt x="6293" y="867"/>
                    <a:pt x="6216" y="878"/>
                    <a:pt x="6137" y="878"/>
                  </a:cubicBezTo>
                  <a:cubicBezTo>
                    <a:pt x="6035" y="878"/>
                    <a:pt x="5931" y="859"/>
                    <a:pt x="5830" y="836"/>
                  </a:cubicBezTo>
                  <a:cubicBezTo>
                    <a:pt x="5034" y="668"/>
                    <a:pt x="4258" y="469"/>
                    <a:pt x="3482" y="230"/>
                  </a:cubicBezTo>
                  <a:cubicBezTo>
                    <a:pt x="3132" y="118"/>
                    <a:pt x="2756" y="0"/>
                    <a:pt x="239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558;p62"/>
            <p:cNvSpPr/>
            <p:nvPr/>
          </p:nvSpPr>
          <p:spPr>
            <a:xfrm>
              <a:off x="8737584" y="4015076"/>
              <a:ext cx="66141" cy="46601"/>
            </a:xfrm>
            <a:custGeom>
              <a:avLst/>
              <a:gdLst/>
              <a:ahLst/>
              <a:cxnLst/>
              <a:rect l="l" t="t" r="r" b="b"/>
              <a:pathLst>
                <a:path w="1046" h="737" extrusionOk="0">
                  <a:moveTo>
                    <a:pt x="542" y="0"/>
                  </a:moveTo>
                  <a:cubicBezTo>
                    <a:pt x="473" y="0"/>
                    <a:pt x="404" y="13"/>
                    <a:pt x="339" y="41"/>
                  </a:cubicBezTo>
                  <a:cubicBezTo>
                    <a:pt x="219" y="91"/>
                    <a:pt x="110" y="200"/>
                    <a:pt x="60" y="339"/>
                  </a:cubicBezTo>
                  <a:cubicBezTo>
                    <a:pt x="0" y="469"/>
                    <a:pt x="0" y="608"/>
                    <a:pt x="50" y="737"/>
                  </a:cubicBezTo>
                  <a:lnTo>
                    <a:pt x="249" y="657"/>
                  </a:lnTo>
                  <a:cubicBezTo>
                    <a:pt x="210" y="578"/>
                    <a:pt x="219" y="498"/>
                    <a:pt x="249" y="409"/>
                  </a:cubicBezTo>
                  <a:cubicBezTo>
                    <a:pt x="279" y="329"/>
                    <a:pt x="349" y="259"/>
                    <a:pt x="418" y="230"/>
                  </a:cubicBezTo>
                  <a:cubicBezTo>
                    <a:pt x="458" y="213"/>
                    <a:pt x="500" y="204"/>
                    <a:pt x="543" y="204"/>
                  </a:cubicBezTo>
                  <a:cubicBezTo>
                    <a:pt x="673" y="204"/>
                    <a:pt x="806" y="279"/>
                    <a:pt x="866" y="399"/>
                  </a:cubicBezTo>
                  <a:lnTo>
                    <a:pt x="1045" y="299"/>
                  </a:lnTo>
                  <a:cubicBezTo>
                    <a:pt x="948" y="114"/>
                    <a:pt x="746" y="0"/>
                    <a:pt x="542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559;p62"/>
            <p:cNvSpPr/>
            <p:nvPr/>
          </p:nvSpPr>
          <p:spPr>
            <a:xfrm>
              <a:off x="8836351" y="3954121"/>
              <a:ext cx="65446" cy="52228"/>
            </a:xfrm>
            <a:custGeom>
              <a:avLst/>
              <a:gdLst/>
              <a:ahLst/>
              <a:cxnLst/>
              <a:rect l="l" t="t" r="r" b="b"/>
              <a:pathLst>
                <a:path w="1035" h="826" extrusionOk="0">
                  <a:moveTo>
                    <a:pt x="601" y="0"/>
                  </a:moveTo>
                  <a:cubicBezTo>
                    <a:pt x="491" y="0"/>
                    <a:pt x="383" y="36"/>
                    <a:pt x="299" y="89"/>
                  </a:cubicBezTo>
                  <a:cubicBezTo>
                    <a:pt x="80" y="249"/>
                    <a:pt x="0" y="587"/>
                    <a:pt x="140" y="826"/>
                  </a:cubicBezTo>
                  <a:lnTo>
                    <a:pt x="319" y="726"/>
                  </a:lnTo>
                  <a:cubicBezTo>
                    <a:pt x="229" y="577"/>
                    <a:pt x="279" y="358"/>
                    <a:pt x="418" y="259"/>
                  </a:cubicBezTo>
                  <a:cubicBezTo>
                    <a:pt x="476" y="226"/>
                    <a:pt x="548" y="206"/>
                    <a:pt x="622" y="206"/>
                  </a:cubicBezTo>
                  <a:cubicBezTo>
                    <a:pt x="637" y="206"/>
                    <a:pt x="652" y="207"/>
                    <a:pt x="666" y="209"/>
                  </a:cubicBezTo>
                  <a:cubicBezTo>
                    <a:pt x="746" y="229"/>
                    <a:pt x="826" y="279"/>
                    <a:pt x="865" y="339"/>
                  </a:cubicBezTo>
                  <a:lnTo>
                    <a:pt x="1035" y="219"/>
                  </a:lnTo>
                  <a:cubicBezTo>
                    <a:pt x="965" y="109"/>
                    <a:pt x="845" y="40"/>
                    <a:pt x="697" y="10"/>
                  </a:cubicBezTo>
                  <a:cubicBezTo>
                    <a:pt x="665" y="3"/>
                    <a:pt x="633" y="0"/>
                    <a:pt x="601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560;p62"/>
            <p:cNvSpPr/>
            <p:nvPr/>
          </p:nvSpPr>
          <p:spPr>
            <a:xfrm>
              <a:off x="8702364" y="4064143"/>
              <a:ext cx="115779" cy="68731"/>
            </a:xfrm>
            <a:custGeom>
              <a:avLst/>
              <a:gdLst/>
              <a:ahLst/>
              <a:cxnLst/>
              <a:rect l="l" t="t" r="r" b="b"/>
              <a:pathLst>
                <a:path w="1831" h="1087" extrusionOk="0">
                  <a:moveTo>
                    <a:pt x="1080" y="1"/>
                  </a:moveTo>
                  <a:cubicBezTo>
                    <a:pt x="793" y="1"/>
                    <a:pt x="456" y="189"/>
                    <a:pt x="279" y="339"/>
                  </a:cubicBezTo>
                  <a:cubicBezTo>
                    <a:pt x="130" y="469"/>
                    <a:pt x="0" y="667"/>
                    <a:pt x="70" y="856"/>
                  </a:cubicBezTo>
                  <a:cubicBezTo>
                    <a:pt x="135" y="1023"/>
                    <a:pt x="330" y="1086"/>
                    <a:pt x="509" y="1086"/>
                  </a:cubicBezTo>
                  <a:cubicBezTo>
                    <a:pt x="522" y="1086"/>
                    <a:pt x="535" y="1086"/>
                    <a:pt x="548" y="1085"/>
                  </a:cubicBezTo>
                  <a:cubicBezTo>
                    <a:pt x="915" y="1065"/>
                    <a:pt x="1831" y="597"/>
                    <a:pt x="1423" y="140"/>
                  </a:cubicBezTo>
                  <a:cubicBezTo>
                    <a:pt x="1333" y="40"/>
                    <a:pt x="1212" y="1"/>
                    <a:pt x="108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561;p62"/>
            <p:cNvSpPr/>
            <p:nvPr/>
          </p:nvSpPr>
          <p:spPr>
            <a:xfrm>
              <a:off x="8892943" y="3966072"/>
              <a:ext cx="115779" cy="68668"/>
            </a:xfrm>
            <a:custGeom>
              <a:avLst/>
              <a:gdLst/>
              <a:ahLst/>
              <a:cxnLst/>
              <a:rect l="l" t="t" r="r" b="b"/>
              <a:pathLst>
                <a:path w="1831" h="1086" extrusionOk="0">
                  <a:moveTo>
                    <a:pt x="1083" y="0"/>
                  </a:moveTo>
                  <a:cubicBezTo>
                    <a:pt x="799" y="0"/>
                    <a:pt x="466" y="188"/>
                    <a:pt x="289" y="338"/>
                  </a:cubicBezTo>
                  <a:cubicBezTo>
                    <a:pt x="140" y="468"/>
                    <a:pt x="1" y="676"/>
                    <a:pt x="80" y="855"/>
                  </a:cubicBezTo>
                  <a:cubicBezTo>
                    <a:pt x="136" y="1022"/>
                    <a:pt x="338" y="1085"/>
                    <a:pt x="511" y="1085"/>
                  </a:cubicBezTo>
                  <a:cubicBezTo>
                    <a:pt x="523" y="1085"/>
                    <a:pt x="535" y="1085"/>
                    <a:pt x="547" y="1085"/>
                  </a:cubicBezTo>
                  <a:cubicBezTo>
                    <a:pt x="925" y="1074"/>
                    <a:pt x="1831" y="597"/>
                    <a:pt x="1423" y="139"/>
                  </a:cubicBezTo>
                  <a:cubicBezTo>
                    <a:pt x="1332" y="39"/>
                    <a:pt x="1213" y="0"/>
                    <a:pt x="1083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562;p62"/>
            <p:cNvSpPr/>
            <p:nvPr/>
          </p:nvSpPr>
          <p:spPr>
            <a:xfrm>
              <a:off x="8513050" y="4016340"/>
              <a:ext cx="166744" cy="89407"/>
            </a:xfrm>
            <a:custGeom>
              <a:avLst/>
              <a:gdLst/>
              <a:ahLst/>
              <a:cxnLst/>
              <a:rect l="l" t="t" r="r" b="b"/>
              <a:pathLst>
                <a:path w="2637" h="1414" extrusionOk="0">
                  <a:moveTo>
                    <a:pt x="2428" y="1"/>
                  </a:moveTo>
                  <a:cubicBezTo>
                    <a:pt x="2199" y="1"/>
                    <a:pt x="1761" y="130"/>
                    <a:pt x="1283" y="369"/>
                  </a:cubicBezTo>
                  <a:cubicBezTo>
                    <a:pt x="1254" y="389"/>
                    <a:pt x="1214" y="409"/>
                    <a:pt x="1184" y="429"/>
                  </a:cubicBezTo>
                  <a:cubicBezTo>
                    <a:pt x="1155" y="438"/>
                    <a:pt x="1115" y="458"/>
                    <a:pt x="1085" y="478"/>
                  </a:cubicBezTo>
                  <a:cubicBezTo>
                    <a:pt x="418" y="847"/>
                    <a:pt x="1" y="1264"/>
                    <a:pt x="100" y="1384"/>
                  </a:cubicBezTo>
                  <a:cubicBezTo>
                    <a:pt x="110" y="1404"/>
                    <a:pt x="140" y="1413"/>
                    <a:pt x="169" y="1413"/>
                  </a:cubicBezTo>
                  <a:cubicBezTo>
                    <a:pt x="348" y="1413"/>
                    <a:pt x="777" y="1174"/>
                    <a:pt x="1314" y="896"/>
                  </a:cubicBezTo>
                  <a:cubicBezTo>
                    <a:pt x="1343" y="876"/>
                    <a:pt x="1373" y="866"/>
                    <a:pt x="1403" y="847"/>
                  </a:cubicBezTo>
                  <a:cubicBezTo>
                    <a:pt x="1433" y="827"/>
                    <a:pt x="1473" y="816"/>
                    <a:pt x="1502" y="796"/>
                  </a:cubicBezTo>
                  <a:cubicBezTo>
                    <a:pt x="2129" y="458"/>
                    <a:pt x="2636" y="210"/>
                    <a:pt x="2587" y="71"/>
                  </a:cubicBezTo>
                  <a:cubicBezTo>
                    <a:pt x="2577" y="31"/>
                    <a:pt x="2517" y="1"/>
                    <a:pt x="2428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563;p62"/>
            <p:cNvSpPr/>
            <p:nvPr/>
          </p:nvSpPr>
          <p:spPr>
            <a:xfrm>
              <a:off x="8987916" y="4022663"/>
              <a:ext cx="164847" cy="145935"/>
            </a:xfrm>
            <a:custGeom>
              <a:avLst/>
              <a:gdLst/>
              <a:ahLst/>
              <a:cxnLst/>
              <a:rect l="l" t="t" r="r" b="b"/>
              <a:pathLst>
                <a:path w="2607" h="2308" extrusionOk="0">
                  <a:moveTo>
                    <a:pt x="130" y="0"/>
                  </a:moveTo>
                  <a:cubicBezTo>
                    <a:pt x="90" y="0"/>
                    <a:pt x="60" y="10"/>
                    <a:pt x="40" y="30"/>
                  </a:cubicBezTo>
                  <a:cubicBezTo>
                    <a:pt x="0" y="100"/>
                    <a:pt x="120" y="239"/>
                    <a:pt x="338" y="418"/>
                  </a:cubicBezTo>
                  <a:cubicBezTo>
                    <a:pt x="557" y="597"/>
                    <a:pt x="876" y="826"/>
                    <a:pt x="1204" y="1094"/>
                  </a:cubicBezTo>
                  <a:cubicBezTo>
                    <a:pt x="1244" y="1125"/>
                    <a:pt x="1273" y="1154"/>
                    <a:pt x="1304" y="1174"/>
                  </a:cubicBezTo>
                  <a:cubicBezTo>
                    <a:pt x="1333" y="1204"/>
                    <a:pt x="1373" y="1234"/>
                    <a:pt x="1403" y="1264"/>
                  </a:cubicBezTo>
                  <a:cubicBezTo>
                    <a:pt x="1691" y="1492"/>
                    <a:pt x="1910" y="1731"/>
                    <a:pt x="2089" y="1920"/>
                  </a:cubicBezTo>
                  <a:cubicBezTo>
                    <a:pt x="2109" y="1910"/>
                    <a:pt x="2139" y="1900"/>
                    <a:pt x="2169" y="1890"/>
                  </a:cubicBezTo>
                  <a:lnTo>
                    <a:pt x="2219" y="1890"/>
                  </a:lnTo>
                  <a:cubicBezTo>
                    <a:pt x="2418" y="1890"/>
                    <a:pt x="2547" y="2119"/>
                    <a:pt x="2517" y="2308"/>
                  </a:cubicBezTo>
                  <a:lnTo>
                    <a:pt x="2537" y="2308"/>
                  </a:lnTo>
                  <a:cubicBezTo>
                    <a:pt x="2606" y="2268"/>
                    <a:pt x="2586" y="2079"/>
                    <a:pt x="2457" y="1810"/>
                  </a:cubicBezTo>
                  <a:cubicBezTo>
                    <a:pt x="2318" y="1542"/>
                    <a:pt x="2060" y="1204"/>
                    <a:pt x="1711" y="906"/>
                  </a:cubicBezTo>
                  <a:lnTo>
                    <a:pt x="1711" y="895"/>
                  </a:lnTo>
                  <a:cubicBezTo>
                    <a:pt x="1682" y="866"/>
                    <a:pt x="1642" y="836"/>
                    <a:pt x="1612" y="806"/>
                  </a:cubicBezTo>
                  <a:cubicBezTo>
                    <a:pt x="1572" y="776"/>
                    <a:pt x="1542" y="756"/>
                    <a:pt x="1503" y="727"/>
                  </a:cubicBezTo>
                  <a:cubicBezTo>
                    <a:pt x="1134" y="438"/>
                    <a:pt x="786" y="239"/>
                    <a:pt x="528" y="119"/>
                  </a:cubicBezTo>
                  <a:cubicBezTo>
                    <a:pt x="349" y="40"/>
                    <a:pt x="209" y="0"/>
                    <a:pt x="130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564;p62"/>
            <p:cNvSpPr/>
            <p:nvPr/>
          </p:nvSpPr>
          <p:spPr>
            <a:xfrm>
              <a:off x="9120006" y="4142169"/>
              <a:ext cx="28960" cy="26430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80" y="0"/>
                  </a:moveTo>
                  <a:cubicBezTo>
                    <a:pt x="50" y="10"/>
                    <a:pt x="20" y="20"/>
                    <a:pt x="0" y="30"/>
                  </a:cubicBezTo>
                  <a:cubicBezTo>
                    <a:pt x="209" y="259"/>
                    <a:pt x="349" y="418"/>
                    <a:pt x="428" y="418"/>
                  </a:cubicBezTo>
                  <a:cubicBezTo>
                    <a:pt x="458" y="229"/>
                    <a:pt x="329" y="0"/>
                    <a:pt x="13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565;p62"/>
            <p:cNvSpPr/>
            <p:nvPr/>
          </p:nvSpPr>
          <p:spPr>
            <a:xfrm>
              <a:off x="8840145" y="3821400"/>
              <a:ext cx="186789" cy="91873"/>
            </a:xfrm>
            <a:custGeom>
              <a:avLst/>
              <a:gdLst/>
              <a:ahLst/>
              <a:cxnLst/>
              <a:rect l="l" t="t" r="r" b="b"/>
              <a:pathLst>
                <a:path w="2954" h="1453" extrusionOk="0">
                  <a:moveTo>
                    <a:pt x="2726" y="0"/>
                  </a:moveTo>
                  <a:cubicBezTo>
                    <a:pt x="2467" y="0"/>
                    <a:pt x="1979" y="119"/>
                    <a:pt x="1442" y="388"/>
                  </a:cubicBezTo>
                  <a:lnTo>
                    <a:pt x="1323" y="448"/>
                  </a:lnTo>
                  <a:cubicBezTo>
                    <a:pt x="1283" y="468"/>
                    <a:pt x="1253" y="488"/>
                    <a:pt x="1214" y="508"/>
                  </a:cubicBezTo>
                  <a:cubicBezTo>
                    <a:pt x="1015" y="617"/>
                    <a:pt x="856" y="727"/>
                    <a:pt x="726" y="816"/>
                  </a:cubicBezTo>
                  <a:cubicBezTo>
                    <a:pt x="657" y="856"/>
                    <a:pt x="587" y="895"/>
                    <a:pt x="527" y="926"/>
                  </a:cubicBezTo>
                  <a:cubicBezTo>
                    <a:pt x="458" y="965"/>
                    <a:pt x="388" y="995"/>
                    <a:pt x="328" y="1035"/>
                  </a:cubicBezTo>
                  <a:cubicBezTo>
                    <a:pt x="69" y="1204"/>
                    <a:pt x="0" y="1383"/>
                    <a:pt x="49" y="1432"/>
                  </a:cubicBezTo>
                  <a:cubicBezTo>
                    <a:pt x="60" y="1443"/>
                    <a:pt x="80" y="1452"/>
                    <a:pt x="109" y="1452"/>
                  </a:cubicBezTo>
                  <a:cubicBezTo>
                    <a:pt x="179" y="1452"/>
                    <a:pt x="298" y="1393"/>
                    <a:pt x="467" y="1353"/>
                  </a:cubicBezTo>
                  <a:cubicBezTo>
                    <a:pt x="537" y="1333"/>
                    <a:pt x="597" y="1313"/>
                    <a:pt x="666" y="1293"/>
                  </a:cubicBezTo>
                  <a:cubicBezTo>
                    <a:pt x="756" y="1273"/>
                    <a:pt x="845" y="1234"/>
                    <a:pt x="925" y="1194"/>
                  </a:cubicBezTo>
                  <a:cubicBezTo>
                    <a:pt x="1104" y="1114"/>
                    <a:pt x="1273" y="1015"/>
                    <a:pt x="1442" y="926"/>
                  </a:cubicBezTo>
                  <a:cubicBezTo>
                    <a:pt x="1472" y="906"/>
                    <a:pt x="1512" y="886"/>
                    <a:pt x="1541" y="866"/>
                  </a:cubicBezTo>
                  <a:cubicBezTo>
                    <a:pt x="1581" y="846"/>
                    <a:pt x="1621" y="836"/>
                    <a:pt x="1651" y="816"/>
                  </a:cubicBezTo>
                  <a:cubicBezTo>
                    <a:pt x="2367" y="438"/>
                    <a:pt x="2954" y="209"/>
                    <a:pt x="2914" y="70"/>
                  </a:cubicBezTo>
                  <a:cubicBezTo>
                    <a:pt x="2905" y="20"/>
                    <a:pt x="2835" y="0"/>
                    <a:pt x="2726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566;p62"/>
            <p:cNvSpPr/>
            <p:nvPr/>
          </p:nvSpPr>
          <p:spPr>
            <a:xfrm>
              <a:off x="4548774" y="3747926"/>
              <a:ext cx="836566" cy="619844"/>
            </a:xfrm>
            <a:custGeom>
              <a:avLst/>
              <a:gdLst/>
              <a:ahLst/>
              <a:cxnLst/>
              <a:rect l="l" t="t" r="r" b="b"/>
              <a:pathLst>
                <a:path w="13230" h="9803" extrusionOk="0">
                  <a:moveTo>
                    <a:pt x="2331" y="0"/>
                  </a:moveTo>
                  <a:cubicBezTo>
                    <a:pt x="2159" y="0"/>
                    <a:pt x="2034" y="76"/>
                    <a:pt x="2079" y="346"/>
                  </a:cubicBezTo>
                  <a:cubicBezTo>
                    <a:pt x="2129" y="605"/>
                    <a:pt x="2268" y="854"/>
                    <a:pt x="2398" y="1073"/>
                  </a:cubicBezTo>
                  <a:cubicBezTo>
                    <a:pt x="2547" y="1341"/>
                    <a:pt x="2706" y="1590"/>
                    <a:pt x="2875" y="1839"/>
                  </a:cubicBezTo>
                  <a:cubicBezTo>
                    <a:pt x="3044" y="2088"/>
                    <a:pt x="3253" y="2316"/>
                    <a:pt x="3322" y="2625"/>
                  </a:cubicBezTo>
                  <a:lnTo>
                    <a:pt x="3322" y="2664"/>
                  </a:lnTo>
                  <a:cubicBezTo>
                    <a:pt x="3432" y="3401"/>
                    <a:pt x="2278" y="3549"/>
                    <a:pt x="1761" y="3689"/>
                  </a:cubicBezTo>
                  <a:cubicBezTo>
                    <a:pt x="1423" y="3768"/>
                    <a:pt x="1094" y="3848"/>
                    <a:pt x="767" y="3947"/>
                  </a:cubicBezTo>
                  <a:cubicBezTo>
                    <a:pt x="548" y="4017"/>
                    <a:pt x="269" y="4097"/>
                    <a:pt x="110" y="4266"/>
                  </a:cubicBezTo>
                  <a:cubicBezTo>
                    <a:pt x="30" y="4355"/>
                    <a:pt x="0" y="4464"/>
                    <a:pt x="60" y="4574"/>
                  </a:cubicBezTo>
                  <a:cubicBezTo>
                    <a:pt x="517" y="5450"/>
                    <a:pt x="3572" y="5081"/>
                    <a:pt x="4686" y="5271"/>
                  </a:cubicBezTo>
                  <a:cubicBezTo>
                    <a:pt x="5342" y="5380"/>
                    <a:pt x="5192" y="6743"/>
                    <a:pt x="5192" y="7190"/>
                  </a:cubicBezTo>
                  <a:cubicBezTo>
                    <a:pt x="5192" y="7886"/>
                    <a:pt x="5113" y="8752"/>
                    <a:pt x="5461" y="9389"/>
                  </a:cubicBezTo>
                  <a:cubicBezTo>
                    <a:pt x="5551" y="9537"/>
                    <a:pt x="5680" y="9707"/>
                    <a:pt x="5849" y="9776"/>
                  </a:cubicBezTo>
                  <a:cubicBezTo>
                    <a:pt x="5898" y="9794"/>
                    <a:pt x="5942" y="9802"/>
                    <a:pt x="5982" y="9802"/>
                  </a:cubicBezTo>
                  <a:cubicBezTo>
                    <a:pt x="6190" y="9802"/>
                    <a:pt x="6298" y="9590"/>
                    <a:pt x="6406" y="9398"/>
                  </a:cubicBezTo>
                  <a:cubicBezTo>
                    <a:pt x="6735" y="8772"/>
                    <a:pt x="7023" y="8105"/>
                    <a:pt x="7272" y="7439"/>
                  </a:cubicBezTo>
                  <a:cubicBezTo>
                    <a:pt x="7431" y="7031"/>
                    <a:pt x="7510" y="6354"/>
                    <a:pt x="7938" y="6136"/>
                  </a:cubicBezTo>
                  <a:cubicBezTo>
                    <a:pt x="8062" y="6070"/>
                    <a:pt x="8205" y="6046"/>
                    <a:pt x="8356" y="6046"/>
                  </a:cubicBezTo>
                  <a:cubicBezTo>
                    <a:pt x="8663" y="6046"/>
                    <a:pt x="9000" y="6148"/>
                    <a:pt x="9261" y="6215"/>
                  </a:cubicBezTo>
                  <a:cubicBezTo>
                    <a:pt x="9867" y="6374"/>
                    <a:pt x="10455" y="6603"/>
                    <a:pt x="11052" y="6792"/>
                  </a:cubicBezTo>
                  <a:cubicBezTo>
                    <a:pt x="11426" y="6915"/>
                    <a:pt x="12002" y="7155"/>
                    <a:pt x="12483" y="7155"/>
                  </a:cubicBezTo>
                  <a:cubicBezTo>
                    <a:pt x="12627" y="7155"/>
                    <a:pt x="12763" y="7133"/>
                    <a:pt x="12882" y="7081"/>
                  </a:cubicBezTo>
                  <a:cubicBezTo>
                    <a:pt x="13230" y="6931"/>
                    <a:pt x="13140" y="6504"/>
                    <a:pt x="12961" y="6255"/>
                  </a:cubicBezTo>
                  <a:cubicBezTo>
                    <a:pt x="12593" y="5738"/>
                    <a:pt x="12056" y="5350"/>
                    <a:pt x="11509" y="5041"/>
                  </a:cubicBezTo>
                  <a:cubicBezTo>
                    <a:pt x="10892" y="4694"/>
                    <a:pt x="10226" y="4435"/>
                    <a:pt x="9579" y="4137"/>
                  </a:cubicBezTo>
                  <a:cubicBezTo>
                    <a:pt x="9450" y="4077"/>
                    <a:pt x="9301" y="3997"/>
                    <a:pt x="9271" y="3858"/>
                  </a:cubicBezTo>
                  <a:cubicBezTo>
                    <a:pt x="9549" y="3619"/>
                    <a:pt x="9957" y="3560"/>
                    <a:pt x="10265" y="3381"/>
                  </a:cubicBezTo>
                  <a:cubicBezTo>
                    <a:pt x="10574" y="3202"/>
                    <a:pt x="11012" y="2853"/>
                    <a:pt x="10464" y="2664"/>
                  </a:cubicBezTo>
                  <a:cubicBezTo>
                    <a:pt x="9659" y="2366"/>
                    <a:pt x="8853" y="2216"/>
                    <a:pt x="8008" y="2057"/>
                  </a:cubicBezTo>
                  <a:cubicBezTo>
                    <a:pt x="7762" y="2010"/>
                    <a:pt x="7511" y="1969"/>
                    <a:pt x="7258" y="1969"/>
                  </a:cubicBezTo>
                  <a:cubicBezTo>
                    <a:pt x="7193" y="1969"/>
                    <a:pt x="7128" y="1972"/>
                    <a:pt x="7062" y="1978"/>
                  </a:cubicBezTo>
                  <a:cubicBezTo>
                    <a:pt x="6999" y="1985"/>
                    <a:pt x="6936" y="1992"/>
                    <a:pt x="6876" y="1992"/>
                  </a:cubicBezTo>
                  <a:cubicBezTo>
                    <a:pt x="6851" y="1992"/>
                    <a:pt x="6827" y="1991"/>
                    <a:pt x="6804" y="1988"/>
                  </a:cubicBezTo>
                  <a:cubicBezTo>
                    <a:pt x="6377" y="1958"/>
                    <a:pt x="5979" y="1670"/>
                    <a:pt x="5640" y="1441"/>
                  </a:cubicBezTo>
                  <a:cubicBezTo>
                    <a:pt x="4745" y="864"/>
                    <a:pt x="3790" y="346"/>
                    <a:pt x="2756" y="78"/>
                  </a:cubicBezTo>
                  <a:cubicBezTo>
                    <a:pt x="2622" y="44"/>
                    <a:pt x="2463" y="0"/>
                    <a:pt x="2331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567;p62"/>
            <p:cNvSpPr/>
            <p:nvPr/>
          </p:nvSpPr>
          <p:spPr>
            <a:xfrm>
              <a:off x="4717412" y="3780237"/>
              <a:ext cx="31679" cy="21309"/>
            </a:xfrm>
            <a:custGeom>
              <a:avLst/>
              <a:gdLst/>
              <a:ahLst/>
              <a:cxnLst/>
              <a:rect l="l" t="t" r="r" b="b"/>
              <a:pathLst>
                <a:path w="501" h="337" extrusionOk="0">
                  <a:moveTo>
                    <a:pt x="275" y="0"/>
                  </a:moveTo>
                  <a:cubicBezTo>
                    <a:pt x="224" y="0"/>
                    <a:pt x="170" y="20"/>
                    <a:pt x="129" y="65"/>
                  </a:cubicBezTo>
                  <a:cubicBezTo>
                    <a:pt x="1" y="185"/>
                    <a:pt x="137" y="337"/>
                    <a:pt x="272" y="337"/>
                  </a:cubicBezTo>
                  <a:cubicBezTo>
                    <a:pt x="326" y="337"/>
                    <a:pt x="380" y="313"/>
                    <a:pt x="417" y="253"/>
                  </a:cubicBezTo>
                  <a:cubicBezTo>
                    <a:pt x="500" y="107"/>
                    <a:pt x="394" y="0"/>
                    <a:pt x="27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568;p62"/>
            <p:cNvSpPr/>
            <p:nvPr/>
          </p:nvSpPr>
          <p:spPr>
            <a:xfrm>
              <a:off x="4752505" y="3814129"/>
              <a:ext cx="39773" cy="36610"/>
            </a:xfrm>
            <a:custGeom>
              <a:avLst/>
              <a:gdLst/>
              <a:ahLst/>
              <a:cxnLst/>
              <a:rect l="l" t="t" r="r" b="b"/>
              <a:pathLst>
                <a:path w="629" h="579" extrusionOk="0">
                  <a:moveTo>
                    <a:pt x="263" y="0"/>
                  </a:moveTo>
                  <a:cubicBezTo>
                    <a:pt x="199" y="0"/>
                    <a:pt x="135" y="18"/>
                    <a:pt x="81" y="55"/>
                  </a:cubicBezTo>
                  <a:cubicBezTo>
                    <a:pt x="21" y="86"/>
                    <a:pt x="1" y="135"/>
                    <a:pt x="1" y="185"/>
                  </a:cubicBezTo>
                  <a:cubicBezTo>
                    <a:pt x="1" y="344"/>
                    <a:pt x="220" y="543"/>
                    <a:pt x="339" y="573"/>
                  </a:cubicBezTo>
                  <a:cubicBezTo>
                    <a:pt x="359" y="577"/>
                    <a:pt x="377" y="579"/>
                    <a:pt x="394" y="579"/>
                  </a:cubicBezTo>
                  <a:cubicBezTo>
                    <a:pt x="612" y="579"/>
                    <a:pt x="628" y="244"/>
                    <a:pt x="509" y="106"/>
                  </a:cubicBezTo>
                  <a:cubicBezTo>
                    <a:pt x="445" y="36"/>
                    <a:pt x="354" y="0"/>
                    <a:pt x="263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569;p62"/>
            <p:cNvSpPr/>
            <p:nvPr/>
          </p:nvSpPr>
          <p:spPr>
            <a:xfrm>
              <a:off x="4790950" y="3870404"/>
              <a:ext cx="59691" cy="40214"/>
            </a:xfrm>
            <a:custGeom>
              <a:avLst/>
              <a:gdLst/>
              <a:ahLst/>
              <a:cxnLst/>
              <a:rect l="l" t="t" r="r" b="b"/>
              <a:pathLst>
                <a:path w="944" h="636" extrusionOk="0">
                  <a:moveTo>
                    <a:pt x="446" y="0"/>
                  </a:moveTo>
                  <a:cubicBezTo>
                    <a:pt x="408" y="0"/>
                    <a:pt x="369" y="7"/>
                    <a:pt x="328" y="21"/>
                  </a:cubicBezTo>
                  <a:cubicBezTo>
                    <a:pt x="0" y="142"/>
                    <a:pt x="181" y="636"/>
                    <a:pt x="475" y="636"/>
                  </a:cubicBezTo>
                  <a:cubicBezTo>
                    <a:pt x="520" y="636"/>
                    <a:pt x="568" y="624"/>
                    <a:pt x="617" y="598"/>
                  </a:cubicBezTo>
                  <a:cubicBezTo>
                    <a:pt x="944" y="421"/>
                    <a:pt x="752" y="0"/>
                    <a:pt x="446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570;p62"/>
            <p:cNvSpPr/>
            <p:nvPr/>
          </p:nvSpPr>
          <p:spPr>
            <a:xfrm>
              <a:off x="4600308" y="4023738"/>
              <a:ext cx="34715" cy="24091"/>
            </a:xfrm>
            <a:custGeom>
              <a:avLst/>
              <a:gdLst/>
              <a:ahLst/>
              <a:cxnLst/>
              <a:rect l="l" t="t" r="r" b="b"/>
              <a:pathLst>
                <a:path w="549" h="381" extrusionOk="0">
                  <a:moveTo>
                    <a:pt x="270" y="1"/>
                  </a:moveTo>
                  <a:cubicBezTo>
                    <a:pt x="221" y="1"/>
                    <a:pt x="175" y="20"/>
                    <a:pt x="150" y="53"/>
                  </a:cubicBezTo>
                  <a:cubicBezTo>
                    <a:pt x="1" y="212"/>
                    <a:pt x="270" y="371"/>
                    <a:pt x="409" y="381"/>
                  </a:cubicBezTo>
                  <a:cubicBezTo>
                    <a:pt x="429" y="381"/>
                    <a:pt x="449" y="381"/>
                    <a:pt x="469" y="371"/>
                  </a:cubicBezTo>
                  <a:cubicBezTo>
                    <a:pt x="478" y="371"/>
                    <a:pt x="489" y="352"/>
                    <a:pt x="498" y="341"/>
                  </a:cubicBezTo>
                  <a:cubicBezTo>
                    <a:pt x="538" y="272"/>
                    <a:pt x="548" y="182"/>
                    <a:pt x="509" y="113"/>
                  </a:cubicBezTo>
                  <a:cubicBezTo>
                    <a:pt x="469" y="53"/>
                    <a:pt x="389" y="13"/>
                    <a:pt x="299" y="3"/>
                  </a:cubicBezTo>
                  <a:cubicBezTo>
                    <a:pt x="289" y="1"/>
                    <a:pt x="279" y="1"/>
                    <a:pt x="27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571;p62"/>
            <p:cNvSpPr/>
            <p:nvPr/>
          </p:nvSpPr>
          <p:spPr>
            <a:xfrm>
              <a:off x="4657532" y="4011345"/>
              <a:ext cx="42239" cy="33512"/>
            </a:xfrm>
            <a:custGeom>
              <a:avLst/>
              <a:gdLst/>
              <a:ahLst/>
              <a:cxnLst/>
              <a:rect l="l" t="t" r="r" b="b"/>
              <a:pathLst>
                <a:path w="668" h="530" extrusionOk="0">
                  <a:moveTo>
                    <a:pt x="407" y="1"/>
                  </a:moveTo>
                  <a:cubicBezTo>
                    <a:pt x="117" y="1"/>
                    <a:pt x="1" y="415"/>
                    <a:pt x="349" y="517"/>
                  </a:cubicBezTo>
                  <a:cubicBezTo>
                    <a:pt x="378" y="525"/>
                    <a:pt x="409" y="529"/>
                    <a:pt x="439" y="529"/>
                  </a:cubicBezTo>
                  <a:cubicBezTo>
                    <a:pt x="490" y="529"/>
                    <a:pt x="540" y="515"/>
                    <a:pt x="578" y="478"/>
                  </a:cubicBezTo>
                  <a:cubicBezTo>
                    <a:pt x="648" y="418"/>
                    <a:pt x="658" y="318"/>
                    <a:pt x="667" y="229"/>
                  </a:cubicBezTo>
                  <a:cubicBezTo>
                    <a:pt x="667" y="189"/>
                    <a:pt x="667" y="139"/>
                    <a:pt x="648" y="100"/>
                  </a:cubicBezTo>
                  <a:cubicBezTo>
                    <a:pt x="628" y="70"/>
                    <a:pt x="598" y="50"/>
                    <a:pt x="568" y="40"/>
                  </a:cubicBezTo>
                  <a:cubicBezTo>
                    <a:pt x="510" y="13"/>
                    <a:pt x="456" y="1"/>
                    <a:pt x="407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572;p62"/>
            <p:cNvSpPr/>
            <p:nvPr/>
          </p:nvSpPr>
          <p:spPr>
            <a:xfrm>
              <a:off x="4733093" y="3990100"/>
              <a:ext cx="57921" cy="47170"/>
            </a:xfrm>
            <a:custGeom>
              <a:avLst/>
              <a:gdLst/>
              <a:ahLst/>
              <a:cxnLst/>
              <a:rect l="l" t="t" r="r" b="b"/>
              <a:pathLst>
                <a:path w="916" h="746" extrusionOk="0">
                  <a:moveTo>
                    <a:pt x="425" y="0"/>
                  </a:moveTo>
                  <a:cubicBezTo>
                    <a:pt x="368" y="0"/>
                    <a:pt x="311" y="14"/>
                    <a:pt x="259" y="48"/>
                  </a:cubicBezTo>
                  <a:cubicBezTo>
                    <a:pt x="0" y="217"/>
                    <a:pt x="149" y="545"/>
                    <a:pt x="358" y="685"/>
                  </a:cubicBezTo>
                  <a:cubicBezTo>
                    <a:pt x="422" y="723"/>
                    <a:pt x="495" y="745"/>
                    <a:pt x="568" y="745"/>
                  </a:cubicBezTo>
                  <a:cubicBezTo>
                    <a:pt x="607" y="745"/>
                    <a:pt x="647" y="739"/>
                    <a:pt x="686" y="724"/>
                  </a:cubicBezTo>
                  <a:cubicBezTo>
                    <a:pt x="796" y="685"/>
                    <a:pt x="885" y="585"/>
                    <a:pt x="895" y="475"/>
                  </a:cubicBezTo>
                  <a:cubicBezTo>
                    <a:pt x="915" y="327"/>
                    <a:pt x="816" y="177"/>
                    <a:pt x="696" y="88"/>
                  </a:cubicBezTo>
                  <a:cubicBezTo>
                    <a:pt x="616" y="38"/>
                    <a:pt x="520" y="0"/>
                    <a:pt x="42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573;p62"/>
            <p:cNvSpPr/>
            <p:nvPr/>
          </p:nvSpPr>
          <p:spPr>
            <a:xfrm>
              <a:off x="5011057" y="3937998"/>
              <a:ext cx="46602" cy="32500"/>
            </a:xfrm>
            <a:custGeom>
              <a:avLst/>
              <a:gdLst/>
              <a:ahLst/>
              <a:cxnLst/>
              <a:rect l="l" t="t" r="r" b="b"/>
              <a:pathLst>
                <a:path w="737" h="514" extrusionOk="0">
                  <a:moveTo>
                    <a:pt x="321" y="1"/>
                  </a:moveTo>
                  <a:cubicBezTo>
                    <a:pt x="147" y="1"/>
                    <a:pt x="0" y="99"/>
                    <a:pt x="100" y="315"/>
                  </a:cubicBezTo>
                  <a:cubicBezTo>
                    <a:pt x="149" y="424"/>
                    <a:pt x="269" y="484"/>
                    <a:pt x="398" y="504"/>
                  </a:cubicBezTo>
                  <a:cubicBezTo>
                    <a:pt x="428" y="509"/>
                    <a:pt x="458" y="514"/>
                    <a:pt x="488" y="514"/>
                  </a:cubicBezTo>
                  <a:cubicBezTo>
                    <a:pt x="518" y="514"/>
                    <a:pt x="548" y="509"/>
                    <a:pt x="577" y="494"/>
                  </a:cubicBezTo>
                  <a:cubicBezTo>
                    <a:pt x="677" y="454"/>
                    <a:pt x="737" y="335"/>
                    <a:pt x="697" y="225"/>
                  </a:cubicBezTo>
                  <a:cubicBezTo>
                    <a:pt x="654" y="80"/>
                    <a:pt x="477" y="1"/>
                    <a:pt x="32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574;p62"/>
            <p:cNvSpPr/>
            <p:nvPr/>
          </p:nvSpPr>
          <p:spPr>
            <a:xfrm>
              <a:off x="5080232" y="3933445"/>
              <a:ext cx="34651" cy="26557"/>
            </a:xfrm>
            <a:custGeom>
              <a:avLst/>
              <a:gdLst/>
              <a:ahLst/>
              <a:cxnLst/>
              <a:rect l="l" t="t" r="r" b="b"/>
              <a:pathLst>
                <a:path w="548" h="420" extrusionOk="0">
                  <a:moveTo>
                    <a:pt x="293" y="1"/>
                  </a:moveTo>
                  <a:cubicBezTo>
                    <a:pt x="266" y="1"/>
                    <a:pt x="237" y="6"/>
                    <a:pt x="209" y="19"/>
                  </a:cubicBezTo>
                  <a:cubicBezTo>
                    <a:pt x="1" y="108"/>
                    <a:pt x="40" y="297"/>
                    <a:pt x="229" y="387"/>
                  </a:cubicBezTo>
                  <a:cubicBezTo>
                    <a:pt x="269" y="407"/>
                    <a:pt x="316" y="419"/>
                    <a:pt x="362" y="419"/>
                  </a:cubicBezTo>
                  <a:cubicBezTo>
                    <a:pt x="408" y="419"/>
                    <a:pt x="453" y="407"/>
                    <a:pt x="488" y="377"/>
                  </a:cubicBezTo>
                  <a:cubicBezTo>
                    <a:pt x="538" y="327"/>
                    <a:pt x="547" y="257"/>
                    <a:pt x="527" y="198"/>
                  </a:cubicBezTo>
                  <a:cubicBezTo>
                    <a:pt x="496" y="87"/>
                    <a:pt x="401" y="1"/>
                    <a:pt x="29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575;p62"/>
            <p:cNvSpPr/>
            <p:nvPr/>
          </p:nvSpPr>
          <p:spPr>
            <a:xfrm>
              <a:off x="5143147" y="3928576"/>
              <a:ext cx="31616" cy="19728"/>
            </a:xfrm>
            <a:custGeom>
              <a:avLst/>
              <a:gdLst/>
              <a:ahLst/>
              <a:cxnLst/>
              <a:rect l="l" t="t" r="r" b="b"/>
              <a:pathLst>
                <a:path w="500" h="312" extrusionOk="0">
                  <a:moveTo>
                    <a:pt x="232" y="0"/>
                  </a:moveTo>
                  <a:cubicBezTo>
                    <a:pt x="192" y="0"/>
                    <a:pt x="154" y="6"/>
                    <a:pt x="129" y="16"/>
                  </a:cubicBezTo>
                  <a:cubicBezTo>
                    <a:pt x="10" y="76"/>
                    <a:pt x="0" y="275"/>
                    <a:pt x="149" y="305"/>
                  </a:cubicBezTo>
                  <a:cubicBezTo>
                    <a:pt x="164" y="309"/>
                    <a:pt x="180" y="311"/>
                    <a:pt x="196" y="311"/>
                  </a:cubicBezTo>
                  <a:cubicBezTo>
                    <a:pt x="253" y="311"/>
                    <a:pt x="314" y="286"/>
                    <a:pt x="368" y="255"/>
                  </a:cubicBezTo>
                  <a:cubicBezTo>
                    <a:pt x="398" y="235"/>
                    <a:pt x="438" y="215"/>
                    <a:pt x="448" y="175"/>
                  </a:cubicBezTo>
                  <a:cubicBezTo>
                    <a:pt x="500" y="49"/>
                    <a:pt x="352" y="0"/>
                    <a:pt x="23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576;p62"/>
            <p:cNvSpPr/>
            <p:nvPr/>
          </p:nvSpPr>
          <p:spPr>
            <a:xfrm>
              <a:off x="4915452" y="4233727"/>
              <a:ext cx="42176" cy="37685"/>
            </a:xfrm>
            <a:custGeom>
              <a:avLst/>
              <a:gdLst/>
              <a:ahLst/>
              <a:cxnLst/>
              <a:rect l="l" t="t" r="r" b="b"/>
              <a:pathLst>
                <a:path w="667" h="596" extrusionOk="0">
                  <a:moveTo>
                    <a:pt x="311" y="0"/>
                  </a:moveTo>
                  <a:cubicBezTo>
                    <a:pt x="229" y="0"/>
                    <a:pt x="151" y="42"/>
                    <a:pt x="100" y="144"/>
                  </a:cubicBezTo>
                  <a:cubicBezTo>
                    <a:pt x="1" y="323"/>
                    <a:pt x="149" y="532"/>
                    <a:pt x="328" y="581"/>
                  </a:cubicBezTo>
                  <a:cubicBezTo>
                    <a:pt x="356" y="591"/>
                    <a:pt x="385" y="595"/>
                    <a:pt x="414" y="595"/>
                  </a:cubicBezTo>
                  <a:cubicBezTo>
                    <a:pt x="477" y="595"/>
                    <a:pt x="536" y="573"/>
                    <a:pt x="578" y="532"/>
                  </a:cubicBezTo>
                  <a:cubicBezTo>
                    <a:pt x="647" y="452"/>
                    <a:pt x="667" y="333"/>
                    <a:pt x="627" y="233"/>
                  </a:cubicBezTo>
                  <a:cubicBezTo>
                    <a:pt x="573" y="100"/>
                    <a:pt x="437" y="0"/>
                    <a:pt x="31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577;p62"/>
            <p:cNvSpPr/>
            <p:nvPr/>
          </p:nvSpPr>
          <p:spPr>
            <a:xfrm>
              <a:off x="4921079" y="4153045"/>
              <a:ext cx="57795" cy="43818"/>
            </a:xfrm>
            <a:custGeom>
              <a:avLst/>
              <a:gdLst/>
              <a:ahLst/>
              <a:cxnLst/>
              <a:rect l="l" t="t" r="r" b="b"/>
              <a:pathLst>
                <a:path w="914" h="693" extrusionOk="0">
                  <a:moveTo>
                    <a:pt x="360" y="0"/>
                  </a:moveTo>
                  <a:cubicBezTo>
                    <a:pt x="337" y="0"/>
                    <a:pt x="314" y="3"/>
                    <a:pt x="290" y="7"/>
                  </a:cubicBezTo>
                  <a:cubicBezTo>
                    <a:pt x="60" y="57"/>
                    <a:pt x="1" y="316"/>
                    <a:pt x="111" y="504"/>
                  </a:cubicBezTo>
                  <a:cubicBezTo>
                    <a:pt x="172" y="615"/>
                    <a:pt x="307" y="692"/>
                    <a:pt x="436" y="692"/>
                  </a:cubicBezTo>
                  <a:cubicBezTo>
                    <a:pt x="493" y="692"/>
                    <a:pt x="549" y="677"/>
                    <a:pt x="598" y="644"/>
                  </a:cubicBezTo>
                  <a:cubicBezTo>
                    <a:pt x="914" y="439"/>
                    <a:pt x="691" y="0"/>
                    <a:pt x="36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578;p62"/>
            <p:cNvSpPr/>
            <p:nvPr/>
          </p:nvSpPr>
          <p:spPr>
            <a:xfrm>
              <a:off x="5104133" y="4066798"/>
              <a:ext cx="60830" cy="46474"/>
            </a:xfrm>
            <a:custGeom>
              <a:avLst/>
              <a:gdLst/>
              <a:ahLst/>
              <a:cxnLst/>
              <a:rect l="l" t="t" r="r" b="b"/>
              <a:pathLst>
                <a:path w="962" h="735" extrusionOk="0">
                  <a:moveTo>
                    <a:pt x="512" y="1"/>
                  </a:moveTo>
                  <a:cubicBezTo>
                    <a:pt x="452" y="1"/>
                    <a:pt x="390" y="13"/>
                    <a:pt x="329" y="38"/>
                  </a:cubicBezTo>
                  <a:cubicBezTo>
                    <a:pt x="1" y="177"/>
                    <a:pt x="189" y="645"/>
                    <a:pt x="458" y="725"/>
                  </a:cubicBezTo>
                  <a:cubicBezTo>
                    <a:pt x="485" y="731"/>
                    <a:pt x="514" y="734"/>
                    <a:pt x="543" y="734"/>
                  </a:cubicBezTo>
                  <a:cubicBezTo>
                    <a:pt x="611" y="734"/>
                    <a:pt x="681" y="717"/>
                    <a:pt x="737" y="675"/>
                  </a:cubicBezTo>
                  <a:cubicBezTo>
                    <a:pt x="806" y="625"/>
                    <a:pt x="846" y="555"/>
                    <a:pt x="866" y="476"/>
                  </a:cubicBezTo>
                  <a:cubicBezTo>
                    <a:pt x="961" y="197"/>
                    <a:pt x="756" y="1"/>
                    <a:pt x="512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579;p62"/>
            <p:cNvSpPr/>
            <p:nvPr/>
          </p:nvSpPr>
          <p:spPr>
            <a:xfrm>
              <a:off x="5180643" y="4095821"/>
              <a:ext cx="41164" cy="28833"/>
            </a:xfrm>
            <a:custGeom>
              <a:avLst/>
              <a:gdLst/>
              <a:ahLst/>
              <a:cxnLst/>
              <a:rect l="l" t="t" r="r" b="b"/>
              <a:pathLst>
                <a:path w="651" h="456" extrusionOk="0">
                  <a:moveTo>
                    <a:pt x="374" y="0"/>
                  </a:moveTo>
                  <a:cubicBezTo>
                    <a:pt x="334" y="0"/>
                    <a:pt x="296" y="6"/>
                    <a:pt x="263" y="17"/>
                  </a:cubicBezTo>
                  <a:cubicBezTo>
                    <a:pt x="1" y="104"/>
                    <a:pt x="164" y="455"/>
                    <a:pt x="393" y="455"/>
                  </a:cubicBezTo>
                  <a:cubicBezTo>
                    <a:pt x="399" y="455"/>
                    <a:pt x="405" y="455"/>
                    <a:pt x="412" y="455"/>
                  </a:cubicBezTo>
                  <a:cubicBezTo>
                    <a:pt x="521" y="445"/>
                    <a:pt x="621" y="355"/>
                    <a:pt x="641" y="246"/>
                  </a:cubicBezTo>
                  <a:cubicBezTo>
                    <a:pt x="650" y="206"/>
                    <a:pt x="650" y="166"/>
                    <a:pt x="630" y="127"/>
                  </a:cubicBezTo>
                  <a:cubicBezTo>
                    <a:pt x="595" y="40"/>
                    <a:pt x="480" y="0"/>
                    <a:pt x="374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580;p62"/>
            <p:cNvSpPr/>
            <p:nvPr/>
          </p:nvSpPr>
          <p:spPr>
            <a:xfrm>
              <a:off x="5253865" y="4125540"/>
              <a:ext cx="36738" cy="26114"/>
            </a:xfrm>
            <a:custGeom>
              <a:avLst/>
              <a:gdLst/>
              <a:ahLst/>
              <a:cxnLst/>
              <a:rect l="l" t="t" r="r" b="b"/>
              <a:pathLst>
                <a:path w="581" h="413" extrusionOk="0">
                  <a:moveTo>
                    <a:pt x="250" y="0"/>
                  </a:moveTo>
                  <a:cubicBezTo>
                    <a:pt x="188" y="0"/>
                    <a:pt x="129" y="25"/>
                    <a:pt x="89" y="84"/>
                  </a:cubicBezTo>
                  <a:cubicBezTo>
                    <a:pt x="0" y="223"/>
                    <a:pt x="179" y="402"/>
                    <a:pt x="318" y="413"/>
                  </a:cubicBezTo>
                  <a:cubicBezTo>
                    <a:pt x="378" y="413"/>
                    <a:pt x="447" y="382"/>
                    <a:pt x="487" y="323"/>
                  </a:cubicBezTo>
                  <a:cubicBezTo>
                    <a:pt x="580" y="159"/>
                    <a:pt x="407" y="0"/>
                    <a:pt x="25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581;p62"/>
            <p:cNvSpPr/>
            <p:nvPr/>
          </p:nvSpPr>
          <p:spPr>
            <a:xfrm>
              <a:off x="4921079" y="3991870"/>
              <a:ext cx="58617" cy="42933"/>
            </a:xfrm>
            <a:custGeom>
              <a:avLst/>
              <a:gdLst/>
              <a:ahLst/>
              <a:cxnLst/>
              <a:rect l="l" t="t" r="r" b="b"/>
              <a:pathLst>
                <a:path w="927" h="679" extrusionOk="0">
                  <a:moveTo>
                    <a:pt x="538" y="0"/>
                  </a:moveTo>
                  <a:cubicBezTo>
                    <a:pt x="538" y="0"/>
                    <a:pt x="31" y="279"/>
                    <a:pt x="1" y="299"/>
                  </a:cubicBezTo>
                  <a:cubicBezTo>
                    <a:pt x="1" y="299"/>
                    <a:pt x="296" y="678"/>
                    <a:pt x="556" y="678"/>
                  </a:cubicBezTo>
                  <a:cubicBezTo>
                    <a:pt x="591" y="678"/>
                    <a:pt x="625" y="672"/>
                    <a:pt x="657" y="657"/>
                  </a:cubicBezTo>
                  <a:cubicBezTo>
                    <a:pt x="926" y="537"/>
                    <a:pt x="538" y="0"/>
                    <a:pt x="538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582;p62"/>
            <p:cNvSpPr/>
            <p:nvPr/>
          </p:nvSpPr>
          <p:spPr>
            <a:xfrm>
              <a:off x="4558828" y="4039989"/>
              <a:ext cx="366116" cy="327405"/>
            </a:xfrm>
            <a:custGeom>
              <a:avLst/>
              <a:gdLst/>
              <a:ahLst/>
              <a:cxnLst/>
              <a:rect l="l" t="t" r="r" b="b"/>
              <a:pathLst>
                <a:path w="5790" h="5178" extrusionOk="0">
                  <a:moveTo>
                    <a:pt x="4214" y="0"/>
                  </a:moveTo>
                  <a:cubicBezTo>
                    <a:pt x="4043" y="0"/>
                    <a:pt x="3860" y="49"/>
                    <a:pt x="3691" y="84"/>
                  </a:cubicBezTo>
                  <a:cubicBezTo>
                    <a:pt x="3342" y="164"/>
                    <a:pt x="2975" y="164"/>
                    <a:pt x="2617" y="164"/>
                  </a:cubicBezTo>
                  <a:lnTo>
                    <a:pt x="1005" y="164"/>
                  </a:lnTo>
                  <a:cubicBezTo>
                    <a:pt x="667" y="164"/>
                    <a:pt x="329" y="164"/>
                    <a:pt x="0" y="95"/>
                  </a:cubicBezTo>
                  <a:lnTo>
                    <a:pt x="0" y="95"/>
                  </a:lnTo>
                  <a:cubicBezTo>
                    <a:pt x="707" y="791"/>
                    <a:pt x="3472" y="473"/>
                    <a:pt x="4527" y="652"/>
                  </a:cubicBezTo>
                  <a:cubicBezTo>
                    <a:pt x="5621" y="831"/>
                    <a:pt x="4367" y="4789"/>
                    <a:pt x="5789" y="5177"/>
                  </a:cubicBezTo>
                  <a:cubicBezTo>
                    <a:pt x="5770" y="5117"/>
                    <a:pt x="5750" y="5068"/>
                    <a:pt x="5730" y="5008"/>
                  </a:cubicBezTo>
                  <a:cubicBezTo>
                    <a:pt x="5511" y="4252"/>
                    <a:pt x="5292" y="3466"/>
                    <a:pt x="5411" y="2690"/>
                  </a:cubicBezTo>
                  <a:cubicBezTo>
                    <a:pt x="5481" y="2292"/>
                    <a:pt x="5630" y="1905"/>
                    <a:pt x="5650" y="1497"/>
                  </a:cubicBezTo>
                  <a:cubicBezTo>
                    <a:pt x="5670" y="1099"/>
                    <a:pt x="5511" y="641"/>
                    <a:pt x="5133" y="492"/>
                  </a:cubicBezTo>
                  <a:cubicBezTo>
                    <a:pt x="5033" y="442"/>
                    <a:pt x="4924" y="433"/>
                    <a:pt x="4825" y="373"/>
                  </a:cubicBezTo>
                  <a:cubicBezTo>
                    <a:pt x="4715" y="293"/>
                    <a:pt x="4655" y="174"/>
                    <a:pt x="4546" y="95"/>
                  </a:cubicBezTo>
                  <a:cubicBezTo>
                    <a:pt x="4448" y="25"/>
                    <a:pt x="4334" y="0"/>
                    <a:pt x="4214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583;p62"/>
            <p:cNvSpPr/>
            <p:nvPr/>
          </p:nvSpPr>
          <p:spPr>
            <a:xfrm>
              <a:off x="4667649" y="3749064"/>
              <a:ext cx="118940" cy="193104"/>
            </a:xfrm>
            <a:custGeom>
              <a:avLst/>
              <a:gdLst/>
              <a:ahLst/>
              <a:cxnLst/>
              <a:rect l="l" t="t" r="r" b="b"/>
              <a:pathLst>
                <a:path w="1881" h="3054" extrusionOk="0">
                  <a:moveTo>
                    <a:pt x="289" y="1"/>
                  </a:moveTo>
                  <a:lnTo>
                    <a:pt x="289" y="1"/>
                  </a:lnTo>
                  <a:cubicBezTo>
                    <a:pt x="1" y="180"/>
                    <a:pt x="418" y="885"/>
                    <a:pt x="518" y="1055"/>
                  </a:cubicBezTo>
                  <a:cubicBezTo>
                    <a:pt x="667" y="1323"/>
                    <a:pt x="826" y="1572"/>
                    <a:pt x="995" y="1821"/>
                  </a:cubicBezTo>
                  <a:cubicBezTo>
                    <a:pt x="1164" y="2070"/>
                    <a:pt x="1373" y="2298"/>
                    <a:pt x="1442" y="2607"/>
                  </a:cubicBezTo>
                  <a:lnTo>
                    <a:pt x="1442" y="2646"/>
                  </a:lnTo>
                  <a:cubicBezTo>
                    <a:pt x="1473" y="2815"/>
                    <a:pt x="1433" y="2945"/>
                    <a:pt x="1353" y="3054"/>
                  </a:cubicBezTo>
                  <a:cubicBezTo>
                    <a:pt x="1512" y="3005"/>
                    <a:pt x="1641" y="2915"/>
                    <a:pt x="1731" y="2775"/>
                  </a:cubicBezTo>
                  <a:cubicBezTo>
                    <a:pt x="1880" y="2537"/>
                    <a:pt x="1820" y="2218"/>
                    <a:pt x="1672" y="1980"/>
                  </a:cubicBezTo>
                  <a:cubicBezTo>
                    <a:pt x="1522" y="1741"/>
                    <a:pt x="1294" y="1562"/>
                    <a:pt x="1095" y="1363"/>
                  </a:cubicBezTo>
                  <a:cubicBezTo>
                    <a:pt x="726" y="995"/>
                    <a:pt x="418" y="518"/>
                    <a:pt x="28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584;p62"/>
            <p:cNvSpPr/>
            <p:nvPr/>
          </p:nvSpPr>
          <p:spPr>
            <a:xfrm>
              <a:off x="5028003" y="4096201"/>
              <a:ext cx="342910" cy="102938"/>
            </a:xfrm>
            <a:custGeom>
              <a:avLst/>
              <a:gdLst/>
              <a:ahLst/>
              <a:cxnLst/>
              <a:rect l="l" t="t" r="r" b="b"/>
              <a:pathLst>
                <a:path w="5423" h="1628" extrusionOk="0">
                  <a:moveTo>
                    <a:pt x="599" y="0"/>
                  </a:moveTo>
                  <a:cubicBezTo>
                    <a:pt x="534" y="0"/>
                    <a:pt x="471" y="9"/>
                    <a:pt x="409" y="31"/>
                  </a:cubicBezTo>
                  <a:cubicBezTo>
                    <a:pt x="140" y="121"/>
                    <a:pt x="1" y="429"/>
                    <a:pt x="1" y="717"/>
                  </a:cubicBezTo>
                  <a:cubicBezTo>
                    <a:pt x="1" y="817"/>
                    <a:pt x="11" y="906"/>
                    <a:pt x="31" y="996"/>
                  </a:cubicBezTo>
                  <a:cubicBezTo>
                    <a:pt x="111" y="827"/>
                    <a:pt x="220" y="698"/>
                    <a:pt x="359" y="628"/>
                  </a:cubicBezTo>
                  <a:cubicBezTo>
                    <a:pt x="462" y="575"/>
                    <a:pt x="595" y="552"/>
                    <a:pt x="752" y="552"/>
                  </a:cubicBezTo>
                  <a:cubicBezTo>
                    <a:pt x="1821" y="552"/>
                    <a:pt x="3969" y="1627"/>
                    <a:pt x="4994" y="1627"/>
                  </a:cubicBezTo>
                  <a:cubicBezTo>
                    <a:pt x="5176" y="1627"/>
                    <a:pt x="5323" y="1593"/>
                    <a:pt x="5422" y="1513"/>
                  </a:cubicBezTo>
                  <a:cubicBezTo>
                    <a:pt x="3970" y="897"/>
                    <a:pt x="2468" y="399"/>
                    <a:pt x="936" y="51"/>
                  </a:cubicBezTo>
                  <a:cubicBezTo>
                    <a:pt x="822" y="25"/>
                    <a:pt x="709" y="0"/>
                    <a:pt x="59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585;p62"/>
            <p:cNvSpPr/>
            <p:nvPr/>
          </p:nvSpPr>
          <p:spPr>
            <a:xfrm>
              <a:off x="5091550" y="3928323"/>
              <a:ext cx="138479" cy="85550"/>
            </a:xfrm>
            <a:custGeom>
              <a:avLst/>
              <a:gdLst/>
              <a:ahLst/>
              <a:cxnLst/>
              <a:rect l="l" t="t" r="r" b="b"/>
              <a:pathLst>
                <a:path w="2190" h="1353" extrusionOk="0">
                  <a:moveTo>
                    <a:pt x="2159" y="0"/>
                  </a:moveTo>
                  <a:cubicBezTo>
                    <a:pt x="1542" y="150"/>
                    <a:pt x="936" y="298"/>
                    <a:pt x="329" y="438"/>
                  </a:cubicBezTo>
                  <a:cubicBezTo>
                    <a:pt x="169" y="478"/>
                    <a:pt x="21" y="557"/>
                    <a:pt x="10" y="696"/>
                  </a:cubicBezTo>
                  <a:cubicBezTo>
                    <a:pt x="1" y="747"/>
                    <a:pt x="10" y="796"/>
                    <a:pt x="41" y="856"/>
                  </a:cubicBezTo>
                  <a:cubicBezTo>
                    <a:pt x="90" y="985"/>
                    <a:pt x="220" y="1074"/>
                    <a:pt x="339" y="1144"/>
                  </a:cubicBezTo>
                  <a:cubicBezTo>
                    <a:pt x="518" y="1234"/>
                    <a:pt x="697" y="1304"/>
                    <a:pt x="886" y="1353"/>
                  </a:cubicBezTo>
                  <a:cubicBezTo>
                    <a:pt x="757" y="1234"/>
                    <a:pt x="647" y="1065"/>
                    <a:pt x="766" y="945"/>
                  </a:cubicBezTo>
                  <a:cubicBezTo>
                    <a:pt x="876" y="846"/>
                    <a:pt x="1155" y="786"/>
                    <a:pt x="1294" y="716"/>
                  </a:cubicBezTo>
                  <a:cubicBezTo>
                    <a:pt x="1582" y="587"/>
                    <a:pt x="1960" y="428"/>
                    <a:pt x="2149" y="150"/>
                  </a:cubicBezTo>
                  <a:cubicBezTo>
                    <a:pt x="2189" y="90"/>
                    <a:pt x="2189" y="50"/>
                    <a:pt x="215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586;p62"/>
            <p:cNvSpPr/>
            <p:nvPr/>
          </p:nvSpPr>
          <p:spPr>
            <a:xfrm>
              <a:off x="4856331" y="3978971"/>
              <a:ext cx="52926" cy="29275"/>
            </a:xfrm>
            <a:custGeom>
              <a:avLst/>
              <a:gdLst/>
              <a:ahLst/>
              <a:cxnLst/>
              <a:rect l="l" t="t" r="r" b="b"/>
              <a:pathLst>
                <a:path w="837" h="463" extrusionOk="0">
                  <a:moveTo>
                    <a:pt x="500" y="1"/>
                  </a:moveTo>
                  <a:cubicBezTo>
                    <a:pt x="439" y="1"/>
                    <a:pt x="378" y="12"/>
                    <a:pt x="319" y="35"/>
                  </a:cubicBezTo>
                  <a:cubicBezTo>
                    <a:pt x="149" y="94"/>
                    <a:pt x="21" y="264"/>
                    <a:pt x="1" y="443"/>
                  </a:cubicBezTo>
                  <a:lnTo>
                    <a:pt x="169" y="463"/>
                  </a:lnTo>
                  <a:cubicBezTo>
                    <a:pt x="180" y="343"/>
                    <a:pt x="269" y="234"/>
                    <a:pt x="379" y="194"/>
                  </a:cubicBezTo>
                  <a:cubicBezTo>
                    <a:pt x="418" y="177"/>
                    <a:pt x="460" y="170"/>
                    <a:pt x="502" y="170"/>
                  </a:cubicBezTo>
                  <a:cubicBezTo>
                    <a:pt x="585" y="170"/>
                    <a:pt x="667" y="200"/>
                    <a:pt x="726" y="253"/>
                  </a:cubicBezTo>
                  <a:lnTo>
                    <a:pt x="836" y="134"/>
                  </a:lnTo>
                  <a:cubicBezTo>
                    <a:pt x="749" y="47"/>
                    <a:pt x="626" y="1"/>
                    <a:pt x="500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587;p62"/>
            <p:cNvSpPr/>
            <p:nvPr/>
          </p:nvSpPr>
          <p:spPr>
            <a:xfrm>
              <a:off x="4932398" y="3948747"/>
              <a:ext cx="52926" cy="29339"/>
            </a:xfrm>
            <a:custGeom>
              <a:avLst/>
              <a:gdLst/>
              <a:ahLst/>
              <a:cxnLst/>
              <a:rect l="l" t="t" r="r" b="b"/>
              <a:pathLst>
                <a:path w="837" h="464" extrusionOk="0">
                  <a:moveTo>
                    <a:pt x="483" y="0"/>
                  </a:moveTo>
                  <a:cubicBezTo>
                    <a:pt x="430" y="0"/>
                    <a:pt x="378" y="8"/>
                    <a:pt x="329" y="26"/>
                  </a:cubicBezTo>
                  <a:cubicBezTo>
                    <a:pt x="150" y="95"/>
                    <a:pt x="21" y="254"/>
                    <a:pt x="1" y="443"/>
                  </a:cubicBezTo>
                  <a:lnTo>
                    <a:pt x="160" y="463"/>
                  </a:lnTo>
                  <a:cubicBezTo>
                    <a:pt x="180" y="344"/>
                    <a:pt x="270" y="225"/>
                    <a:pt x="379" y="185"/>
                  </a:cubicBezTo>
                  <a:cubicBezTo>
                    <a:pt x="414" y="173"/>
                    <a:pt x="450" y="167"/>
                    <a:pt x="487" y="167"/>
                  </a:cubicBezTo>
                  <a:cubicBezTo>
                    <a:pt x="575" y="167"/>
                    <a:pt x="664" y="201"/>
                    <a:pt x="727" y="264"/>
                  </a:cubicBezTo>
                  <a:lnTo>
                    <a:pt x="836" y="135"/>
                  </a:lnTo>
                  <a:cubicBezTo>
                    <a:pt x="745" y="50"/>
                    <a:pt x="612" y="0"/>
                    <a:pt x="483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588;p62"/>
            <p:cNvSpPr/>
            <p:nvPr/>
          </p:nvSpPr>
          <p:spPr>
            <a:xfrm>
              <a:off x="4855066" y="4006160"/>
              <a:ext cx="45338" cy="28643"/>
            </a:xfrm>
            <a:custGeom>
              <a:avLst/>
              <a:gdLst/>
              <a:ahLst/>
              <a:cxnLst/>
              <a:rect l="l" t="t" r="r" b="b"/>
              <a:pathLst>
                <a:path w="717" h="453" extrusionOk="0">
                  <a:moveTo>
                    <a:pt x="505" y="1"/>
                  </a:moveTo>
                  <a:cubicBezTo>
                    <a:pt x="315" y="1"/>
                    <a:pt x="105" y="161"/>
                    <a:pt x="21" y="311"/>
                  </a:cubicBezTo>
                  <a:cubicBezTo>
                    <a:pt x="10" y="331"/>
                    <a:pt x="1" y="351"/>
                    <a:pt x="1" y="371"/>
                  </a:cubicBezTo>
                  <a:cubicBezTo>
                    <a:pt x="10" y="420"/>
                    <a:pt x="70" y="451"/>
                    <a:pt x="120" y="451"/>
                  </a:cubicBezTo>
                  <a:cubicBezTo>
                    <a:pt x="135" y="452"/>
                    <a:pt x="151" y="453"/>
                    <a:pt x="167" y="453"/>
                  </a:cubicBezTo>
                  <a:cubicBezTo>
                    <a:pt x="243" y="453"/>
                    <a:pt x="324" y="435"/>
                    <a:pt x="399" y="411"/>
                  </a:cubicBezTo>
                  <a:cubicBezTo>
                    <a:pt x="498" y="371"/>
                    <a:pt x="667" y="301"/>
                    <a:pt x="697" y="182"/>
                  </a:cubicBezTo>
                  <a:cubicBezTo>
                    <a:pt x="717" y="82"/>
                    <a:pt x="627" y="13"/>
                    <a:pt x="538" y="3"/>
                  </a:cubicBezTo>
                  <a:cubicBezTo>
                    <a:pt x="527" y="1"/>
                    <a:pt x="516" y="1"/>
                    <a:pt x="505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589;p62"/>
            <p:cNvSpPr/>
            <p:nvPr/>
          </p:nvSpPr>
          <p:spPr>
            <a:xfrm>
              <a:off x="4972676" y="3962974"/>
              <a:ext cx="44769" cy="29718"/>
            </a:xfrm>
            <a:custGeom>
              <a:avLst/>
              <a:gdLst/>
              <a:ahLst/>
              <a:cxnLst/>
              <a:rect l="l" t="t" r="r" b="b"/>
              <a:pathLst>
                <a:path w="708" h="470" extrusionOk="0">
                  <a:moveTo>
                    <a:pt x="463" y="0"/>
                  </a:moveTo>
                  <a:cubicBezTo>
                    <a:pt x="430" y="0"/>
                    <a:pt x="397" y="7"/>
                    <a:pt x="369" y="19"/>
                  </a:cubicBezTo>
                  <a:cubicBezTo>
                    <a:pt x="239" y="89"/>
                    <a:pt x="90" y="199"/>
                    <a:pt x="20" y="327"/>
                  </a:cubicBezTo>
                  <a:cubicBezTo>
                    <a:pt x="11" y="347"/>
                    <a:pt x="0" y="367"/>
                    <a:pt x="0" y="387"/>
                  </a:cubicBezTo>
                  <a:cubicBezTo>
                    <a:pt x="0" y="437"/>
                    <a:pt x="70" y="467"/>
                    <a:pt x="120" y="467"/>
                  </a:cubicBezTo>
                  <a:cubicBezTo>
                    <a:pt x="136" y="469"/>
                    <a:pt x="152" y="469"/>
                    <a:pt x="169" y="469"/>
                  </a:cubicBezTo>
                  <a:cubicBezTo>
                    <a:pt x="242" y="469"/>
                    <a:pt x="315" y="452"/>
                    <a:pt x="389" y="427"/>
                  </a:cubicBezTo>
                  <a:cubicBezTo>
                    <a:pt x="468" y="397"/>
                    <a:pt x="557" y="358"/>
                    <a:pt x="617" y="298"/>
                  </a:cubicBezTo>
                  <a:cubicBezTo>
                    <a:pt x="667" y="258"/>
                    <a:pt x="707" y="199"/>
                    <a:pt x="687" y="148"/>
                  </a:cubicBezTo>
                  <a:cubicBezTo>
                    <a:pt x="665" y="53"/>
                    <a:pt x="560" y="0"/>
                    <a:pt x="463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590;p62"/>
            <p:cNvSpPr/>
            <p:nvPr/>
          </p:nvSpPr>
          <p:spPr>
            <a:xfrm>
              <a:off x="4743147" y="3772966"/>
              <a:ext cx="187484" cy="130254"/>
            </a:xfrm>
            <a:custGeom>
              <a:avLst/>
              <a:gdLst/>
              <a:ahLst/>
              <a:cxnLst/>
              <a:rect l="l" t="t" r="r" b="b"/>
              <a:pathLst>
                <a:path w="2965" h="2060" extrusionOk="0">
                  <a:moveTo>
                    <a:pt x="189" y="1"/>
                  </a:moveTo>
                  <a:cubicBezTo>
                    <a:pt x="120" y="1"/>
                    <a:pt x="80" y="20"/>
                    <a:pt x="69" y="50"/>
                  </a:cubicBezTo>
                  <a:cubicBezTo>
                    <a:pt x="0" y="200"/>
                    <a:pt x="567" y="567"/>
                    <a:pt x="1273" y="1075"/>
                  </a:cubicBezTo>
                  <a:cubicBezTo>
                    <a:pt x="1303" y="1104"/>
                    <a:pt x="1343" y="1124"/>
                    <a:pt x="1373" y="1154"/>
                  </a:cubicBezTo>
                  <a:cubicBezTo>
                    <a:pt x="1413" y="1174"/>
                    <a:pt x="1442" y="1204"/>
                    <a:pt x="1482" y="1234"/>
                  </a:cubicBezTo>
                  <a:cubicBezTo>
                    <a:pt x="2109" y="1681"/>
                    <a:pt x="2596" y="2059"/>
                    <a:pt x="2785" y="2059"/>
                  </a:cubicBezTo>
                  <a:cubicBezTo>
                    <a:pt x="2805" y="2059"/>
                    <a:pt x="2825" y="2059"/>
                    <a:pt x="2835" y="2050"/>
                  </a:cubicBezTo>
                  <a:cubicBezTo>
                    <a:pt x="2964" y="1920"/>
                    <a:pt x="2527" y="1363"/>
                    <a:pt x="1791" y="816"/>
                  </a:cubicBezTo>
                  <a:lnTo>
                    <a:pt x="1791" y="806"/>
                  </a:lnTo>
                  <a:cubicBezTo>
                    <a:pt x="1751" y="786"/>
                    <a:pt x="1721" y="757"/>
                    <a:pt x="1681" y="726"/>
                  </a:cubicBezTo>
                  <a:cubicBezTo>
                    <a:pt x="1641" y="706"/>
                    <a:pt x="1612" y="677"/>
                    <a:pt x="1572" y="647"/>
                  </a:cubicBezTo>
                  <a:cubicBezTo>
                    <a:pt x="965" y="239"/>
                    <a:pt x="418" y="1"/>
                    <a:pt x="189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591;p62"/>
            <p:cNvSpPr/>
            <p:nvPr/>
          </p:nvSpPr>
          <p:spPr>
            <a:xfrm>
              <a:off x="4957564" y="3881785"/>
              <a:ext cx="144739" cy="35282"/>
            </a:xfrm>
            <a:custGeom>
              <a:avLst/>
              <a:gdLst/>
              <a:ahLst/>
              <a:cxnLst/>
              <a:rect l="l" t="t" r="r" b="b"/>
              <a:pathLst>
                <a:path w="2289" h="558" extrusionOk="0">
                  <a:moveTo>
                    <a:pt x="946" y="0"/>
                  </a:moveTo>
                  <a:cubicBezTo>
                    <a:pt x="399" y="0"/>
                    <a:pt x="1" y="130"/>
                    <a:pt x="21" y="289"/>
                  </a:cubicBezTo>
                  <a:cubicBezTo>
                    <a:pt x="40" y="448"/>
                    <a:pt x="488" y="468"/>
                    <a:pt x="1045" y="517"/>
                  </a:cubicBezTo>
                  <a:cubicBezTo>
                    <a:pt x="1075" y="517"/>
                    <a:pt x="1105" y="517"/>
                    <a:pt x="1135" y="528"/>
                  </a:cubicBezTo>
                  <a:lnTo>
                    <a:pt x="1214" y="528"/>
                  </a:lnTo>
                  <a:cubicBezTo>
                    <a:pt x="1453" y="537"/>
                    <a:pt x="1672" y="557"/>
                    <a:pt x="1851" y="557"/>
                  </a:cubicBezTo>
                  <a:lnTo>
                    <a:pt x="1930" y="557"/>
                  </a:lnTo>
                  <a:cubicBezTo>
                    <a:pt x="2030" y="547"/>
                    <a:pt x="2090" y="537"/>
                    <a:pt x="2129" y="528"/>
                  </a:cubicBezTo>
                  <a:cubicBezTo>
                    <a:pt x="2169" y="508"/>
                    <a:pt x="2209" y="508"/>
                    <a:pt x="2239" y="488"/>
                  </a:cubicBezTo>
                  <a:cubicBezTo>
                    <a:pt x="2279" y="468"/>
                    <a:pt x="2288" y="408"/>
                    <a:pt x="2239" y="338"/>
                  </a:cubicBezTo>
                  <a:cubicBezTo>
                    <a:pt x="2189" y="269"/>
                    <a:pt x="2090" y="219"/>
                    <a:pt x="2010" y="189"/>
                  </a:cubicBezTo>
                  <a:cubicBezTo>
                    <a:pt x="1831" y="110"/>
                    <a:pt x="1563" y="40"/>
                    <a:pt x="1254" y="10"/>
                  </a:cubicBezTo>
                  <a:cubicBezTo>
                    <a:pt x="1225" y="10"/>
                    <a:pt x="1194" y="0"/>
                    <a:pt x="1165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592;p62"/>
            <p:cNvSpPr/>
            <p:nvPr/>
          </p:nvSpPr>
          <p:spPr>
            <a:xfrm>
              <a:off x="5242483" y="4076156"/>
              <a:ext cx="119573" cy="91873"/>
            </a:xfrm>
            <a:custGeom>
              <a:avLst/>
              <a:gdLst/>
              <a:ahLst/>
              <a:cxnLst/>
              <a:rect l="l" t="t" r="r" b="b"/>
              <a:pathLst>
                <a:path w="1891" h="1453" extrusionOk="0">
                  <a:moveTo>
                    <a:pt x="180" y="0"/>
                  </a:moveTo>
                  <a:cubicBezTo>
                    <a:pt x="110" y="0"/>
                    <a:pt x="70" y="10"/>
                    <a:pt x="41" y="60"/>
                  </a:cubicBezTo>
                  <a:cubicBezTo>
                    <a:pt x="1" y="119"/>
                    <a:pt x="70" y="239"/>
                    <a:pt x="220" y="368"/>
                  </a:cubicBezTo>
                  <a:cubicBezTo>
                    <a:pt x="359" y="497"/>
                    <a:pt x="587" y="637"/>
                    <a:pt x="817" y="785"/>
                  </a:cubicBezTo>
                  <a:lnTo>
                    <a:pt x="817" y="796"/>
                  </a:lnTo>
                  <a:cubicBezTo>
                    <a:pt x="846" y="805"/>
                    <a:pt x="866" y="825"/>
                    <a:pt x="886" y="836"/>
                  </a:cubicBezTo>
                  <a:cubicBezTo>
                    <a:pt x="916" y="855"/>
                    <a:pt x="936" y="865"/>
                    <a:pt x="956" y="885"/>
                  </a:cubicBezTo>
                  <a:cubicBezTo>
                    <a:pt x="1184" y="1034"/>
                    <a:pt x="1363" y="1183"/>
                    <a:pt x="1493" y="1293"/>
                  </a:cubicBezTo>
                  <a:cubicBezTo>
                    <a:pt x="1602" y="1382"/>
                    <a:pt x="1692" y="1452"/>
                    <a:pt x="1761" y="1452"/>
                  </a:cubicBezTo>
                  <a:cubicBezTo>
                    <a:pt x="1772" y="1452"/>
                    <a:pt x="1781" y="1452"/>
                    <a:pt x="1791" y="1442"/>
                  </a:cubicBezTo>
                  <a:cubicBezTo>
                    <a:pt x="1871" y="1412"/>
                    <a:pt x="1891" y="1273"/>
                    <a:pt x="1801" y="1074"/>
                  </a:cubicBezTo>
                  <a:cubicBezTo>
                    <a:pt x="1712" y="875"/>
                    <a:pt x="1513" y="646"/>
                    <a:pt x="1254" y="458"/>
                  </a:cubicBezTo>
                  <a:cubicBezTo>
                    <a:pt x="1234" y="438"/>
                    <a:pt x="1204" y="418"/>
                    <a:pt x="1175" y="398"/>
                  </a:cubicBezTo>
                  <a:cubicBezTo>
                    <a:pt x="1155" y="388"/>
                    <a:pt x="1125" y="368"/>
                    <a:pt x="1095" y="348"/>
                  </a:cubicBezTo>
                  <a:cubicBezTo>
                    <a:pt x="826" y="189"/>
                    <a:pt x="578" y="89"/>
                    <a:pt x="399" y="40"/>
                  </a:cubicBezTo>
                  <a:cubicBezTo>
                    <a:pt x="309" y="10"/>
                    <a:pt x="240" y="0"/>
                    <a:pt x="180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467656" y="798637"/>
            <a:ext cx="8198778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CẢM ƠN CÁC THẦY CÔ VÀ CÁC EM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ĐÃ ĐẾNHÔM NAY!</a:t>
            </a:r>
          </a:p>
        </p:txBody>
      </p:sp>
    </p:spTree>
    <p:extLst>
      <p:ext uri="{BB962C8B-B14F-4D97-AF65-F5344CB8AC3E}">
        <p14:creationId xmlns:p14="http://schemas.microsoft.com/office/powerpoint/2010/main" val="69978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4"/>
          <p:cNvSpPr txBox="1">
            <a:spLocks noGrp="1"/>
          </p:cNvSpPr>
          <p:nvPr>
            <p:ph type="title"/>
          </p:nvPr>
        </p:nvSpPr>
        <p:spPr>
          <a:xfrm>
            <a:off x="1705844" y="446578"/>
            <a:ext cx="52949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5" name="Google Shape;495;p34"/>
          <p:cNvSpPr txBox="1">
            <a:spLocks noGrp="1"/>
          </p:cNvSpPr>
          <p:nvPr>
            <p:ph type="title" idx="2"/>
          </p:nvPr>
        </p:nvSpPr>
        <p:spPr>
          <a:xfrm>
            <a:off x="421474" y="1653704"/>
            <a:ext cx="833423" cy="7097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0000"/>
                </a:solidFill>
                <a:latin typeface="+mn-lt"/>
              </a:rPr>
              <a:t>01</a:t>
            </a:r>
            <a:endParaRPr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97" name="Google Shape;497;p34"/>
          <p:cNvSpPr txBox="1">
            <a:spLocks noGrp="1"/>
          </p:cNvSpPr>
          <p:nvPr>
            <p:ph type="title" idx="4"/>
          </p:nvPr>
        </p:nvSpPr>
        <p:spPr>
          <a:xfrm>
            <a:off x="383538" y="3153148"/>
            <a:ext cx="906645" cy="7202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0" name="Google Shape;500;p34"/>
          <p:cNvSpPr txBox="1">
            <a:spLocks noGrp="1"/>
          </p:cNvSpPr>
          <p:nvPr>
            <p:ph type="title" idx="7"/>
          </p:nvPr>
        </p:nvSpPr>
        <p:spPr>
          <a:xfrm>
            <a:off x="5115809" y="1558381"/>
            <a:ext cx="1044259" cy="8142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00B0F0"/>
                </a:solidFill>
                <a:latin typeface="+mn-lt"/>
              </a:rPr>
              <a:t>02</a:t>
            </a:r>
            <a:endParaRPr sz="3200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503" name="Google Shape;503;p34"/>
          <p:cNvSpPr txBox="1">
            <a:spLocks noGrp="1"/>
          </p:cNvSpPr>
          <p:nvPr>
            <p:ph type="title" idx="13"/>
          </p:nvPr>
        </p:nvSpPr>
        <p:spPr>
          <a:xfrm>
            <a:off x="5115809" y="3037255"/>
            <a:ext cx="1044259" cy="8084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6" name="Google Shape;506;p34"/>
          <p:cNvGrpSpPr/>
          <p:nvPr/>
        </p:nvGrpSpPr>
        <p:grpSpPr>
          <a:xfrm flipH="1">
            <a:off x="3278921" y="2356510"/>
            <a:ext cx="1872127" cy="1090750"/>
            <a:chOff x="2538525" y="2779100"/>
            <a:chExt cx="1018501" cy="678398"/>
          </a:xfrm>
        </p:grpSpPr>
        <p:sp>
          <p:nvSpPr>
            <p:cNvPr id="507" name="Google Shape;507;p34"/>
            <p:cNvSpPr/>
            <p:nvPr/>
          </p:nvSpPr>
          <p:spPr>
            <a:xfrm>
              <a:off x="2686157" y="2886720"/>
              <a:ext cx="356485" cy="175828"/>
            </a:xfrm>
            <a:custGeom>
              <a:avLst/>
              <a:gdLst/>
              <a:ahLst/>
              <a:cxnLst/>
              <a:rect l="l" t="t" r="r" b="b"/>
              <a:pathLst>
                <a:path w="4134" h="2039" extrusionOk="0">
                  <a:moveTo>
                    <a:pt x="2281" y="0"/>
                  </a:moveTo>
                  <a:cubicBezTo>
                    <a:pt x="1795" y="0"/>
                    <a:pt x="1324" y="154"/>
                    <a:pt x="990" y="407"/>
                  </a:cubicBezTo>
                  <a:cubicBezTo>
                    <a:pt x="348" y="888"/>
                    <a:pt x="67" y="1825"/>
                    <a:pt x="0" y="2039"/>
                  </a:cubicBezTo>
                  <a:cubicBezTo>
                    <a:pt x="54" y="1985"/>
                    <a:pt x="120" y="1932"/>
                    <a:pt x="174" y="1878"/>
                  </a:cubicBezTo>
                  <a:cubicBezTo>
                    <a:pt x="241" y="1825"/>
                    <a:pt x="295" y="1771"/>
                    <a:pt x="361" y="1718"/>
                  </a:cubicBezTo>
                  <a:cubicBezTo>
                    <a:pt x="682" y="1463"/>
                    <a:pt x="1057" y="1290"/>
                    <a:pt x="1431" y="1169"/>
                  </a:cubicBezTo>
                  <a:cubicBezTo>
                    <a:pt x="1725" y="1076"/>
                    <a:pt x="2034" y="1022"/>
                    <a:pt x="2341" y="995"/>
                  </a:cubicBezTo>
                  <a:cubicBezTo>
                    <a:pt x="2476" y="986"/>
                    <a:pt x="2609" y="982"/>
                    <a:pt x="2739" y="982"/>
                  </a:cubicBezTo>
                  <a:cubicBezTo>
                    <a:pt x="2996" y="982"/>
                    <a:pt x="3238" y="999"/>
                    <a:pt x="3451" y="1035"/>
                  </a:cubicBezTo>
                  <a:cubicBezTo>
                    <a:pt x="3719" y="1062"/>
                    <a:pt x="3960" y="1129"/>
                    <a:pt x="4133" y="1195"/>
                  </a:cubicBezTo>
                  <a:cubicBezTo>
                    <a:pt x="3757" y="340"/>
                    <a:pt x="3004" y="0"/>
                    <a:pt x="228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4"/>
            <p:cNvSpPr/>
            <p:nvPr/>
          </p:nvSpPr>
          <p:spPr>
            <a:xfrm>
              <a:off x="2759973" y="2893187"/>
              <a:ext cx="69245" cy="116328"/>
            </a:xfrm>
            <a:custGeom>
              <a:avLst/>
              <a:gdLst/>
              <a:ahLst/>
              <a:cxnLst/>
              <a:rect l="l" t="t" r="r" b="b"/>
              <a:pathLst>
                <a:path w="803" h="1349" extrusionOk="0">
                  <a:moveTo>
                    <a:pt x="783" y="0"/>
                  </a:moveTo>
                  <a:cubicBezTo>
                    <a:pt x="776" y="0"/>
                    <a:pt x="769" y="4"/>
                    <a:pt x="762" y="11"/>
                  </a:cubicBezTo>
                  <a:cubicBezTo>
                    <a:pt x="762" y="11"/>
                    <a:pt x="749" y="24"/>
                    <a:pt x="709" y="50"/>
                  </a:cubicBezTo>
                  <a:cubicBezTo>
                    <a:pt x="696" y="50"/>
                    <a:pt x="669" y="64"/>
                    <a:pt x="642" y="91"/>
                  </a:cubicBezTo>
                  <a:cubicBezTo>
                    <a:pt x="616" y="104"/>
                    <a:pt x="602" y="131"/>
                    <a:pt x="562" y="157"/>
                  </a:cubicBezTo>
                  <a:cubicBezTo>
                    <a:pt x="522" y="211"/>
                    <a:pt x="455" y="264"/>
                    <a:pt x="402" y="345"/>
                  </a:cubicBezTo>
                  <a:cubicBezTo>
                    <a:pt x="348" y="412"/>
                    <a:pt x="295" y="505"/>
                    <a:pt x="254" y="585"/>
                  </a:cubicBezTo>
                  <a:cubicBezTo>
                    <a:pt x="214" y="666"/>
                    <a:pt x="174" y="760"/>
                    <a:pt x="134" y="840"/>
                  </a:cubicBezTo>
                  <a:cubicBezTo>
                    <a:pt x="107" y="933"/>
                    <a:pt x="81" y="1013"/>
                    <a:pt x="54" y="1081"/>
                  </a:cubicBezTo>
                  <a:cubicBezTo>
                    <a:pt x="13" y="1215"/>
                    <a:pt x="0" y="1308"/>
                    <a:pt x="0" y="1308"/>
                  </a:cubicBezTo>
                  <a:cubicBezTo>
                    <a:pt x="0" y="1322"/>
                    <a:pt x="13" y="1334"/>
                    <a:pt x="27" y="1348"/>
                  </a:cubicBezTo>
                  <a:cubicBezTo>
                    <a:pt x="40" y="1348"/>
                    <a:pt x="54" y="1334"/>
                    <a:pt x="54" y="1322"/>
                  </a:cubicBezTo>
                  <a:cubicBezTo>
                    <a:pt x="54" y="1322"/>
                    <a:pt x="81" y="1241"/>
                    <a:pt x="134" y="1108"/>
                  </a:cubicBezTo>
                  <a:cubicBezTo>
                    <a:pt x="161" y="1040"/>
                    <a:pt x="188" y="960"/>
                    <a:pt x="227" y="880"/>
                  </a:cubicBezTo>
                  <a:cubicBezTo>
                    <a:pt x="241" y="840"/>
                    <a:pt x="254" y="799"/>
                    <a:pt x="281" y="760"/>
                  </a:cubicBezTo>
                  <a:cubicBezTo>
                    <a:pt x="295" y="719"/>
                    <a:pt x="321" y="680"/>
                    <a:pt x="348" y="626"/>
                  </a:cubicBezTo>
                  <a:cubicBezTo>
                    <a:pt x="388" y="546"/>
                    <a:pt x="428" y="466"/>
                    <a:pt x="482" y="398"/>
                  </a:cubicBezTo>
                  <a:cubicBezTo>
                    <a:pt x="509" y="359"/>
                    <a:pt x="535" y="332"/>
                    <a:pt x="548" y="291"/>
                  </a:cubicBezTo>
                  <a:lnTo>
                    <a:pt x="629" y="211"/>
                  </a:lnTo>
                  <a:cubicBezTo>
                    <a:pt x="655" y="184"/>
                    <a:pt x="669" y="157"/>
                    <a:pt x="696" y="144"/>
                  </a:cubicBezTo>
                  <a:cubicBezTo>
                    <a:pt x="709" y="118"/>
                    <a:pt x="736" y="104"/>
                    <a:pt x="749" y="91"/>
                  </a:cubicBezTo>
                  <a:lnTo>
                    <a:pt x="789" y="50"/>
                  </a:lnTo>
                  <a:lnTo>
                    <a:pt x="803" y="50"/>
                  </a:lnTo>
                  <a:lnTo>
                    <a:pt x="803" y="11"/>
                  </a:lnTo>
                  <a:cubicBezTo>
                    <a:pt x="796" y="4"/>
                    <a:pt x="789" y="0"/>
                    <a:pt x="78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4"/>
            <p:cNvSpPr/>
            <p:nvPr/>
          </p:nvSpPr>
          <p:spPr>
            <a:xfrm>
              <a:off x="2838359" y="2884822"/>
              <a:ext cx="58897" cy="98133"/>
            </a:xfrm>
            <a:custGeom>
              <a:avLst/>
              <a:gdLst/>
              <a:ahLst/>
              <a:cxnLst/>
              <a:rect l="l" t="t" r="r" b="b"/>
              <a:pathLst>
                <a:path w="683" h="1138" extrusionOk="0">
                  <a:moveTo>
                    <a:pt x="643" y="1"/>
                  </a:moveTo>
                  <a:lnTo>
                    <a:pt x="590" y="27"/>
                  </a:lnTo>
                  <a:cubicBezTo>
                    <a:pt x="549" y="54"/>
                    <a:pt x="522" y="81"/>
                    <a:pt x="469" y="121"/>
                  </a:cubicBezTo>
                  <a:cubicBezTo>
                    <a:pt x="442" y="147"/>
                    <a:pt x="429" y="174"/>
                    <a:pt x="402" y="201"/>
                  </a:cubicBezTo>
                  <a:cubicBezTo>
                    <a:pt x="376" y="228"/>
                    <a:pt x="349" y="254"/>
                    <a:pt x="335" y="281"/>
                  </a:cubicBezTo>
                  <a:cubicBezTo>
                    <a:pt x="281" y="348"/>
                    <a:pt x="242" y="415"/>
                    <a:pt x="201" y="495"/>
                  </a:cubicBezTo>
                  <a:cubicBezTo>
                    <a:pt x="174" y="563"/>
                    <a:pt x="135" y="643"/>
                    <a:pt x="108" y="709"/>
                  </a:cubicBezTo>
                  <a:cubicBezTo>
                    <a:pt x="81" y="777"/>
                    <a:pt x="54" y="843"/>
                    <a:pt x="41" y="910"/>
                  </a:cubicBezTo>
                  <a:cubicBezTo>
                    <a:pt x="14" y="1030"/>
                    <a:pt x="1" y="1110"/>
                    <a:pt x="1" y="1110"/>
                  </a:cubicBezTo>
                  <a:cubicBezTo>
                    <a:pt x="1" y="1110"/>
                    <a:pt x="1" y="1124"/>
                    <a:pt x="14" y="1137"/>
                  </a:cubicBezTo>
                  <a:cubicBezTo>
                    <a:pt x="28" y="1137"/>
                    <a:pt x="41" y="1137"/>
                    <a:pt x="54" y="1124"/>
                  </a:cubicBezTo>
                  <a:cubicBezTo>
                    <a:pt x="54" y="1124"/>
                    <a:pt x="81" y="1044"/>
                    <a:pt x="121" y="937"/>
                  </a:cubicBezTo>
                  <a:cubicBezTo>
                    <a:pt x="162" y="830"/>
                    <a:pt x="228" y="682"/>
                    <a:pt x="295" y="536"/>
                  </a:cubicBezTo>
                  <a:lnTo>
                    <a:pt x="415" y="335"/>
                  </a:lnTo>
                  <a:cubicBezTo>
                    <a:pt x="429" y="308"/>
                    <a:pt x="456" y="281"/>
                    <a:pt x="469" y="254"/>
                  </a:cubicBezTo>
                  <a:cubicBezTo>
                    <a:pt x="495" y="228"/>
                    <a:pt x="509" y="201"/>
                    <a:pt x="522" y="188"/>
                  </a:cubicBezTo>
                  <a:cubicBezTo>
                    <a:pt x="563" y="134"/>
                    <a:pt x="602" y="108"/>
                    <a:pt x="629" y="81"/>
                  </a:cubicBezTo>
                  <a:cubicBezTo>
                    <a:pt x="656" y="67"/>
                    <a:pt x="670" y="54"/>
                    <a:pt x="670" y="54"/>
                  </a:cubicBezTo>
                  <a:lnTo>
                    <a:pt x="670" y="40"/>
                  </a:lnTo>
                  <a:cubicBezTo>
                    <a:pt x="683" y="40"/>
                    <a:pt x="683" y="27"/>
                    <a:pt x="670" y="14"/>
                  </a:cubicBezTo>
                  <a:cubicBezTo>
                    <a:pt x="670" y="1"/>
                    <a:pt x="643" y="1"/>
                    <a:pt x="643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4"/>
            <p:cNvSpPr/>
            <p:nvPr/>
          </p:nvSpPr>
          <p:spPr>
            <a:xfrm>
              <a:off x="2909933" y="2902069"/>
              <a:ext cx="55447" cy="67520"/>
            </a:xfrm>
            <a:custGeom>
              <a:avLst/>
              <a:gdLst/>
              <a:ahLst/>
              <a:cxnLst/>
              <a:rect l="l" t="t" r="r" b="b"/>
              <a:pathLst>
                <a:path w="643" h="783" extrusionOk="0">
                  <a:moveTo>
                    <a:pt x="602" y="1"/>
                  </a:moveTo>
                  <a:cubicBezTo>
                    <a:pt x="602" y="1"/>
                    <a:pt x="548" y="28"/>
                    <a:pt x="468" y="81"/>
                  </a:cubicBezTo>
                  <a:cubicBezTo>
                    <a:pt x="441" y="81"/>
                    <a:pt x="428" y="108"/>
                    <a:pt x="402" y="122"/>
                  </a:cubicBezTo>
                  <a:cubicBezTo>
                    <a:pt x="388" y="135"/>
                    <a:pt x="361" y="148"/>
                    <a:pt x="334" y="175"/>
                  </a:cubicBezTo>
                  <a:lnTo>
                    <a:pt x="268" y="242"/>
                  </a:lnTo>
                  <a:cubicBezTo>
                    <a:pt x="254" y="256"/>
                    <a:pt x="227" y="282"/>
                    <a:pt x="214" y="309"/>
                  </a:cubicBezTo>
                  <a:cubicBezTo>
                    <a:pt x="174" y="349"/>
                    <a:pt x="147" y="416"/>
                    <a:pt x="107" y="456"/>
                  </a:cubicBezTo>
                  <a:cubicBezTo>
                    <a:pt x="81" y="509"/>
                    <a:pt x="54" y="563"/>
                    <a:pt x="40" y="603"/>
                  </a:cubicBezTo>
                  <a:cubicBezTo>
                    <a:pt x="27" y="643"/>
                    <a:pt x="13" y="684"/>
                    <a:pt x="13" y="710"/>
                  </a:cubicBezTo>
                  <a:cubicBezTo>
                    <a:pt x="0" y="737"/>
                    <a:pt x="0" y="750"/>
                    <a:pt x="0" y="750"/>
                  </a:cubicBezTo>
                  <a:cubicBezTo>
                    <a:pt x="0" y="764"/>
                    <a:pt x="0" y="777"/>
                    <a:pt x="13" y="777"/>
                  </a:cubicBezTo>
                  <a:cubicBezTo>
                    <a:pt x="17" y="781"/>
                    <a:pt x="21" y="782"/>
                    <a:pt x="25" y="782"/>
                  </a:cubicBezTo>
                  <a:cubicBezTo>
                    <a:pt x="35" y="782"/>
                    <a:pt x="44" y="773"/>
                    <a:pt x="54" y="764"/>
                  </a:cubicBezTo>
                  <a:cubicBezTo>
                    <a:pt x="54" y="764"/>
                    <a:pt x="54" y="750"/>
                    <a:pt x="67" y="723"/>
                  </a:cubicBezTo>
                  <a:cubicBezTo>
                    <a:pt x="81" y="710"/>
                    <a:pt x="93" y="670"/>
                    <a:pt x="120" y="630"/>
                  </a:cubicBezTo>
                  <a:cubicBezTo>
                    <a:pt x="134" y="589"/>
                    <a:pt x="161" y="550"/>
                    <a:pt x="188" y="509"/>
                  </a:cubicBezTo>
                  <a:cubicBezTo>
                    <a:pt x="227" y="456"/>
                    <a:pt x="254" y="416"/>
                    <a:pt x="295" y="363"/>
                  </a:cubicBezTo>
                  <a:cubicBezTo>
                    <a:pt x="307" y="349"/>
                    <a:pt x="334" y="322"/>
                    <a:pt x="348" y="295"/>
                  </a:cubicBezTo>
                  <a:lnTo>
                    <a:pt x="402" y="242"/>
                  </a:lnTo>
                  <a:cubicBezTo>
                    <a:pt x="428" y="229"/>
                    <a:pt x="441" y="202"/>
                    <a:pt x="455" y="188"/>
                  </a:cubicBezTo>
                  <a:cubicBezTo>
                    <a:pt x="482" y="175"/>
                    <a:pt x="495" y="148"/>
                    <a:pt x="509" y="148"/>
                  </a:cubicBezTo>
                  <a:cubicBezTo>
                    <a:pt x="589" y="95"/>
                    <a:pt x="628" y="54"/>
                    <a:pt x="628" y="54"/>
                  </a:cubicBezTo>
                  <a:cubicBezTo>
                    <a:pt x="642" y="41"/>
                    <a:pt x="642" y="28"/>
                    <a:pt x="642" y="15"/>
                  </a:cubicBezTo>
                  <a:cubicBezTo>
                    <a:pt x="628" y="1"/>
                    <a:pt x="616" y="1"/>
                    <a:pt x="60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4"/>
            <p:cNvSpPr/>
            <p:nvPr/>
          </p:nvSpPr>
          <p:spPr>
            <a:xfrm>
              <a:off x="2887944" y="2971315"/>
              <a:ext cx="229723" cy="401499"/>
            </a:xfrm>
            <a:custGeom>
              <a:avLst/>
              <a:gdLst/>
              <a:ahLst/>
              <a:cxnLst/>
              <a:rect l="l" t="t" r="r" b="b"/>
              <a:pathLst>
                <a:path w="2664" h="4656" extrusionOk="0">
                  <a:moveTo>
                    <a:pt x="399" y="1"/>
                  </a:moveTo>
                  <a:cubicBezTo>
                    <a:pt x="269" y="1"/>
                    <a:pt x="136" y="5"/>
                    <a:pt x="1" y="14"/>
                  </a:cubicBezTo>
                  <a:cubicBezTo>
                    <a:pt x="161" y="95"/>
                    <a:pt x="1218" y="616"/>
                    <a:pt x="1165" y="1833"/>
                  </a:cubicBezTo>
                  <a:cubicBezTo>
                    <a:pt x="1097" y="3251"/>
                    <a:pt x="1352" y="4134"/>
                    <a:pt x="1994" y="4655"/>
                  </a:cubicBezTo>
                  <a:cubicBezTo>
                    <a:pt x="2235" y="4535"/>
                    <a:pt x="2462" y="4402"/>
                    <a:pt x="2663" y="4268"/>
                  </a:cubicBezTo>
                  <a:cubicBezTo>
                    <a:pt x="2101" y="4000"/>
                    <a:pt x="1793" y="3064"/>
                    <a:pt x="1860" y="1726"/>
                  </a:cubicBezTo>
                  <a:cubicBezTo>
                    <a:pt x="1900" y="749"/>
                    <a:pt x="1111" y="54"/>
                    <a:pt x="1111" y="54"/>
                  </a:cubicBezTo>
                  <a:cubicBezTo>
                    <a:pt x="898" y="18"/>
                    <a:pt x="656" y="1"/>
                    <a:pt x="39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4"/>
            <p:cNvSpPr/>
            <p:nvPr/>
          </p:nvSpPr>
          <p:spPr>
            <a:xfrm>
              <a:off x="2983749" y="2975885"/>
              <a:ext cx="212304" cy="363470"/>
            </a:xfrm>
            <a:custGeom>
              <a:avLst/>
              <a:gdLst/>
              <a:ahLst/>
              <a:cxnLst/>
              <a:rect l="l" t="t" r="r" b="b"/>
              <a:pathLst>
                <a:path w="2462" h="4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89" y="696"/>
                    <a:pt x="749" y="1673"/>
                  </a:cubicBezTo>
                  <a:cubicBezTo>
                    <a:pt x="682" y="3011"/>
                    <a:pt x="990" y="3947"/>
                    <a:pt x="1552" y="4215"/>
                  </a:cubicBezTo>
                  <a:cubicBezTo>
                    <a:pt x="1927" y="3974"/>
                    <a:pt x="2234" y="3707"/>
                    <a:pt x="2462" y="3466"/>
                  </a:cubicBezTo>
                  <a:lnTo>
                    <a:pt x="2462" y="3466"/>
                  </a:lnTo>
                  <a:cubicBezTo>
                    <a:pt x="2453" y="3466"/>
                    <a:pt x="2443" y="3466"/>
                    <a:pt x="2433" y="3466"/>
                  </a:cubicBezTo>
                  <a:cubicBezTo>
                    <a:pt x="2116" y="3466"/>
                    <a:pt x="1302" y="3257"/>
                    <a:pt x="1458" y="2141"/>
                  </a:cubicBezTo>
                  <a:cubicBezTo>
                    <a:pt x="1632" y="924"/>
                    <a:pt x="1204" y="349"/>
                    <a:pt x="1204" y="349"/>
                  </a:cubicBezTo>
                  <a:lnTo>
                    <a:pt x="1204" y="336"/>
                  </a:lnTo>
                  <a:cubicBezTo>
                    <a:pt x="1030" y="282"/>
                    <a:pt x="843" y="215"/>
                    <a:pt x="682" y="161"/>
                  </a:cubicBezTo>
                  <a:cubicBezTo>
                    <a:pt x="509" y="95"/>
                    <a:pt x="268" y="28"/>
                    <a:pt x="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4"/>
            <p:cNvSpPr/>
            <p:nvPr/>
          </p:nvSpPr>
          <p:spPr>
            <a:xfrm>
              <a:off x="2809557" y="2972522"/>
              <a:ext cx="250419" cy="429179"/>
            </a:xfrm>
            <a:custGeom>
              <a:avLst/>
              <a:gdLst/>
              <a:ahLst/>
              <a:cxnLst/>
              <a:rect l="l" t="t" r="r" b="b"/>
              <a:pathLst>
                <a:path w="2904" h="4977" extrusionOk="0">
                  <a:moveTo>
                    <a:pt x="910" y="0"/>
                  </a:moveTo>
                  <a:cubicBezTo>
                    <a:pt x="603" y="27"/>
                    <a:pt x="294" y="81"/>
                    <a:pt x="0" y="174"/>
                  </a:cubicBezTo>
                  <a:cubicBezTo>
                    <a:pt x="161" y="281"/>
                    <a:pt x="1418" y="1217"/>
                    <a:pt x="1311" y="2448"/>
                  </a:cubicBezTo>
                  <a:cubicBezTo>
                    <a:pt x="1150" y="4213"/>
                    <a:pt x="1792" y="4534"/>
                    <a:pt x="2140" y="4976"/>
                  </a:cubicBezTo>
                  <a:cubicBezTo>
                    <a:pt x="2194" y="4962"/>
                    <a:pt x="2247" y="4936"/>
                    <a:pt x="2315" y="4909"/>
                  </a:cubicBezTo>
                  <a:cubicBezTo>
                    <a:pt x="2515" y="4829"/>
                    <a:pt x="2716" y="4736"/>
                    <a:pt x="2903" y="4641"/>
                  </a:cubicBezTo>
                  <a:cubicBezTo>
                    <a:pt x="2261" y="4120"/>
                    <a:pt x="2006" y="3237"/>
                    <a:pt x="2074" y="1819"/>
                  </a:cubicBezTo>
                  <a:cubicBezTo>
                    <a:pt x="2127" y="602"/>
                    <a:pt x="1070" y="81"/>
                    <a:pt x="91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3087575" y="3004773"/>
              <a:ext cx="200749" cy="270080"/>
            </a:xfrm>
            <a:custGeom>
              <a:avLst/>
              <a:gdLst/>
              <a:ahLst/>
              <a:cxnLst/>
              <a:rect l="l" t="t" r="r" b="b"/>
              <a:pathLst>
                <a:path w="2328" h="3132" extrusionOk="0">
                  <a:moveTo>
                    <a:pt x="0" y="1"/>
                  </a:moveTo>
                  <a:lnTo>
                    <a:pt x="0" y="14"/>
                  </a:lnTo>
                  <a:cubicBezTo>
                    <a:pt x="0" y="14"/>
                    <a:pt x="428" y="589"/>
                    <a:pt x="254" y="1806"/>
                  </a:cubicBezTo>
                  <a:cubicBezTo>
                    <a:pt x="98" y="2922"/>
                    <a:pt x="912" y="3131"/>
                    <a:pt x="1229" y="3131"/>
                  </a:cubicBezTo>
                  <a:cubicBezTo>
                    <a:pt x="1239" y="3131"/>
                    <a:pt x="1249" y="3131"/>
                    <a:pt x="1258" y="3131"/>
                  </a:cubicBezTo>
                  <a:cubicBezTo>
                    <a:pt x="1752" y="2635"/>
                    <a:pt x="1966" y="2207"/>
                    <a:pt x="2046" y="2061"/>
                  </a:cubicBezTo>
                  <a:cubicBezTo>
                    <a:pt x="2060" y="2020"/>
                    <a:pt x="2073" y="1993"/>
                    <a:pt x="2073" y="1993"/>
                  </a:cubicBezTo>
                  <a:cubicBezTo>
                    <a:pt x="2073" y="1993"/>
                    <a:pt x="2328" y="1633"/>
                    <a:pt x="2127" y="1485"/>
                  </a:cubicBezTo>
                  <a:cubicBezTo>
                    <a:pt x="2051" y="1433"/>
                    <a:pt x="1920" y="1416"/>
                    <a:pt x="1782" y="1416"/>
                  </a:cubicBezTo>
                  <a:cubicBezTo>
                    <a:pt x="1531" y="1416"/>
                    <a:pt x="1258" y="1472"/>
                    <a:pt x="1258" y="1472"/>
                  </a:cubicBezTo>
                  <a:cubicBezTo>
                    <a:pt x="1258" y="1472"/>
                    <a:pt x="1900" y="670"/>
                    <a:pt x="1270" y="308"/>
                  </a:cubicBezTo>
                  <a:cubicBezTo>
                    <a:pt x="1270" y="308"/>
                    <a:pt x="628" y="188"/>
                    <a:pt x="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4"/>
            <p:cNvSpPr/>
            <p:nvPr/>
          </p:nvSpPr>
          <p:spPr>
            <a:xfrm>
              <a:off x="2701075" y="2987440"/>
              <a:ext cx="293104" cy="440734"/>
            </a:xfrm>
            <a:custGeom>
              <a:avLst/>
              <a:gdLst/>
              <a:ahLst/>
              <a:cxnLst/>
              <a:rect l="l" t="t" r="r" b="b"/>
              <a:pathLst>
                <a:path w="3399" h="5111" extrusionOk="0">
                  <a:moveTo>
                    <a:pt x="1258" y="1"/>
                  </a:moveTo>
                  <a:cubicBezTo>
                    <a:pt x="884" y="122"/>
                    <a:pt x="509" y="295"/>
                    <a:pt x="188" y="550"/>
                  </a:cubicBezTo>
                  <a:cubicBezTo>
                    <a:pt x="122" y="603"/>
                    <a:pt x="68" y="657"/>
                    <a:pt x="1" y="710"/>
                  </a:cubicBezTo>
                  <a:lnTo>
                    <a:pt x="1" y="723"/>
                  </a:lnTo>
                  <a:cubicBezTo>
                    <a:pt x="1" y="723"/>
                    <a:pt x="2542" y="1793"/>
                    <a:pt x="1513" y="5084"/>
                  </a:cubicBezTo>
                  <a:lnTo>
                    <a:pt x="1513" y="5110"/>
                  </a:lnTo>
                  <a:cubicBezTo>
                    <a:pt x="2128" y="5110"/>
                    <a:pt x="2770" y="5030"/>
                    <a:pt x="3398" y="4803"/>
                  </a:cubicBezTo>
                  <a:cubicBezTo>
                    <a:pt x="3050" y="4361"/>
                    <a:pt x="2408" y="4040"/>
                    <a:pt x="2569" y="2275"/>
                  </a:cubicBezTo>
                  <a:cubicBezTo>
                    <a:pt x="2676" y="1044"/>
                    <a:pt x="1419" y="108"/>
                    <a:pt x="12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4"/>
            <p:cNvSpPr/>
            <p:nvPr/>
          </p:nvSpPr>
          <p:spPr>
            <a:xfrm>
              <a:off x="3186743" y="2779100"/>
              <a:ext cx="370282" cy="415727"/>
            </a:xfrm>
            <a:custGeom>
              <a:avLst/>
              <a:gdLst/>
              <a:ahLst/>
              <a:cxnLst/>
              <a:rect l="l" t="t" r="r" b="b"/>
              <a:pathLst>
                <a:path w="4294" h="4821" extrusionOk="0">
                  <a:moveTo>
                    <a:pt x="2521" y="1"/>
                  </a:moveTo>
                  <a:cubicBezTo>
                    <a:pt x="2225" y="1"/>
                    <a:pt x="1523" y="402"/>
                    <a:pt x="723" y="1213"/>
                  </a:cubicBezTo>
                  <a:cubicBezTo>
                    <a:pt x="1" y="1949"/>
                    <a:pt x="120" y="2925"/>
                    <a:pt x="120" y="2925"/>
                  </a:cubicBezTo>
                  <a:cubicBezTo>
                    <a:pt x="750" y="3287"/>
                    <a:pt x="108" y="4089"/>
                    <a:pt x="108" y="4089"/>
                  </a:cubicBezTo>
                  <a:cubicBezTo>
                    <a:pt x="108" y="4089"/>
                    <a:pt x="381" y="4033"/>
                    <a:pt x="632" y="4033"/>
                  </a:cubicBezTo>
                  <a:cubicBezTo>
                    <a:pt x="770" y="4033"/>
                    <a:pt x="901" y="4050"/>
                    <a:pt x="977" y="4102"/>
                  </a:cubicBezTo>
                  <a:cubicBezTo>
                    <a:pt x="1178" y="4250"/>
                    <a:pt x="923" y="4610"/>
                    <a:pt x="923" y="4610"/>
                  </a:cubicBezTo>
                  <a:cubicBezTo>
                    <a:pt x="923" y="4610"/>
                    <a:pt x="910" y="4637"/>
                    <a:pt x="896" y="4678"/>
                  </a:cubicBezTo>
                  <a:cubicBezTo>
                    <a:pt x="1205" y="4778"/>
                    <a:pt x="1509" y="4820"/>
                    <a:pt x="1801" y="4820"/>
                  </a:cubicBezTo>
                  <a:cubicBezTo>
                    <a:pt x="3182" y="4820"/>
                    <a:pt x="4294" y="3880"/>
                    <a:pt x="4294" y="3715"/>
                  </a:cubicBezTo>
                  <a:cubicBezTo>
                    <a:pt x="4294" y="3608"/>
                    <a:pt x="3545" y="3166"/>
                    <a:pt x="2836" y="3073"/>
                  </a:cubicBezTo>
                  <a:cubicBezTo>
                    <a:pt x="2567" y="3031"/>
                    <a:pt x="2333" y="3015"/>
                    <a:pt x="2135" y="3015"/>
                  </a:cubicBezTo>
                  <a:cubicBezTo>
                    <a:pt x="1575" y="3015"/>
                    <a:pt x="1298" y="3139"/>
                    <a:pt x="1298" y="3139"/>
                  </a:cubicBezTo>
                  <a:cubicBezTo>
                    <a:pt x="2890" y="1976"/>
                    <a:pt x="2810" y="183"/>
                    <a:pt x="2635" y="36"/>
                  </a:cubicBezTo>
                  <a:cubicBezTo>
                    <a:pt x="2610" y="12"/>
                    <a:pt x="2571" y="1"/>
                    <a:pt x="252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4"/>
            <p:cNvSpPr/>
            <p:nvPr/>
          </p:nvSpPr>
          <p:spPr>
            <a:xfrm>
              <a:off x="2538525" y="3048666"/>
              <a:ext cx="381838" cy="379509"/>
            </a:xfrm>
            <a:custGeom>
              <a:avLst/>
              <a:gdLst/>
              <a:ahLst/>
              <a:cxnLst/>
              <a:rect l="l" t="t" r="r" b="b"/>
              <a:pathLst>
                <a:path w="4428" h="4401" extrusionOk="0">
                  <a:moveTo>
                    <a:pt x="1886" y="0"/>
                  </a:moveTo>
                  <a:cubicBezTo>
                    <a:pt x="1832" y="54"/>
                    <a:pt x="1766" y="107"/>
                    <a:pt x="1712" y="161"/>
                  </a:cubicBezTo>
                  <a:cubicBezTo>
                    <a:pt x="696" y="1204"/>
                    <a:pt x="0" y="2943"/>
                    <a:pt x="161" y="3371"/>
                  </a:cubicBezTo>
                  <a:cubicBezTo>
                    <a:pt x="281" y="3705"/>
                    <a:pt x="1712" y="4388"/>
                    <a:pt x="3398" y="4400"/>
                  </a:cubicBezTo>
                  <a:lnTo>
                    <a:pt x="3398" y="4374"/>
                  </a:lnTo>
                  <a:cubicBezTo>
                    <a:pt x="4427" y="1083"/>
                    <a:pt x="1886" y="13"/>
                    <a:pt x="1886" y="13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4"/>
            <p:cNvSpPr/>
            <p:nvPr/>
          </p:nvSpPr>
          <p:spPr>
            <a:xfrm>
              <a:off x="2686157" y="3256231"/>
              <a:ext cx="83128" cy="83128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50"/>
                    <a:pt x="214" y="964"/>
                    <a:pt x="482" y="964"/>
                  </a:cubicBezTo>
                  <a:cubicBezTo>
                    <a:pt x="749" y="964"/>
                    <a:pt x="963" y="750"/>
                    <a:pt x="963" y="482"/>
                  </a:cubicBezTo>
                  <a:cubicBezTo>
                    <a:pt x="963" y="215"/>
                    <a:pt x="749" y="1"/>
                    <a:pt x="482" y="1"/>
                  </a:cubicBezTo>
                  <a:close/>
                </a:path>
              </a:pathLst>
            </a:custGeom>
            <a:solidFill>
              <a:srgbClr val="F47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4"/>
            <p:cNvSpPr/>
            <p:nvPr/>
          </p:nvSpPr>
          <p:spPr>
            <a:xfrm>
              <a:off x="2629588" y="3230533"/>
              <a:ext cx="53119" cy="46997"/>
            </a:xfrm>
            <a:custGeom>
              <a:avLst/>
              <a:gdLst/>
              <a:ahLst/>
              <a:cxnLst/>
              <a:rect l="l" t="t" r="r" b="b"/>
              <a:pathLst>
                <a:path w="616" h="545" extrusionOk="0">
                  <a:moveTo>
                    <a:pt x="546" y="1"/>
                  </a:moveTo>
                  <a:cubicBezTo>
                    <a:pt x="522" y="1"/>
                    <a:pt x="496" y="22"/>
                    <a:pt x="496" y="44"/>
                  </a:cubicBezTo>
                  <a:cubicBezTo>
                    <a:pt x="496" y="44"/>
                    <a:pt x="482" y="58"/>
                    <a:pt x="482" y="85"/>
                  </a:cubicBezTo>
                  <a:cubicBezTo>
                    <a:pt x="469" y="112"/>
                    <a:pt x="469" y="138"/>
                    <a:pt x="455" y="178"/>
                  </a:cubicBezTo>
                  <a:cubicBezTo>
                    <a:pt x="442" y="205"/>
                    <a:pt x="428" y="219"/>
                    <a:pt x="428" y="245"/>
                  </a:cubicBezTo>
                  <a:cubicBezTo>
                    <a:pt x="416" y="258"/>
                    <a:pt x="402" y="272"/>
                    <a:pt x="389" y="299"/>
                  </a:cubicBezTo>
                  <a:lnTo>
                    <a:pt x="362" y="326"/>
                  </a:lnTo>
                  <a:cubicBezTo>
                    <a:pt x="348" y="326"/>
                    <a:pt x="348" y="338"/>
                    <a:pt x="335" y="338"/>
                  </a:cubicBezTo>
                  <a:lnTo>
                    <a:pt x="282" y="338"/>
                  </a:lnTo>
                  <a:cubicBezTo>
                    <a:pt x="268" y="338"/>
                    <a:pt x="255" y="326"/>
                    <a:pt x="241" y="312"/>
                  </a:cubicBezTo>
                  <a:cubicBezTo>
                    <a:pt x="214" y="299"/>
                    <a:pt x="188" y="258"/>
                    <a:pt x="175" y="219"/>
                  </a:cubicBezTo>
                  <a:cubicBezTo>
                    <a:pt x="148" y="192"/>
                    <a:pt x="134" y="151"/>
                    <a:pt x="121" y="124"/>
                  </a:cubicBezTo>
                  <a:cubicBezTo>
                    <a:pt x="107" y="112"/>
                    <a:pt x="107" y="98"/>
                    <a:pt x="107" y="98"/>
                  </a:cubicBezTo>
                  <a:cubicBezTo>
                    <a:pt x="95" y="71"/>
                    <a:pt x="81" y="71"/>
                    <a:pt x="54" y="58"/>
                  </a:cubicBezTo>
                  <a:cubicBezTo>
                    <a:pt x="27" y="58"/>
                    <a:pt x="0" y="85"/>
                    <a:pt x="0" y="112"/>
                  </a:cubicBezTo>
                  <a:lnTo>
                    <a:pt x="0" y="165"/>
                  </a:lnTo>
                  <a:cubicBezTo>
                    <a:pt x="0" y="192"/>
                    <a:pt x="0" y="231"/>
                    <a:pt x="14" y="285"/>
                  </a:cubicBezTo>
                  <a:cubicBezTo>
                    <a:pt x="27" y="326"/>
                    <a:pt x="54" y="392"/>
                    <a:pt x="107" y="445"/>
                  </a:cubicBezTo>
                  <a:cubicBezTo>
                    <a:pt x="121" y="486"/>
                    <a:pt x="161" y="513"/>
                    <a:pt x="202" y="526"/>
                  </a:cubicBezTo>
                  <a:cubicBezTo>
                    <a:pt x="239" y="536"/>
                    <a:pt x="277" y="545"/>
                    <a:pt x="310" y="545"/>
                  </a:cubicBezTo>
                  <a:cubicBezTo>
                    <a:pt x="324" y="545"/>
                    <a:pt x="337" y="543"/>
                    <a:pt x="348" y="540"/>
                  </a:cubicBezTo>
                  <a:lnTo>
                    <a:pt x="375" y="540"/>
                  </a:lnTo>
                  <a:cubicBezTo>
                    <a:pt x="389" y="540"/>
                    <a:pt x="402" y="526"/>
                    <a:pt x="416" y="526"/>
                  </a:cubicBezTo>
                  <a:cubicBezTo>
                    <a:pt x="442" y="513"/>
                    <a:pt x="455" y="499"/>
                    <a:pt x="482" y="486"/>
                  </a:cubicBezTo>
                  <a:cubicBezTo>
                    <a:pt x="509" y="459"/>
                    <a:pt x="535" y="419"/>
                    <a:pt x="549" y="392"/>
                  </a:cubicBezTo>
                  <a:cubicBezTo>
                    <a:pt x="589" y="326"/>
                    <a:pt x="603" y="258"/>
                    <a:pt x="603" y="219"/>
                  </a:cubicBezTo>
                  <a:cubicBezTo>
                    <a:pt x="616" y="165"/>
                    <a:pt x="603" y="124"/>
                    <a:pt x="603" y="98"/>
                  </a:cubicBezTo>
                  <a:lnTo>
                    <a:pt x="603" y="44"/>
                  </a:lnTo>
                  <a:cubicBezTo>
                    <a:pt x="589" y="31"/>
                    <a:pt x="576" y="5"/>
                    <a:pt x="562" y="5"/>
                  </a:cubicBezTo>
                  <a:cubicBezTo>
                    <a:pt x="557" y="2"/>
                    <a:pt x="552" y="1"/>
                    <a:pt x="54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2899499" y="3279428"/>
              <a:ext cx="323631" cy="178070"/>
            </a:xfrm>
            <a:custGeom>
              <a:avLst/>
              <a:gdLst/>
              <a:ahLst/>
              <a:cxnLst/>
              <a:rect l="l" t="t" r="r" b="b"/>
              <a:pathLst>
                <a:path w="3753" h="2065" extrusionOk="0">
                  <a:moveTo>
                    <a:pt x="390" y="1"/>
                  </a:moveTo>
                  <a:cubicBezTo>
                    <a:pt x="308" y="1"/>
                    <a:pt x="242" y="23"/>
                    <a:pt x="175" y="80"/>
                  </a:cubicBezTo>
                  <a:cubicBezTo>
                    <a:pt x="0" y="200"/>
                    <a:pt x="54" y="1685"/>
                    <a:pt x="1071" y="2019"/>
                  </a:cubicBezTo>
                  <a:cubicBezTo>
                    <a:pt x="1165" y="2050"/>
                    <a:pt x="1266" y="2064"/>
                    <a:pt x="1370" y="2064"/>
                  </a:cubicBezTo>
                  <a:cubicBezTo>
                    <a:pt x="2386" y="2064"/>
                    <a:pt x="3753" y="711"/>
                    <a:pt x="3425" y="481"/>
                  </a:cubicBezTo>
                  <a:cubicBezTo>
                    <a:pt x="3198" y="320"/>
                    <a:pt x="2729" y="440"/>
                    <a:pt x="1606" y="267"/>
                  </a:cubicBezTo>
                  <a:cubicBezTo>
                    <a:pt x="912" y="151"/>
                    <a:pt x="600" y="1"/>
                    <a:pt x="39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2912262" y="3296157"/>
              <a:ext cx="144181" cy="111240"/>
            </a:xfrm>
            <a:custGeom>
              <a:avLst/>
              <a:gdLst/>
              <a:ahLst/>
              <a:cxnLst/>
              <a:rect l="l" t="t" r="r" b="b"/>
              <a:pathLst>
                <a:path w="1672" h="1290" extrusionOk="0">
                  <a:moveTo>
                    <a:pt x="55" y="0"/>
                  </a:moveTo>
                  <a:cubicBezTo>
                    <a:pt x="49" y="0"/>
                    <a:pt x="44" y="2"/>
                    <a:pt x="40" y="6"/>
                  </a:cubicBezTo>
                  <a:cubicBezTo>
                    <a:pt x="13" y="19"/>
                    <a:pt x="0" y="46"/>
                    <a:pt x="13" y="73"/>
                  </a:cubicBezTo>
                  <a:cubicBezTo>
                    <a:pt x="13" y="73"/>
                    <a:pt x="27" y="113"/>
                    <a:pt x="54" y="153"/>
                  </a:cubicBezTo>
                  <a:cubicBezTo>
                    <a:pt x="80" y="207"/>
                    <a:pt x="120" y="273"/>
                    <a:pt x="187" y="353"/>
                  </a:cubicBezTo>
                  <a:cubicBezTo>
                    <a:pt x="241" y="421"/>
                    <a:pt x="307" y="514"/>
                    <a:pt x="387" y="608"/>
                  </a:cubicBezTo>
                  <a:cubicBezTo>
                    <a:pt x="468" y="688"/>
                    <a:pt x="562" y="781"/>
                    <a:pt x="669" y="862"/>
                  </a:cubicBezTo>
                  <a:cubicBezTo>
                    <a:pt x="722" y="902"/>
                    <a:pt x="762" y="942"/>
                    <a:pt x="815" y="969"/>
                  </a:cubicBezTo>
                  <a:cubicBezTo>
                    <a:pt x="869" y="1009"/>
                    <a:pt x="923" y="1049"/>
                    <a:pt x="976" y="1076"/>
                  </a:cubicBezTo>
                  <a:lnTo>
                    <a:pt x="1137" y="1156"/>
                  </a:lnTo>
                  <a:cubicBezTo>
                    <a:pt x="1190" y="1170"/>
                    <a:pt x="1231" y="1197"/>
                    <a:pt x="1284" y="1209"/>
                  </a:cubicBezTo>
                  <a:cubicBezTo>
                    <a:pt x="1324" y="1223"/>
                    <a:pt x="1377" y="1236"/>
                    <a:pt x="1404" y="1250"/>
                  </a:cubicBezTo>
                  <a:cubicBezTo>
                    <a:pt x="1445" y="1263"/>
                    <a:pt x="1484" y="1263"/>
                    <a:pt x="1511" y="1277"/>
                  </a:cubicBezTo>
                  <a:cubicBezTo>
                    <a:pt x="1565" y="1277"/>
                    <a:pt x="1591" y="1290"/>
                    <a:pt x="1591" y="1290"/>
                  </a:cubicBezTo>
                  <a:cubicBezTo>
                    <a:pt x="1618" y="1290"/>
                    <a:pt x="1645" y="1277"/>
                    <a:pt x="1659" y="1250"/>
                  </a:cubicBezTo>
                  <a:cubicBezTo>
                    <a:pt x="1672" y="1223"/>
                    <a:pt x="1659" y="1197"/>
                    <a:pt x="1632" y="1183"/>
                  </a:cubicBezTo>
                  <a:lnTo>
                    <a:pt x="1618" y="1183"/>
                  </a:lnTo>
                  <a:lnTo>
                    <a:pt x="1538" y="1143"/>
                  </a:lnTo>
                  <a:cubicBezTo>
                    <a:pt x="1525" y="1143"/>
                    <a:pt x="1484" y="1129"/>
                    <a:pt x="1458" y="1116"/>
                  </a:cubicBezTo>
                  <a:cubicBezTo>
                    <a:pt x="1418" y="1102"/>
                    <a:pt x="1391" y="1076"/>
                    <a:pt x="1338" y="1063"/>
                  </a:cubicBezTo>
                  <a:cubicBezTo>
                    <a:pt x="1297" y="1049"/>
                    <a:pt x="1257" y="1022"/>
                    <a:pt x="1217" y="995"/>
                  </a:cubicBezTo>
                  <a:cubicBezTo>
                    <a:pt x="1163" y="969"/>
                    <a:pt x="1124" y="942"/>
                    <a:pt x="1083" y="915"/>
                  </a:cubicBezTo>
                  <a:cubicBezTo>
                    <a:pt x="1030" y="888"/>
                    <a:pt x="990" y="849"/>
                    <a:pt x="936" y="808"/>
                  </a:cubicBezTo>
                  <a:cubicBezTo>
                    <a:pt x="883" y="781"/>
                    <a:pt x="842" y="742"/>
                    <a:pt x="789" y="701"/>
                  </a:cubicBezTo>
                  <a:cubicBezTo>
                    <a:pt x="696" y="621"/>
                    <a:pt x="615" y="541"/>
                    <a:pt x="535" y="460"/>
                  </a:cubicBezTo>
                  <a:cubicBezTo>
                    <a:pt x="441" y="394"/>
                    <a:pt x="375" y="314"/>
                    <a:pt x="307" y="246"/>
                  </a:cubicBezTo>
                  <a:cubicBezTo>
                    <a:pt x="241" y="180"/>
                    <a:pt x="187" y="126"/>
                    <a:pt x="161" y="86"/>
                  </a:cubicBezTo>
                  <a:cubicBezTo>
                    <a:pt x="120" y="46"/>
                    <a:pt x="107" y="19"/>
                    <a:pt x="107" y="19"/>
                  </a:cubicBezTo>
                  <a:cubicBezTo>
                    <a:pt x="88" y="1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2926059" y="3286930"/>
              <a:ext cx="175397" cy="69762"/>
            </a:xfrm>
            <a:custGeom>
              <a:avLst/>
              <a:gdLst/>
              <a:ahLst/>
              <a:cxnLst/>
              <a:rect l="l" t="t" r="r" b="b"/>
              <a:pathLst>
                <a:path w="2034" h="809" extrusionOk="0">
                  <a:moveTo>
                    <a:pt x="66" y="0"/>
                  </a:moveTo>
                  <a:cubicBezTo>
                    <a:pt x="53" y="0"/>
                    <a:pt x="36" y="10"/>
                    <a:pt x="27" y="19"/>
                  </a:cubicBezTo>
                  <a:cubicBezTo>
                    <a:pt x="1" y="46"/>
                    <a:pt x="13" y="86"/>
                    <a:pt x="40" y="100"/>
                  </a:cubicBezTo>
                  <a:cubicBezTo>
                    <a:pt x="40" y="100"/>
                    <a:pt x="67" y="126"/>
                    <a:pt x="108" y="153"/>
                  </a:cubicBezTo>
                  <a:cubicBezTo>
                    <a:pt x="161" y="180"/>
                    <a:pt x="227" y="220"/>
                    <a:pt x="308" y="273"/>
                  </a:cubicBezTo>
                  <a:cubicBezTo>
                    <a:pt x="402" y="314"/>
                    <a:pt x="495" y="367"/>
                    <a:pt x="602" y="421"/>
                  </a:cubicBezTo>
                  <a:cubicBezTo>
                    <a:pt x="709" y="474"/>
                    <a:pt x="830" y="514"/>
                    <a:pt x="950" y="567"/>
                  </a:cubicBezTo>
                  <a:cubicBezTo>
                    <a:pt x="1071" y="621"/>
                    <a:pt x="1204" y="661"/>
                    <a:pt x="1311" y="688"/>
                  </a:cubicBezTo>
                  <a:cubicBezTo>
                    <a:pt x="1431" y="728"/>
                    <a:pt x="1538" y="755"/>
                    <a:pt x="1632" y="768"/>
                  </a:cubicBezTo>
                  <a:cubicBezTo>
                    <a:pt x="1740" y="781"/>
                    <a:pt x="1820" y="795"/>
                    <a:pt x="1873" y="795"/>
                  </a:cubicBezTo>
                  <a:cubicBezTo>
                    <a:pt x="1927" y="808"/>
                    <a:pt x="1966" y="808"/>
                    <a:pt x="1966" y="808"/>
                  </a:cubicBezTo>
                  <a:cubicBezTo>
                    <a:pt x="1993" y="808"/>
                    <a:pt x="2007" y="795"/>
                    <a:pt x="2020" y="768"/>
                  </a:cubicBezTo>
                  <a:cubicBezTo>
                    <a:pt x="2034" y="742"/>
                    <a:pt x="2007" y="715"/>
                    <a:pt x="1980" y="701"/>
                  </a:cubicBezTo>
                  <a:cubicBezTo>
                    <a:pt x="1980" y="701"/>
                    <a:pt x="1954" y="688"/>
                    <a:pt x="1900" y="674"/>
                  </a:cubicBezTo>
                  <a:cubicBezTo>
                    <a:pt x="1847" y="661"/>
                    <a:pt x="1766" y="635"/>
                    <a:pt x="1672" y="621"/>
                  </a:cubicBezTo>
                  <a:cubicBezTo>
                    <a:pt x="1592" y="581"/>
                    <a:pt x="1485" y="554"/>
                    <a:pt x="1378" y="514"/>
                  </a:cubicBezTo>
                  <a:cubicBezTo>
                    <a:pt x="1324" y="487"/>
                    <a:pt x="1258" y="474"/>
                    <a:pt x="1204" y="447"/>
                  </a:cubicBezTo>
                  <a:cubicBezTo>
                    <a:pt x="1151" y="421"/>
                    <a:pt x="1084" y="407"/>
                    <a:pt x="1030" y="380"/>
                  </a:cubicBezTo>
                  <a:cubicBezTo>
                    <a:pt x="789" y="287"/>
                    <a:pt x="562" y="193"/>
                    <a:pt x="388" y="126"/>
                  </a:cubicBezTo>
                  <a:cubicBezTo>
                    <a:pt x="201" y="59"/>
                    <a:pt x="81" y="5"/>
                    <a:pt x="81" y="5"/>
                  </a:cubicBezTo>
                  <a:cubicBezTo>
                    <a:pt x="77" y="2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2548787" y="3279686"/>
              <a:ext cx="184710" cy="69762"/>
            </a:xfrm>
            <a:custGeom>
              <a:avLst/>
              <a:gdLst/>
              <a:ahLst/>
              <a:cxnLst/>
              <a:rect l="l" t="t" r="r" b="b"/>
              <a:pathLst>
                <a:path w="2142" h="809" extrusionOk="0">
                  <a:moveTo>
                    <a:pt x="2094" y="1"/>
                  </a:moveTo>
                  <a:cubicBezTo>
                    <a:pt x="2082" y="1"/>
                    <a:pt x="2069" y="7"/>
                    <a:pt x="2061" y="23"/>
                  </a:cubicBezTo>
                  <a:lnTo>
                    <a:pt x="1995" y="89"/>
                  </a:lnTo>
                  <a:cubicBezTo>
                    <a:pt x="1981" y="116"/>
                    <a:pt x="1954" y="143"/>
                    <a:pt x="1927" y="170"/>
                  </a:cubicBezTo>
                  <a:cubicBezTo>
                    <a:pt x="1888" y="210"/>
                    <a:pt x="1861" y="237"/>
                    <a:pt x="1820" y="264"/>
                  </a:cubicBezTo>
                  <a:cubicBezTo>
                    <a:pt x="1781" y="304"/>
                    <a:pt x="1740" y="330"/>
                    <a:pt x="1686" y="371"/>
                  </a:cubicBezTo>
                  <a:cubicBezTo>
                    <a:pt x="1647" y="398"/>
                    <a:pt x="1579" y="424"/>
                    <a:pt x="1526" y="451"/>
                  </a:cubicBezTo>
                  <a:cubicBezTo>
                    <a:pt x="1472" y="491"/>
                    <a:pt x="1406" y="505"/>
                    <a:pt x="1353" y="531"/>
                  </a:cubicBezTo>
                  <a:cubicBezTo>
                    <a:pt x="1285" y="558"/>
                    <a:pt x="1219" y="571"/>
                    <a:pt x="1151" y="598"/>
                  </a:cubicBezTo>
                  <a:lnTo>
                    <a:pt x="951" y="638"/>
                  </a:lnTo>
                  <a:cubicBezTo>
                    <a:pt x="884" y="638"/>
                    <a:pt x="817" y="651"/>
                    <a:pt x="750" y="651"/>
                  </a:cubicBezTo>
                  <a:cubicBezTo>
                    <a:pt x="684" y="665"/>
                    <a:pt x="630" y="665"/>
                    <a:pt x="563" y="665"/>
                  </a:cubicBezTo>
                  <a:cubicBezTo>
                    <a:pt x="536" y="672"/>
                    <a:pt x="506" y="672"/>
                    <a:pt x="476" y="672"/>
                  </a:cubicBezTo>
                  <a:cubicBezTo>
                    <a:pt x="446" y="672"/>
                    <a:pt x="416" y="672"/>
                    <a:pt x="389" y="678"/>
                  </a:cubicBezTo>
                  <a:cubicBezTo>
                    <a:pt x="295" y="665"/>
                    <a:pt x="202" y="665"/>
                    <a:pt x="149" y="665"/>
                  </a:cubicBezTo>
                  <a:cubicBezTo>
                    <a:pt x="81" y="651"/>
                    <a:pt x="42" y="651"/>
                    <a:pt x="42" y="651"/>
                  </a:cubicBezTo>
                  <a:cubicBezTo>
                    <a:pt x="28" y="651"/>
                    <a:pt x="15" y="665"/>
                    <a:pt x="1" y="678"/>
                  </a:cubicBezTo>
                  <a:cubicBezTo>
                    <a:pt x="1" y="705"/>
                    <a:pt x="15" y="719"/>
                    <a:pt x="28" y="732"/>
                  </a:cubicBezTo>
                  <a:cubicBezTo>
                    <a:pt x="28" y="732"/>
                    <a:pt x="175" y="772"/>
                    <a:pt x="389" y="799"/>
                  </a:cubicBezTo>
                  <a:lnTo>
                    <a:pt x="563" y="799"/>
                  </a:lnTo>
                  <a:cubicBezTo>
                    <a:pt x="597" y="805"/>
                    <a:pt x="630" y="809"/>
                    <a:pt x="663" y="809"/>
                  </a:cubicBezTo>
                  <a:cubicBezTo>
                    <a:pt x="697" y="809"/>
                    <a:pt x="730" y="805"/>
                    <a:pt x="764" y="799"/>
                  </a:cubicBezTo>
                  <a:cubicBezTo>
                    <a:pt x="830" y="799"/>
                    <a:pt x="898" y="799"/>
                    <a:pt x="978" y="785"/>
                  </a:cubicBezTo>
                  <a:cubicBezTo>
                    <a:pt x="1044" y="772"/>
                    <a:pt x="1112" y="758"/>
                    <a:pt x="1192" y="745"/>
                  </a:cubicBezTo>
                  <a:cubicBezTo>
                    <a:pt x="1258" y="719"/>
                    <a:pt x="1326" y="705"/>
                    <a:pt x="1392" y="678"/>
                  </a:cubicBezTo>
                  <a:cubicBezTo>
                    <a:pt x="1460" y="651"/>
                    <a:pt x="1540" y="625"/>
                    <a:pt x="1593" y="585"/>
                  </a:cubicBezTo>
                  <a:cubicBezTo>
                    <a:pt x="1660" y="544"/>
                    <a:pt x="1713" y="518"/>
                    <a:pt x="1767" y="478"/>
                  </a:cubicBezTo>
                  <a:cubicBezTo>
                    <a:pt x="1807" y="437"/>
                    <a:pt x="1861" y="398"/>
                    <a:pt x="1900" y="357"/>
                  </a:cubicBezTo>
                  <a:cubicBezTo>
                    <a:pt x="1941" y="317"/>
                    <a:pt x="1968" y="277"/>
                    <a:pt x="2007" y="250"/>
                  </a:cubicBezTo>
                  <a:cubicBezTo>
                    <a:pt x="2034" y="210"/>
                    <a:pt x="2048" y="184"/>
                    <a:pt x="2075" y="157"/>
                  </a:cubicBezTo>
                  <a:cubicBezTo>
                    <a:pt x="2102" y="103"/>
                    <a:pt x="2128" y="63"/>
                    <a:pt x="2128" y="63"/>
                  </a:cubicBezTo>
                  <a:cubicBezTo>
                    <a:pt x="2141" y="50"/>
                    <a:pt x="2128" y="23"/>
                    <a:pt x="2114" y="9"/>
                  </a:cubicBezTo>
                  <a:cubicBezTo>
                    <a:pt x="2109" y="4"/>
                    <a:pt x="2102" y="1"/>
                    <a:pt x="209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3215545" y="2808851"/>
              <a:ext cx="143663" cy="243779"/>
            </a:xfrm>
            <a:custGeom>
              <a:avLst/>
              <a:gdLst/>
              <a:ahLst/>
              <a:cxnLst/>
              <a:rect l="l" t="t" r="r" b="b"/>
              <a:pathLst>
                <a:path w="1666" h="2827" extrusionOk="0">
                  <a:moveTo>
                    <a:pt x="1631" y="1"/>
                  </a:moveTo>
                  <a:cubicBezTo>
                    <a:pt x="1623" y="1"/>
                    <a:pt x="1613" y="4"/>
                    <a:pt x="1606" y="12"/>
                  </a:cubicBezTo>
                  <a:cubicBezTo>
                    <a:pt x="1299" y="467"/>
                    <a:pt x="737" y="641"/>
                    <a:pt x="416" y="1069"/>
                  </a:cubicBezTo>
                  <a:cubicBezTo>
                    <a:pt x="1" y="1617"/>
                    <a:pt x="309" y="2205"/>
                    <a:pt x="375" y="2821"/>
                  </a:cubicBezTo>
                  <a:cubicBezTo>
                    <a:pt x="375" y="2821"/>
                    <a:pt x="381" y="2827"/>
                    <a:pt x="385" y="2827"/>
                  </a:cubicBezTo>
                  <a:cubicBezTo>
                    <a:pt x="387" y="2827"/>
                    <a:pt x="389" y="2825"/>
                    <a:pt x="389" y="2821"/>
                  </a:cubicBezTo>
                  <a:cubicBezTo>
                    <a:pt x="589" y="2166"/>
                    <a:pt x="134" y="1551"/>
                    <a:pt x="696" y="989"/>
                  </a:cubicBezTo>
                  <a:cubicBezTo>
                    <a:pt x="1017" y="654"/>
                    <a:pt x="1432" y="467"/>
                    <a:pt x="1646" y="38"/>
                  </a:cubicBezTo>
                  <a:cubicBezTo>
                    <a:pt x="1665" y="20"/>
                    <a:pt x="1650" y="1"/>
                    <a:pt x="163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3258576" y="2803935"/>
              <a:ext cx="141594" cy="255593"/>
            </a:xfrm>
            <a:custGeom>
              <a:avLst/>
              <a:gdLst/>
              <a:ahLst/>
              <a:cxnLst/>
              <a:rect l="l" t="t" r="r" b="b"/>
              <a:pathLst>
                <a:path w="1642" h="2964" extrusionOk="0">
                  <a:moveTo>
                    <a:pt x="1611" y="1"/>
                  </a:moveTo>
                  <a:cubicBezTo>
                    <a:pt x="1602" y="1"/>
                    <a:pt x="1593" y="5"/>
                    <a:pt x="1588" y="15"/>
                  </a:cubicBezTo>
                  <a:cubicBezTo>
                    <a:pt x="1374" y="511"/>
                    <a:pt x="933" y="725"/>
                    <a:pt x="652" y="1166"/>
                  </a:cubicBezTo>
                  <a:cubicBezTo>
                    <a:pt x="304" y="1727"/>
                    <a:pt x="479" y="2464"/>
                    <a:pt x="10" y="2945"/>
                  </a:cubicBezTo>
                  <a:cubicBezTo>
                    <a:pt x="1" y="2954"/>
                    <a:pt x="4" y="2964"/>
                    <a:pt x="12" y="2964"/>
                  </a:cubicBezTo>
                  <a:cubicBezTo>
                    <a:pt x="16" y="2964"/>
                    <a:pt x="20" y="2962"/>
                    <a:pt x="24" y="2958"/>
                  </a:cubicBezTo>
                  <a:cubicBezTo>
                    <a:pt x="572" y="2530"/>
                    <a:pt x="411" y="1915"/>
                    <a:pt x="705" y="1340"/>
                  </a:cubicBezTo>
                  <a:cubicBezTo>
                    <a:pt x="946" y="832"/>
                    <a:pt x="1602" y="644"/>
                    <a:pt x="1642" y="29"/>
                  </a:cubicBezTo>
                  <a:cubicBezTo>
                    <a:pt x="1642" y="12"/>
                    <a:pt x="1626" y="1"/>
                    <a:pt x="161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4"/>
            <p:cNvSpPr/>
            <p:nvPr/>
          </p:nvSpPr>
          <p:spPr>
            <a:xfrm>
              <a:off x="3314369" y="2880511"/>
              <a:ext cx="68555" cy="116759"/>
            </a:xfrm>
            <a:custGeom>
              <a:avLst/>
              <a:gdLst/>
              <a:ahLst/>
              <a:cxnLst/>
              <a:rect l="l" t="t" r="r" b="b"/>
              <a:pathLst>
                <a:path w="795" h="1354" extrusionOk="0">
                  <a:moveTo>
                    <a:pt x="788" y="0"/>
                  </a:moveTo>
                  <a:cubicBezTo>
                    <a:pt x="784" y="0"/>
                    <a:pt x="781" y="4"/>
                    <a:pt x="781" y="10"/>
                  </a:cubicBezTo>
                  <a:cubicBezTo>
                    <a:pt x="768" y="479"/>
                    <a:pt x="393" y="973"/>
                    <a:pt x="46" y="1267"/>
                  </a:cubicBezTo>
                  <a:cubicBezTo>
                    <a:pt x="1" y="1302"/>
                    <a:pt x="40" y="1354"/>
                    <a:pt x="78" y="1354"/>
                  </a:cubicBezTo>
                  <a:cubicBezTo>
                    <a:pt x="85" y="1354"/>
                    <a:pt x="93" y="1352"/>
                    <a:pt x="99" y="1348"/>
                  </a:cubicBezTo>
                  <a:cubicBezTo>
                    <a:pt x="593" y="1107"/>
                    <a:pt x="781" y="518"/>
                    <a:pt x="795" y="10"/>
                  </a:cubicBezTo>
                  <a:cubicBezTo>
                    <a:pt x="795" y="4"/>
                    <a:pt x="791" y="0"/>
                    <a:pt x="788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3247021" y="3052461"/>
              <a:ext cx="268183" cy="44410"/>
            </a:xfrm>
            <a:custGeom>
              <a:avLst/>
              <a:gdLst/>
              <a:ahLst/>
              <a:cxnLst/>
              <a:rect l="l" t="t" r="r" b="b"/>
              <a:pathLst>
                <a:path w="3110" h="515" extrusionOk="0">
                  <a:moveTo>
                    <a:pt x="985" y="1"/>
                  </a:moveTo>
                  <a:cubicBezTo>
                    <a:pt x="615" y="1"/>
                    <a:pt x="280" y="193"/>
                    <a:pt x="10" y="451"/>
                  </a:cubicBezTo>
                  <a:cubicBezTo>
                    <a:pt x="1" y="460"/>
                    <a:pt x="5" y="470"/>
                    <a:pt x="13" y="470"/>
                  </a:cubicBezTo>
                  <a:cubicBezTo>
                    <a:pt x="16" y="470"/>
                    <a:pt x="20" y="468"/>
                    <a:pt x="24" y="464"/>
                  </a:cubicBezTo>
                  <a:cubicBezTo>
                    <a:pt x="351" y="306"/>
                    <a:pt x="622" y="138"/>
                    <a:pt x="972" y="138"/>
                  </a:cubicBezTo>
                  <a:cubicBezTo>
                    <a:pt x="1037" y="138"/>
                    <a:pt x="1104" y="144"/>
                    <a:pt x="1174" y="156"/>
                  </a:cubicBezTo>
                  <a:cubicBezTo>
                    <a:pt x="1455" y="197"/>
                    <a:pt x="1736" y="357"/>
                    <a:pt x="2016" y="424"/>
                  </a:cubicBezTo>
                  <a:cubicBezTo>
                    <a:pt x="2178" y="472"/>
                    <a:pt x="2364" y="514"/>
                    <a:pt x="2541" y="514"/>
                  </a:cubicBezTo>
                  <a:cubicBezTo>
                    <a:pt x="2758" y="514"/>
                    <a:pt x="2961" y="450"/>
                    <a:pt x="3087" y="250"/>
                  </a:cubicBezTo>
                  <a:cubicBezTo>
                    <a:pt x="3110" y="215"/>
                    <a:pt x="3072" y="181"/>
                    <a:pt x="3036" y="181"/>
                  </a:cubicBezTo>
                  <a:cubicBezTo>
                    <a:pt x="3031" y="181"/>
                    <a:pt x="3025" y="181"/>
                    <a:pt x="3020" y="183"/>
                  </a:cubicBezTo>
                  <a:cubicBezTo>
                    <a:pt x="2848" y="273"/>
                    <a:pt x="2672" y="307"/>
                    <a:pt x="2495" y="307"/>
                  </a:cubicBezTo>
                  <a:cubicBezTo>
                    <a:pt x="2066" y="307"/>
                    <a:pt x="1627" y="108"/>
                    <a:pt x="1201" y="22"/>
                  </a:cubicBezTo>
                  <a:cubicBezTo>
                    <a:pt x="1128" y="8"/>
                    <a:pt x="1056" y="1"/>
                    <a:pt x="98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3269786" y="3091956"/>
              <a:ext cx="245245" cy="50101"/>
            </a:xfrm>
            <a:custGeom>
              <a:avLst/>
              <a:gdLst/>
              <a:ahLst/>
              <a:cxnLst/>
              <a:rect l="l" t="t" r="r" b="b"/>
              <a:pathLst>
                <a:path w="2844" h="581" extrusionOk="0">
                  <a:moveTo>
                    <a:pt x="2781" y="0"/>
                  </a:moveTo>
                  <a:cubicBezTo>
                    <a:pt x="2773" y="0"/>
                    <a:pt x="2765" y="2"/>
                    <a:pt x="2756" y="6"/>
                  </a:cubicBezTo>
                  <a:cubicBezTo>
                    <a:pt x="2439" y="225"/>
                    <a:pt x="2108" y="356"/>
                    <a:pt x="1768" y="356"/>
                  </a:cubicBezTo>
                  <a:cubicBezTo>
                    <a:pt x="1548" y="356"/>
                    <a:pt x="1324" y="301"/>
                    <a:pt x="1098" y="180"/>
                  </a:cubicBezTo>
                  <a:cubicBezTo>
                    <a:pt x="961" y="107"/>
                    <a:pt x="829" y="80"/>
                    <a:pt x="698" y="80"/>
                  </a:cubicBezTo>
                  <a:cubicBezTo>
                    <a:pt x="471" y="80"/>
                    <a:pt x="247" y="161"/>
                    <a:pt x="1" y="220"/>
                  </a:cubicBezTo>
                  <a:cubicBezTo>
                    <a:pt x="1" y="220"/>
                    <a:pt x="1" y="233"/>
                    <a:pt x="14" y="233"/>
                  </a:cubicBezTo>
                  <a:cubicBezTo>
                    <a:pt x="43" y="236"/>
                    <a:pt x="73" y="237"/>
                    <a:pt x="103" y="237"/>
                  </a:cubicBezTo>
                  <a:cubicBezTo>
                    <a:pt x="275" y="237"/>
                    <a:pt x="451" y="204"/>
                    <a:pt x="622" y="204"/>
                  </a:cubicBezTo>
                  <a:cubicBezTo>
                    <a:pt x="759" y="204"/>
                    <a:pt x="892" y="225"/>
                    <a:pt x="1017" y="301"/>
                  </a:cubicBezTo>
                  <a:cubicBezTo>
                    <a:pt x="1231" y="434"/>
                    <a:pt x="1445" y="528"/>
                    <a:pt x="1699" y="568"/>
                  </a:cubicBezTo>
                  <a:cubicBezTo>
                    <a:pt x="1755" y="576"/>
                    <a:pt x="1810" y="580"/>
                    <a:pt x="1863" y="580"/>
                  </a:cubicBezTo>
                  <a:cubicBezTo>
                    <a:pt x="2247" y="580"/>
                    <a:pt x="2575" y="380"/>
                    <a:pt x="2810" y="87"/>
                  </a:cubicBezTo>
                  <a:cubicBezTo>
                    <a:pt x="2843" y="53"/>
                    <a:pt x="2820" y="0"/>
                    <a:pt x="2781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4"/>
            <p:cNvSpPr/>
            <p:nvPr/>
          </p:nvSpPr>
          <p:spPr>
            <a:xfrm>
              <a:off x="3298588" y="3135072"/>
              <a:ext cx="100461" cy="38632"/>
            </a:xfrm>
            <a:custGeom>
              <a:avLst/>
              <a:gdLst/>
              <a:ahLst/>
              <a:cxnLst/>
              <a:rect l="l" t="t" r="r" b="b"/>
              <a:pathLst>
                <a:path w="1165" h="448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34" y="334"/>
                    <a:pt x="332" y="448"/>
                    <a:pt x="636" y="448"/>
                  </a:cubicBezTo>
                  <a:cubicBezTo>
                    <a:pt x="815" y="448"/>
                    <a:pt x="995" y="408"/>
                    <a:pt x="1124" y="349"/>
                  </a:cubicBezTo>
                  <a:cubicBezTo>
                    <a:pt x="1165" y="322"/>
                    <a:pt x="1138" y="268"/>
                    <a:pt x="1085" y="268"/>
                  </a:cubicBezTo>
                  <a:cubicBezTo>
                    <a:pt x="1000" y="287"/>
                    <a:pt x="913" y="294"/>
                    <a:pt x="826" y="294"/>
                  </a:cubicBezTo>
                  <a:cubicBezTo>
                    <a:pt x="719" y="294"/>
                    <a:pt x="612" y="283"/>
                    <a:pt x="509" y="268"/>
                  </a:cubicBezTo>
                  <a:cubicBezTo>
                    <a:pt x="309" y="242"/>
                    <a:pt x="175" y="108"/>
                    <a:pt x="1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4"/>
            <p:cNvSpPr/>
            <p:nvPr/>
          </p:nvSpPr>
          <p:spPr>
            <a:xfrm>
              <a:off x="2731085" y="3065913"/>
              <a:ext cx="15091" cy="10520"/>
            </a:xfrm>
            <a:custGeom>
              <a:avLst/>
              <a:gdLst/>
              <a:ahLst/>
              <a:cxnLst/>
              <a:rect l="l" t="t" r="r" b="b"/>
              <a:pathLst>
                <a:path w="175" h="122" extrusionOk="0">
                  <a:moveTo>
                    <a:pt x="0" y="0"/>
                  </a:moveTo>
                  <a:cubicBezTo>
                    <a:pt x="54" y="41"/>
                    <a:pt x="107" y="81"/>
                    <a:pt x="175" y="121"/>
                  </a:cubicBezTo>
                  <a:cubicBezTo>
                    <a:pt x="148" y="54"/>
                    <a:pt x="81" y="14"/>
                    <a:pt x="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4"/>
            <p:cNvSpPr/>
            <p:nvPr/>
          </p:nvSpPr>
          <p:spPr>
            <a:xfrm>
              <a:off x="2706939" y="3065913"/>
              <a:ext cx="41564" cy="39322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68" y="0"/>
                  </a:moveTo>
                  <a:cubicBezTo>
                    <a:pt x="187" y="0"/>
                    <a:pt x="120" y="41"/>
                    <a:pt x="66" y="94"/>
                  </a:cubicBezTo>
                  <a:cubicBezTo>
                    <a:pt x="54" y="121"/>
                    <a:pt x="40" y="134"/>
                    <a:pt x="27" y="161"/>
                  </a:cubicBezTo>
                  <a:cubicBezTo>
                    <a:pt x="0" y="188"/>
                    <a:pt x="0" y="228"/>
                    <a:pt x="0" y="255"/>
                  </a:cubicBezTo>
                  <a:lnTo>
                    <a:pt x="0" y="268"/>
                  </a:lnTo>
                  <a:cubicBezTo>
                    <a:pt x="13" y="362"/>
                    <a:pt x="66" y="455"/>
                    <a:pt x="161" y="455"/>
                  </a:cubicBezTo>
                  <a:lnTo>
                    <a:pt x="173" y="455"/>
                  </a:lnTo>
                  <a:cubicBezTo>
                    <a:pt x="147" y="442"/>
                    <a:pt x="134" y="442"/>
                    <a:pt x="134" y="442"/>
                  </a:cubicBezTo>
                  <a:lnTo>
                    <a:pt x="134" y="442"/>
                  </a:lnTo>
                  <a:cubicBezTo>
                    <a:pt x="134" y="442"/>
                    <a:pt x="161" y="442"/>
                    <a:pt x="187" y="455"/>
                  </a:cubicBezTo>
                  <a:cubicBezTo>
                    <a:pt x="214" y="455"/>
                    <a:pt x="241" y="442"/>
                    <a:pt x="268" y="442"/>
                  </a:cubicBezTo>
                  <a:cubicBezTo>
                    <a:pt x="321" y="428"/>
                    <a:pt x="375" y="402"/>
                    <a:pt x="414" y="362"/>
                  </a:cubicBezTo>
                  <a:cubicBezTo>
                    <a:pt x="482" y="295"/>
                    <a:pt x="482" y="201"/>
                    <a:pt x="455" y="121"/>
                  </a:cubicBezTo>
                  <a:cubicBezTo>
                    <a:pt x="387" y="81"/>
                    <a:pt x="334" y="41"/>
                    <a:pt x="28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4"/>
            <p:cNvSpPr/>
            <p:nvPr/>
          </p:nvSpPr>
          <p:spPr>
            <a:xfrm>
              <a:off x="2774891" y="3045131"/>
              <a:ext cx="34752" cy="31302"/>
            </a:xfrm>
            <a:custGeom>
              <a:avLst/>
              <a:gdLst/>
              <a:ahLst/>
              <a:cxnLst/>
              <a:rect l="l" t="t" r="r" b="b"/>
              <a:pathLst>
                <a:path w="403" h="363" extrusionOk="0">
                  <a:moveTo>
                    <a:pt x="202" y="0"/>
                  </a:moveTo>
                  <a:cubicBezTo>
                    <a:pt x="161" y="0"/>
                    <a:pt x="122" y="27"/>
                    <a:pt x="81" y="54"/>
                  </a:cubicBezTo>
                  <a:cubicBezTo>
                    <a:pt x="15" y="134"/>
                    <a:pt x="1" y="228"/>
                    <a:pt x="68" y="309"/>
                  </a:cubicBezTo>
                  <a:cubicBezTo>
                    <a:pt x="95" y="348"/>
                    <a:pt x="148" y="362"/>
                    <a:pt x="202" y="362"/>
                  </a:cubicBezTo>
                  <a:lnTo>
                    <a:pt x="215" y="362"/>
                  </a:lnTo>
                  <a:cubicBezTo>
                    <a:pt x="282" y="362"/>
                    <a:pt x="375" y="322"/>
                    <a:pt x="389" y="228"/>
                  </a:cubicBezTo>
                  <a:cubicBezTo>
                    <a:pt x="402" y="161"/>
                    <a:pt x="375" y="68"/>
                    <a:pt x="309" y="27"/>
                  </a:cubicBezTo>
                  <a:cubicBezTo>
                    <a:pt x="268" y="14"/>
                    <a:pt x="242" y="0"/>
                    <a:pt x="202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2776099" y="3010551"/>
              <a:ext cx="33544" cy="31216"/>
            </a:xfrm>
            <a:custGeom>
              <a:avLst/>
              <a:gdLst/>
              <a:ahLst/>
              <a:cxnLst/>
              <a:rect l="l" t="t" r="r" b="b"/>
              <a:pathLst>
                <a:path w="389" h="362" extrusionOk="0">
                  <a:moveTo>
                    <a:pt x="215" y="0"/>
                  </a:moveTo>
                  <a:cubicBezTo>
                    <a:pt x="174" y="0"/>
                    <a:pt x="134" y="14"/>
                    <a:pt x="94" y="41"/>
                  </a:cubicBezTo>
                  <a:cubicBezTo>
                    <a:pt x="40" y="94"/>
                    <a:pt x="1" y="148"/>
                    <a:pt x="1" y="228"/>
                  </a:cubicBezTo>
                  <a:cubicBezTo>
                    <a:pt x="1" y="282"/>
                    <a:pt x="27" y="335"/>
                    <a:pt x="81" y="348"/>
                  </a:cubicBezTo>
                  <a:cubicBezTo>
                    <a:pt x="108" y="348"/>
                    <a:pt x="121" y="362"/>
                    <a:pt x="134" y="362"/>
                  </a:cubicBezTo>
                  <a:cubicBezTo>
                    <a:pt x="215" y="362"/>
                    <a:pt x="268" y="321"/>
                    <a:pt x="322" y="268"/>
                  </a:cubicBezTo>
                  <a:cubicBezTo>
                    <a:pt x="375" y="201"/>
                    <a:pt x="388" y="107"/>
                    <a:pt x="322" y="41"/>
                  </a:cubicBezTo>
                  <a:cubicBezTo>
                    <a:pt x="295" y="14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2840688" y="3019778"/>
              <a:ext cx="1207" cy="12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lnTo>
                    <a:pt x="1" y="14"/>
                  </a:lnTo>
                  <a:cubicBezTo>
                    <a:pt x="14" y="14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2846465" y="3017450"/>
              <a:ext cx="19747" cy="18540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0" y="0"/>
                  </a:moveTo>
                  <a:lnTo>
                    <a:pt x="0" y="14"/>
                  </a:lnTo>
                  <a:cubicBezTo>
                    <a:pt x="54" y="68"/>
                    <a:pt x="134" y="134"/>
                    <a:pt x="201" y="214"/>
                  </a:cubicBezTo>
                  <a:cubicBezTo>
                    <a:pt x="214" y="188"/>
                    <a:pt x="228" y="148"/>
                    <a:pt x="214" y="107"/>
                  </a:cubicBezTo>
                  <a:cubicBezTo>
                    <a:pt x="187" y="27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2836117" y="3018657"/>
              <a:ext cx="27767" cy="2423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20" y="0"/>
                  </a:moveTo>
                  <a:cubicBezTo>
                    <a:pt x="107" y="0"/>
                    <a:pt x="67" y="27"/>
                    <a:pt x="54" y="27"/>
                  </a:cubicBezTo>
                  <a:cubicBezTo>
                    <a:pt x="27" y="54"/>
                    <a:pt x="0" y="93"/>
                    <a:pt x="0" y="134"/>
                  </a:cubicBezTo>
                  <a:cubicBezTo>
                    <a:pt x="0" y="227"/>
                    <a:pt x="80" y="281"/>
                    <a:pt x="161" y="281"/>
                  </a:cubicBezTo>
                  <a:cubicBezTo>
                    <a:pt x="200" y="281"/>
                    <a:pt x="227" y="281"/>
                    <a:pt x="268" y="254"/>
                  </a:cubicBezTo>
                  <a:cubicBezTo>
                    <a:pt x="281" y="241"/>
                    <a:pt x="307" y="227"/>
                    <a:pt x="321" y="200"/>
                  </a:cubicBezTo>
                  <a:cubicBezTo>
                    <a:pt x="254" y="120"/>
                    <a:pt x="174" y="54"/>
                    <a:pt x="12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2901827" y="3037111"/>
              <a:ext cx="17419" cy="20868"/>
            </a:xfrm>
            <a:custGeom>
              <a:avLst/>
              <a:gdLst/>
              <a:ahLst/>
              <a:cxnLst/>
              <a:rect l="l" t="t" r="r" b="b"/>
              <a:pathLst>
                <a:path w="202" h="242" extrusionOk="0">
                  <a:moveTo>
                    <a:pt x="107" y="0"/>
                  </a:moveTo>
                  <a:cubicBezTo>
                    <a:pt x="68" y="0"/>
                    <a:pt x="27" y="27"/>
                    <a:pt x="14" y="54"/>
                  </a:cubicBezTo>
                  <a:cubicBezTo>
                    <a:pt x="0" y="81"/>
                    <a:pt x="0" y="107"/>
                    <a:pt x="0" y="134"/>
                  </a:cubicBezTo>
                  <a:cubicBezTo>
                    <a:pt x="0" y="200"/>
                    <a:pt x="54" y="241"/>
                    <a:pt x="107" y="241"/>
                  </a:cubicBezTo>
                  <a:cubicBezTo>
                    <a:pt x="148" y="241"/>
                    <a:pt x="201" y="200"/>
                    <a:pt x="201" y="134"/>
                  </a:cubicBezTo>
                  <a:cubicBezTo>
                    <a:pt x="201" y="107"/>
                    <a:pt x="201" y="81"/>
                    <a:pt x="187" y="54"/>
                  </a:cubicBezTo>
                  <a:cubicBezTo>
                    <a:pt x="175" y="27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2874146" y="2985112"/>
              <a:ext cx="41564" cy="28974"/>
            </a:xfrm>
            <a:custGeom>
              <a:avLst/>
              <a:gdLst/>
              <a:ahLst/>
              <a:cxnLst/>
              <a:rect l="l" t="t" r="r" b="b"/>
              <a:pathLst>
                <a:path w="482" h="336" extrusionOk="0">
                  <a:moveTo>
                    <a:pt x="282" y="1"/>
                  </a:moveTo>
                  <a:cubicBezTo>
                    <a:pt x="201" y="1"/>
                    <a:pt x="121" y="68"/>
                    <a:pt x="54" y="108"/>
                  </a:cubicBezTo>
                  <a:cubicBezTo>
                    <a:pt x="0" y="161"/>
                    <a:pt x="27" y="256"/>
                    <a:pt x="80" y="295"/>
                  </a:cubicBezTo>
                  <a:cubicBezTo>
                    <a:pt x="121" y="322"/>
                    <a:pt x="187" y="336"/>
                    <a:pt x="241" y="336"/>
                  </a:cubicBezTo>
                  <a:cubicBezTo>
                    <a:pt x="321" y="336"/>
                    <a:pt x="401" y="309"/>
                    <a:pt x="442" y="242"/>
                  </a:cubicBezTo>
                  <a:cubicBezTo>
                    <a:pt x="482" y="149"/>
                    <a:pt x="442" y="54"/>
                    <a:pt x="348" y="15"/>
                  </a:cubicBezTo>
                  <a:cubicBezTo>
                    <a:pt x="321" y="1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2951412" y="3004773"/>
              <a:ext cx="32423" cy="26560"/>
            </a:xfrm>
            <a:custGeom>
              <a:avLst/>
              <a:gdLst/>
              <a:ahLst/>
              <a:cxnLst/>
              <a:rect l="l" t="t" r="r" b="b"/>
              <a:pathLst>
                <a:path w="376" h="308" extrusionOk="0">
                  <a:moveTo>
                    <a:pt x="161" y="1"/>
                  </a:moveTo>
                  <a:cubicBezTo>
                    <a:pt x="94" y="14"/>
                    <a:pt x="54" y="54"/>
                    <a:pt x="28" y="108"/>
                  </a:cubicBezTo>
                  <a:cubicBezTo>
                    <a:pt x="1" y="135"/>
                    <a:pt x="1" y="161"/>
                    <a:pt x="1" y="201"/>
                  </a:cubicBezTo>
                  <a:cubicBezTo>
                    <a:pt x="28" y="228"/>
                    <a:pt x="54" y="254"/>
                    <a:pt x="81" y="295"/>
                  </a:cubicBezTo>
                  <a:cubicBezTo>
                    <a:pt x="94" y="295"/>
                    <a:pt x="108" y="308"/>
                    <a:pt x="135" y="308"/>
                  </a:cubicBezTo>
                  <a:cubicBezTo>
                    <a:pt x="152" y="308"/>
                    <a:pt x="163" y="303"/>
                    <a:pt x="176" y="295"/>
                  </a:cubicBezTo>
                  <a:lnTo>
                    <a:pt x="201" y="295"/>
                  </a:lnTo>
                  <a:cubicBezTo>
                    <a:pt x="242" y="295"/>
                    <a:pt x="281" y="281"/>
                    <a:pt x="322" y="254"/>
                  </a:cubicBezTo>
                  <a:cubicBezTo>
                    <a:pt x="361" y="201"/>
                    <a:pt x="375" y="135"/>
                    <a:pt x="349" y="81"/>
                  </a:cubicBezTo>
                  <a:cubicBezTo>
                    <a:pt x="322" y="28"/>
                    <a:pt x="254" y="1"/>
                    <a:pt x="201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2951412" y="3022020"/>
              <a:ext cx="7071" cy="8278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8" y="54"/>
                    <a:pt x="40" y="68"/>
                  </a:cubicBezTo>
                  <a:cubicBezTo>
                    <a:pt x="54" y="81"/>
                    <a:pt x="67" y="81"/>
                    <a:pt x="81" y="95"/>
                  </a:cubicBezTo>
                  <a:cubicBezTo>
                    <a:pt x="54" y="54"/>
                    <a:pt x="28" y="28"/>
                    <a:pt x="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016001" y="3023227"/>
              <a:ext cx="18540" cy="25525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67" y="1"/>
                  </a:moveTo>
                  <a:cubicBezTo>
                    <a:pt x="14" y="54"/>
                    <a:pt x="1" y="161"/>
                    <a:pt x="67" y="215"/>
                  </a:cubicBezTo>
                  <a:cubicBezTo>
                    <a:pt x="121" y="254"/>
                    <a:pt x="161" y="281"/>
                    <a:pt x="215" y="295"/>
                  </a:cubicBezTo>
                  <a:cubicBezTo>
                    <a:pt x="174" y="188"/>
                    <a:pt x="121" y="94"/>
                    <a:pt x="67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3021778" y="3019778"/>
              <a:ext cx="33544" cy="28974"/>
            </a:xfrm>
            <a:custGeom>
              <a:avLst/>
              <a:gdLst/>
              <a:ahLst/>
              <a:cxnLst/>
              <a:rect l="l" t="t" r="r" b="b"/>
              <a:pathLst>
                <a:path w="389" h="336" extrusionOk="0">
                  <a:moveTo>
                    <a:pt x="389" y="161"/>
                  </a:moveTo>
                  <a:cubicBezTo>
                    <a:pt x="389" y="161"/>
                    <a:pt x="386" y="168"/>
                    <a:pt x="384" y="177"/>
                  </a:cubicBezTo>
                  <a:lnTo>
                    <a:pt x="384" y="177"/>
                  </a:lnTo>
                  <a:cubicBezTo>
                    <a:pt x="389" y="168"/>
                    <a:pt x="389" y="161"/>
                    <a:pt x="389" y="161"/>
                  </a:cubicBezTo>
                  <a:close/>
                  <a:moveTo>
                    <a:pt x="94" y="0"/>
                  </a:moveTo>
                  <a:cubicBezTo>
                    <a:pt x="54" y="0"/>
                    <a:pt x="27" y="14"/>
                    <a:pt x="0" y="41"/>
                  </a:cubicBezTo>
                  <a:cubicBezTo>
                    <a:pt x="54" y="134"/>
                    <a:pt x="107" y="228"/>
                    <a:pt x="148" y="335"/>
                  </a:cubicBezTo>
                  <a:lnTo>
                    <a:pt x="201" y="335"/>
                  </a:lnTo>
                  <a:cubicBezTo>
                    <a:pt x="241" y="335"/>
                    <a:pt x="295" y="321"/>
                    <a:pt x="335" y="282"/>
                  </a:cubicBezTo>
                  <a:cubicBezTo>
                    <a:pt x="348" y="268"/>
                    <a:pt x="362" y="241"/>
                    <a:pt x="375" y="214"/>
                  </a:cubicBezTo>
                  <a:cubicBezTo>
                    <a:pt x="375" y="207"/>
                    <a:pt x="380" y="190"/>
                    <a:pt x="384" y="177"/>
                  </a:cubicBezTo>
                  <a:lnTo>
                    <a:pt x="384" y="177"/>
                  </a:lnTo>
                  <a:cubicBezTo>
                    <a:pt x="382" y="180"/>
                    <a:pt x="379" y="184"/>
                    <a:pt x="375" y="187"/>
                  </a:cubicBezTo>
                  <a:cubicBezTo>
                    <a:pt x="389" y="134"/>
                    <a:pt x="375" y="80"/>
                    <a:pt x="335" y="54"/>
                  </a:cubicBezTo>
                  <a:lnTo>
                    <a:pt x="335" y="41"/>
                  </a:lnTo>
                  <a:cubicBezTo>
                    <a:pt x="308" y="14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2966416" y="2980542"/>
              <a:ext cx="28974" cy="19747"/>
            </a:xfrm>
            <a:custGeom>
              <a:avLst/>
              <a:gdLst/>
              <a:ahLst/>
              <a:cxnLst/>
              <a:rect l="l" t="t" r="r" b="b"/>
              <a:pathLst>
                <a:path w="336" h="229" extrusionOk="0">
                  <a:moveTo>
                    <a:pt x="161" y="0"/>
                  </a:moveTo>
                  <a:cubicBezTo>
                    <a:pt x="134" y="0"/>
                    <a:pt x="107" y="0"/>
                    <a:pt x="94" y="14"/>
                  </a:cubicBezTo>
                  <a:cubicBezTo>
                    <a:pt x="80" y="27"/>
                    <a:pt x="68" y="41"/>
                    <a:pt x="54" y="41"/>
                  </a:cubicBezTo>
                  <a:cubicBezTo>
                    <a:pt x="14" y="41"/>
                    <a:pt x="0" y="95"/>
                    <a:pt x="14" y="121"/>
                  </a:cubicBezTo>
                  <a:cubicBezTo>
                    <a:pt x="54" y="188"/>
                    <a:pt x="94" y="228"/>
                    <a:pt x="161" y="228"/>
                  </a:cubicBezTo>
                  <a:cubicBezTo>
                    <a:pt x="187" y="228"/>
                    <a:pt x="214" y="214"/>
                    <a:pt x="241" y="202"/>
                  </a:cubicBezTo>
                  <a:cubicBezTo>
                    <a:pt x="335" y="148"/>
                    <a:pt x="282" y="0"/>
                    <a:pt x="187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2968658" y="3042802"/>
              <a:ext cx="24404" cy="20868"/>
            </a:xfrm>
            <a:custGeom>
              <a:avLst/>
              <a:gdLst/>
              <a:ahLst/>
              <a:cxnLst/>
              <a:rect l="l" t="t" r="r" b="b"/>
              <a:pathLst>
                <a:path w="283" h="242" extrusionOk="0">
                  <a:moveTo>
                    <a:pt x="95" y="1"/>
                  </a:moveTo>
                  <a:cubicBezTo>
                    <a:pt x="81" y="1"/>
                    <a:pt x="54" y="15"/>
                    <a:pt x="28" y="27"/>
                  </a:cubicBezTo>
                  <a:lnTo>
                    <a:pt x="1" y="27"/>
                  </a:lnTo>
                  <a:cubicBezTo>
                    <a:pt x="28" y="95"/>
                    <a:pt x="68" y="161"/>
                    <a:pt x="95" y="229"/>
                  </a:cubicBezTo>
                  <a:cubicBezTo>
                    <a:pt x="108" y="229"/>
                    <a:pt x="108" y="241"/>
                    <a:pt x="122" y="241"/>
                  </a:cubicBezTo>
                  <a:cubicBezTo>
                    <a:pt x="229" y="241"/>
                    <a:pt x="282" y="68"/>
                    <a:pt x="175" y="27"/>
                  </a:cubicBezTo>
                  <a:cubicBezTo>
                    <a:pt x="149" y="15"/>
                    <a:pt x="122" y="1"/>
                    <a:pt x="95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2962967" y="3045131"/>
              <a:ext cx="13970" cy="17419"/>
            </a:xfrm>
            <a:custGeom>
              <a:avLst/>
              <a:gdLst/>
              <a:ahLst/>
              <a:cxnLst/>
              <a:rect l="l" t="t" r="r" b="b"/>
              <a:pathLst>
                <a:path w="162" h="202" extrusionOk="0">
                  <a:moveTo>
                    <a:pt x="67" y="0"/>
                  </a:moveTo>
                  <a:cubicBezTo>
                    <a:pt x="40" y="14"/>
                    <a:pt x="27" y="14"/>
                    <a:pt x="13" y="27"/>
                  </a:cubicBezTo>
                  <a:cubicBezTo>
                    <a:pt x="1" y="41"/>
                    <a:pt x="1" y="68"/>
                    <a:pt x="1" y="81"/>
                  </a:cubicBezTo>
                  <a:cubicBezTo>
                    <a:pt x="13" y="148"/>
                    <a:pt x="94" y="188"/>
                    <a:pt x="161" y="202"/>
                  </a:cubicBezTo>
                  <a:cubicBezTo>
                    <a:pt x="134" y="134"/>
                    <a:pt x="94" y="68"/>
                    <a:pt x="6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044803" y="3084367"/>
              <a:ext cx="2415" cy="6985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5" y="0"/>
                  </a:moveTo>
                  <a:cubicBezTo>
                    <a:pt x="1" y="27"/>
                    <a:pt x="15" y="54"/>
                    <a:pt x="28" y="81"/>
                  </a:cubicBezTo>
                  <a:cubicBezTo>
                    <a:pt x="15" y="54"/>
                    <a:pt x="15" y="27"/>
                    <a:pt x="15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46010" y="3069362"/>
              <a:ext cx="41650" cy="31216"/>
            </a:xfrm>
            <a:custGeom>
              <a:avLst/>
              <a:gdLst/>
              <a:ahLst/>
              <a:cxnLst/>
              <a:rect l="l" t="t" r="r" b="b"/>
              <a:pathLst>
                <a:path w="483" h="362" extrusionOk="0">
                  <a:moveTo>
                    <a:pt x="295" y="1"/>
                  </a:moveTo>
                  <a:cubicBezTo>
                    <a:pt x="254" y="1"/>
                    <a:pt x="215" y="28"/>
                    <a:pt x="161" y="41"/>
                  </a:cubicBezTo>
                  <a:lnTo>
                    <a:pt x="121" y="41"/>
                  </a:lnTo>
                  <a:cubicBezTo>
                    <a:pt x="54" y="41"/>
                    <a:pt x="1" y="108"/>
                    <a:pt x="1" y="174"/>
                  </a:cubicBezTo>
                  <a:cubicBezTo>
                    <a:pt x="1" y="201"/>
                    <a:pt x="1" y="228"/>
                    <a:pt x="14" y="255"/>
                  </a:cubicBezTo>
                  <a:cubicBezTo>
                    <a:pt x="14" y="281"/>
                    <a:pt x="40" y="295"/>
                    <a:pt x="67" y="308"/>
                  </a:cubicBezTo>
                  <a:cubicBezTo>
                    <a:pt x="121" y="335"/>
                    <a:pt x="188" y="349"/>
                    <a:pt x="254" y="362"/>
                  </a:cubicBezTo>
                  <a:cubicBezTo>
                    <a:pt x="361" y="362"/>
                    <a:pt x="482" y="268"/>
                    <a:pt x="482" y="161"/>
                  </a:cubicBezTo>
                  <a:cubicBezTo>
                    <a:pt x="482" y="67"/>
                    <a:pt x="402" y="1"/>
                    <a:pt x="308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4464" y="3029005"/>
              <a:ext cx="32423" cy="23110"/>
            </a:xfrm>
            <a:custGeom>
              <a:avLst/>
              <a:gdLst/>
              <a:ahLst/>
              <a:cxnLst/>
              <a:rect l="l" t="t" r="r" b="b"/>
              <a:pathLst>
                <a:path w="376" h="268" extrusionOk="0">
                  <a:moveTo>
                    <a:pt x="201" y="0"/>
                  </a:moveTo>
                  <a:cubicBezTo>
                    <a:pt x="188" y="0"/>
                    <a:pt x="161" y="14"/>
                    <a:pt x="147" y="14"/>
                  </a:cubicBezTo>
                  <a:cubicBezTo>
                    <a:pt x="94" y="41"/>
                    <a:pt x="1" y="54"/>
                    <a:pt x="14" y="134"/>
                  </a:cubicBezTo>
                  <a:cubicBezTo>
                    <a:pt x="27" y="214"/>
                    <a:pt x="135" y="268"/>
                    <a:pt x="201" y="268"/>
                  </a:cubicBezTo>
                  <a:cubicBezTo>
                    <a:pt x="281" y="268"/>
                    <a:pt x="375" y="187"/>
                    <a:pt x="349" y="94"/>
                  </a:cubicBezTo>
                  <a:cubicBezTo>
                    <a:pt x="335" y="41"/>
                    <a:pt x="268" y="0"/>
                    <a:pt x="201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148628" y="3063585"/>
              <a:ext cx="1293" cy="86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39401" y="3062464"/>
              <a:ext cx="28974" cy="23197"/>
            </a:xfrm>
            <a:custGeom>
              <a:avLst/>
              <a:gdLst/>
              <a:ahLst/>
              <a:cxnLst/>
              <a:rect l="l" t="t" r="r" b="b"/>
              <a:pathLst>
                <a:path w="336" h="269" extrusionOk="0">
                  <a:moveTo>
                    <a:pt x="202" y="1"/>
                  </a:moveTo>
                  <a:cubicBezTo>
                    <a:pt x="161" y="1"/>
                    <a:pt x="134" y="1"/>
                    <a:pt x="108" y="13"/>
                  </a:cubicBezTo>
                  <a:cubicBezTo>
                    <a:pt x="95" y="13"/>
                    <a:pt x="95" y="27"/>
                    <a:pt x="81" y="27"/>
                  </a:cubicBezTo>
                  <a:lnTo>
                    <a:pt x="95" y="27"/>
                  </a:lnTo>
                  <a:cubicBezTo>
                    <a:pt x="95" y="27"/>
                    <a:pt x="81" y="27"/>
                    <a:pt x="68" y="40"/>
                  </a:cubicBezTo>
                  <a:cubicBezTo>
                    <a:pt x="41" y="54"/>
                    <a:pt x="1" y="94"/>
                    <a:pt x="15" y="134"/>
                  </a:cubicBezTo>
                  <a:cubicBezTo>
                    <a:pt x="15" y="228"/>
                    <a:pt x="81" y="268"/>
                    <a:pt x="161" y="268"/>
                  </a:cubicBezTo>
                  <a:lnTo>
                    <a:pt x="202" y="268"/>
                  </a:lnTo>
                  <a:cubicBezTo>
                    <a:pt x="282" y="254"/>
                    <a:pt x="336" y="174"/>
                    <a:pt x="336" y="81"/>
                  </a:cubicBezTo>
                  <a:cubicBezTo>
                    <a:pt x="336" y="40"/>
                    <a:pt x="295" y="1"/>
                    <a:pt x="24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148628" y="3063585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20947" y="3050908"/>
              <a:ext cx="26646" cy="20868"/>
            </a:xfrm>
            <a:custGeom>
              <a:avLst/>
              <a:gdLst/>
              <a:ahLst/>
              <a:cxnLst/>
              <a:rect l="l" t="t" r="r" b="b"/>
              <a:pathLst>
                <a:path w="309" h="242" extrusionOk="0">
                  <a:moveTo>
                    <a:pt x="134" y="1"/>
                  </a:moveTo>
                  <a:cubicBezTo>
                    <a:pt x="122" y="1"/>
                    <a:pt x="108" y="1"/>
                    <a:pt x="95" y="14"/>
                  </a:cubicBezTo>
                  <a:cubicBezTo>
                    <a:pt x="68" y="14"/>
                    <a:pt x="41" y="40"/>
                    <a:pt x="27" y="67"/>
                  </a:cubicBezTo>
                  <a:cubicBezTo>
                    <a:pt x="1" y="94"/>
                    <a:pt x="15" y="147"/>
                    <a:pt x="27" y="174"/>
                  </a:cubicBezTo>
                  <a:cubicBezTo>
                    <a:pt x="41" y="215"/>
                    <a:pt x="81" y="242"/>
                    <a:pt x="122" y="242"/>
                  </a:cubicBezTo>
                  <a:lnTo>
                    <a:pt x="134" y="242"/>
                  </a:lnTo>
                  <a:cubicBezTo>
                    <a:pt x="215" y="228"/>
                    <a:pt x="309" y="147"/>
                    <a:pt x="255" y="54"/>
                  </a:cubicBezTo>
                  <a:cubicBezTo>
                    <a:pt x="255" y="40"/>
                    <a:pt x="241" y="40"/>
                    <a:pt x="229" y="28"/>
                  </a:cubicBezTo>
                  <a:cubicBezTo>
                    <a:pt x="215" y="14"/>
                    <a:pt x="188" y="1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40608" y="3053237"/>
              <a:ext cx="1207" cy="8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2983749" y="3085574"/>
              <a:ext cx="11641" cy="2423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0" y="0"/>
                  </a:moveTo>
                  <a:cubicBezTo>
                    <a:pt x="27" y="93"/>
                    <a:pt x="40" y="187"/>
                    <a:pt x="54" y="281"/>
                  </a:cubicBezTo>
                  <a:cubicBezTo>
                    <a:pt x="67" y="268"/>
                    <a:pt x="67" y="254"/>
                    <a:pt x="81" y="241"/>
                  </a:cubicBezTo>
                  <a:cubicBezTo>
                    <a:pt x="134" y="161"/>
                    <a:pt x="81" y="54"/>
                    <a:pt x="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2950204" y="3082039"/>
              <a:ext cx="38201" cy="32423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202" y="1"/>
                  </a:moveTo>
                  <a:cubicBezTo>
                    <a:pt x="188" y="1"/>
                    <a:pt x="188" y="1"/>
                    <a:pt x="175" y="14"/>
                  </a:cubicBezTo>
                  <a:cubicBezTo>
                    <a:pt x="81" y="14"/>
                    <a:pt x="1" y="121"/>
                    <a:pt x="54" y="215"/>
                  </a:cubicBezTo>
                  <a:cubicBezTo>
                    <a:pt x="108" y="309"/>
                    <a:pt x="215" y="375"/>
                    <a:pt x="309" y="375"/>
                  </a:cubicBezTo>
                  <a:cubicBezTo>
                    <a:pt x="363" y="375"/>
                    <a:pt x="402" y="362"/>
                    <a:pt x="443" y="322"/>
                  </a:cubicBezTo>
                  <a:cubicBezTo>
                    <a:pt x="429" y="228"/>
                    <a:pt x="416" y="134"/>
                    <a:pt x="389" y="41"/>
                  </a:cubicBezTo>
                  <a:cubicBezTo>
                    <a:pt x="349" y="14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058686" y="3106270"/>
              <a:ext cx="40529" cy="30095"/>
            </a:xfrm>
            <a:custGeom>
              <a:avLst/>
              <a:gdLst/>
              <a:ahLst/>
              <a:cxnLst/>
              <a:rect l="l" t="t" r="r" b="b"/>
              <a:pathLst>
                <a:path w="470" h="349" extrusionOk="0">
                  <a:moveTo>
                    <a:pt x="121" y="1"/>
                  </a:moveTo>
                  <a:cubicBezTo>
                    <a:pt x="68" y="14"/>
                    <a:pt x="27" y="54"/>
                    <a:pt x="14" y="108"/>
                  </a:cubicBezTo>
                  <a:lnTo>
                    <a:pt x="14" y="121"/>
                  </a:lnTo>
                  <a:lnTo>
                    <a:pt x="14" y="135"/>
                  </a:lnTo>
                  <a:cubicBezTo>
                    <a:pt x="0" y="255"/>
                    <a:pt x="121" y="349"/>
                    <a:pt x="241" y="349"/>
                  </a:cubicBezTo>
                  <a:cubicBezTo>
                    <a:pt x="402" y="349"/>
                    <a:pt x="469" y="108"/>
                    <a:pt x="321" y="41"/>
                  </a:cubicBezTo>
                  <a:cubicBezTo>
                    <a:pt x="282" y="14"/>
                    <a:pt x="255" y="14"/>
                    <a:pt x="202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131381" y="3094801"/>
              <a:ext cx="26560" cy="23110"/>
            </a:xfrm>
            <a:custGeom>
              <a:avLst/>
              <a:gdLst/>
              <a:ahLst/>
              <a:cxnLst/>
              <a:rect l="l" t="t" r="r" b="b"/>
              <a:pathLst>
                <a:path w="308" h="268" extrusionOk="0">
                  <a:moveTo>
                    <a:pt x="134" y="0"/>
                  </a:moveTo>
                  <a:cubicBezTo>
                    <a:pt x="94" y="0"/>
                    <a:pt x="54" y="13"/>
                    <a:pt x="40" y="67"/>
                  </a:cubicBezTo>
                  <a:cubicBezTo>
                    <a:pt x="13" y="107"/>
                    <a:pt x="1" y="147"/>
                    <a:pt x="40" y="187"/>
                  </a:cubicBezTo>
                  <a:cubicBezTo>
                    <a:pt x="67" y="241"/>
                    <a:pt x="94" y="254"/>
                    <a:pt x="161" y="268"/>
                  </a:cubicBezTo>
                  <a:cubicBezTo>
                    <a:pt x="201" y="268"/>
                    <a:pt x="241" y="241"/>
                    <a:pt x="268" y="200"/>
                  </a:cubicBezTo>
                  <a:cubicBezTo>
                    <a:pt x="308" y="134"/>
                    <a:pt x="268" y="54"/>
                    <a:pt x="201" y="13"/>
                  </a:cubicBezTo>
                  <a:cubicBezTo>
                    <a:pt x="174" y="0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" name="Google Shape;558;p34"/>
          <p:cNvGrpSpPr/>
          <p:nvPr/>
        </p:nvGrpSpPr>
        <p:grpSpPr>
          <a:xfrm>
            <a:off x="4673175" y="1671175"/>
            <a:ext cx="347275" cy="1485900"/>
            <a:chOff x="4673175" y="1671175"/>
            <a:chExt cx="347275" cy="1485900"/>
          </a:xfrm>
        </p:grpSpPr>
        <p:sp>
          <p:nvSpPr>
            <p:cNvPr id="559" name="Google Shape;559;p34"/>
            <p:cNvSpPr/>
            <p:nvPr/>
          </p:nvSpPr>
          <p:spPr>
            <a:xfrm>
              <a:off x="4829475" y="2679550"/>
              <a:ext cx="156300" cy="156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4673175" y="2468500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4829475" y="2171450"/>
              <a:ext cx="156300" cy="156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4918150" y="1882250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4727175" y="1671175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4918150" y="3054775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54897" y="1726488"/>
            <a:ext cx="2095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201587" y="3228598"/>
            <a:ext cx="2095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028490" y="1742975"/>
            <a:ext cx="2095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052310" y="3204409"/>
            <a:ext cx="2095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0"/>
      <p:bldP spid="497" grpId="0"/>
      <p:bldP spid="500" grpId="0"/>
      <p:bldP spid="503" grpId="0"/>
      <p:bldP spid="10" grpId="0"/>
      <p:bldP spid="83" grpId="0"/>
      <p:bldP spid="84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254522" y="13578"/>
            <a:ext cx="3685124" cy="525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KHÁM PHÁ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31660" y="311740"/>
            <a:ext cx="183336" cy="183336"/>
          </a:xfrm>
          <a:custGeom>
            <a:avLst/>
            <a:gdLst/>
            <a:ahLst/>
            <a:cxnLst/>
            <a:rect l="l" t="t" r="r" b="b"/>
            <a:pathLst>
              <a:path w="366672" h="366672">
                <a:moveTo>
                  <a:pt x="0" y="0"/>
                </a:moveTo>
                <a:lnTo>
                  <a:pt x="366671" y="0"/>
                </a:lnTo>
                <a:lnTo>
                  <a:pt x="366671" y="366671"/>
                </a:lnTo>
                <a:lnTo>
                  <a:pt x="0" y="366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13"/>
          <p:cNvSpPr/>
          <p:nvPr/>
        </p:nvSpPr>
        <p:spPr>
          <a:xfrm>
            <a:off x="7516035" y="4562220"/>
            <a:ext cx="328123" cy="328123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7" y="0"/>
                </a:lnTo>
                <a:lnTo>
                  <a:pt x="656247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4" name="Freeform 14"/>
          <p:cNvSpPr/>
          <p:nvPr/>
        </p:nvSpPr>
        <p:spPr>
          <a:xfrm>
            <a:off x="7932730" y="166953"/>
            <a:ext cx="328123" cy="328123"/>
          </a:xfrm>
          <a:custGeom>
            <a:avLst/>
            <a:gdLst/>
            <a:ahLst/>
            <a:cxnLst/>
            <a:rect l="l" t="t" r="r" b="b"/>
            <a:pathLst>
              <a:path w="656246" h="656246">
                <a:moveTo>
                  <a:pt x="0" y="0"/>
                </a:moveTo>
                <a:lnTo>
                  <a:pt x="656246" y="0"/>
                </a:lnTo>
                <a:lnTo>
                  <a:pt x="656246" y="656246"/>
                </a:lnTo>
                <a:lnTo>
                  <a:pt x="0" y="65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7" name="Freeform 17"/>
          <p:cNvSpPr/>
          <p:nvPr/>
        </p:nvSpPr>
        <p:spPr>
          <a:xfrm rot="11105855">
            <a:off x="-25509" y="44870"/>
            <a:ext cx="936199" cy="1713865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0" y="0"/>
                </a:moveTo>
                <a:lnTo>
                  <a:pt x="1872398" y="0"/>
                </a:lnTo>
                <a:lnTo>
                  <a:pt x="1872398" y="3427730"/>
                </a:lnTo>
                <a:lnTo>
                  <a:pt x="0" y="3427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8" name="Freeform 18"/>
          <p:cNvSpPr/>
          <p:nvPr/>
        </p:nvSpPr>
        <p:spPr>
          <a:xfrm flipH="1" flipV="1">
            <a:off x="8299436" y="44871"/>
            <a:ext cx="936199" cy="1713865"/>
          </a:xfrm>
          <a:custGeom>
            <a:avLst/>
            <a:gdLst/>
            <a:ahLst/>
            <a:cxnLst/>
            <a:rect l="l" t="t" r="r" b="b"/>
            <a:pathLst>
              <a:path w="1872398" h="3427730">
                <a:moveTo>
                  <a:pt x="1872398" y="3427730"/>
                </a:moveTo>
                <a:lnTo>
                  <a:pt x="0" y="3427730"/>
                </a:lnTo>
                <a:lnTo>
                  <a:pt x="0" y="0"/>
                </a:lnTo>
                <a:lnTo>
                  <a:pt x="1872398" y="0"/>
                </a:lnTo>
                <a:lnTo>
                  <a:pt x="1872398" y="34277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E5C039-59FA-E5C4-E1CB-F5BE035770A2}"/>
              </a:ext>
            </a:extLst>
          </p:cNvPr>
          <p:cNvGrpSpPr/>
          <p:nvPr/>
        </p:nvGrpSpPr>
        <p:grpSpPr>
          <a:xfrm>
            <a:off x="407003" y="655015"/>
            <a:ext cx="4175613" cy="3369844"/>
            <a:chOff x="1967124" y="2915248"/>
            <a:chExt cx="7283391" cy="6586326"/>
          </a:xfrm>
        </p:grpSpPr>
        <p:grpSp>
          <p:nvGrpSpPr>
            <p:cNvPr id="11" name="Group 3"/>
            <p:cNvGrpSpPr/>
            <p:nvPr/>
          </p:nvGrpSpPr>
          <p:grpSpPr>
            <a:xfrm>
              <a:off x="1967124" y="2915248"/>
              <a:ext cx="7283391" cy="6586326"/>
              <a:chOff x="76241" y="-56615"/>
              <a:chExt cx="9711187" cy="8781767"/>
            </a:xfrm>
          </p:grpSpPr>
          <p:grpSp>
            <p:nvGrpSpPr>
              <p:cNvPr id="21" name="Group 4"/>
              <p:cNvGrpSpPr/>
              <p:nvPr/>
            </p:nvGrpSpPr>
            <p:grpSpPr>
              <a:xfrm>
                <a:off x="76241" y="-56615"/>
                <a:ext cx="9711187" cy="8781767"/>
                <a:chOff x="34208" y="-25402"/>
                <a:chExt cx="4357230" cy="3940217"/>
              </a:xfrm>
            </p:grpSpPr>
            <p:sp>
              <p:nvSpPr>
                <p:cNvPr id="23" name="Freeform 5"/>
                <p:cNvSpPr/>
                <p:nvPr/>
              </p:nvSpPr>
              <p:spPr>
                <a:xfrm>
                  <a:off x="34208" y="-25402"/>
                  <a:ext cx="4357230" cy="3940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9100" h="3860800">
                      <a:moveTo>
                        <a:pt x="3266770" y="0"/>
                      </a:moveTo>
                      <a:lnTo>
                        <a:pt x="862330" y="0"/>
                      </a:lnTo>
                      <a:cubicBezTo>
                        <a:pt x="389890" y="0"/>
                        <a:pt x="0" y="389890"/>
                        <a:pt x="0" y="862330"/>
                      </a:cubicBezTo>
                      <a:lnTo>
                        <a:pt x="0" y="2998470"/>
                      </a:lnTo>
                      <a:cubicBezTo>
                        <a:pt x="0" y="3470910"/>
                        <a:pt x="389890" y="3860800"/>
                        <a:pt x="862330" y="3860800"/>
                      </a:cubicBezTo>
                      <a:lnTo>
                        <a:pt x="3266770" y="3860800"/>
                      </a:lnTo>
                      <a:cubicBezTo>
                        <a:pt x="3739210" y="3860800"/>
                        <a:pt x="4129100" y="3470910"/>
                        <a:pt x="4129100" y="2998470"/>
                      </a:cubicBezTo>
                      <a:lnTo>
                        <a:pt x="4129100" y="862330"/>
                      </a:lnTo>
                      <a:cubicBezTo>
                        <a:pt x="4129100" y="389890"/>
                        <a:pt x="3739209" y="0"/>
                        <a:pt x="3266770" y="0"/>
                      </a:cubicBezTo>
                      <a:moveTo>
                        <a:pt x="3938600" y="927100"/>
                      </a:moveTo>
                      <a:lnTo>
                        <a:pt x="3938600" y="2998470"/>
                      </a:lnTo>
                      <a:cubicBezTo>
                        <a:pt x="3938600" y="3365500"/>
                        <a:pt x="3633800" y="3670300"/>
                        <a:pt x="3266770" y="3670300"/>
                      </a:cubicBezTo>
                      <a:lnTo>
                        <a:pt x="862330" y="3670300"/>
                      </a:lnTo>
                      <a:cubicBezTo>
                        <a:pt x="495300" y="3670300"/>
                        <a:pt x="190500" y="3365500"/>
                        <a:pt x="190500" y="2998470"/>
                      </a:cubicBezTo>
                      <a:lnTo>
                        <a:pt x="190500" y="862330"/>
                      </a:lnTo>
                      <a:cubicBezTo>
                        <a:pt x="190500" y="495300"/>
                        <a:pt x="495300" y="190500"/>
                        <a:pt x="862330" y="190500"/>
                      </a:cubicBezTo>
                      <a:lnTo>
                        <a:pt x="3266770" y="190500"/>
                      </a:lnTo>
                      <a:cubicBezTo>
                        <a:pt x="3633800" y="190500"/>
                        <a:pt x="3938600" y="495300"/>
                        <a:pt x="3938600" y="862330"/>
                      </a:cubicBezTo>
                      <a:lnTo>
                        <a:pt x="3938600" y="927100"/>
                      </a:lnTo>
                    </a:path>
                  </a:pathLst>
                </a:custGeom>
                <a:solidFill>
                  <a:srgbClr val="B2AF4C"/>
                </a:solidFill>
              </p:spPr>
              <p:txBody>
                <a:bodyPr/>
                <a:lstStyle/>
                <a:p>
                  <a:endParaRPr lang="en-US" sz="700" dirty="0"/>
                </a:p>
              </p:txBody>
            </p:sp>
          </p:grpSp>
          <p:sp>
            <p:nvSpPr>
              <p:cNvPr id="22" name="AutoShape 6"/>
              <p:cNvSpPr/>
              <p:nvPr/>
            </p:nvSpPr>
            <p:spPr>
              <a:xfrm rot="10800000">
                <a:off x="657175" y="1941196"/>
                <a:ext cx="8325405" cy="0"/>
              </a:xfrm>
              <a:prstGeom prst="line">
                <a:avLst/>
              </a:prstGeom>
              <a:ln w="101600" cap="flat">
                <a:solidFill>
                  <a:srgbClr val="75493A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700"/>
              </a:p>
            </p:txBody>
          </p:sp>
        </p:grpSp>
        <p:sp>
          <p:nvSpPr>
            <p:cNvPr id="15" name="TextBox 17"/>
            <p:cNvSpPr txBox="1"/>
            <p:nvPr/>
          </p:nvSpPr>
          <p:spPr>
            <a:xfrm>
              <a:off x="2655889" y="3344700"/>
              <a:ext cx="5747728" cy="9202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32"/>
                </a:lnSpc>
              </a:pP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Quan </a:t>
              </a: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90633" y="4554056"/>
              <a:ext cx="6091056" cy="809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8471" lvl="1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E5C039-59FA-E5C4-E1CB-F5BE035770A2}"/>
              </a:ext>
            </a:extLst>
          </p:cNvPr>
          <p:cNvGrpSpPr/>
          <p:nvPr/>
        </p:nvGrpSpPr>
        <p:grpSpPr>
          <a:xfrm>
            <a:off x="4845085" y="606436"/>
            <a:ext cx="4120854" cy="3377648"/>
            <a:chOff x="1909943" y="2957710"/>
            <a:chExt cx="6859597" cy="6411117"/>
          </a:xfrm>
        </p:grpSpPr>
        <p:grpSp>
          <p:nvGrpSpPr>
            <p:cNvPr id="26" name="Group 3"/>
            <p:cNvGrpSpPr/>
            <p:nvPr/>
          </p:nvGrpSpPr>
          <p:grpSpPr>
            <a:xfrm>
              <a:off x="1909943" y="2957710"/>
              <a:ext cx="6859597" cy="6411117"/>
              <a:chOff x="0" y="0"/>
              <a:chExt cx="9146129" cy="8548156"/>
            </a:xfrm>
          </p:grpSpPr>
          <p:grpSp>
            <p:nvGrpSpPr>
              <p:cNvPr id="29" name="Group 4"/>
              <p:cNvGrpSpPr/>
              <p:nvPr/>
            </p:nvGrpSpPr>
            <p:grpSpPr>
              <a:xfrm>
                <a:off x="0" y="0"/>
                <a:ext cx="9146129" cy="8548156"/>
                <a:chOff x="0" y="0"/>
                <a:chExt cx="4103699" cy="3835400"/>
              </a:xfrm>
            </p:grpSpPr>
            <p:sp>
              <p:nvSpPr>
                <p:cNvPr id="31" name="Freeform 5"/>
                <p:cNvSpPr/>
                <p:nvPr/>
              </p:nvSpPr>
              <p:spPr>
                <a:xfrm>
                  <a:off x="-12700" y="-12700"/>
                  <a:ext cx="4129100" cy="38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9100" h="3860800">
                      <a:moveTo>
                        <a:pt x="3266770" y="0"/>
                      </a:moveTo>
                      <a:lnTo>
                        <a:pt x="862330" y="0"/>
                      </a:lnTo>
                      <a:cubicBezTo>
                        <a:pt x="389890" y="0"/>
                        <a:pt x="0" y="389890"/>
                        <a:pt x="0" y="862330"/>
                      </a:cubicBezTo>
                      <a:lnTo>
                        <a:pt x="0" y="2998470"/>
                      </a:lnTo>
                      <a:cubicBezTo>
                        <a:pt x="0" y="3470910"/>
                        <a:pt x="389890" y="3860800"/>
                        <a:pt x="862330" y="3860800"/>
                      </a:cubicBezTo>
                      <a:lnTo>
                        <a:pt x="3266770" y="3860800"/>
                      </a:lnTo>
                      <a:cubicBezTo>
                        <a:pt x="3739210" y="3860800"/>
                        <a:pt x="4129100" y="3470910"/>
                        <a:pt x="4129100" y="2998470"/>
                      </a:cubicBezTo>
                      <a:lnTo>
                        <a:pt x="4129100" y="862330"/>
                      </a:lnTo>
                      <a:cubicBezTo>
                        <a:pt x="4129100" y="389890"/>
                        <a:pt x="3739209" y="0"/>
                        <a:pt x="3266770" y="0"/>
                      </a:cubicBezTo>
                      <a:moveTo>
                        <a:pt x="3938600" y="927100"/>
                      </a:moveTo>
                      <a:lnTo>
                        <a:pt x="3938600" y="2998470"/>
                      </a:lnTo>
                      <a:cubicBezTo>
                        <a:pt x="3938600" y="3365500"/>
                        <a:pt x="3633800" y="3670300"/>
                        <a:pt x="3266770" y="3670300"/>
                      </a:cubicBezTo>
                      <a:lnTo>
                        <a:pt x="862330" y="3670300"/>
                      </a:lnTo>
                      <a:cubicBezTo>
                        <a:pt x="495300" y="3670300"/>
                        <a:pt x="190500" y="3365500"/>
                        <a:pt x="190500" y="2998470"/>
                      </a:cubicBezTo>
                      <a:lnTo>
                        <a:pt x="190500" y="862330"/>
                      </a:lnTo>
                      <a:cubicBezTo>
                        <a:pt x="190500" y="495300"/>
                        <a:pt x="495300" y="190500"/>
                        <a:pt x="862330" y="190500"/>
                      </a:cubicBezTo>
                      <a:lnTo>
                        <a:pt x="3266770" y="190500"/>
                      </a:lnTo>
                      <a:cubicBezTo>
                        <a:pt x="3633800" y="190500"/>
                        <a:pt x="3938600" y="495300"/>
                        <a:pt x="3938600" y="862330"/>
                      </a:cubicBezTo>
                      <a:lnTo>
                        <a:pt x="3938600" y="927100"/>
                      </a:lnTo>
                    </a:path>
                  </a:pathLst>
                </a:custGeom>
                <a:solidFill>
                  <a:srgbClr val="B2AF4C"/>
                </a:solidFill>
              </p:spPr>
              <p:txBody>
                <a:bodyPr/>
                <a:lstStyle/>
                <a:p>
                  <a:endParaRPr lang="en-US" sz="700"/>
                </a:p>
              </p:txBody>
            </p:sp>
          </p:grpSp>
          <p:sp>
            <p:nvSpPr>
              <p:cNvPr id="30" name="AutoShape 6"/>
              <p:cNvSpPr/>
              <p:nvPr/>
            </p:nvSpPr>
            <p:spPr>
              <a:xfrm rot="10800000">
                <a:off x="375957" y="1714054"/>
                <a:ext cx="8325405" cy="0"/>
              </a:xfrm>
              <a:prstGeom prst="line">
                <a:avLst/>
              </a:prstGeom>
              <a:ln w="101600" cap="flat">
                <a:solidFill>
                  <a:srgbClr val="75493A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700" dirty="0"/>
              </a:p>
            </p:txBody>
          </p:sp>
        </p:grpSp>
        <p:sp>
          <p:nvSpPr>
            <p:cNvPr id="27" name="TextBox 17"/>
            <p:cNvSpPr txBox="1"/>
            <p:nvPr/>
          </p:nvSpPr>
          <p:spPr>
            <a:xfrm>
              <a:off x="2618158" y="3246092"/>
              <a:ext cx="6005964" cy="8977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32"/>
                </a:lnSpc>
              </a:pP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Quan </a:t>
              </a: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 tác phẩm nghệ thuật tạo hình từ lá</a:t>
              </a:r>
              <a:r>
                <a:rPr lang="en-US" sz="1600" b="1" dirty="0">
                  <a:solidFill>
                    <a:srgbClr val="581EF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90633" y="4554056"/>
              <a:ext cx="6091057" cy="809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8471" lvl="1" indent="-28575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oogle Shape;4408;p64">
            <a:extLst>
              <a:ext uri="{FF2B5EF4-FFF2-40B4-BE49-F238E27FC236}">
                <a16:creationId xmlns:a16="http://schemas.microsoft.com/office/drawing/2014/main" id="{59B29E96-FAAF-1986-81AA-AFC2D52622DB}"/>
              </a:ext>
            </a:extLst>
          </p:cNvPr>
          <p:cNvGrpSpPr/>
          <p:nvPr/>
        </p:nvGrpSpPr>
        <p:grpSpPr>
          <a:xfrm flipH="1">
            <a:off x="-84660" y="3007974"/>
            <a:ext cx="1648949" cy="2151778"/>
            <a:chOff x="6839006" y="1855315"/>
            <a:chExt cx="1356880" cy="2745574"/>
          </a:xfrm>
        </p:grpSpPr>
        <p:sp>
          <p:nvSpPr>
            <p:cNvPr id="6" name="Google Shape;4413;p64">
              <a:extLst>
                <a:ext uri="{FF2B5EF4-FFF2-40B4-BE49-F238E27FC236}">
                  <a16:creationId xmlns:a16="http://schemas.microsoft.com/office/drawing/2014/main" id="{3ACAB913-5D9A-B212-14FC-202B4A776BEF}"/>
                </a:ext>
              </a:extLst>
            </p:cNvPr>
            <p:cNvSpPr/>
            <p:nvPr/>
          </p:nvSpPr>
          <p:spPr>
            <a:xfrm flipH="1">
              <a:off x="6839006" y="3996120"/>
              <a:ext cx="1293845" cy="588191"/>
            </a:xfrm>
            <a:custGeom>
              <a:avLst/>
              <a:gdLst/>
              <a:ahLst/>
              <a:cxnLst/>
              <a:rect l="l" t="t" r="r" b="b"/>
              <a:pathLst>
                <a:path w="21162" h="9620" extrusionOk="0">
                  <a:moveTo>
                    <a:pt x="4756" y="0"/>
                  </a:moveTo>
                  <a:cubicBezTo>
                    <a:pt x="3748" y="0"/>
                    <a:pt x="2875" y="608"/>
                    <a:pt x="2875" y="608"/>
                  </a:cubicBezTo>
                  <a:cubicBezTo>
                    <a:pt x="1324" y="1584"/>
                    <a:pt x="0" y="7764"/>
                    <a:pt x="1097" y="9021"/>
                  </a:cubicBezTo>
                  <a:cubicBezTo>
                    <a:pt x="1487" y="9474"/>
                    <a:pt x="4141" y="9619"/>
                    <a:pt x="7398" y="9619"/>
                  </a:cubicBezTo>
                  <a:cubicBezTo>
                    <a:pt x="13292" y="9619"/>
                    <a:pt x="21161" y="9142"/>
                    <a:pt x="21161" y="9142"/>
                  </a:cubicBezTo>
                  <a:cubicBezTo>
                    <a:pt x="20867" y="6494"/>
                    <a:pt x="15918" y="5677"/>
                    <a:pt x="15570" y="5624"/>
                  </a:cubicBezTo>
                  <a:cubicBezTo>
                    <a:pt x="15222" y="5570"/>
                    <a:pt x="14875" y="4059"/>
                    <a:pt x="13255" y="3430"/>
                  </a:cubicBezTo>
                  <a:cubicBezTo>
                    <a:pt x="12409" y="3105"/>
                    <a:pt x="11602" y="3009"/>
                    <a:pt x="10919" y="3009"/>
                  </a:cubicBezTo>
                  <a:cubicBezTo>
                    <a:pt x="10026" y="3009"/>
                    <a:pt x="9343" y="3173"/>
                    <a:pt x="9055" y="3203"/>
                  </a:cubicBezTo>
                  <a:cubicBezTo>
                    <a:pt x="9042" y="3204"/>
                    <a:pt x="9028" y="3205"/>
                    <a:pt x="9014" y="3205"/>
                  </a:cubicBezTo>
                  <a:cubicBezTo>
                    <a:pt x="8497" y="3205"/>
                    <a:pt x="7801" y="2239"/>
                    <a:pt x="6394" y="728"/>
                  </a:cubicBezTo>
                  <a:cubicBezTo>
                    <a:pt x="5886" y="178"/>
                    <a:pt x="5301" y="0"/>
                    <a:pt x="4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414;p64">
              <a:extLst>
                <a:ext uri="{FF2B5EF4-FFF2-40B4-BE49-F238E27FC236}">
                  <a16:creationId xmlns:a16="http://schemas.microsoft.com/office/drawing/2014/main" id="{F0A2EC5D-7465-09DF-6FB6-F8D3239839CE}"/>
                </a:ext>
              </a:extLst>
            </p:cNvPr>
            <p:cNvSpPr/>
            <p:nvPr/>
          </p:nvSpPr>
          <p:spPr>
            <a:xfrm flipH="1">
              <a:off x="7236475" y="2850269"/>
              <a:ext cx="170153" cy="119595"/>
            </a:xfrm>
            <a:custGeom>
              <a:avLst/>
              <a:gdLst/>
              <a:ahLst/>
              <a:cxnLst/>
              <a:rect l="l" t="t" r="r" b="b"/>
              <a:pathLst>
                <a:path w="2783" h="1956" extrusionOk="0">
                  <a:moveTo>
                    <a:pt x="1556" y="1"/>
                  </a:moveTo>
                  <a:cubicBezTo>
                    <a:pt x="934" y="1"/>
                    <a:pt x="244" y="705"/>
                    <a:pt x="0" y="1933"/>
                  </a:cubicBezTo>
                  <a:cubicBezTo>
                    <a:pt x="0" y="1933"/>
                    <a:pt x="159" y="1955"/>
                    <a:pt x="397" y="1955"/>
                  </a:cubicBezTo>
                  <a:cubicBezTo>
                    <a:pt x="680" y="1955"/>
                    <a:pt x="1074" y="1924"/>
                    <a:pt x="1445" y="1785"/>
                  </a:cubicBezTo>
                  <a:cubicBezTo>
                    <a:pt x="2167" y="1491"/>
                    <a:pt x="2782" y="822"/>
                    <a:pt x="2114" y="221"/>
                  </a:cubicBezTo>
                  <a:cubicBezTo>
                    <a:pt x="1946" y="72"/>
                    <a:pt x="1754" y="1"/>
                    <a:pt x="1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415;p64">
              <a:extLst>
                <a:ext uri="{FF2B5EF4-FFF2-40B4-BE49-F238E27FC236}">
                  <a16:creationId xmlns:a16="http://schemas.microsoft.com/office/drawing/2014/main" id="{0BA0FA6D-B278-19A1-1CF4-BCC355A216B3}"/>
                </a:ext>
              </a:extLst>
            </p:cNvPr>
            <p:cNvSpPr/>
            <p:nvPr/>
          </p:nvSpPr>
          <p:spPr>
            <a:xfrm flipH="1">
              <a:off x="7449303" y="2942470"/>
              <a:ext cx="90671" cy="112380"/>
            </a:xfrm>
            <a:custGeom>
              <a:avLst/>
              <a:gdLst/>
              <a:ahLst/>
              <a:cxnLst/>
              <a:rect l="l" t="t" r="r" b="b"/>
              <a:pathLst>
                <a:path w="1483" h="1838" extrusionOk="0">
                  <a:moveTo>
                    <a:pt x="730" y="0"/>
                  </a:moveTo>
                  <a:cubicBezTo>
                    <a:pt x="698" y="0"/>
                    <a:pt x="665" y="3"/>
                    <a:pt x="630" y="10"/>
                  </a:cubicBezTo>
                  <a:cubicBezTo>
                    <a:pt x="188" y="90"/>
                    <a:pt x="0" y="652"/>
                    <a:pt x="148" y="1121"/>
                  </a:cubicBezTo>
                  <a:cubicBezTo>
                    <a:pt x="258" y="1513"/>
                    <a:pt x="615" y="1838"/>
                    <a:pt x="901" y="1838"/>
                  </a:cubicBezTo>
                  <a:cubicBezTo>
                    <a:pt x="927" y="1838"/>
                    <a:pt x="953" y="1835"/>
                    <a:pt x="977" y="1829"/>
                  </a:cubicBezTo>
                  <a:cubicBezTo>
                    <a:pt x="1285" y="1752"/>
                    <a:pt x="1482" y="0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416;p64">
              <a:extLst>
                <a:ext uri="{FF2B5EF4-FFF2-40B4-BE49-F238E27FC236}">
                  <a16:creationId xmlns:a16="http://schemas.microsoft.com/office/drawing/2014/main" id="{B26EA62B-7719-DD02-B747-CB7946E0B3A0}"/>
                </a:ext>
              </a:extLst>
            </p:cNvPr>
            <p:cNvSpPr/>
            <p:nvPr/>
          </p:nvSpPr>
          <p:spPr>
            <a:xfrm flipH="1">
              <a:off x="7537590" y="3101132"/>
              <a:ext cx="89876" cy="111891"/>
            </a:xfrm>
            <a:custGeom>
              <a:avLst/>
              <a:gdLst/>
              <a:ahLst/>
              <a:cxnLst/>
              <a:rect l="l" t="t" r="r" b="b"/>
              <a:pathLst>
                <a:path w="1470" h="1830" extrusionOk="0">
                  <a:moveTo>
                    <a:pt x="726" y="1"/>
                  </a:moveTo>
                  <a:cubicBezTo>
                    <a:pt x="695" y="1"/>
                    <a:pt x="663" y="4"/>
                    <a:pt x="629" y="10"/>
                  </a:cubicBezTo>
                  <a:cubicBezTo>
                    <a:pt x="174" y="90"/>
                    <a:pt x="1" y="652"/>
                    <a:pt x="134" y="1121"/>
                  </a:cubicBezTo>
                  <a:cubicBezTo>
                    <a:pt x="265" y="1539"/>
                    <a:pt x="740" y="1830"/>
                    <a:pt x="962" y="1830"/>
                  </a:cubicBezTo>
                  <a:cubicBezTo>
                    <a:pt x="967" y="1830"/>
                    <a:pt x="972" y="1829"/>
                    <a:pt x="977" y="1829"/>
                  </a:cubicBezTo>
                  <a:cubicBezTo>
                    <a:pt x="1285" y="1791"/>
                    <a:pt x="1470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417;p64">
              <a:extLst>
                <a:ext uri="{FF2B5EF4-FFF2-40B4-BE49-F238E27FC236}">
                  <a16:creationId xmlns:a16="http://schemas.microsoft.com/office/drawing/2014/main" id="{A9E240BC-AE48-4286-59E8-2C947AB5D80A}"/>
                </a:ext>
              </a:extLst>
            </p:cNvPr>
            <p:cNvSpPr/>
            <p:nvPr/>
          </p:nvSpPr>
          <p:spPr>
            <a:xfrm flipH="1">
              <a:off x="7536673" y="3500018"/>
              <a:ext cx="121974" cy="83215"/>
            </a:xfrm>
            <a:custGeom>
              <a:avLst/>
              <a:gdLst/>
              <a:ahLst/>
              <a:cxnLst/>
              <a:rect l="l" t="t" r="r" b="b"/>
              <a:pathLst>
                <a:path w="1995" h="1361" extrusionOk="0">
                  <a:moveTo>
                    <a:pt x="1405" y="1"/>
                  </a:moveTo>
                  <a:cubicBezTo>
                    <a:pt x="838" y="1"/>
                    <a:pt x="0" y="852"/>
                    <a:pt x="136" y="1071"/>
                  </a:cubicBezTo>
                  <a:cubicBezTo>
                    <a:pt x="218" y="1204"/>
                    <a:pt x="551" y="1360"/>
                    <a:pt x="895" y="1360"/>
                  </a:cubicBezTo>
                  <a:cubicBezTo>
                    <a:pt x="1000" y="1360"/>
                    <a:pt x="1106" y="1346"/>
                    <a:pt x="1206" y="1312"/>
                  </a:cubicBezTo>
                  <a:cubicBezTo>
                    <a:pt x="1661" y="1137"/>
                    <a:pt x="1995" y="656"/>
                    <a:pt x="1795" y="241"/>
                  </a:cubicBezTo>
                  <a:cubicBezTo>
                    <a:pt x="1706" y="70"/>
                    <a:pt x="1566" y="1"/>
                    <a:pt x="1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418;p64">
              <a:extLst>
                <a:ext uri="{FF2B5EF4-FFF2-40B4-BE49-F238E27FC236}">
                  <a16:creationId xmlns:a16="http://schemas.microsoft.com/office/drawing/2014/main" id="{6973A12C-6ACD-D6EC-92E3-650DE1B8B976}"/>
                </a:ext>
              </a:extLst>
            </p:cNvPr>
            <p:cNvSpPr/>
            <p:nvPr/>
          </p:nvSpPr>
          <p:spPr>
            <a:xfrm flipH="1">
              <a:off x="7599158" y="3313659"/>
              <a:ext cx="89692" cy="109323"/>
            </a:xfrm>
            <a:custGeom>
              <a:avLst/>
              <a:gdLst/>
              <a:ahLst/>
              <a:cxnLst/>
              <a:rect l="l" t="t" r="r" b="b"/>
              <a:pathLst>
                <a:path w="1467" h="1788" extrusionOk="0">
                  <a:moveTo>
                    <a:pt x="746" y="1"/>
                  </a:moveTo>
                  <a:cubicBezTo>
                    <a:pt x="710" y="1"/>
                    <a:pt x="671" y="4"/>
                    <a:pt x="630" y="12"/>
                  </a:cubicBezTo>
                  <a:cubicBezTo>
                    <a:pt x="175" y="92"/>
                    <a:pt x="1" y="654"/>
                    <a:pt x="135" y="1123"/>
                  </a:cubicBezTo>
                  <a:cubicBezTo>
                    <a:pt x="244" y="1473"/>
                    <a:pt x="712" y="1787"/>
                    <a:pt x="922" y="1787"/>
                  </a:cubicBezTo>
                  <a:cubicBezTo>
                    <a:pt x="969" y="1787"/>
                    <a:pt x="1003" y="1772"/>
                    <a:pt x="1017" y="1738"/>
                  </a:cubicBezTo>
                  <a:cubicBezTo>
                    <a:pt x="1145" y="1470"/>
                    <a:pt x="1467" y="1"/>
                    <a:pt x="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419;p64">
              <a:extLst>
                <a:ext uri="{FF2B5EF4-FFF2-40B4-BE49-F238E27FC236}">
                  <a16:creationId xmlns:a16="http://schemas.microsoft.com/office/drawing/2014/main" id="{8FE5F5C4-17E4-9BB1-2F41-095B60113DB3}"/>
                </a:ext>
              </a:extLst>
            </p:cNvPr>
            <p:cNvSpPr/>
            <p:nvPr/>
          </p:nvSpPr>
          <p:spPr>
            <a:xfrm flipH="1">
              <a:off x="7334605" y="3001655"/>
              <a:ext cx="143251" cy="74716"/>
            </a:xfrm>
            <a:custGeom>
              <a:avLst/>
              <a:gdLst/>
              <a:ahLst/>
              <a:cxnLst/>
              <a:rect l="l" t="t" r="r" b="b"/>
              <a:pathLst>
                <a:path w="2343" h="1222" extrusionOk="0">
                  <a:moveTo>
                    <a:pt x="1410" y="0"/>
                  </a:moveTo>
                  <a:cubicBezTo>
                    <a:pt x="1204" y="0"/>
                    <a:pt x="1000" y="65"/>
                    <a:pt x="857" y="139"/>
                  </a:cubicBezTo>
                  <a:cubicBezTo>
                    <a:pt x="336" y="433"/>
                    <a:pt x="1" y="902"/>
                    <a:pt x="1" y="902"/>
                  </a:cubicBezTo>
                  <a:cubicBezTo>
                    <a:pt x="1" y="902"/>
                    <a:pt x="472" y="1222"/>
                    <a:pt x="1005" y="1222"/>
                  </a:cubicBezTo>
                  <a:cubicBezTo>
                    <a:pt x="1089" y="1222"/>
                    <a:pt x="1173" y="1214"/>
                    <a:pt x="1258" y="1196"/>
                  </a:cubicBezTo>
                  <a:cubicBezTo>
                    <a:pt x="1888" y="1062"/>
                    <a:pt x="2342" y="647"/>
                    <a:pt x="1968" y="233"/>
                  </a:cubicBezTo>
                  <a:cubicBezTo>
                    <a:pt x="1816" y="61"/>
                    <a:pt x="1612" y="0"/>
                    <a:pt x="14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420;p64">
              <a:extLst>
                <a:ext uri="{FF2B5EF4-FFF2-40B4-BE49-F238E27FC236}">
                  <a16:creationId xmlns:a16="http://schemas.microsoft.com/office/drawing/2014/main" id="{C5938434-6726-0D0C-361D-1C94040FFE59}"/>
                </a:ext>
              </a:extLst>
            </p:cNvPr>
            <p:cNvSpPr/>
            <p:nvPr/>
          </p:nvSpPr>
          <p:spPr>
            <a:xfrm flipH="1">
              <a:off x="7421301" y="3150779"/>
              <a:ext cx="140744" cy="77834"/>
            </a:xfrm>
            <a:custGeom>
              <a:avLst/>
              <a:gdLst/>
              <a:ahLst/>
              <a:cxnLst/>
              <a:rect l="l" t="t" r="r" b="b"/>
              <a:pathLst>
                <a:path w="2302" h="1273" extrusionOk="0">
                  <a:moveTo>
                    <a:pt x="1411" y="1"/>
                  </a:moveTo>
                  <a:cubicBezTo>
                    <a:pt x="1169" y="1"/>
                    <a:pt x="926" y="99"/>
                    <a:pt x="777" y="202"/>
                  </a:cubicBezTo>
                  <a:cubicBezTo>
                    <a:pt x="281" y="549"/>
                    <a:pt x="1" y="1044"/>
                    <a:pt x="1" y="1044"/>
                  </a:cubicBezTo>
                  <a:cubicBezTo>
                    <a:pt x="1" y="1044"/>
                    <a:pt x="423" y="1272"/>
                    <a:pt x="905" y="1272"/>
                  </a:cubicBezTo>
                  <a:cubicBezTo>
                    <a:pt x="1030" y="1272"/>
                    <a:pt x="1158" y="1257"/>
                    <a:pt x="1285" y="1218"/>
                  </a:cubicBezTo>
                  <a:cubicBezTo>
                    <a:pt x="1900" y="1017"/>
                    <a:pt x="2301" y="549"/>
                    <a:pt x="1886" y="175"/>
                  </a:cubicBezTo>
                  <a:cubicBezTo>
                    <a:pt x="1749" y="48"/>
                    <a:pt x="1580" y="1"/>
                    <a:pt x="1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421;p64">
              <a:extLst>
                <a:ext uri="{FF2B5EF4-FFF2-40B4-BE49-F238E27FC236}">
                  <a16:creationId xmlns:a16="http://schemas.microsoft.com/office/drawing/2014/main" id="{64C33E72-D1A0-9DBD-EF60-DB2C49E5FD52}"/>
                </a:ext>
              </a:extLst>
            </p:cNvPr>
            <p:cNvSpPr/>
            <p:nvPr/>
          </p:nvSpPr>
          <p:spPr>
            <a:xfrm flipH="1">
              <a:off x="7490879" y="3349366"/>
              <a:ext cx="135792" cy="90674"/>
            </a:xfrm>
            <a:custGeom>
              <a:avLst/>
              <a:gdLst/>
              <a:ahLst/>
              <a:cxnLst/>
              <a:rect l="l" t="t" r="r" b="b"/>
              <a:pathLst>
                <a:path w="2221" h="1483" extrusionOk="0">
                  <a:moveTo>
                    <a:pt x="1358" y="0"/>
                  </a:moveTo>
                  <a:cubicBezTo>
                    <a:pt x="1070" y="0"/>
                    <a:pt x="813" y="142"/>
                    <a:pt x="643" y="284"/>
                  </a:cubicBezTo>
                  <a:cubicBezTo>
                    <a:pt x="268" y="605"/>
                    <a:pt x="0" y="1434"/>
                    <a:pt x="0" y="1434"/>
                  </a:cubicBezTo>
                  <a:cubicBezTo>
                    <a:pt x="0" y="1434"/>
                    <a:pt x="237" y="1483"/>
                    <a:pt x="539" y="1483"/>
                  </a:cubicBezTo>
                  <a:cubicBezTo>
                    <a:pt x="830" y="1483"/>
                    <a:pt x="1183" y="1438"/>
                    <a:pt x="1445" y="1261"/>
                  </a:cubicBezTo>
                  <a:cubicBezTo>
                    <a:pt x="1980" y="886"/>
                    <a:pt x="2221" y="325"/>
                    <a:pt x="1727" y="84"/>
                  </a:cubicBezTo>
                  <a:cubicBezTo>
                    <a:pt x="1601" y="25"/>
                    <a:pt x="1477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422;p64">
              <a:extLst>
                <a:ext uri="{FF2B5EF4-FFF2-40B4-BE49-F238E27FC236}">
                  <a16:creationId xmlns:a16="http://schemas.microsoft.com/office/drawing/2014/main" id="{4133AFBF-8974-E053-A73D-A97199B58ED7}"/>
                </a:ext>
              </a:extLst>
            </p:cNvPr>
            <p:cNvSpPr/>
            <p:nvPr/>
          </p:nvSpPr>
          <p:spPr>
            <a:xfrm flipH="1">
              <a:off x="7339496" y="2922660"/>
              <a:ext cx="379557" cy="1121292"/>
            </a:xfrm>
            <a:custGeom>
              <a:avLst/>
              <a:gdLst/>
              <a:ahLst/>
              <a:cxnLst/>
              <a:rect l="l" t="t" r="r" b="b"/>
              <a:pathLst>
                <a:path w="6208" h="18339" extrusionOk="0">
                  <a:moveTo>
                    <a:pt x="6140" y="0"/>
                  </a:moveTo>
                  <a:cubicBezTo>
                    <a:pt x="6140" y="0"/>
                    <a:pt x="6113" y="0"/>
                    <a:pt x="6073" y="13"/>
                  </a:cubicBezTo>
                  <a:cubicBezTo>
                    <a:pt x="6033" y="27"/>
                    <a:pt x="5979" y="54"/>
                    <a:pt x="5913" y="80"/>
                  </a:cubicBezTo>
                  <a:cubicBezTo>
                    <a:pt x="5845" y="120"/>
                    <a:pt x="5765" y="161"/>
                    <a:pt x="5672" y="214"/>
                  </a:cubicBezTo>
                  <a:cubicBezTo>
                    <a:pt x="5578" y="268"/>
                    <a:pt x="5471" y="348"/>
                    <a:pt x="5364" y="428"/>
                  </a:cubicBezTo>
                  <a:cubicBezTo>
                    <a:pt x="5150" y="601"/>
                    <a:pt x="4896" y="815"/>
                    <a:pt x="4642" y="1110"/>
                  </a:cubicBezTo>
                  <a:cubicBezTo>
                    <a:pt x="4575" y="1177"/>
                    <a:pt x="4508" y="1244"/>
                    <a:pt x="4441" y="1324"/>
                  </a:cubicBezTo>
                  <a:lnTo>
                    <a:pt x="4240" y="1565"/>
                  </a:lnTo>
                  <a:cubicBezTo>
                    <a:pt x="4106" y="1739"/>
                    <a:pt x="3960" y="1912"/>
                    <a:pt x="3826" y="2100"/>
                  </a:cubicBezTo>
                  <a:cubicBezTo>
                    <a:pt x="3692" y="2301"/>
                    <a:pt x="3571" y="2501"/>
                    <a:pt x="3452" y="2715"/>
                  </a:cubicBezTo>
                  <a:cubicBezTo>
                    <a:pt x="3384" y="2822"/>
                    <a:pt x="3318" y="2943"/>
                    <a:pt x="3250" y="3050"/>
                  </a:cubicBezTo>
                  <a:cubicBezTo>
                    <a:pt x="3184" y="3170"/>
                    <a:pt x="3131" y="3291"/>
                    <a:pt x="3063" y="3398"/>
                  </a:cubicBezTo>
                  <a:cubicBezTo>
                    <a:pt x="2809" y="3879"/>
                    <a:pt x="2582" y="4400"/>
                    <a:pt x="2368" y="4935"/>
                  </a:cubicBezTo>
                  <a:cubicBezTo>
                    <a:pt x="2314" y="5083"/>
                    <a:pt x="2261" y="5217"/>
                    <a:pt x="2207" y="5351"/>
                  </a:cubicBezTo>
                  <a:cubicBezTo>
                    <a:pt x="2167" y="5497"/>
                    <a:pt x="2114" y="5631"/>
                    <a:pt x="2060" y="5779"/>
                  </a:cubicBezTo>
                  <a:cubicBezTo>
                    <a:pt x="2007" y="5925"/>
                    <a:pt x="1966" y="6059"/>
                    <a:pt x="1927" y="6207"/>
                  </a:cubicBezTo>
                  <a:lnTo>
                    <a:pt x="1806" y="6648"/>
                  </a:lnTo>
                  <a:cubicBezTo>
                    <a:pt x="1699" y="7263"/>
                    <a:pt x="1538" y="7851"/>
                    <a:pt x="1378" y="8454"/>
                  </a:cubicBezTo>
                  <a:cubicBezTo>
                    <a:pt x="1297" y="8761"/>
                    <a:pt x="1231" y="9055"/>
                    <a:pt x="1164" y="9363"/>
                  </a:cubicBezTo>
                  <a:cubicBezTo>
                    <a:pt x="1097" y="9671"/>
                    <a:pt x="1044" y="9965"/>
                    <a:pt x="976" y="10273"/>
                  </a:cubicBezTo>
                  <a:cubicBezTo>
                    <a:pt x="869" y="10862"/>
                    <a:pt x="723" y="11450"/>
                    <a:pt x="655" y="12039"/>
                  </a:cubicBezTo>
                  <a:cubicBezTo>
                    <a:pt x="629" y="12319"/>
                    <a:pt x="602" y="12613"/>
                    <a:pt x="575" y="12881"/>
                  </a:cubicBezTo>
                  <a:cubicBezTo>
                    <a:pt x="562" y="13162"/>
                    <a:pt x="509" y="13443"/>
                    <a:pt x="482" y="13697"/>
                  </a:cubicBezTo>
                  <a:cubicBezTo>
                    <a:pt x="402" y="14232"/>
                    <a:pt x="334" y="14727"/>
                    <a:pt x="268" y="15182"/>
                  </a:cubicBezTo>
                  <a:cubicBezTo>
                    <a:pt x="214" y="15650"/>
                    <a:pt x="161" y="16078"/>
                    <a:pt x="134" y="16453"/>
                  </a:cubicBezTo>
                  <a:cubicBezTo>
                    <a:pt x="94" y="16827"/>
                    <a:pt x="67" y="17148"/>
                    <a:pt x="40" y="17429"/>
                  </a:cubicBezTo>
                  <a:cubicBezTo>
                    <a:pt x="27" y="17696"/>
                    <a:pt x="13" y="17910"/>
                    <a:pt x="0" y="18058"/>
                  </a:cubicBezTo>
                  <a:lnTo>
                    <a:pt x="0" y="18272"/>
                  </a:lnTo>
                  <a:cubicBezTo>
                    <a:pt x="0" y="18312"/>
                    <a:pt x="13" y="18338"/>
                    <a:pt x="40" y="18338"/>
                  </a:cubicBezTo>
                  <a:cubicBezTo>
                    <a:pt x="81" y="18338"/>
                    <a:pt x="107" y="18312"/>
                    <a:pt x="107" y="18285"/>
                  </a:cubicBezTo>
                  <a:cubicBezTo>
                    <a:pt x="107" y="18285"/>
                    <a:pt x="147" y="17978"/>
                    <a:pt x="201" y="17443"/>
                  </a:cubicBezTo>
                  <a:cubicBezTo>
                    <a:pt x="241" y="17175"/>
                    <a:pt x="281" y="16840"/>
                    <a:pt x="322" y="16466"/>
                  </a:cubicBezTo>
                  <a:cubicBezTo>
                    <a:pt x="361" y="16091"/>
                    <a:pt x="402" y="15677"/>
                    <a:pt x="455" y="15208"/>
                  </a:cubicBezTo>
                  <a:cubicBezTo>
                    <a:pt x="509" y="14754"/>
                    <a:pt x="562" y="14245"/>
                    <a:pt x="629" y="13724"/>
                  </a:cubicBezTo>
                  <a:cubicBezTo>
                    <a:pt x="669" y="13457"/>
                    <a:pt x="709" y="13189"/>
                    <a:pt x="762" y="12908"/>
                  </a:cubicBezTo>
                  <a:cubicBezTo>
                    <a:pt x="830" y="12640"/>
                    <a:pt x="883" y="12360"/>
                    <a:pt x="950" y="12078"/>
                  </a:cubicBezTo>
                  <a:cubicBezTo>
                    <a:pt x="1071" y="11504"/>
                    <a:pt x="1124" y="10915"/>
                    <a:pt x="1231" y="10313"/>
                  </a:cubicBezTo>
                  <a:cubicBezTo>
                    <a:pt x="1338" y="9711"/>
                    <a:pt x="1458" y="9109"/>
                    <a:pt x="1579" y="8507"/>
                  </a:cubicBezTo>
                  <a:cubicBezTo>
                    <a:pt x="1699" y="7892"/>
                    <a:pt x="1820" y="7290"/>
                    <a:pt x="2047" y="6715"/>
                  </a:cubicBezTo>
                  <a:cubicBezTo>
                    <a:pt x="2234" y="6139"/>
                    <a:pt x="2381" y="5565"/>
                    <a:pt x="2582" y="5016"/>
                  </a:cubicBezTo>
                  <a:cubicBezTo>
                    <a:pt x="2769" y="4481"/>
                    <a:pt x="2983" y="3959"/>
                    <a:pt x="3224" y="3491"/>
                  </a:cubicBezTo>
                  <a:cubicBezTo>
                    <a:pt x="3291" y="3384"/>
                    <a:pt x="3357" y="3264"/>
                    <a:pt x="3425" y="3157"/>
                  </a:cubicBezTo>
                  <a:cubicBezTo>
                    <a:pt x="3491" y="3063"/>
                    <a:pt x="3571" y="2956"/>
                    <a:pt x="3652" y="2849"/>
                  </a:cubicBezTo>
                  <a:cubicBezTo>
                    <a:pt x="3785" y="2649"/>
                    <a:pt x="3933" y="2447"/>
                    <a:pt x="4053" y="2260"/>
                  </a:cubicBezTo>
                  <a:cubicBezTo>
                    <a:pt x="4201" y="2073"/>
                    <a:pt x="4320" y="1900"/>
                    <a:pt x="4441" y="1725"/>
                  </a:cubicBezTo>
                  <a:cubicBezTo>
                    <a:pt x="4508" y="1645"/>
                    <a:pt x="4561" y="1565"/>
                    <a:pt x="4629" y="1484"/>
                  </a:cubicBezTo>
                  <a:cubicBezTo>
                    <a:pt x="4695" y="1404"/>
                    <a:pt x="4762" y="1338"/>
                    <a:pt x="4816" y="1270"/>
                  </a:cubicBezTo>
                  <a:cubicBezTo>
                    <a:pt x="5057" y="976"/>
                    <a:pt x="5284" y="749"/>
                    <a:pt x="5485" y="575"/>
                  </a:cubicBezTo>
                  <a:cubicBezTo>
                    <a:pt x="5592" y="494"/>
                    <a:pt x="5672" y="414"/>
                    <a:pt x="5752" y="348"/>
                  </a:cubicBezTo>
                  <a:cubicBezTo>
                    <a:pt x="5845" y="294"/>
                    <a:pt x="5913" y="241"/>
                    <a:pt x="5966" y="200"/>
                  </a:cubicBezTo>
                  <a:cubicBezTo>
                    <a:pt x="6033" y="173"/>
                    <a:pt x="6086" y="147"/>
                    <a:pt x="6113" y="134"/>
                  </a:cubicBezTo>
                  <a:cubicBezTo>
                    <a:pt x="6140" y="120"/>
                    <a:pt x="6154" y="107"/>
                    <a:pt x="6154" y="107"/>
                  </a:cubicBezTo>
                  <a:lnTo>
                    <a:pt x="6166" y="107"/>
                  </a:lnTo>
                  <a:cubicBezTo>
                    <a:pt x="6193" y="93"/>
                    <a:pt x="6207" y="66"/>
                    <a:pt x="6207" y="40"/>
                  </a:cubicBezTo>
                  <a:cubicBezTo>
                    <a:pt x="6193" y="13"/>
                    <a:pt x="6166" y="0"/>
                    <a:pt x="61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423;p64">
              <a:extLst>
                <a:ext uri="{FF2B5EF4-FFF2-40B4-BE49-F238E27FC236}">
                  <a16:creationId xmlns:a16="http://schemas.microsoft.com/office/drawing/2014/main" id="{326EB3FD-97ED-6352-99E2-D937B5FA2315}"/>
                </a:ext>
              </a:extLst>
            </p:cNvPr>
            <p:cNvSpPr/>
            <p:nvPr/>
          </p:nvSpPr>
          <p:spPr>
            <a:xfrm flipH="1">
              <a:off x="7638839" y="3051241"/>
              <a:ext cx="557047" cy="1337064"/>
            </a:xfrm>
            <a:custGeom>
              <a:avLst/>
              <a:gdLst/>
              <a:ahLst/>
              <a:cxnLst/>
              <a:rect l="l" t="t" r="r" b="b"/>
              <a:pathLst>
                <a:path w="9111" h="21868" extrusionOk="0">
                  <a:moveTo>
                    <a:pt x="7145" y="1"/>
                  </a:moveTo>
                  <a:cubicBezTo>
                    <a:pt x="5728" y="1"/>
                    <a:pt x="4054" y="2560"/>
                    <a:pt x="3104" y="3822"/>
                  </a:cubicBezTo>
                  <a:cubicBezTo>
                    <a:pt x="1486" y="5976"/>
                    <a:pt x="2863" y="9066"/>
                    <a:pt x="2569" y="9735"/>
                  </a:cubicBezTo>
                  <a:cubicBezTo>
                    <a:pt x="2275" y="10390"/>
                    <a:pt x="1620" y="9868"/>
                    <a:pt x="1204" y="10444"/>
                  </a:cubicBezTo>
                  <a:cubicBezTo>
                    <a:pt x="1" y="12129"/>
                    <a:pt x="2408" y="14698"/>
                    <a:pt x="2181" y="15513"/>
                  </a:cubicBezTo>
                  <a:cubicBezTo>
                    <a:pt x="1967" y="16342"/>
                    <a:pt x="1834" y="15433"/>
                    <a:pt x="990" y="17172"/>
                  </a:cubicBezTo>
                  <a:cubicBezTo>
                    <a:pt x="148" y="18925"/>
                    <a:pt x="2382" y="20944"/>
                    <a:pt x="2382" y="20944"/>
                  </a:cubicBezTo>
                  <a:cubicBezTo>
                    <a:pt x="3305" y="21613"/>
                    <a:pt x="3906" y="21867"/>
                    <a:pt x="3906" y="21867"/>
                  </a:cubicBezTo>
                  <a:cubicBezTo>
                    <a:pt x="6703" y="20650"/>
                    <a:pt x="6515" y="18349"/>
                    <a:pt x="6341" y="17614"/>
                  </a:cubicBezTo>
                  <a:cubicBezTo>
                    <a:pt x="6168" y="16877"/>
                    <a:pt x="6810" y="16249"/>
                    <a:pt x="7452" y="14871"/>
                  </a:cubicBezTo>
                  <a:cubicBezTo>
                    <a:pt x="8094" y="13480"/>
                    <a:pt x="7104" y="12584"/>
                    <a:pt x="6917" y="11728"/>
                  </a:cubicBezTo>
                  <a:cubicBezTo>
                    <a:pt x="6729" y="10872"/>
                    <a:pt x="7652" y="10805"/>
                    <a:pt x="8080" y="9615"/>
                  </a:cubicBezTo>
                  <a:cubicBezTo>
                    <a:pt x="8508" y="8424"/>
                    <a:pt x="7452" y="6832"/>
                    <a:pt x="7318" y="5855"/>
                  </a:cubicBezTo>
                  <a:cubicBezTo>
                    <a:pt x="7184" y="4879"/>
                    <a:pt x="9110" y="799"/>
                    <a:pt x="7612" y="104"/>
                  </a:cubicBezTo>
                  <a:cubicBezTo>
                    <a:pt x="7461" y="33"/>
                    <a:pt x="7304" y="1"/>
                    <a:pt x="7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424;p64">
              <a:extLst>
                <a:ext uri="{FF2B5EF4-FFF2-40B4-BE49-F238E27FC236}">
                  <a16:creationId xmlns:a16="http://schemas.microsoft.com/office/drawing/2014/main" id="{D501735A-D9C0-D962-6174-933663E4E567}"/>
                </a:ext>
              </a:extLst>
            </p:cNvPr>
            <p:cNvSpPr/>
            <p:nvPr/>
          </p:nvSpPr>
          <p:spPr>
            <a:xfrm flipH="1">
              <a:off x="7800004" y="3158666"/>
              <a:ext cx="176695" cy="1232877"/>
            </a:xfrm>
            <a:custGeom>
              <a:avLst/>
              <a:gdLst/>
              <a:ahLst/>
              <a:cxnLst/>
              <a:rect l="l" t="t" r="r" b="b"/>
              <a:pathLst>
                <a:path w="2890" h="20164" extrusionOk="0">
                  <a:moveTo>
                    <a:pt x="2829" y="0"/>
                  </a:moveTo>
                  <a:cubicBezTo>
                    <a:pt x="2810" y="0"/>
                    <a:pt x="2793" y="12"/>
                    <a:pt x="2783" y="32"/>
                  </a:cubicBezTo>
                  <a:lnTo>
                    <a:pt x="2676" y="246"/>
                  </a:lnTo>
                  <a:cubicBezTo>
                    <a:pt x="2622" y="380"/>
                    <a:pt x="2529" y="581"/>
                    <a:pt x="2435" y="849"/>
                  </a:cubicBezTo>
                  <a:cubicBezTo>
                    <a:pt x="2328" y="1102"/>
                    <a:pt x="2208" y="1423"/>
                    <a:pt x="2087" y="1798"/>
                  </a:cubicBezTo>
                  <a:cubicBezTo>
                    <a:pt x="1953" y="2159"/>
                    <a:pt x="1833" y="2587"/>
                    <a:pt x="1700" y="3042"/>
                  </a:cubicBezTo>
                  <a:cubicBezTo>
                    <a:pt x="1632" y="3269"/>
                    <a:pt x="1579" y="3510"/>
                    <a:pt x="1512" y="3765"/>
                  </a:cubicBezTo>
                  <a:cubicBezTo>
                    <a:pt x="1459" y="4018"/>
                    <a:pt x="1379" y="4273"/>
                    <a:pt x="1325" y="4540"/>
                  </a:cubicBezTo>
                  <a:cubicBezTo>
                    <a:pt x="1258" y="4808"/>
                    <a:pt x="1204" y="5088"/>
                    <a:pt x="1111" y="5356"/>
                  </a:cubicBezTo>
                  <a:cubicBezTo>
                    <a:pt x="1071" y="5503"/>
                    <a:pt x="1044" y="5637"/>
                    <a:pt x="1004" y="5784"/>
                  </a:cubicBezTo>
                  <a:cubicBezTo>
                    <a:pt x="963" y="5918"/>
                    <a:pt x="924" y="6065"/>
                    <a:pt x="883" y="6212"/>
                  </a:cubicBezTo>
                  <a:cubicBezTo>
                    <a:pt x="817" y="6506"/>
                    <a:pt x="749" y="6800"/>
                    <a:pt x="710" y="7109"/>
                  </a:cubicBezTo>
                  <a:cubicBezTo>
                    <a:pt x="669" y="7416"/>
                    <a:pt x="630" y="7724"/>
                    <a:pt x="576" y="8031"/>
                  </a:cubicBezTo>
                  <a:cubicBezTo>
                    <a:pt x="562" y="8192"/>
                    <a:pt x="523" y="8339"/>
                    <a:pt x="509" y="8500"/>
                  </a:cubicBezTo>
                  <a:cubicBezTo>
                    <a:pt x="482" y="8660"/>
                    <a:pt x="469" y="8821"/>
                    <a:pt x="455" y="8967"/>
                  </a:cubicBezTo>
                  <a:cubicBezTo>
                    <a:pt x="416" y="9288"/>
                    <a:pt x="375" y="9609"/>
                    <a:pt x="335" y="9918"/>
                  </a:cubicBezTo>
                  <a:cubicBezTo>
                    <a:pt x="295" y="10560"/>
                    <a:pt x="255" y="11202"/>
                    <a:pt x="134" y="11817"/>
                  </a:cubicBezTo>
                  <a:cubicBezTo>
                    <a:pt x="107" y="12124"/>
                    <a:pt x="95" y="12445"/>
                    <a:pt x="81" y="12753"/>
                  </a:cubicBezTo>
                  <a:cubicBezTo>
                    <a:pt x="68" y="13061"/>
                    <a:pt x="54" y="13355"/>
                    <a:pt x="41" y="13663"/>
                  </a:cubicBezTo>
                  <a:cubicBezTo>
                    <a:pt x="41" y="14252"/>
                    <a:pt x="41" y="14840"/>
                    <a:pt x="27" y="15388"/>
                  </a:cubicBezTo>
                  <a:cubicBezTo>
                    <a:pt x="27" y="15522"/>
                    <a:pt x="14" y="15655"/>
                    <a:pt x="14" y="15789"/>
                  </a:cubicBezTo>
                  <a:lnTo>
                    <a:pt x="14" y="16178"/>
                  </a:lnTo>
                  <a:cubicBezTo>
                    <a:pt x="0" y="16445"/>
                    <a:pt x="0" y="16686"/>
                    <a:pt x="0" y="16927"/>
                  </a:cubicBezTo>
                  <a:cubicBezTo>
                    <a:pt x="14" y="17168"/>
                    <a:pt x="27" y="17394"/>
                    <a:pt x="27" y="17622"/>
                  </a:cubicBezTo>
                  <a:cubicBezTo>
                    <a:pt x="41" y="17729"/>
                    <a:pt x="41" y="17836"/>
                    <a:pt x="54" y="17929"/>
                  </a:cubicBezTo>
                  <a:cubicBezTo>
                    <a:pt x="54" y="18036"/>
                    <a:pt x="68" y="18143"/>
                    <a:pt x="68" y="18238"/>
                  </a:cubicBezTo>
                  <a:cubicBezTo>
                    <a:pt x="107" y="18625"/>
                    <a:pt x="134" y="18960"/>
                    <a:pt x="161" y="19240"/>
                  </a:cubicBezTo>
                  <a:cubicBezTo>
                    <a:pt x="228" y="19789"/>
                    <a:pt x="268" y="20110"/>
                    <a:pt x="268" y="20110"/>
                  </a:cubicBezTo>
                  <a:cubicBezTo>
                    <a:pt x="268" y="20137"/>
                    <a:pt x="295" y="20164"/>
                    <a:pt x="321" y="20164"/>
                  </a:cubicBezTo>
                  <a:cubicBezTo>
                    <a:pt x="348" y="20164"/>
                    <a:pt x="375" y="20137"/>
                    <a:pt x="375" y="20096"/>
                  </a:cubicBezTo>
                  <a:cubicBezTo>
                    <a:pt x="375" y="20096"/>
                    <a:pt x="375" y="19775"/>
                    <a:pt x="362" y="19227"/>
                  </a:cubicBezTo>
                  <a:cubicBezTo>
                    <a:pt x="348" y="18946"/>
                    <a:pt x="335" y="18612"/>
                    <a:pt x="321" y="18224"/>
                  </a:cubicBezTo>
                  <a:cubicBezTo>
                    <a:pt x="282" y="17836"/>
                    <a:pt x="295" y="17394"/>
                    <a:pt x="282" y="16927"/>
                  </a:cubicBezTo>
                  <a:cubicBezTo>
                    <a:pt x="282" y="16686"/>
                    <a:pt x="268" y="16431"/>
                    <a:pt x="241" y="16178"/>
                  </a:cubicBezTo>
                  <a:cubicBezTo>
                    <a:pt x="241" y="16057"/>
                    <a:pt x="228" y="15923"/>
                    <a:pt x="214" y="15789"/>
                  </a:cubicBezTo>
                  <a:lnTo>
                    <a:pt x="214" y="15388"/>
                  </a:lnTo>
                  <a:cubicBezTo>
                    <a:pt x="228" y="14840"/>
                    <a:pt x="241" y="14264"/>
                    <a:pt x="268" y="13663"/>
                  </a:cubicBezTo>
                  <a:cubicBezTo>
                    <a:pt x="295" y="13369"/>
                    <a:pt x="309" y="13074"/>
                    <a:pt x="335" y="12766"/>
                  </a:cubicBezTo>
                  <a:cubicBezTo>
                    <a:pt x="362" y="12459"/>
                    <a:pt x="375" y="12151"/>
                    <a:pt x="375" y="11830"/>
                  </a:cubicBezTo>
                  <a:cubicBezTo>
                    <a:pt x="389" y="11683"/>
                    <a:pt x="389" y="11523"/>
                    <a:pt x="389" y="11362"/>
                  </a:cubicBezTo>
                  <a:cubicBezTo>
                    <a:pt x="402" y="11202"/>
                    <a:pt x="416" y="11054"/>
                    <a:pt x="428" y="10894"/>
                  </a:cubicBezTo>
                  <a:cubicBezTo>
                    <a:pt x="442" y="10733"/>
                    <a:pt x="455" y="10573"/>
                    <a:pt x="482" y="10412"/>
                  </a:cubicBezTo>
                  <a:cubicBezTo>
                    <a:pt x="496" y="10265"/>
                    <a:pt x="523" y="10105"/>
                    <a:pt x="549" y="9944"/>
                  </a:cubicBezTo>
                  <a:cubicBezTo>
                    <a:pt x="589" y="9636"/>
                    <a:pt x="642" y="9315"/>
                    <a:pt x="683" y="9008"/>
                  </a:cubicBezTo>
                  <a:cubicBezTo>
                    <a:pt x="710" y="8848"/>
                    <a:pt x="723" y="8687"/>
                    <a:pt x="749" y="8539"/>
                  </a:cubicBezTo>
                  <a:cubicBezTo>
                    <a:pt x="776" y="8379"/>
                    <a:pt x="803" y="8232"/>
                    <a:pt x="830" y="8072"/>
                  </a:cubicBezTo>
                  <a:cubicBezTo>
                    <a:pt x="883" y="7764"/>
                    <a:pt x="937" y="7456"/>
                    <a:pt x="1004" y="7162"/>
                  </a:cubicBezTo>
                  <a:cubicBezTo>
                    <a:pt x="1031" y="7002"/>
                    <a:pt x="1058" y="6854"/>
                    <a:pt x="1097" y="6707"/>
                  </a:cubicBezTo>
                  <a:cubicBezTo>
                    <a:pt x="1124" y="6560"/>
                    <a:pt x="1151" y="6413"/>
                    <a:pt x="1165" y="6265"/>
                  </a:cubicBezTo>
                  <a:cubicBezTo>
                    <a:pt x="1218" y="5971"/>
                    <a:pt x="1245" y="5677"/>
                    <a:pt x="1298" y="5396"/>
                  </a:cubicBezTo>
                  <a:cubicBezTo>
                    <a:pt x="1352" y="5115"/>
                    <a:pt x="1418" y="4847"/>
                    <a:pt x="1472" y="4580"/>
                  </a:cubicBezTo>
                  <a:cubicBezTo>
                    <a:pt x="1525" y="4312"/>
                    <a:pt x="1606" y="4059"/>
                    <a:pt x="1673" y="3804"/>
                  </a:cubicBezTo>
                  <a:cubicBezTo>
                    <a:pt x="1753" y="3563"/>
                    <a:pt x="1807" y="3323"/>
                    <a:pt x="1887" y="3096"/>
                  </a:cubicBezTo>
                  <a:cubicBezTo>
                    <a:pt x="1953" y="2868"/>
                    <a:pt x="2021" y="2654"/>
                    <a:pt x="2087" y="2440"/>
                  </a:cubicBezTo>
                  <a:cubicBezTo>
                    <a:pt x="2141" y="2226"/>
                    <a:pt x="2208" y="2038"/>
                    <a:pt x="2262" y="1851"/>
                  </a:cubicBezTo>
                  <a:cubicBezTo>
                    <a:pt x="2381" y="1477"/>
                    <a:pt x="2502" y="1170"/>
                    <a:pt x="2583" y="902"/>
                  </a:cubicBezTo>
                  <a:cubicBezTo>
                    <a:pt x="2676" y="647"/>
                    <a:pt x="2743" y="433"/>
                    <a:pt x="2797" y="300"/>
                  </a:cubicBezTo>
                  <a:cubicBezTo>
                    <a:pt x="2850" y="153"/>
                    <a:pt x="2877" y="86"/>
                    <a:pt x="2877" y="86"/>
                  </a:cubicBezTo>
                  <a:cubicBezTo>
                    <a:pt x="2890" y="59"/>
                    <a:pt x="2877" y="19"/>
                    <a:pt x="2850" y="5"/>
                  </a:cubicBezTo>
                  <a:cubicBezTo>
                    <a:pt x="2843" y="2"/>
                    <a:pt x="2836" y="0"/>
                    <a:pt x="282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425;p64">
              <a:extLst>
                <a:ext uri="{FF2B5EF4-FFF2-40B4-BE49-F238E27FC236}">
                  <a16:creationId xmlns:a16="http://schemas.microsoft.com/office/drawing/2014/main" id="{F6565E94-FD46-904B-1FCC-6307AA10BA84}"/>
                </a:ext>
              </a:extLst>
            </p:cNvPr>
            <p:cNvSpPr/>
            <p:nvPr/>
          </p:nvSpPr>
          <p:spPr>
            <a:xfrm flipH="1">
              <a:off x="7932494" y="3330534"/>
              <a:ext cx="49890" cy="163740"/>
            </a:xfrm>
            <a:custGeom>
              <a:avLst/>
              <a:gdLst/>
              <a:ahLst/>
              <a:cxnLst/>
              <a:rect l="l" t="t" r="r" b="b"/>
              <a:pathLst>
                <a:path w="816" h="2678" extrusionOk="0">
                  <a:moveTo>
                    <a:pt x="121" y="1"/>
                  </a:moveTo>
                  <a:cubicBezTo>
                    <a:pt x="65" y="1"/>
                    <a:pt x="13" y="39"/>
                    <a:pt x="13" y="110"/>
                  </a:cubicBezTo>
                  <a:cubicBezTo>
                    <a:pt x="0" y="552"/>
                    <a:pt x="161" y="1007"/>
                    <a:pt x="241" y="1421"/>
                  </a:cubicBezTo>
                  <a:cubicBezTo>
                    <a:pt x="321" y="1822"/>
                    <a:pt x="361" y="2358"/>
                    <a:pt x="669" y="2652"/>
                  </a:cubicBezTo>
                  <a:cubicBezTo>
                    <a:pt x="682" y="2670"/>
                    <a:pt x="697" y="2677"/>
                    <a:pt x="711" y="2677"/>
                  </a:cubicBezTo>
                  <a:cubicBezTo>
                    <a:pt x="739" y="2677"/>
                    <a:pt x="762" y="2648"/>
                    <a:pt x="762" y="2612"/>
                  </a:cubicBezTo>
                  <a:cubicBezTo>
                    <a:pt x="816" y="2211"/>
                    <a:pt x="655" y="1729"/>
                    <a:pt x="602" y="1328"/>
                  </a:cubicBezTo>
                  <a:cubicBezTo>
                    <a:pt x="535" y="900"/>
                    <a:pt x="495" y="405"/>
                    <a:pt x="227" y="57"/>
                  </a:cubicBezTo>
                  <a:cubicBezTo>
                    <a:pt x="200" y="19"/>
                    <a:pt x="160" y="1"/>
                    <a:pt x="1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426;p64">
              <a:extLst>
                <a:ext uri="{FF2B5EF4-FFF2-40B4-BE49-F238E27FC236}">
                  <a16:creationId xmlns:a16="http://schemas.microsoft.com/office/drawing/2014/main" id="{D8211A74-36A8-836D-3008-DCF00F3E41C4}"/>
                </a:ext>
              </a:extLst>
            </p:cNvPr>
            <p:cNvSpPr/>
            <p:nvPr/>
          </p:nvSpPr>
          <p:spPr>
            <a:xfrm flipH="1">
              <a:off x="7902169" y="3300514"/>
              <a:ext cx="40169" cy="112930"/>
            </a:xfrm>
            <a:custGeom>
              <a:avLst/>
              <a:gdLst/>
              <a:ahLst/>
              <a:cxnLst/>
              <a:rect l="l" t="t" r="r" b="b"/>
              <a:pathLst>
                <a:path w="657" h="1847" extrusionOk="0">
                  <a:moveTo>
                    <a:pt x="220" y="0"/>
                  </a:moveTo>
                  <a:cubicBezTo>
                    <a:pt x="155" y="0"/>
                    <a:pt x="85" y="45"/>
                    <a:pt x="68" y="107"/>
                  </a:cubicBezTo>
                  <a:cubicBezTo>
                    <a:pt x="0" y="374"/>
                    <a:pt x="107" y="708"/>
                    <a:pt x="175" y="976"/>
                  </a:cubicBezTo>
                  <a:cubicBezTo>
                    <a:pt x="201" y="1136"/>
                    <a:pt x="241" y="1297"/>
                    <a:pt x="255" y="1457"/>
                  </a:cubicBezTo>
                  <a:cubicBezTo>
                    <a:pt x="268" y="1525"/>
                    <a:pt x="268" y="1605"/>
                    <a:pt x="282" y="1685"/>
                  </a:cubicBezTo>
                  <a:cubicBezTo>
                    <a:pt x="262" y="1763"/>
                    <a:pt x="327" y="1847"/>
                    <a:pt x="400" y="1847"/>
                  </a:cubicBezTo>
                  <a:cubicBezTo>
                    <a:pt x="427" y="1847"/>
                    <a:pt x="456" y="1835"/>
                    <a:pt x="482" y="1805"/>
                  </a:cubicBezTo>
                  <a:cubicBezTo>
                    <a:pt x="496" y="1805"/>
                    <a:pt x="496" y="1792"/>
                    <a:pt x="509" y="1792"/>
                  </a:cubicBezTo>
                  <a:lnTo>
                    <a:pt x="509" y="1778"/>
                  </a:lnTo>
                  <a:cubicBezTo>
                    <a:pt x="562" y="1752"/>
                    <a:pt x="576" y="1712"/>
                    <a:pt x="603" y="1659"/>
                  </a:cubicBezTo>
                  <a:cubicBezTo>
                    <a:pt x="656" y="1498"/>
                    <a:pt x="616" y="1297"/>
                    <a:pt x="603" y="1136"/>
                  </a:cubicBezTo>
                  <a:cubicBezTo>
                    <a:pt x="562" y="789"/>
                    <a:pt x="535" y="334"/>
                    <a:pt x="308" y="39"/>
                  </a:cubicBezTo>
                  <a:cubicBezTo>
                    <a:pt x="285" y="12"/>
                    <a:pt x="253" y="0"/>
                    <a:pt x="22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427;p64">
              <a:extLst>
                <a:ext uri="{FF2B5EF4-FFF2-40B4-BE49-F238E27FC236}">
                  <a16:creationId xmlns:a16="http://schemas.microsoft.com/office/drawing/2014/main" id="{516B157D-6F5B-2FE0-94D6-910027538A44}"/>
                </a:ext>
              </a:extLst>
            </p:cNvPr>
            <p:cNvSpPr/>
            <p:nvPr/>
          </p:nvSpPr>
          <p:spPr>
            <a:xfrm flipH="1">
              <a:off x="7880953" y="3217423"/>
              <a:ext cx="22133" cy="96361"/>
            </a:xfrm>
            <a:custGeom>
              <a:avLst/>
              <a:gdLst/>
              <a:ahLst/>
              <a:cxnLst/>
              <a:rect l="l" t="t" r="r" b="b"/>
              <a:pathLst>
                <a:path w="362" h="1576" extrusionOk="0">
                  <a:moveTo>
                    <a:pt x="181" y="1"/>
                  </a:moveTo>
                  <a:cubicBezTo>
                    <a:pt x="148" y="1"/>
                    <a:pt x="114" y="21"/>
                    <a:pt x="107" y="61"/>
                  </a:cubicBezTo>
                  <a:cubicBezTo>
                    <a:pt x="0" y="516"/>
                    <a:pt x="54" y="997"/>
                    <a:pt x="68" y="1466"/>
                  </a:cubicBezTo>
                  <a:cubicBezTo>
                    <a:pt x="68" y="1539"/>
                    <a:pt x="121" y="1576"/>
                    <a:pt x="176" y="1576"/>
                  </a:cubicBezTo>
                  <a:cubicBezTo>
                    <a:pt x="231" y="1576"/>
                    <a:pt x="288" y="1539"/>
                    <a:pt x="295" y="1466"/>
                  </a:cubicBezTo>
                  <a:cubicBezTo>
                    <a:pt x="308" y="997"/>
                    <a:pt x="362" y="516"/>
                    <a:pt x="255" y="61"/>
                  </a:cubicBezTo>
                  <a:cubicBezTo>
                    <a:pt x="248" y="21"/>
                    <a:pt x="215" y="1"/>
                    <a:pt x="18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428;p64">
              <a:extLst>
                <a:ext uri="{FF2B5EF4-FFF2-40B4-BE49-F238E27FC236}">
                  <a16:creationId xmlns:a16="http://schemas.microsoft.com/office/drawing/2014/main" id="{A643C98A-931D-A5B5-65EA-CA85BA06F889}"/>
                </a:ext>
              </a:extLst>
            </p:cNvPr>
            <p:cNvSpPr/>
            <p:nvPr/>
          </p:nvSpPr>
          <p:spPr>
            <a:xfrm flipH="1">
              <a:off x="7772185" y="3389475"/>
              <a:ext cx="95745" cy="111707"/>
            </a:xfrm>
            <a:custGeom>
              <a:avLst/>
              <a:gdLst/>
              <a:ahLst/>
              <a:cxnLst/>
              <a:rect l="l" t="t" r="r" b="b"/>
              <a:pathLst>
                <a:path w="1566" h="1827" extrusionOk="0">
                  <a:moveTo>
                    <a:pt x="1460" y="1"/>
                  </a:moveTo>
                  <a:cubicBezTo>
                    <a:pt x="1455" y="1"/>
                    <a:pt x="1450" y="1"/>
                    <a:pt x="1446" y="2"/>
                  </a:cubicBezTo>
                  <a:cubicBezTo>
                    <a:pt x="1057" y="56"/>
                    <a:pt x="804" y="511"/>
                    <a:pt x="576" y="792"/>
                  </a:cubicBezTo>
                  <a:cubicBezTo>
                    <a:pt x="362" y="1060"/>
                    <a:pt x="28" y="1407"/>
                    <a:pt x="1" y="1768"/>
                  </a:cubicBezTo>
                  <a:cubicBezTo>
                    <a:pt x="1" y="1809"/>
                    <a:pt x="32" y="1827"/>
                    <a:pt x="64" y="1827"/>
                  </a:cubicBezTo>
                  <a:cubicBezTo>
                    <a:pt x="74" y="1827"/>
                    <a:pt x="85" y="1825"/>
                    <a:pt x="94" y="1822"/>
                  </a:cubicBezTo>
                  <a:cubicBezTo>
                    <a:pt x="429" y="1675"/>
                    <a:pt x="683" y="1233"/>
                    <a:pt x="923" y="965"/>
                  </a:cubicBezTo>
                  <a:cubicBezTo>
                    <a:pt x="1151" y="712"/>
                    <a:pt x="1526" y="457"/>
                    <a:pt x="1565" y="109"/>
                  </a:cubicBezTo>
                  <a:cubicBezTo>
                    <a:pt x="1565" y="60"/>
                    <a:pt x="1510" y="1"/>
                    <a:pt x="146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429;p64">
              <a:extLst>
                <a:ext uri="{FF2B5EF4-FFF2-40B4-BE49-F238E27FC236}">
                  <a16:creationId xmlns:a16="http://schemas.microsoft.com/office/drawing/2014/main" id="{FD67BAEA-2252-77FD-FF50-98B2BCE7CA09}"/>
                </a:ext>
              </a:extLst>
            </p:cNvPr>
            <p:cNvSpPr/>
            <p:nvPr/>
          </p:nvSpPr>
          <p:spPr>
            <a:xfrm flipH="1">
              <a:off x="7779521" y="3313782"/>
              <a:ext cx="64686" cy="76734"/>
            </a:xfrm>
            <a:custGeom>
              <a:avLst/>
              <a:gdLst/>
              <a:ahLst/>
              <a:cxnLst/>
              <a:rect l="l" t="t" r="r" b="b"/>
              <a:pathLst>
                <a:path w="1058" h="1255" extrusionOk="0">
                  <a:moveTo>
                    <a:pt x="886" y="0"/>
                  </a:moveTo>
                  <a:cubicBezTo>
                    <a:pt x="723" y="0"/>
                    <a:pt x="588" y="276"/>
                    <a:pt x="523" y="384"/>
                  </a:cubicBezTo>
                  <a:cubicBezTo>
                    <a:pt x="362" y="612"/>
                    <a:pt x="27" y="893"/>
                    <a:pt x="0" y="1201"/>
                  </a:cubicBezTo>
                  <a:cubicBezTo>
                    <a:pt x="0" y="1228"/>
                    <a:pt x="41" y="1254"/>
                    <a:pt x="81" y="1254"/>
                  </a:cubicBezTo>
                  <a:cubicBezTo>
                    <a:pt x="282" y="1187"/>
                    <a:pt x="469" y="973"/>
                    <a:pt x="603" y="826"/>
                  </a:cubicBezTo>
                  <a:cubicBezTo>
                    <a:pt x="776" y="652"/>
                    <a:pt x="977" y="465"/>
                    <a:pt x="1044" y="224"/>
                  </a:cubicBezTo>
                  <a:cubicBezTo>
                    <a:pt x="1058" y="170"/>
                    <a:pt x="1044" y="104"/>
                    <a:pt x="1004" y="50"/>
                  </a:cubicBezTo>
                  <a:cubicBezTo>
                    <a:pt x="964" y="15"/>
                    <a:pt x="924" y="0"/>
                    <a:pt x="88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430;p64">
              <a:extLst>
                <a:ext uri="{FF2B5EF4-FFF2-40B4-BE49-F238E27FC236}">
                  <a16:creationId xmlns:a16="http://schemas.microsoft.com/office/drawing/2014/main" id="{B9E18527-48C5-3743-3DE3-81BF633DEBFE}"/>
                </a:ext>
              </a:extLst>
            </p:cNvPr>
            <p:cNvSpPr/>
            <p:nvPr/>
          </p:nvSpPr>
          <p:spPr>
            <a:xfrm flipH="1">
              <a:off x="7757022" y="3218951"/>
              <a:ext cx="64014" cy="66278"/>
            </a:xfrm>
            <a:custGeom>
              <a:avLst/>
              <a:gdLst/>
              <a:ahLst/>
              <a:cxnLst/>
              <a:rect l="l" t="t" r="r" b="b"/>
              <a:pathLst>
                <a:path w="1047" h="1084" extrusionOk="0">
                  <a:moveTo>
                    <a:pt x="750" y="1"/>
                  </a:moveTo>
                  <a:cubicBezTo>
                    <a:pt x="701" y="1"/>
                    <a:pt x="651" y="19"/>
                    <a:pt x="611" y="63"/>
                  </a:cubicBezTo>
                  <a:cubicBezTo>
                    <a:pt x="504" y="196"/>
                    <a:pt x="411" y="330"/>
                    <a:pt x="317" y="464"/>
                  </a:cubicBezTo>
                  <a:cubicBezTo>
                    <a:pt x="210" y="585"/>
                    <a:pt x="117" y="719"/>
                    <a:pt x="49" y="865"/>
                  </a:cubicBezTo>
                  <a:cubicBezTo>
                    <a:pt x="0" y="975"/>
                    <a:pt x="83" y="1084"/>
                    <a:pt x="184" y="1084"/>
                  </a:cubicBezTo>
                  <a:cubicBezTo>
                    <a:pt x="219" y="1084"/>
                    <a:pt x="256" y="1071"/>
                    <a:pt x="290" y="1040"/>
                  </a:cubicBezTo>
                  <a:cubicBezTo>
                    <a:pt x="518" y="838"/>
                    <a:pt x="772" y="585"/>
                    <a:pt x="946" y="317"/>
                  </a:cubicBezTo>
                  <a:cubicBezTo>
                    <a:pt x="1047" y="166"/>
                    <a:pt x="898" y="1"/>
                    <a:pt x="75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31;p64">
              <a:extLst>
                <a:ext uri="{FF2B5EF4-FFF2-40B4-BE49-F238E27FC236}">
                  <a16:creationId xmlns:a16="http://schemas.microsoft.com/office/drawing/2014/main" id="{B9C46785-DCD1-E2D6-7607-3A27B153155D}"/>
                </a:ext>
              </a:extLst>
            </p:cNvPr>
            <p:cNvSpPr/>
            <p:nvPr/>
          </p:nvSpPr>
          <p:spPr>
            <a:xfrm flipH="1">
              <a:off x="7765215" y="3513775"/>
              <a:ext cx="120690" cy="120328"/>
            </a:xfrm>
            <a:custGeom>
              <a:avLst/>
              <a:gdLst/>
              <a:ahLst/>
              <a:cxnLst/>
              <a:rect l="l" t="t" r="r" b="b"/>
              <a:pathLst>
                <a:path w="1974" h="1968" extrusionOk="0">
                  <a:moveTo>
                    <a:pt x="1776" y="1"/>
                  </a:moveTo>
                  <a:cubicBezTo>
                    <a:pt x="1667" y="1"/>
                    <a:pt x="1540" y="42"/>
                    <a:pt x="1485" y="83"/>
                  </a:cubicBezTo>
                  <a:cubicBezTo>
                    <a:pt x="1244" y="284"/>
                    <a:pt x="1030" y="538"/>
                    <a:pt x="830" y="778"/>
                  </a:cubicBezTo>
                  <a:cubicBezTo>
                    <a:pt x="602" y="1019"/>
                    <a:pt x="388" y="1274"/>
                    <a:pt x="188" y="1527"/>
                  </a:cubicBezTo>
                  <a:cubicBezTo>
                    <a:pt x="94" y="1661"/>
                    <a:pt x="1" y="1782"/>
                    <a:pt x="67" y="1902"/>
                  </a:cubicBezTo>
                  <a:cubicBezTo>
                    <a:pt x="85" y="1948"/>
                    <a:pt x="120" y="1967"/>
                    <a:pt x="157" y="1967"/>
                  </a:cubicBezTo>
                  <a:cubicBezTo>
                    <a:pt x="206" y="1967"/>
                    <a:pt x="259" y="1935"/>
                    <a:pt x="281" y="1889"/>
                  </a:cubicBezTo>
                  <a:lnTo>
                    <a:pt x="281" y="1889"/>
                  </a:lnTo>
                  <a:cubicBezTo>
                    <a:pt x="274" y="1910"/>
                    <a:pt x="264" y="1927"/>
                    <a:pt x="271" y="1927"/>
                  </a:cubicBezTo>
                  <a:cubicBezTo>
                    <a:pt x="277" y="1927"/>
                    <a:pt x="298" y="1913"/>
                    <a:pt x="348" y="1875"/>
                  </a:cubicBezTo>
                  <a:cubicBezTo>
                    <a:pt x="415" y="1822"/>
                    <a:pt x="482" y="1755"/>
                    <a:pt x="549" y="1688"/>
                  </a:cubicBezTo>
                  <a:cubicBezTo>
                    <a:pt x="736" y="1515"/>
                    <a:pt x="910" y="1327"/>
                    <a:pt x="1098" y="1140"/>
                  </a:cubicBezTo>
                  <a:lnTo>
                    <a:pt x="1659" y="578"/>
                  </a:lnTo>
                  <a:cubicBezTo>
                    <a:pt x="1740" y="511"/>
                    <a:pt x="1806" y="457"/>
                    <a:pt x="1873" y="377"/>
                  </a:cubicBezTo>
                  <a:cubicBezTo>
                    <a:pt x="1913" y="338"/>
                    <a:pt x="1927" y="297"/>
                    <a:pt x="1940" y="257"/>
                  </a:cubicBezTo>
                  <a:cubicBezTo>
                    <a:pt x="1974" y="178"/>
                    <a:pt x="1970" y="147"/>
                    <a:pt x="1960" y="147"/>
                  </a:cubicBezTo>
                  <a:cubicBezTo>
                    <a:pt x="1958" y="147"/>
                    <a:pt x="1956" y="148"/>
                    <a:pt x="1954" y="150"/>
                  </a:cubicBezTo>
                  <a:cubicBezTo>
                    <a:pt x="1967" y="39"/>
                    <a:pt x="1880" y="1"/>
                    <a:pt x="177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432;p64">
              <a:extLst>
                <a:ext uri="{FF2B5EF4-FFF2-40B4-BE49-F238E27FC236}">
                  <a16:creationId xmlns:a16="http://schemas.microsoft.com/office/drawing/2014/main" id="{3233A661-E53F-3494-5177-47649AE303C2}"/>
                </a:ext>
              </a:extLst>
            </p:cNvPr>
            <p:cNvSpPr/>
            <p:nvPr/>
          </p:nvSpPr>
          <p:spPr>
            <a:xfrm flipH="1">
              <a:off x="7772613" y="3598762"/>
              <a:ext cx="116349" cy="111524"/>
            </a:xfrm>
            <a:custGeom>
              <a:avLst/>
              <a:gdLst/>
              <a:ahLst/>
              <a:cxnLst/>
              <a:rect l="l" t="t" r="r" b="b"/>
              <a:pathLst>
                <a:path w="1903" h="1824" extrusionOk="0">
                  <a:moveTo>
                    <a:pt x="1635" y="1"/>
                  </a:moveTo>
                  <a:cubicBezTo>
                    <a:pt x="1599" y="1"/>
                    <a:pt x="1561" y="10"/>
                    <a:pt x="1522" y="30"/>
                  </a:cubicBezTo>
                  <a:cubicBezTo>
                    <a:pt x="1281" y="137"/>
                    <a:pt x="1067" y="419"/>
                    <a:pt x="880" y="592"/>
                  </a:cubicBezTo>
                  <a:cubicBezTo>
                    <a:pt x="559" y="900"/>
                    <a:pt x="77" y="1275"/>
                    <a:pt x="10" y="1743"/>
                  </a:cubicBezTo>
                  <a:cubicBezTo>
                    <a:pt x="0" y="1783"/>
                    <a:pt x="29" y="1824"/>
                    <a:pt x="60" y="1824"/>
                  </a:cubicBezTo>
                  <a:cubicBezTo>
                    <a:pt x="70" y="1824"/>
                    <a:pt x="81" y="1820"/>
                    <a:pt x="90" y="1810"/>
                  </a:cubicBezTo>
                  <a:cubicBezTo>
                    <a:pt x="479" y="1543"/>
                    <a:pt x="813" y="1181"/>
                    <a:pt x="1174" y="887"/>
                  </a:cubicBezTo>
                  <a:cubicBezTo>
                    <a:pt x="1388" y="726"/>
                    <a:pt x="1695" y="566"/>
                    <a:pt x="1816" y="325"/>
                  </a:cubicBezTo>
                  <a:cubicBezTo>
                    <a:pt x="1903" y="163"/>
                    <a:pt x="1788" y="1"/>
                    <a:pt x="163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433;p64">
              <a:extLst>
                <a:ext uri="{FF2B5EF4-FFF2-40B4-BE49-F238E27FC236}">
                  <a16:creationId xmlns:a16="http://schemas.microsoft.com/office/drawing/2014/main" id="{0502BF96-A8D0-7197-AD97-847A2D92C198}"/>
                </a:ext>
              </a:extLst>
            </p:cNvPr>
            <p:cNvSpPr/>
            <p:nvPr/>
          </p:nvSpPr>
          <p:spPr>
            <a:xfrm flipH="1">
              <a:off x="7950592" y="3470609"/>
              <a:ext cx="66153" cy="89268"/>
            </a:xfrm>
            <a:custGeom>
              <a:avLst/>
              <a:gdLst/>
              <a:ahLst/>
              <a:cxnLst/>
              <a:rect l="l" t="t" r="r" b="b"/>
              <a:pathLst>
                <a:path w="1082" h="1460" extrusionOk="0">
                  <a:moveTo>
                    <a:pt x="188" y="0"/>
                  </a:moveTo>
                  <a:cubicBezTo>
                    <a:pt x="134" y="0"/>
                    <a:pt x="81" y="40"/>
                    <a:pt x="67" y="93"/>
                  </a:cubicBezTo>
                  <a:cubicBezTo>
                    <a:pt x="0" y="348"/>
                    <a:pt x="281" y="669"/>
                    <a:pt x="388" y="869"/>
                  </a:cubicBezTo>
                  <a:cubicBezTo>
                    <a:pt x="509" y="1097"/>
                    <a:pt x="682" y="1377"/>
                    <a:pt x="937" y="1458"/>
                  </a:cubicBezTo>
                  <a:cubicBezTo>
                    <a:pt x="943" y="1459"/>
                    <a:pt x="949" y="1459"/>
                    <a:pt x="955" y="1459"/>
                  </a:cubicBezTo>
                  <a:cubicBezTo>
                    <a:pt x="1017" y="1459"/>
                    <a:pt x="1081" y="1398"/>
                    <a:pt x="1057" y="1338"/>
                  </a:cubicBezTo>
                  <a:cubicBezTo>
                    <a:pt x="964" y="1083"/>
                    <a:pt x="816" y="842"/>
                    <a:pt x="709" y="602"/>
                  </a:cubicBezTo>
                  <a:cubicBezTo>
                    <a:pt x="602" y="388"/>
                    <a:pt x="482" y="0"/>
                    <a:pt x="18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434;p64">
              <a:extLst>
                <a:ext uri="{FF2B5EF4-FFF2-40B4-BE49-F238E27FC236}">
                  <a16:creationId xmlns:a16="http://schemas.microsoft.com/office/drawing/2014/main" id="{7AF75BC0-828D-B5CB-FBFD-2A3E03D70727}"/>
                </a:ext>
              </a:extLst>
            </p:cNvPr>
            <p:cNvSpPr/>
            <p:nvPr/>
          </p:nvSpPr>
          <p:spPr>
            <a:xfrm flipH="1">
              <a:off x="7958846" y="3571921"/>
              <a:ext cx="57655" cy="80708"/>
            </a:xfrm>
            <a:custGeom>
              <a:avLst/>
              <a:gdLst/>
              <a:ahLst/>
              <a:cxnLst/>
              <a:rect l="l" t="t" r="r" b="b"/>
              <a:pathLst>
                <a:path w="943" h="1320" extrusionOk="0">
                  <a:moveTo>
                    <a:pt x="280" y="1"/>
                  </a:moveTo>
                  <a:cubicBezTo>
                    <a:pt x="141" y="1"/>
                    <a:pt x="0" y="173"/>
                    <a:pt x="90" y="323"/>
                  </a:cubicBezTo>
                  <a:cubicBezTo>
                    <a:pt x="277" y="630"/>
                    <a:pt x="425" y="992"/>
                    <a:pt x="665" y="1272"/>
                  </a:cubicBezTo>
                  <a:cubicBezTo>
                    <a:pt x="692" y="1306"/>
                    <a:pt x="724" y="1320"/>
                    <a:pt x="756" y="1320"/>
                  </a:cubicBezTo>
                  <a:cubicBezTo>
                    <a:pt x="851" y="1320"/>
                    <a:pt x="943" y="1195"/>
                    <a:pt x="892" y="1085"/>
                  </a:cubicBezTo>
                  <a:cubicBezTo>
                    <a:pt x="732" y="751"/>
                    <a:pt x="651" y="350"/>
                    <a:pt x="411" y="68"/>
                  </a:cubicBezTo>
                  <a:cubicBezTo>
                    <a:pt x="373" y="21"/>
                    <a:pt x="327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435;p64">
              <a:extLst>
                <a:ext uri="{FF2B5EF4-FFF2-40B4-BE49-F238E27FC236}">
                  <a16:creationId xmlns:a16="http://schemas.microsoft.com/office/drawing/2014/main" id="{783AA45B-3F67-8AF3-4F47-5F4ADD02DA71}"/>
                </a:ext>
              </a:extLst>
            </p:cNvPr>
            <p:cNvSpPr/>
            <p:nvPr/>
          </p:nvSpPr>
          <p:spPr>
            <a:xfrm flipH="1">
              <a:off x="8002806" y="3714197"/>
              <a:ext cx="91588" cy="126443"/>
            </a:xfrm>
            <a:custGeom>
              <a:avLst/>
              <a:gdLst/>
              <a:ahLst/>
              <a:cxnLst/>
              <a:rect l="l" t="t" r="r" b="b"/>
              <a:pathLst>
                <a:path w="1498" h="2068" extrusionOk="0">
                  <a:moveTo>
                    <a:pt x="161" y="0"/>
                  </a:moveTo>
                  <a:cubicBezTo>
                    <a:pt x="85" y="0"/>
                    <a:pt x="1" y="53"/>
                    <a:pt x="13" y="149"/>
                  </a:cubicBezTo>
                  <a:cubicBezTo>
                    <a:pt x="53" y="511"/>
                    <a:pt x="427" y="791"/>
                    <a:pt x="641" y="1072"/>
                  </a:cubicBezTo>
                  <a:cubicBezTo>
                    <a:pt x="869" y="1393"/>
                    <a:pt x="1069" y="1795"/>
                    <a:pt x="1364" y="2048"/>
                  </a:cubicBezTo>
                  <a:cubicBezTo>
                    <a:pt x="1381" y="2061"/>
                    <a:pt x="1401" y="2068"/>
                    <a:pt x="1420" y="2068"/>
                  </a:cubicBezTo>
                  <a:cubicBezTo>
                    <a:pt x="1460" y="2068"/>
                    <a:pt x="1497" y="2041"/>
                    <a:pt x="1497" y="1995"/>
                  </a:cubicBezTo>
                  <a:cubicBezTo>
                    <a:pt x="1485" y="1581"/>
                    <a:pt x="1217" y="1192"/>
                    <a:pt x="1003" y="858"/>
                  </a:cubicBezTo>
                  <a:cubicBezTo>
                    <a:pt x="829" y="577"/>
                    <a:pt x="548" y="83"/>
                    <a:pt x="186" y="2"/>
                  </a:cubicBezTo>
                  <a:cubicBezTo>
                    <a:pt x="178" y="1"/>
                    <a:pt x="169" y="0"/>
                    <a:pt x="16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436;p64">
              <a:extLst>
                <a:ext uri="{FF2B5EF4-FFF2-40B4-BE49-F238E27FC236}">
                  <a16:creationId xmlns:a16="http://schemas.microsoft.com/office/drawing/2014/main" id="{FD4A8901-862B-2C78-2ACA-5FF589375D6E}"/>
                </a:ext>
              </a:extLst>
            </p:cNvPr>
            <p:cNvSpPr/>
            <p:nvPr/>
          </p:nvSpPr>
          <p:spPr>
            <a:xfrm flipH="1">
              <a:off x="7978410" y="3697077"/>
              <a:ext cx="55515" cy="74349"/>
            </a:xfrm>
            <a:custGeom>
              <a:avLst/>
              <a:gdLst/>
              <a:ahLst/>
              <a:cxnLst/>
              <a:rect l="l" t="t" r="r" b="b"/>
              <a:pathLst>
                <a:path w="908" h="1216" extrusionOk="0">
                  <a:moveTo>
                    <a:pt x="241" y="1"/>
                  </a:moveTo>
                  <a:cubicBezTo>
                    <a:pt x="187" y="1"/>
                    <a:pt x="134" y="1"/>
                    <a:pt x="107" y="54"/>
                  </a:cubicBezTo>
                  <a:cubicBezTo>
                    <a:pt x="0" y="242"/>
                    <a:pt x="161" y="443"/>
                    <a:pt x="241" y="603"/>
                  </a:cubicBezTo>
                  <a:cubicBezTo>
                    <a:pt x="362" y="803"/>
                    <a:pt x="482" y="1005"/>
                    <a:pt x="642" y="1178"/>
                  </a:cubicBezTo>
                  <a:cubicBezTo>
                    <a:pt x="672" y="1204"/>
                    <a:pt x="703" y="1215"/>
                    <a:pt x="734" y="1215"/>
                  </a:cubicBezTo>
                  <a:cubicBezTo>
                    <a:pt x="828" y="1215"/>
                    <a:pt x="907" y="1109"/>
                    <a:pt x="856" y="1017"/>
                  </a:cubicBezTo>
                  <a:cubicBezTo>
                    <a:pt x="749" y="817"/>
                    <a:pt x="656" y="616"/>
                    <a:pt x="549" y="416"/>
                  </a:cubicBezTo>
                  <a:cubicBezTo>
                    <a:pt x="482" y="268"/>
                    <a:pt x="428" y="28"/>
                    <a:pt x="2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437;p64">
              <a:extLst>
                <a:ext uri="{FF2B5EF4-FFF2-40B4-BE49-F238E27FC236}">
                  <a16:creationId xmlns:a16="http://schemas.microsoft.com/office/drawing/2014/main" id="{A23C9E20-12CF-6F0B-6876-3CA5F4BF5E66}"/>
                </a:ext>
              </a:extLst>
            </p:cNvPr>
            <p:cNvSpPr/>
            <p:nvPr/>
          </p:nvSpPr>
          <p:spPr>
            <a:xfrm flipH="1">
              <a:off x="8013872" y="3846262"/>
              <a:ext cx="75569" cy="95015"/>
            </a:xfrm>
            <a:custGeom>
              <a:avLst/>
              <a:gdLst/>
              <a:ahLst/>
              <a:cxnLst/>
              <a:rect l="l" t="t" r="r" b="b"/>
              <a:pathLst>
                <a:path w="1236" h="1554" extrusionOk="0">
                  <a:moveTo>
                    <a:pt x="227" y="1"/>
                  </a:moveTo>
                  <a:cubicBezTo>
                    <a:pt x="108" y="1"/>
                    <a:pt x="0" y="101"/>
                    <a:pt x="39" y="236"/>
                  </a:cubicBezTo>
                  <a:cubicBezTo>
                    <a:pt x="105" y="491"/>
                    <a:pt x="320" y="718"/>
                    <a:pt x="480" y="919"/>
                  </a:cubicBezTo>
                  <a:cubicBezTo>
                    <a:pt x="628" y="1119"/>
                    <a:pt x="774" y="1360"/>
                    <a:pt x="962" y="1507"/>
                  </a:cubicBezTo>
                  <a:cubicBezTo>
                    <a:pt x="997" y="1539"/>
                    <a:pt x="1036" y="1553"/>
                    <a:pt x="1073" y="1553"/>
                  </a:cubicBezTo>
                  <a:cubicBezTo>
                    <a:pt x="1161" y="1553"/>
                    <a:pt x="1235" y="1473"/>
                    <a:pt x="1216" y="1360"/>
                  </a:cubicBezTo>
                  <a:cubicBezTo>
                    <a:pt x="1176" y="1146"/>
                    <a:pt x="1015" y="946"/>
                    <a:pt x="881" y="771"/>
                  </a:cubicBezTo>
                  <a:cubicBezTo>
                    <a:pt x="721" y="530"/>
                    <a:pt x="574" y="236"/>
                    <a:pt x="360" y="49"/>
                  </a:cubicBezTo>
                  <a:cubicBezTo>
                    <a:pt x="319" y="16"/>
                    <a:pt x="272" y="1"/>
                    <a:pt x="22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438;p64">
              <a:extLst>
                <a:ext uri="{FF2B5EF4-FFF2-40B4-BE49-F238E27FC236}">
                  <a16:creationId xmlns:a16="http://schemas.microsoft.com/office/drawing/2014/main" id="{2BCF9A1E-4EDB-1AC2-D46E-24370FAD0316}"/>
                </a:ext>
              </a:extLst>
            </p:cNvPr>
            <p:cNvSpPr/>
            <p:nvPr/>
          </p:nvSpPr>
          <p:spPr>
            <a:xfrm flipH="1">
              <a:off x="7996080" y="4017764"/>
              <a:ext cx="55332" cy="88534"/>
            </a:xfrm>
            <a:custGeom>
              <a:avLst/>
              <a:gdLst/>
              <a:ahLst/>
              <a:cxnLst/>
              <a:rect l="l" t="t" r="r" b="b"/>
              <a:pathLst>
                <a:path w="905" h="1448" extrusionOk="0">
                  <a:moveTo>
                    <a:pt x="221" y="0"/>
                  </a:moveTo>
                  <a:cubicBezTo>
                    <a:pt x="116" y="0"/>
                    <a:pt x="1" y="114"/>
                    <a:pt x="19" y="240"/>
                  </a:cubicBezTo>
                  <a:cubicBezTo>
                    <a:pt x="59" y="454"/>
                    <a:pt x="193" y="655"/>
                    <a:pt x="300" y="855"/>
                  </a:cubicBezTo>
                  <a:cubicBezTo>
                    <a:pt x="407" y="1043"/>
                    <a:pt x="527" y="1244"/>
                    <a:pt x="675" y="1417"/>
                  </a:cubicBezTo>
                  <a:cubicBezTo>
                    <a:pt x="696" y="1438"/>
                    <a:pt x="722" y="1447"/>
                    <a:pt x="749" y="1447"/>
                  </a:cubicBezTo>
                  <a:cubicBezTo>
                    <a:pt x="825" y="1447"/>
                    <a:pt x="905" y="1376"/>
                    <a:pt x="875" y="1297"/>
                  </a:cubicBezTo>
                  <a:cubicBezTo>
                    <a:pt x="808" y="1110"/>
                    <a:pt x="701" y="923"/>
                    <a:pt x="621" y="736"/>
                  </a:cubicBezTo>
                  <a:cubicBezTo>
                    <a:pt x="514" y="534"/>
                    <a:pt x="447" y="308"/>
                    <a:pt x="353" y="94"/>
                  </a:cubicBezTo>
                  <a:cubicBezTo>
                    <a:pt x="323" y="28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439;p64">
              <a:extLst>
                <a:ext uri="{FF2B5EF4-FFF2-40B4-BE49-F238E27FC236}">
                  <a16:creationId xmlns:a16="http://schemas.microsoft.com/office/drawing/2014/main" id="{2597A665-0373-D894-7ED0-58FF3DFCD0CD}"/>
                </a:ext>
              </a:extLst>
            </p:cNvPr>
            <p:cNvSpPr/>
            <p:nvPr/>
          </p:nvSpPr>
          <p:spPr>
            <a:xfrm flipH="1">
              <a:off x="7993879" y="4117241"/>
              <a:ext cx="71962" cy="80953"/>
            </a:xfrm>
            <a:custGeom>
              <a:avLst/>
              <a:gdLst/>
              <a:ahLst/>
              <a:cxnLst/>
              <a:rect l="l" t="t" r="r" b="b"/>
              <a:pathLst>
                <a:path w="1177" h="1324" extrusionOk="0">
                  <a:moveTo>
                    <a:pt x="114" y="1"/>
                  </a:moveTo>
                  <a:cubicBezTo>
                    <a:pt x="70" y="1"/>
                    <a:pt x="28" y="40"/>
                    <a:pt x="28" y="85"/>
                  </a:cubicBezTo>
                  <a:cubicBezTo>
                    <a:pt x="1" y="593"/>
                    <a:pt x="549" y="1008"/>
                    <a:pt x="897" y="1288"/>
                  </a:cubicBezTo>
                  <a:cubicBezTo>
                    <a:pt x="927" y="1313"/>
                    <a:pt x="960" y="1324"/>
                    <a:pt x="992" y="1324"/>
                  </a:cubicBezTo>
                  <a:cubicBezTo>
                    <a:pt x="1095" y="1324"/>
                    <a:pt x="1177" y="1207"/>
                    <a:pt x="1084" y="1115"/>
                  </a:cubicBezTo>
                  <a:cubicBezTo>
                    <a:pt x="911" y="941"/>
                    <a:pt x="750" y="767"/>
                    <a:pt x="589" y="580"/>
                  </a:cubicBezTo>
                  <a:cubicBezTo>
                    <a:pt x="442" y="393"/>
                    <a:pt x="335" y="192"/>
                    <a:pt x="174" y="31"/>
                  </a:cubicBezTo>
                  <a:cubicBezTo>
                    <a:pt x="157" y="10"/>
                    <a:pt x="136" y="1"/>
                    <a:pt x="11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440;p64">
              <a:extLst>
                <a:ext uri="{FF2B5EF4-FFF2-40B4-BE49-F238E27FC236}">
                  <a16:creationId xmlns:a16="http://schemas.microsoft.com/office/drawing/2014/main" id="{F558B96C-C2E7-A08B-C84E-78E95D23B91B}"/>
                </a:ext>
              </a:extLst>
            </p:cNvPr>
            <p:cNvSpPr/>
            <p:nvPr/>
          </p:nvSpPr>
          <p:spPr>
            <a:xfrm flipH="1">
              <a:off x="7818101" y="3744462"/>
              <a:ext cx="104305" cy="122896"/>
            </a:xfrm>
            <a:custGeom>
              <a:avLst/>
              <a:gdLst/>
              <a:ahLst/>
              <a:cxnLst/>
              <a:rect l="l" t="t" r="r" b="b"/>
              <a:pathLst>
                <a:path w="1706" h="2010" extrusionOk="0">
                  <a:moveTo>
                    <a:pt x="1551" y="1"/>
                  </a:moveTo>
                  <a:cubicBezTo>
                    <a:pt x="1546" y="1"/>
                    <a:pt x="1540" y="1"/>
                    <a:pt x="1534" y="2"/>
                  </a:cubicBezTo>
                  <a:cubicBezTo>
                    <a:pt x="1160" y="2"/>
                    <a:pt x="812" y="497"/>
                    <a:pt x="598" y="751"/>
                  </a:cubicBezTo>
                  <a:cubicBezTo>
                    <a:pt x="330" y="1072"/>
                    <a:pt x="36" y="1460"/>
                    <a:pt x="9" y="1874"/>
                  </a:cubicBezTo>
                  <a:cubicBezTo>
                    <a:pt x="1" y="1965"/>
                    <a:pt x="72" y="2010"/>
                    <a:pt x="145" y="2010"/>
                  </a:cubicBezTo>
                  <a:cubicBezTo>
                    <a:pt x="191" y="2010"/>
                    <a:pt x="237" y="1991"/>
                    <a:pt x="263" y="1955"/>
                  </a:cubicBezTo>
                  <a:cubicBezTo>
                    <a:pt x="504" y="1607"/>
                    <a:pt x="691" y="1273"/>
                    <a:pt x="972" y="965"/>
                  </a:cubicBezTo>
                  <a:cubicBezTo>
                    <a:pt x="1186" y="738"/>
                    <a:pt x="1614" y="497"/>
                    <a:pt x="1681" y="189"/>
                  </a:cubicBezTo>
                  <a:cubicBezTo>
                    <a:pt x="1706" y="101"/>
                    <a:pt x="1648" y="1"/>
                    <a:pt x="155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441;p64">
              <a:extLst>
                <a:ext uri="{FF2B5EF4-FFF2-40B4-BE49-F238E27FC236}">
                  <a16:creationId xmlns:a16="http://schemas.microsoft.com/office/drawing/2014/main" id="{2EBEA6F8-D8BE-CDEE-176E-3CC9927CCD62}"/>
                </a:ext>
              </a:extLst>
            </p:cNvPr>
            <p:cNvSpPr/>
            <p:nvPr/>
          </p:nvSpPr>
          <p:spPr>
            <a:xfrm flipH="1">
              <a:off x="7777871" y="3845284"/>
              <a:ext cx="136648" cy="108650"/>
            </a:xfrm>
            <a:custGeom>
              <a:avLst/>
              <a:gdLst/>
              <a:ahLst/>
              <a:cxnLst/>
              <a:rect l="l" t="t" r="r" b="b"/>
              <a:pathLst>
                <a:path w="2235" h="1777" extrusionOk="0">
                  <a:moveTo>
                    <a:pt x="1996" y="1"/>
                  </a:moveTo>
                  <a:cubicBezTo>
                    <a:pt x="1977" y="1"/>
                    <a:pt x="1958" y="4"/>
                    <a:pt x="1940" y="11"/>
                  </a:cubicBezTo>
                  <a:cubicBezTo>
                    <a:pt x="1512" y="118"/>
                    <a:pt x="1191" y="400"/>
                    <a:pt x="883" y="707"/>
                  </a:cubicBezTo>
                  <a:cubicBezTo>
                    <a:pt x="576" y="1001"/>
                    <a:pt x="228" y="1336"/>
                    <a:pt x="27" y="1711"/>
                  </a:cubicBezTo>
                  <a:cubicBezTo>
                    <a:pt x="0" y="1737"/>
                    <a:pt x="27" y="1777"/>
                    <a:pt x="67" y="1777"/>
                  </a:cubicBezTo>
                  <a:cubicBezTo>
                    <a:pt x="482" y="1657"/>
                    <a:pt x="816" y="1242"/>
                    <a:pt x="1124" y="962"/>
                  </a:cubicBezTo>
                  <a:cubicBezTo>
                    <a:pt x="1352" y="760"/>
                    <a:pt x="1578" y="587"/>
                    <a:pt x="1860" y="466"/>
                  </a:cubicBezTo>
                  <a:cubicBezTo>
                    <a:pt x="2033" y="400"/>
                    <a:pt x="2140" y="413"/>
                    <a:pt x="2220" y="225"/>
                  </a:cubicBezTo>
                  <a:cubicBezTo>
                    <a:pt x="2234" y="186"/>
                    <a:pt x="2208" y="132"/>
                    <a:pt x="2181" y="106"/>
                  </a:cubicBezTo>
                  <a:lnTo>
                    <a:pt x="2140" y="65"/>
                  </a:lnTo>
                  <a:cubicBezTo>
                    <a:pt x="2101" y="26"/>
                    <a:pt x="2048" y="1"/>
                    <a:pt x="199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442;p64">
              <a:extLst>
                <a:ext uri="{FF2B5EF4-FFF2-40B4-BE49-F238E27FC236}">
                  <a16:creationId xmlns:a16="http://schemas.microsoft.com/office/drawing/2014/main" id="{B112C148-DBF6-9D22-362C-BEF99628E0B7}"/>
                </a:ext>
              </a:extLst>
            </p:cNvPr>
            <p:cNvSpPr/>
            <p:nvPr/>
          </p:nvSpPr>
          <p:spPr>
            <a:xfrm flipH="1">
              <a:off x="7824521" y="3983586"/>
              <a:ext cx="98191" cy="100824"/>
            </a:xfrm>
            <a:custGeom>
              <a:avLst/>
              <a:gdLst/>
              <a:ahLst/>
              <a:cxnLst/>
              <a:rect l="l" t="t" r="r" b="b"/>
              <a:pathLst>
                <a:path w="1606" h="1649" extrusionOk="0">
                  <a:moveTo>
                    <a:pt x="1341" y="1"/>
                  </a:moveTo>
                  <a:cubicBezTo>
                    <a:pt x="1071" y="1"/>
                    <a:pt x="744" y="435"/>
                    <a:pt x="616" y="585"/>
                  </a:cubicBezTo>
                  <a:lnTo>
                    <a:pt x="214" y="1147"/>
                  </a:lnTo>
                  <a:cubicBezTo>
                    <a:pt x="148" y="1241"/>
                    <a:pt x="0" y="1402"/>
                    <a:pt x="0" y="1521"/>
                  </a:cubicBezTo>
                  <a:cubicBezTo>
                    <a:pt x="0" y="1575"/>
                    <a:pt x="41" y="1628"/>
                    <a:pt x="94" y="1642"/>
                  </a:cubicBezTo>
                  <a:cubicBezTo>
                    <a:pt x="111" y="1647"/>
                    <a:pt x="127" y="1649"/>
                    <a:pt x="144" y="1649"/>
                  </a:cubicBezTo>
                  <a:cubicBezTo>
                    <a:pt x="387" y="1649"/>
                    <a:pt x="665" y="1217"/>
                    <a:pt x="790" y="1067"/>
                  </a:cubicBezTo>
                  <a:cubicBezTo>
                    <a:pt x="924" y="906"/>
                    <a:pt x="1058" y="746"/>
                    <a:pt x="1218" y="612"/>
                  </a:cubicBezTo>
                  <a:cubicBezTo>
                    <a:pt x="1311" y="519"/>
                    <a:pt x="1445" y="478"/>
                    <a:pt x="1525" y="385"/>
                  </a:cubicBezTo>
                  <a:cubicBezTo>
                    <a:pt x="1605" y="291"/>
                    <a:pt x="1605" y="184"/>
                    <a:pt x="1525" y="91"/>
                  </a:cubicBezTo>
                  <a:cubicBezTo>
                    <a:pt x="1470" y="27"/>
                    <a:pt x="1407" y="1"/>
                    <a:pt x="13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443;p64">
              <a:extLst>
                <a:ext uri="{FF2B5EF4-FFF2-40B4-BE49-F238E27FC236}">
                  <a16:creationId xmlns:a16="http://schemas.microsoft.com/office/drawing/2014/main" id="{F561180A-FD29-9DA3-8A31-946A4471D733}"/>
                </a:ext>
              </a:extLst>
            </p:cNvPr>
            <p:cNvSpPr/>
            <p:nvPr/>
          </p:nvSpPr>
          <p:spPr>
            <a:xfrm flipH="1">
              <a:off x="7865485" y="4099204"/>
              <a:ext cx="55637" cy="57719"/>
            </a:xfrm>
            <a:custGeom>
              <a:avLst/>
              <a:gdLst/>
              <a:ahLst/>
              <a:cxnLst/>
              <a:rect l="l" t="t" r="r" b="b"/>
              <a:pathLst>
                <a:path w="910" h="944" extrusionOk="0">
                  <a:moveTo>
                    <a:pt x="724" y="1"/>
                  </a:moveTo>
                  <a:cubicBezTo>
                    <a:pt x="711" y="1"/>
                    <a:pt x="698" y="2"/>
                    <a:pt x="684" y="5"/>
                  </a:cubicBezTo>
                  <a:cubicBezTo>
                    <a:pt x="509" y="32"/>
                    <a:pt x="363" y="260"/>
                    <a:pt x="256" y="380"/>
                  </a:cubicBezTo>
                  <a:cubicBezTo>
                    <a:pt x="162" y="513"/>
                    <a:pt x="1" y="661"/>
                    <a:pt x="1" y="834"/>
                  </a:cubicBezTo>
                  <a:cubicBezTo>
                    <a:pt x="1" y="883"/>
                    <a:pt x="45" y="943"/>
                    <a:pt x="94" y="943"/>
                  </a:cubicBezTo>
                  <a:cubicBezTo>
                    <a:pt x="98" y="943"/>
                    <a:pt x="103" y="943"/>
                    <a:pt x="108" y="941"/>
                  </a:cubicBezTo>
                  <a:cubicBezTo>
                    <a:pt x="282" y="941"/>
                    <a:pt x="416" y="768"/>
                    <a:pt x="536" y="661"/>
                  </a:cubicBezTo>
                  <a:cubicBezTo>
                    <a:pt x="657" y="554"/>
                    <a:pt x="871" y="380"/>
                    <a:pt x="898" y="219"/>
                  </a:cubicBezTo>
                  <a:cubicBezTo>
                    <a:pt x="909" y="99"/>
                    <a:pt x="836" y="1"/>
                    <a:pt x="72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444;p64">
              <a:extLst>
                <a:ext uri="{FF2B5EF4-FFF2-40B4-BE49-F238E27FC236}">
                  <a16:creationId xmlns:a16="http://schemas.microsoft.com/office/drawing/2014/main" id="{67DAA07C-0E2D-5EB1-F710-7886B5FFCB27}"/>
                </a:ext>
              </a:extLst>
            </p:cNvPr>
            <p:cNvSpPr/>
            <p:nvPr/>
          </p:nvSpPr>
          <p:spPr>
            <a:xfrm flipH="1">
              <a:off x="7868664" y="4174652"/>
              <a:ext cx="47934" cy="43778"/>
            </a:xfrm>
            <a:custGeom>
              <a:avLst/>
              <a:gdLst/>
              <a:ahLst/>
              <a:cxnLst/>
              <a:rect l="l" t="t" r="r" b="b"/>
              <a:pathLst>
                <a:path w="784" h="716" extrusionOk="0">
                  <a:moveTo>
                    <a:pt x="639" y="1"/>
                  </a:moveTo>
                  <a:cubicBezTo>
                    <a:pt x="504" y="1"/>
                    <a:pt x="403" y="102"/>
                    <a:pt x="315" y="203"/>
                  </a:cubicBezTo>
                  <a:cubicBezTo>
                    <a:pt x="208" y="323"/>
                    <a:pt x="114" y="417"/>
                    <a:pt x="48" y="563"/>
                  </a:cubicBezTo>
                  <a:cubicBezTo>
                    <a:pt x="0" y="624"/>
                    <a:pt x="59" y="715"/>
                    <a:pt x="129" y="715"/>
                  </a:cubicBezTo>
                  <a:cubicBezTo>
                    <a:pt x="138" y="715"/>
                    <a:pt x="146" y="714"/>
                    <a:pt x="155" y="711"/>
                  </a:cubicBezTo>
                  <a:cubicBezTo>
                    <a:pt x="315" y="670"/>
                    <a:pt x="422" y="590"/>
                    <a:pt x="542" y="497"/>
                  </a:cubicBezTo>
                  <a:cubicBezTo>
                    <a:pt x="663" y="390"/>
                    <a:pt x="783" y="283"/>
                    <a:pt x="783" y="109"/>
                  </a:cubicBezTo>
                  <a:cubicBezTo>
                    <a:pt x="783" y="42"/>
                    <a:pt x="730" y="2"/>
                    <a:pt x="663" y="2"/>
                  </a:cubicBezTo>
                  <a:cubicBezTo>
                    <a:pt x="655" y="1"/>
                    <a:pt x="647" y="1"/>
                    <a:pt x="639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445;p64">
              <a:extLst>
                <a:ext uri="{FF2B5EF4-FFF2-40B4-BE49-F238E27FC236}">
                  <a16:creationId xmlns:a16="http://schemas.microsoft.com/office/drawing/2014/main" id="{F69E1E06-0C51-DA99-3B2F-B66AC067FDBA}"/>
                </a:ext>
              </a:extLst>
            </p:cNvPr>
            <p:cNvSpPr/>
            <p:nvPr/>
          </p:nvSpPr>
          <p:spPr>
            <a:xfrm flipH="1">
              <a:off x="7463855" y="4471433"/>
              <a:ext cx="35889" cy="24335"/>
            </a:xfrm>
            <a:custGeom>
              <a:avLst/>
              <a:gdLst/>
              <a:ahLst/>
              <a:cxnLst/>
              <a:rect l="l" t="t" r="r" b="b"/>
              <a:pathLst>
                <a:path w="587" h="398" extrusionOk="0">
                  <a:moveTo>
                    <a:pt x="332" y="1"/>
                  </a:moveTo>
                  <a:cubicBezTo>
                    <a:pt x="245" y="1"/>
                    <a:pt x="177" y="39"/>
                    <a:pt x="118" y="97"/>
                  </a:cubicBezTo>
                  <a:cubicBezTo>
                    <a:pt x="91" y="124"/>
                    <a:pt x="65" y="164"/>
                    <a:pt x="38" y="204"/>
                  </a:cubicBezTo>
                  <a:cubicBezTo>
                    <a:pt x="25" y="244"/>
                    <a:pt x="25" y="284"/>
                    <a:pt x="11" y="311"/>
                  </a:cubicBezTo>
                  <a:cubicBezTo>
                    <a:pt x="0" y="357"/>
                    <a:pt x="39" y="394"/>
                    <a:pt x="75" y="394"/>
                  </a:cubicBezTo>
                  <a:cubicBezTo>
                    <a:pt x="81" y="394"/>
                    <a:pt x="86" y="393"/>
                    <a:pt x="91" y="391"/>
                  </a:cubicBezTo>
                  <a:cubicBezTo>
                    <a:pt x="78" y="385"/>
                    <a:pt x="71" y="381"/>
                    <a:pt x="73" y="381"/>
                  </a:cubicBezTo>
                  <a:cubicBezTo>
                    <a:pt x="75" y="381"/>
                    <a:pt x="85" y="385"/>
                    <a:pt x="105" y="391"/>
                  </a:cubicBezTo>
                  <a:cubicBezTo>
                    <a:pt x="114" y="396"/>
                    <a:pt x="122" y="397"/>
                    <a:pt x="128" y="397"/>
                  </a:cubicBezTo>
                  <a:cubicBezTo>
                    <a:pt x="142" y="397"/>
                    <a:pt x="154" y="391"/>
                    <a:pt x="172" y="391"/>
                  </a:cubicBezTo>
                  <a:cubicBezTo>
                    <a:pt x="212" y="391"/>
                    <a:pt x="266" y="391"/>
                    <a:pt x="305" y="378"/>
                  </a:cubicBezTo>
                  <a:cubicBezTo>
                    <a:pt x="386" y="378"/>
                    <a:pt x="480" y="325"/>
                    <a:pt x="519" y="257"/>
                  </a:cubicBezTo>
                  <a:lnTo>
                    <a:pt x="546" y="231"/>
                  </a:lnTo>
                  <a:cubicBezTo>
                    <a:pt x="587" y="191"/>
                    <a:pt x="587" y="124"/>
                    <a:pt x="546" y="97"/>
                  </a:cubicBezTo>
                  <a:cubicBezTo>
                    <a:pt x="533" y="70"/>
                    <a:pt x="519" y="70"/>
                    <a:pt x="493" y="57"/>
                  </a:cubicBezTo>
                  <a:cubicBezTo>
                    <a:pt x="466" y="17"/>
                    <a:pt x="412" y="4"/>
                    <a:pt x="373" y="4"/>
                  </a:cubicBezTo>
                  <a:cubicBezTo>
                    <a:pt x="359" y="2"/>
                    <a:pt x="345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446;p64">
              <a:extLst>
                <a:ext uri="{FF2B5EF4-FFF2-40B4-BE49-F238E27FC236}">
                  <a16:creationId xmlns:a16="http://schemas.microsoft.com/office/drawing/2014/main" id="{A0C7630F-6D91-319F-4A54-C9EBB2738A27}"/>
                </a:ext>
              </a:extLst>
            </p:cNvPr>
            <p:cNvSpPr/>
            <p:nvPr/>
          </p:nvSpPr>
          <p:spPr>
            <a:xfrm flipH="1">
              <a:off x="7393482" y="4470760"/>
              <a:ext cx="32771" cy="27147"/>
            </a:xfrm>
            <a:custGeom>
              <a:avLst/>
              <a:gdLst/>
              <a:ahLst/>
              <a:cxnLst/>
              <a:rect l="l" t="t" r="r" b="b"/>
              <a:pathLst>
                <a:path w="536" h="444" extrusionOk="0">
                  <a:moveTo>
                    <a:pt x="307" y="1"/>
                  </a:moveTo>
                  <a:cubicBezTo>
                    <a:pt x="268" y="1"/>
                    <a:pt x="241" y="15"/>
                    <a:pt x="200" y="28"/>
                  </a:cubicBezTo>
                  <a:cubicBezTo>
                    <a:pt x="0" y="68"/>
                    <a:pt x="0" y="375"/>
                    <a:pt x="200" y="429"/>
                  </a:cubicBezTo>
                  <a:cubicBezTo>
                    <a:pt x="241" y="443"/>
                    <a:pt x="268" y="443"/>
                    <a:pt x="307" y="443"/>
                  </a:cubicBezTo>
                  <a:cubicBezTo>
                    <a:pt x="314" y="443"/>
                    <a:pt x="321" y="444"/>
                    <a:pt x="327" y="444"/>
                  </a:cubicBezTo>
                  <a:cubicBezTo>
                    <a:pt x="440" y="444"/>
                    <a:pt x="535" y="342"/>
                    <a:pt x="535" y="229"/>
                  </a:cubicBezTo>
                  <a:cubicBezTo>
                    <a:pt x="535" y="108"/>
                    <a:pt x="42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447;p64">
              <a:extLst>
                <a:ext uri="{FF2B5EF4-FFF2-40B4-BE49-F238E27FC236}">
                  <a16:creationId xmlns:a16="http://schemas.microsoft.com/office/drawing/2014/main" id="{B903FC02-4B9D-86A1-7D57-2F5622DF45FE}"/>
                </a:ext>
              </a:extLst>
            </p:cNvPr>
            <p:cNvSpPr/>
            <p:nvPr/>
          </p:nvSpPr>
          <p:spPr>
            <a:xfrm flipH="1">
              <a:off x="7416410" y="4442941"/>
              <a:ext cx="40414" cy="20788"/>
            </a:xfrm>
            <a:custGeom>
              <a:avLst/>
              <a:gdLst/>
              <a:ahLst/>
              <a:cxnLst/>
              <a:rect l="l" t="t" r="r" b="b"/>
              <a:pathLst>
                <a:path w="661" h="340" extrusionOk="0">
                  <a:moveTo>
                    <a:pt x="353" y="1"/>
                  </a:moveTo>
                  <a:cubicBezTo>
                    <a:pt x="259" y="15"/>
                    <a:pt x="165" y="81"/>
                    <a:pt x="99" y="135"/>
                  </a:cubicBezTo>
                  <a:cubicBezTo>
                    <a:pt x="1" y="208"/>
                    <a:pt x="94" y="339"/>
                    <a:pt x="193" y="339"/>
                  </a:cubicBezTo>
                  <a:cubicBezTo>
                    <a:pt x="201" y="339"/>
                    <a:pt x="210" y="338"/>
                    <a:pt x="219" y="336"/>
                  </a:cubicBezTo>
                  <a:cubicBezTo>
                    <a:pt x="246" y="329"/>
                    <a:pt x="276" y="329"/>
                    <a:pt x="308" y="329"/>
                  </a:cubicBezTo>
                  <a:cubicBezTo>
                    <a:pt x="339" y="329"/>
                    <a:pt x="373" y="329"/>
                    <a:pt x="406" y="322"/>
                  </a:cubicBezTo>
                  <a:cubicBezTo>
                    <a:pt x="460" y="322"/>
                    <a:pt x="527" y="282"/>
                    <a:pt x="580" y="256"/>
                  </a:cubicBezTo>
                  <a:cubicBezTo>
                    <a:pt x="647" y="215"/>
                    <a:pt x="661" y="108"/>
                    <a:pt x="580" y="68"/>
                  </a:cubicBezTo>
                  <a:cubicBezTo>
                    <a:pt x="513" y="42"/>
                    <a:pt x="433" y="1"/>
                    <a:pt x="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448;p64">
              <a:extLst>
                <a:ext uri="{FF2B5EF4-FFF2-40B4-BE49-F238E27FC236}">
                  <a16:creationId xmlns:a16="http://schemas.microsoft.com/office/drawing/2014/main" id="{8BA58D13-B7D3-A3D5-8A7C-9F5C790FE3CE}"/>
                </a:ext>
              </a:extLst>
            </p:cNvPr>
            <p:cNvSpPr/>
            <p:nvPr/>
          </p:nvSpPr>
          <p:spPr>
            <a:xfrm flipH="1">
              <a:off x="7343653" y="4217023"/>
              <a:ext cx="29408" cy="21522"/>
            </a:xfrm>
            <a:custGeom>
              <a:avLst/>
              <a:gdLst/>
              <a:ahLst/>
              <a:cxnLst/>
              <a:rect l="l" t="t" r="r" b="b"/>
              <a:pathLst>
                <a:path w="481" h="352" extrusionOk="0">
                  <a:moveTo>
                    <a:pt x="221" y="1"/>
                  </a:moveTo>
                  <a:cubicBezTo>
                    <a:pt x="172" y="1"/>
                    <a:pt x="138" y="25"/>
                    <a:pt x="93" y="58"/>
                  </a:cubicBezTo>
                  <a:cubicBezTo>
                    <a:pt x="53" y="84"/>
                    <a:pt x="40" y="125"/>
                    <a:pt x="40" y="165"/>
                  </a:cubicBezTo>
                  <a:cubicBezTo>
                    <a:pt x="26" y="191"/>
                    <a:pt x="26" y="218"/>
                    <a:pt x="13" y="245"/>
                  </a:cubicBezTo>
                  <a:cubicBezTo>
                    <a:pt x="1" y="291"/>
                    <a:pt x="39" y="328"/>
                    <a:pt x="85" y="328"/>
                  </a:cubicBezTo>
                  <a:cubicBezTo>
                    <a:pt x="92" y="328"/>
                    <a:pt x="99" y="327"/>
                    <a:pt x="106" y="325"/>
                  </a:cubicBezTo>
                  <a:lnTo>
                    <a:pt x="120" y="325"/>
                  </a:lnTo>
                  <a:cubicBezTo>
                    <a:pt x="147" y="339"/>
                    <a:pt x="174" y="339"/>
                    <a:pt x="200" y="339"/>
                  </a:cubicBezTo>
                  <a:cubicBezTo>
                    <a:pt x="160" y="339"/>
                    <a:pt x="174" y="339"/>
                    <a:pt x="227" y="352"/>
                  </a:cubicBezTo>
                  <a:cubicBezTo>
                    <a:pt x="240" y="352"/>
                    <a:pt x="267" y="339"/>
                    <a:pt x="281" y="339"/>
                  </a:cubicBezTo>
                  <a:cubicBezTo>
                    <a:pt x="334" y="325"/>
                    <a:pt x="374" y="312"/>
                    <a:pt x="414" y="286"/>
                  </a:cubicBezTo>
                  <a:cubicBezTo>
                    <a:pt x="454" y="259"/>
                    <a:pt x="481" y="205"/>
                    <a:pt x="468" y="152"/>
                  </a:cubicBezTo>
                  <a:cubicBezTo>
                    <a:pt x="427" y="58"/>
                    <a:pt x="361" y="18"/>
                    <a:pt x="254" y="4"/>
                  </a:cubicBezTo>
                  <a:cubicBezTo>
                    <a:pt x="242" y="2"/>
                    <a:pt x="23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449;p64">
              <a:extLst>
                <a:ext uri="{FF2B5EF4-FFF2-40B4-BE49-F238E27FC236}">
                  <a16:creationId xmlns:a16="http://schemas.microsoft.com/office/drawing/2014/main" id="{C002F516-A281-15CD-4321-30ECA8A9D54E}"/>
                </a:ext>
              </a:extLst>
            </p:cNvPr>
            <p:cNvSpPr/>
            <p:nvPr/>
          </p:nvSpPr>
          <p:spPr>
            <a:xfrm flipH="1">
              <a:off x="7311738" y="4229557"/>
              <a:ext cx="27085" cy="21583"/>
            </a:xfrm>
            <a:custGeom>
              <a:avLst/>
              <a:gdLst/>
              <a:ahLst/>
              <a:cxnLst/>
              <a:rect l="l" t="t" r="r" b="b"/>
              <a:pathLst>
                <a:path w="443" h="353" extrusionOk="0">
                  <a:moveTo>
                    <a:pt x="256" y="0"/>
                  </a:moveTo>
                  <a:cubicBezTo>
                    <a:pt x="202" y="0"/>
                    <a:pt x="149" y="13"/>
                    <a:pt x="95" y="40"/>
                  </a:cubicBezTo>
                  <a:cubicBezTo>
                    <a:pt x="1" y="93"/>
                    <a:pt x="1" y="254"/>
                    <a:pt x="95" y="307"/>
                  </a:cubicBezTo>
                  <a:cubicBezTo>
                    <a:pt x="122" y="307"/>
                    <a:pt x="135" y="321"/>
                    <a:pt x="161" y="334"/>
                  </a:cubicBezTo>
                  <a:cubicBezTo>
                    <a:pt x="167" y="334"/>
                    <a:pt x="170" y="334"/>
                    <a:pt x="171" y="334"/>
                  </a:cubicBezTo>
                  <a:lnTo>
                    <a:pt x="171" y="334"/>
                  </a:lnTo>
                  <a:cubicBezTo>
                    <a:pt x="184" y="342"/>
                    <a:pt x="193" y="348"/>
                    <a:pt x="202" y="348"/>
                  </a:cubicBezTo>
                  <a:cubicBezTo>
                    <a:pt x="215" y="351"/>
                    <a:pt x="230" y="353"/>
                    <a:pt x="246" y="353"/>
                  </a:cubicBezTo>
                  <a:cubicBezTo>
                    <a:pt x="293" y="353"/>
                    <a:pt x="346" y="338"/>
                    <a:pt x="375" y="307"/>
                  </a:cubicBezTo>
                  <a:cubicBezTo>
                    <a:pt x="416" y="254"/>
                    <a:pt x="443" y="200"/>
                    <a:pt x="429" y="134"/>
                  </a:cubicBezTo>
                  <a:cubicBezTo>
                    <a:pt x="402" y="54"/>
                    <a:pt x="336" y="0"/>
                    <a:pt x="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450;p64">
              <a:extLst>
                <a:ext uri="{FF2B5EF4-FFF2-40B4-BE49-F238E27FC236}">
                  <a16:creationId xmlns:a16="http://schemas.microsoft.com/office/drawing/2014/main" id="{4A7F4077-D91C-3FB1-6B09-DDFEA296EAA8}"/>
                </a:ext>
              </a:extLst>
            </p:cNvPr>
            <p:cNvSpPr/>
            <p:nvPr/>
          </p:nvSpPr>
          <p:spPr>
            <a:xfrm flipH="1">
              <a:off x="7280617" y="4260250"/>
              <a:ext cx="23845" cy="21400"/>
            </a:xfrm>
            <a:custGeom>
              <a:avLst/>
              <a:gdLst/>
              <a:ahLst/>
              <a:cxnLst/>
              <a:rect l="l" t="t" r="r" b="b"/>
              <a:pathLst>
                <a:path w="390" h="350" extrusionOk="0">
                  <a:moveTo>
                    <a:pt x="198" y="1"/>
                  </a:moveTo>
                  <a:cubicBezTo>
                    <a:pt x="152" y="1"/>
                    <a:pt x="103" y="17"/>
                    <a:pt x="68" y="46"/>
                  </a:cubicBezTo>
                  <a:cubicBezTo>
                    <a:pt x="1" y="126"/>
                    <a:pt x="1" y="274"/>
                    <a:pt x="108" y="328"/>
                  </a:cubicBezTo>
                  <a:cubicBezTo>
                    <a:pt x="139" y="340"/>
                    <a:pt x="173" y="349"/>
                    <a:pt x="207" y="349"/>
                  </a:cubicBezTo>
                  <a:cubicBezTo>
                    <a:pt x="246" y="349"/>
                    <a:pt x="286" y="337"/>
                    <a:pt x="322" y="301"/>
                  </a:cubicBezTo>
                  <a:cubicBezTo>
                    <a:pt x="389" y="247"/>
                    <a:pt x="375" y="153"/>
                    <a:pt x="336" y="87"/>
                  </a:cubicBezTo>
                  <a:cubicBezTo>
                    <a:pt x="313" y="27"/>
                    <a:pt x="257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451;p64">
              <a:extLst>
                <a:ext uri="{FF2B5EF4-FFF2-40B4-BE49-F238E27FC236}">
                  <a16:creationId xmlns:a16="http://schemas.microsoft.com/office/drawing/2014/main" id="{DE0099BE-C33A-11E0-8E5F-2944062D22F9}"/>
                </a:ext>
              </a:extLst>
            </p:cNvPr>
            <p:cNvSpPr/>
            <p:nvPr/>
          </p:nvSpPr>
          <p:spPr>
            <a:xfrm flipH="1">
              <a:off x="7405771" y="4290699"/>
              <a:ext cx="24639" cy="14735"/>
            </a:xfrm>
            <a:custGeom>
              <a:avLst/>
              <a:gdLst/>
              <a:ahLst/>
              <a:cxnLst/>
              <a:rect l="l" t="t" r="r" b="b"/>
              <a:pathLst>
                <a:path w="403" h="241" extrusionOk="0">
                  <a:moveTo>
                    <a:pt x="237" y="0"/>
                  </a:moveTo>
                  <a:cubicBezTo>
                    <a:pt x="141" y="0"/>
                    <a:pt x="22" y="70"/>
                    <a:pt x="1" y="164"/>
                  </a:cubicBezTo>
                  <a:cubicBezTo>
                    <a:pt x="1" y="177"/>
                    <a:pt x="1" y="217"/>
                    <a:pt x="28" y="231"/>
                  </a:cubicBezTo>
                  <a:cubicBezTo>
                    <a:pt x="48" y="237"/>
                    <a:pt x="75" y="241"/>
                    <a:pt x="101" y="241"/>
                  </a:cubicBezTo>
                  <a:cubicBezTo>
                    <a:pt x="128" y="241"/>
                    <a:pt x="155" y="237"/>
                    <a:pt x="175" y="231"/>
                  </a:cubicBezTo>
                  <a:cubicBezTo>
                    <a:pt x="242" y="231"/>
                    <a:pt x="299" y="212"/>
                    <a:pt x="340" y="160"/>
                  </a:cubicBezTo>
                  <a:lnTo>
                    <a:pt x="340" y="160"/>
                  </a:lnTo>
                  <a:cubicBezTo>
                    <a:pt x="345" y="156"/>
                    <a:pt x="353" y="151"/>
                    <a:pt x="362" y="151"/>
                  </a:cubicBezTo>
                  <a:cubicBezTo>
                    <a:pt x="402" y="124"/>
                    <a:pt x="402" y="57"/>
                    <a:pt x="362" y="44"/>
                  </a:cubicBezTo>
                  <a:cubicBezTo>
                    <a:pt x="349" y="30"/>
                    <a:pt x="322" y="30"/>
                    <a:pt x="309" y="17"/>
                  </a:cubicBezTo>
                  <a:cubicBezTo>
                    <a:pt x="289" y="5"/>
                    <a:pt x="264" y="0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452;p64">
              <a:extLst>
                <a:ext uri="{FF2B5EF4-FFF2-40B4-BE49-F238E27FC236}">
                  <a16:creationId xmlns:a16="http://schemas.microsoft.com/office/drawing/2014/main" id="{2073EA58-EBDA-8212-CFF1-8C849CC67F15}"/>
                </a:ext>
              </a:extLst>
            </p:cNvPr>
            <p:cNvSpPr/>
            <p:nvPr/>
          </p:nvSpPr>
          <p:spPr>
            <a:xfrm flipH="1">
              <a:off x="7348789" y="4308858"/>
              <a:ext cx="30020" cy="22990"/>
            </a:xfrm>
            <a:custGeom>
              <a:avLst/>
              <a:gdLst/>
              <a:ahLst/>
              <a:cxnLst/>
              <a:rect l="l" t="t" r="r" b="b"/>
              <a:pathLst>
                <a:path w="491" h="376" extrusionOk="0">
                  <a:moveTo>
                    <a:pt x="187" y="0"/>
                  </a:moveTo>
                  <a:cubicBezTo>
                    <a:pt x="54" y="0"/>
                    <a:pt x="0" y="134"/>
                    <a:pt x="40" y="255"/>
                  </a:cubicBezTo>
                  <a:cubicBezTo>
                    <a:pt x="80" y="335"/>
                    <a:pt x="161" y="375"/>
                    <a:pt x="241" y="375"/>
                  </a:cubicBezTo>
                  <a:cubicBezTo>
                    <a:pt x="246" y="375"/>
                    <a:pt x="250" y="375"/>
                    <a:pt x="255" y="375"/>
                  </a:cubicBezTo>
                  <a:cubicBezTo>
                    <a:pt x="407" y="375"/>
                    <a:pt x="491" y="158"/>
                    <a:pt x="375" y="68"/>
                  </a:cubicBezTo>
                  <a:cubicBezTo>
                    <a:pt x="321" y="14"/>
                    <a:pt x="268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453;p64">
              <a:extLst>
                <a:ext uri="{FF2B5EF4-FFF2-40B4-BE49-F238E27FC236}">
                  <a16:creationId xmlns:a16="http://schemas.microsoft.com/office/drawing/2014/main" id="{EA7478D1-4044-7A74-5AD6-7B496FCF6E60}"/>
                </a:ext>
              </a:extLst>
            </p:cNvPr>
            <p:cNvSpPr/>
            <p:nvPr/>
          </p:nvSpPr>
          <p:spPr>
            <a:xfrm flipH="1">
              <a:off x="7359121" y="4275352"/>
              <a:ext cx="32037" cy="27025"/>
            </a:xfrm>
            <a:custGeom>
              <a:avLst/>
              <a:gdLst/>
              <a:ahLst/>
              <a:cxnLst/>
              <a:rect l="l" t="t" r="r" b="b"/>
              <a:pathLst>
                <a:path w="524" h="442" extrusionOk="0">
                  <a:moveTo>
                    <a:pt x="188" y="0"/>
                  </a:moveTo>
                  <a:cubicBezTo>
                    <a:pt x="122" y="0"/>
                    <a:pt x="54" y="40"/>
                    <a:pt x="42" y="107"/>
                  </a:cubicBezTo>
                  <a:cubicBezTo>
                    <a:pt x="1" y="227"/>
                    <a:pt x="28" y="348"/>
                    <a:pt x="135" y="415"/>
                  </a:cubicBezTo>
                  <a:cubicBezTo>
                    <a:pt x="175" y="441"/>
                    <a:pt x="215" y="441"/>
                    <a:pt x="256" y="441"/>
                  </a:cubicBezTo>
                  <a:cubicBezTo>
                    <a:pt x="336" y="441"/>
                    <a:pt x="402" y="415"/>
                    <a:pt x="456" y="361"/>
                  </a:cubicBezTo>
                  <a:cubicBezTo>
                    <a:pt x="496" y="334"/>
                    <a:pt x="523" y="295"/>
                    <a:pt x="509" y="241"/>
                  </a:cubicBezTo>
                  <a:cubicBezTo>
                    <a:pt x="496" y="201"/>
                    <a:pt x="456" y="174"/>
                    <a:pt x="416" y="147"/>
                  </a:cubicBezTo>
                  <a:cubicBezTo>
                    <a:pt x="402" y="134"/>
                    <a:pt x="389" y="134"/>
                    <a:pt x="375" y="120"/>
                  </a:cubicBezTo>
                  <a:cubicBezTo>
                    <a:pt x="363" y="120"/>
                    <a:pt x="349" y="107"/>
                    <a:pt x="336" y="107"/>
                  </a:cubicBezTo>
                  <a:cubicBezTo>
                    <a:pt x="322" y="67"/>
                    <a:pt x="282" y="27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454;p64">
              <a:extLst>
                <a:ext uri="{FF2B5EF4-FFF2-40B4-BE49-F238E27FC236}">
                  <a16:creationId xmlns:a16="http://schemas.microsoft.com/office/drawing/2014/main" id="{AF903332-F853-F944-D60C-7A0506261E68}"/>
                </a:ext>
              </a:extLst>
            </p:cNvPr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455;p64">
              <a:extLst>
                <a:ext uri="{FF2B5EF4-FFF2-40B4-BE49-F238E27FC236}">
                  <a16:creationId xmlns:a16="http://schemas.microsoft.com/office/drawing/2014/main" id="{A67D91D1-FE66-9468-7221-D50853BDF73A}"/>
                </a:ext>
              </a:extLst>
            </p:cNvPr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456;p64">
              <a:extLst>
                <a:ext uri="{FF2B5EF4-FFF2-40B4-BE49-F238E27FC236}">
                  <a16:creationId xmlns:a16="http://schemas.microsoft.com/office/drawing/2014/main" id="{C5A4F4B5-476F-0A1D-F187-245FB65814EA}"/>
                </a:ext>
              </a:extLst>
            </p:cNvPr>
            <p:cNvSpPr/>
            <p:nvPr/>
          </p:nvSpPr>
          <p:spPr>
            <a:xfrm flipH="1">
              <a:off x="7367314" y="4282689"/>
              <a:ext cx="917" cy="917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0"/>
                  </a:moveTo>
                  <a:lnTo>
                    <a:pt x="0" y="14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457;p64">
              <a:extLst>
                <a:ext uri="{FF2B5EF4-FFF2-40B4-BE49-F238E27FC236}">
                  <a16:creationId xmlns:a16="http://schemas.microsoft.com/office/drawing/2014/main" id="{B279C630-15E0-6202-F1B6-E92C89E319BC}"/>
                </a:ext>
              </a:extLst>
            </p:cNvPr>
            <p:cNvSpPr/>
            <p:nvPr/>
          </p:nvSpPr>
          <p:spPr>
            <a:xfrm flipH="1">
              <a:off x="7082706" y="4396412"/>
              <a:ext cx="1712" cy="2446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3" y="0"/>
                  </a:moveTo>
                  <a:cubicBezTo>
                    <a:pt x="0" y="0"/>
                    <a:pt x="0" y="40"/>
                    <a:pt x="13" y="40"/>
                  </a:cubicBezTo>
                  <a:cubicBezTo>
                    <a:pt x="27" y="40"/>
                    <a:pt x="27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458;p64">
              <a:extLst>
                <a:ext uri="{FF2B5EF4-FFF2-40B4-BE49-F238E27FC236}">
                  <a16:creationId xmlns:a16="http://schemas.microsoft.com/office/drawing/2014/main" id="{DD80B444-6947-7B52-14E4-F44F4257DAEE}"/>
                </a:ext>
              </a:extLst>
            </p:cNvPr>
            <p:cNvSpPr/>
            <p:nvPr/>
          </p:nvSpPr>
          <p:spPr>
            <a:xfrm flipH="1">
              <a:off x="7080322" y="4406745"/>
              <a:ext cx="45060" cy="22684"/>
            </a:xfrm>
            <a:custGeom>
              <a:avLst/>
              <a:gdLst/>
              <a:ahLst/>
              <a:cxnLst/>
              <a:rect l="l" t="t" r="r" b="b"/>
              <a:pathLst>
                <a:path w="737" h="371" extrusionOk="0">
                  <a:moveTo>
                    <a:pt x="227" y="0"/>
                  </a:moveTo>
                  <a:cubicBezTo>
                    <a:pt x="47" y="0"/>
                    <a:pt x="1" y="238"/>
                    <a:pt x="175" y="313"/>
                  </a:cubicBezTo>
                  <a:cubicBezTo>
                    <a:pt x="248" y="343"/>
                    <a:pt x="356" y="370"/>
                    <a:pt x="456" y="370"/>
                  </a:cubicBezTo>
                  <a:cubicBezTo>
                    <a:pt x="578" y="370"/>
                    <a:pt x="688" y="330"/>
                    <a:pt x="710" y="206"/>
                  </a:cubicBezTo>
                  <a:cubicBezTo>
                    <a:pt x="737" y="85"/>
                    <a:pt x="617" y="4"/>
                    <a:pt x="510" y="4"/>
                  </a:cubicBezTo>
                  <a:cubicBezTo>
                    <a:pt x="456" y="4"/>
                    <a:pt x="403" y="11"/>
                    <a:pt x="349" y="11"/>
                  </a:cubicBezTo>
                  <a:cubicBezTo>
                    <a:pt x="323" y="11"/>
                    <a:pt x="296" y="9"/>
                    <a:pt x="269" y="4"/>
                  </a:cubicBezTo>
                  <a:cubicBezTo>
                    <a:pt x="255" y="2"/>
                    <a:pt x="2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459;p64">
              <a:extLst>
                <a:ext uri="{FF2B5EF4-FFF2-40B4-BE49-F238E27FC236}">
                  <a16:creationId xmlns:a16="http://schemas.microsoft.com/office/drawing/2014/main" id="{FAE88305-BC99-74C6-90D2-3821108E8C47}"/>
                </a:ext>
              </a:extLst>
            </p:cNvPr>
            <p:cNvSpPr/>
            <p:nvPr/>
          </p:nvSpPr>
          <p:spPr>
            <a:xfrm flipH="1">
              <a:off x="7119574" y="4476507"/>
              <a:ext cx="27024" cy="21339"/>
            </a:xfrm>
            <a:custGeom>
              <a:avLst/>
              <a:gdLst/>
              <a:ahLst/>
              <a:cxnLst/>
              <a:rect l="l" t="t" r="r" b="b"/>
              <a:pathLst>
                <a:path w="442" h="349" extrusionOk="0">
                  <a:moveTo>
                    <a:pt x="228" y="1"/>
                  </a:moveTo>
                  <a:cubicBezTo>
                    <a:pt x="1" y="1"/>
                    <a:pt x="1" y="349"/>
                    <a:pt x="228" y="349"/>
                  </a:cubicBezTo>
                  <a:cubicBezTo>
                    <a:pt x="442" y="349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460;p64">
              <a:extLst>
                <a:ext uri="{FF2B5EF4-FFF2-40B4-BE49-F238E27FC236}">
                  <a16:creationId xmlns:a16="http://schemas.microsoft.com/office/drawing/2014/main" id="{9A3B79F5-3D91-A89C-D24B-D6B9BA68DC26}"/>
                </a:ext>
              </a:extLst>
            </p:cNvPr>
            <p:cNvSpPr/>
            <p:nvPr/>
          </p:nvSpPr>
          <p:spPr>
            <a:xfrm flipH="1">
              <a:off x="7119574" y="4476507"/>
              <a:ext cx="27024" cy="20483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228" y="1"/>
                  </a:moveTo>
                  <a:cubicBezTo>
                    <a:pt x="1" y="1"/>
                    <a:pt x="1" y="335"/>
                    <a:pt x="228" y="335"/>
                  </a:cubicBezTo>
                  <a:cubicBezTo>
                    <a:pt x="442" y="335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461;p64">
              <a:extLst>
                <a:ext uri="{FF2B5EF4-FFF2-40B4-BE49-F238E27FC236}">
                  <a16:creationId xmlns:a16="http://schemas.microsoft.com/office/drawing/2014/main" id="{5256B746-702A-59C5-9D37-FD2A629ADF36}"/>
                </a:ext>
              </a:extLst>
            </p:cNvPr>
            <p:cNvSpPr/>
            <p:nvPr/>
          </p:nvSpPr>
          <p:spPr>
            <a:xfrm flipH="1">
              <a:off x="7706764" y="4507812"/>
              <a:ext cx="31120" cy="18648"/>
            </a:xfrm>
            <a:custGeom>
              <a:avLst/>
              <a:gdLst/>
              <a:ahLst/>
              <a:cxnLst/>
              <a:rect l="l" t="t" r="r" b="b"/>
              <a:pathLst>
                <a:path w="509" h="305" extrusionOk="0">
                  <a:moveTo>
                    <a:pt x="295" y="0"/>
                  </a:moveTo>
                  <a:cubicBezTo>
                    <a:pt x="271" y="0"/>
                    <a:pt x="248" y="4"/>
                    <a:pt x="228" y="10"/>
                  </a:cubicBezTo>
                  <a:cubicBezTo>
                    <a:pt x="161" y="24"/>
                    <a:pt x="81" y="51"/>
                    <a:pt x="41" y="104"/>
                  </a:cubicBezTo>
                  <a:cubicBezTo>
                    <a:pt x="0" y="131"/>
                    <a:pt x="0" y="185"/>
                    <a:pt x="41" y="211"/>
                  </a:cubicBezTo>
                  <a:cubicBezTo>
                    <a:pt x="94" y="278"/>
                    <a:pt x="188" y="304"/>
                    <a:pt x="268" y="304"/>
                  </a:cubicBezTo>
                  <a:cubicBezTo>
                    <a:pt x="321" y="304"/>
                    <a:pt x="389" y="278"/>
                    <a:pt x="428" y="238"/>
                  </a:cubicBezTo>
                  <a:cubicBezTo>
                    <a:pt x="455" y="211"/>
                    <a:pt x="469" y="185"/>
                    <a:pt x="482" y="144"/>
                  </a:cubicBezTo>
                  <a:cubicBezTo>
                    <a:pt x="509" y="90"/>
                    <a:pt x="469" y="51"/>
                    <a:pt x="428" y="37"/>
                  </a:cubicBezTo>
                  <a:cubicBezTo>
                    <a:pt x="415" y="37"/>
                    <a:pt x="375" y="10"/>
                    <a:pt x="362" y="10"/>
                  </a:cubicBezTo>
                  <a:cubicBezTo>
                    <a:pt x="342" y="4"/>
                    <a:pt x="31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462;p64">
              <a:extLst>
                <a:ext uri="{FF2B5EF4-FFF2-40B4-BE49-F238E27FC236}">
                  <a16:creationId xmlns:a16="http://schemas.microsoft.com/office/drawing/2014/main" id="{660B1FFD-0379-841A-1A34-71CFBD7466DD}"/>
                </a:ext>
              </a:extLst>
            </p:cNvPr>
            <p:cNvSpPr/>
            <p:nvPr/>
          </p:nvSpPr>
          <p:spPr>
            <a:xfrm flipH="1">
              <a:off x="7658464" y="4511541"/>
              <a:ext cx="20360" cy="15775"/>
            </a:xfrm>
            <a:custGeom>
              <a:avLst/>
              <a:gdLst/>
              <a:ahLst/>
              <a:cxnLst/>
              <a:rect l="l" t="t" r="r" b="b"/>
              <a:pathLst>
                <a:path w="333" h="258" extrusionOk="0">
                  <a:moveTo>
                    <a:pt x="134" y="1"/>
                  </a:moveTo>
                  <a:cubicBezTo>
                    <a:pt x="63" y="1"/>
                    <a:pt x="0" y="51"/>
                    <a:pt x="24" y="124"/>
                  </a:cubicBezTo>
                  <a:cubicBezTo>
                    <a:pt x="51" y="190"/>
                    <a:pt x="92" y="243"/>
                    <a:pt x="172" y="257"/>
                  </a:cubicBezTo>
                  <a:cubicBezTo>
                    <a:pt x="238" y="257"/>
                    <a:pt x="306" y="204"/>
                    <a:pt x="318" y="136"/>
                  </a:cubicBezTo>
                  <a:cubicBezTo>
                    <a:pt x="332" y="97"/>
                    <a:pt x="306" y="17"/>
                    <a:pt x="252" y="17"/>
                  </a:cubicBezTo>
                  <a:cubicBezTo>
                    <a:pt x="225" y="3"/>
                    <a:pt x="185" y="3"/>
                    <a:pt x="158" y="3"/>
                  </a:cubicBezTo>
                  <a:cubicBezTo>
                    <a:pt x="150" y="1"/>
                    <a:pt x="142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463;p64">
              <a:extLst>
                <a:ext uri="{FF2B5EF4-FFF2-40B4-BE49-F238E27FC236}">
                  <a16:creationId xmlns:a16="http://schemas.microsoft.com/office/drawing/2014/main" id="{1151A6C8-6C70-556E-FFF1-96B66E926176}"/>
                </a:ext>
              </a:extLst>
            </p:cNvPr>
            <p:cNvSpPr/>
            <p:nvPr/>
          </p:nvSpPr>
          <p:spPr>
            <a:xfrm flipH="1">
              <a:off x="7687933" y="4496929"/>
              <a:ext cx="4158" cy="3363"/>
            </a:xfrm>
            <a:custGeom>
              <a:avLst/>
              <a:gdLst/>
              <a:ahLst/>
              <a:cxnLst/>
              <a:rect l="l" t="t" r="r" b="b"/>
              <a:pathLst>
                <a:path w="68" h="55" extrusionOk="0">
                  <a:moveTo>
                    <a:pt x="27" y="1"/>
                  </a:moveTo>
                  <a:cubicBezTo>
                    <a:pt x="0" y="1"/>
                    <a:pt x="0" y="54"/>
                    <a:pt x="27" y="54"/>
                  </a:cubicBezTo>
                  <a:cubicBezTo>
                    <a:pt x="68" y="54"/>
                    <a:pt x="68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464;p64">
              <a:extLst>
                <a:ext uri="{FF2B5EF4-FFF2-40B4-BE49-F238E27FC236}">
                  <a16:creationId xmlns:a16="http://schemas.microsoft.com/office/drawing/2014/main" id="{8EEE85FC-A03A-10A4-7762-9546EDEC5AE0}"/>
                </a:ext>
              </a:extLst>
            </p:cNvPr>
            <p:cNvSpPr/>
            <p:nvPr/>
          </p:nvSpPr>
          <p:spPr>
            <a:xfrm flipH="1">
              <a:off x="7680596" y="4487207"/>
              <a:ext cx="23722" cy="14613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185" y="0"/>
                  </a:moveTo>
                  <a:cubicBezTo>
                    <a:pt x="102" y="0"/>
                    <a:pt x="23" y="39"/>
                    <a:pt x="0" y="133"/>
                  </a:cubicBezTo>
                  <a:cubicBezTo>
                    <a:pt x="0" y="160"/>
                    <a:pt x="13" y="200"/>
                    <a:pt x="40" y="213"/>
                  </a:cubicBezTo>
                  <a:cubicBezTo>
                    <a:pt x="71" y="231"/>
                    <a:pt x="107" y="239"/>
                    <a:pt x="144" y="239"/>
                  </a:cubicBezTo>
                  <a:cubicBezTo>
                    <a:pt x="218" y="239"/>
                    <a:pt x="295" y="209"/>
                    <a:pt x="348" y="174"/>
                  </a:cubicBezTo>
                  <a:cubicBezTo>
                    <a:pt x="388" y="147"/>
                    <a:pt x="388" y="80"/>
                    <a:pt x="348" y="53"/>
                  </a:cubicBezTo>
                  <a:cubicBezTo>
                    <a:pt x="304" y="20"/>
                    <a:pt x="243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465;p64">
              <a:extLst>
                <a:ext uri="{FF2B5EF4-FFF2-40B4-BE49-F238E27FC236}">
                  <a16:creationId xmlns:a16="http://schemas.microsoft.com/office/drawing/2014/main" id="{ACE4DC80-E263-3E67-4785-D5F38739866C}"/>
                </a:ext>
              </a:extLst>
            </p:cNvPr>
            <p:cNvSpPr/>
            <p:nvPr/>
          </p:nvSpPr>
          <p:spPr>
            <a:xfrm flipH="1">
              <a:off x="7612670" y="4520713"/>
              <a:ext cx="4219" cy="2446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68" y="40"/>
                    <a:pt x="68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466;p64">
              <a:extLst>
                <a:ext uri="{FF2B5EF4-FFF2-40B4-BE49-F238E27FC236}">
                  <a16:creationId xmlns:a16="http://schemas.microsoft.com/office/drawing/2014/main" id="{272119EE-3CA2-2145-EE4C-5843D03228A4}"/>
                </a:ext>
              </a:extLst>
            </p:cNvPr>
            <p:cNvSpPr/>
            <p:nvPr/>
          </p:nvSpPr>
          <p:spPr>
            <a:xfrm flipH="1">
              <a:off x="7629911" y="4476507"/>
              <a:ext cx="23722" cy="16447"/>
            </a:xfrm>
            <a:custGeom>
              <a:avLst/>
              <a:gdLst/>
              <a:ahLst/>
              <a:cxnLst/>
              <a:rect l="l" t="t" r="r" b="b"/>
              <a:pathLst>
                <a:path w="388" h="269" extrusionOk="0">
                  <a:moveTo>
                    <a:pt x="174" y="1"/>
                  </a:moveTo>
                  <a:cubicBezTo>
                    <a:pt x="1" y="1"/>
                    <a:pt x="1" y="268"/>
                    <a:pt x="174" y="268"/>
                  </a:cubicBezTo>
                  <a:cubicBezTo>
                    <a:pt x="268" y="268"/>
                    <a:pt x="388" y="255"/>
                    <a:pt x="388" y="135"/>
                  </a:cubicBezTo>
                  <a:cubicBezTo>
                    <a:pt x="388" y="14"/>
                    <a:pt x="268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467;p64">
              <a:extLst>
                <a:ext uri="{FF2B5EF4-FFF2-40B4-BE49-F238E27FC236}">
                  <a16:creationId xmlns:a16="http://schemas.microsoft.com/office/drawing/2014/main" id="{4DCEDDFE-8B39-E9F5-05D6-EEF4CE797348}"/>
                </a:ext>
              </a:extLst>
            </p:cNvPr>
            <p:cNvSpPr/>
            <p:nvPr/>
          </p:nvSpPr>
          <p:spPr>
            <a:xfrm flipH="1">
              <a:off x="7503106" y="4213172"/>
              <a:ext cx="2507" cy="2507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41" y="40"/>
                    <a:pt x="4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468;p64">
              <a:extLst>
                <a:ext uri="{FF2B5EF4-FFF2-40B4-BE49-F238E27FC236}">
                  <a16:creationId xmlns:a16="http://schemas.microsoft.com/office/drawing/2014/main" id="{1F41436C-EDA3-067D-D4B5-1E60836C5743}"/>
                </a:ext>
              </a:extLst>
            </p:cNvPr>
            <p:cNvSpPr/>
            <p:nvPr/>
          </p:nvSpPr>
          <p:spPr>
            <a:xfrm flipH="1">
              <a:off x="7479384" y="4206507"/>
              <a:ext cx="35217" cy="19566"/>
            </a:xfrm>
            <a:custGeom>
              <a:avLst/>
              <a:gdLst/>
              <a:ahLst/>
              <a:cxnLst/>
              <a:rect l="l" t="t" r="r" b="b"/>
              <a:pathLst>
                <a:path w="576" h="320" extrusionOk="0">
                  <a:moveTo>
                    <a:pt x="423" y="0"/>
                  </a:moveTo>
                  <a:cubicBezTo>
                    <a:pt x="388" y="0"/>
                    <a:pt x="353" y="8"/>
                    <a:pt x="322" y="16"/>
                  </a:cubicBezTo>
                  <a:cubicBezTo>
                    <a:pt x="227" y="42"/>
                    <a:pt x="134" y="83"/>
                    <a:pt x="54" y="137"/>
                  </a:cubicBezTo>
                  <a:cubicBezTo>
                    <a:pt x="1" y="163"/>
                    <a:pt x="1" y="244"/>
                    <a:pt x="54" y="270"/>
                  </a:cubicBezTo>
                  <a:cubicBezTo>
                    <a:pt x="110" y="301"/>
                    <a:pt x="194" y="320"/>
                    <a:pt x="280" y="320"/>
                  </a:cubicBezTo>
                  <a:cubicBezTo>
                    <a:pt x="419" y="320"/>
                    <a:pt x="559" y="269"/>
                    <a:pt x="575" y="137"/>
                  </a:cubicBezTo>
                  <a:cubicBezTo>
                    <a:pt x="575" y="96"/>
                    <a:pt x="536" y="42"/>
                    <a:pt x="495" y="16"/>
                  </a:cubicBezTo>
                  <a:cubicBezTo>
                    <a:pt x="473" y="4"/>
                    <a:pt x="448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469;p64">
              <a:extLst>
                <a:ext uri="{FF2B5EF4-FFF2-40B4-BE49-F238E27FC236}">
                  <a16:creationId xmlns:a16="http://schemas.microsoft.com/office/drawing/2014/main" id="{ECCB57E6-B584-25BB-A499-E6A09CE31D9F}"/>
                </a:ext>
              </a:extLst>
            </p:cNvPr>
            <p:cNvSpPr/>
            <p:nvPr/>
          </p:nvSpPr>
          <p:spPr>
            <a:xfrm flipH="1">
              <a:off x="7503962" y="4235244"/>
              <a:ext cx="30264" cy="21339"/>
            </a:xfrm>
            <a:custGeom>
              <a:avLst/>
              <a:gdLst/>
              <a:ahLst/>
              <a:cxnLst/>
              <a:rect l="l" t="t" r="r" b="b"/>
              <a:pathLst>
                <a:path w="495" h="349" extrusionOk="0">
                  <a:moveTo>
                    <a:pt x="147" y="0"/>
                  </a:moveTo>
                  <a:cubicBezTo>
                    <a:pt x="108" y="0"/>
                    <a:pt x="54" y="27"/>
                    <a:pt x="40" y="54"/>
                  </a:cubicBezTo>
                  <a:cubicBezTo>
                    <a:pt x="1" y="161"/>
                    <a:pt x="40" y="241"/>
                    <a:pt x="120" y="309"/>
                  </a:cubicBezTo>
                  <a:cubicBezTo>
                    <a:pt x="160" y="335"/>
                    <a:pt x="211" y="349"/>
                    <a:pt x="261" y="349"/>
                  </a:cubicBezTo>
                  <a:cubicBezTo>
                    <a:pt x="311" y="349"/>
                    <a:pt x="362" y="335"/>
                    <a:pt x="402" y="309"/>
                  </a:cubicBezTo>
                  <a:cubicBezTo>
                    <a:pt x="468" y="268"/>
                    <a:pt x="495" y="202"/>
                    <a:pt x="482" y="134"/>
                  </a:cubicBezTo>
                  <a:cubicBezTo>
                    <a:pt x="455" y="54"/>
                    <a:pt x="388" y="14"/>
                    <a:pt x="322" y="14"/>
                  </a:cubicBezTo>
                  <a:lnTo>
                    <a:pt x="215" y="14"/>
                  </a:lnTo>
                  <a:cubicBezTo>
                    <a:pt x="188" y="14"/>
                    <a:pt x="174" y="0"/>
                    <a:pt x="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470;p64">
              <a:extLst>
                <a:ext uri="{FF2B5EF4-FFF2-40B4-BE49-F238E27FC236}">
                  <a16:creationId xmlns:a16="http://schemas.microsoft.com/office/drawing/2014/main" id="{F630F1CD-6A48-5EE9-DF35-ECBA15F03158}"/>
                </a:ext>
              </a:extLst>
            </p:cNvPr>
            <p:cNvSpPr/>
            <p:nvPr/>
          </p:nvSpPr>
          <p:spPr>
            <a:xfrm flipH="1">
              <a:off x="7565347" y="4374952"/>
              <a:ext cx="19015" cy="1632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217" y="1"/>
                  </a:moveTo>
                  <a:cubicBezTo>
                    <a:pt x="209" y="1"/>
                    <a:pt x="200" y="1"/>
                    <a:pt x="191" y="3"/>
                  </a:cubicBezTo>
                  <a:cubicBezTo>
                    <a:pt x="125" y="16"/>
                    <a:pt x="84" y="84"/>
                    <a:pt x="45" y="137"/>
                  </a:cubicBezTo>
                  <a:cubicBezTo>
                    <a:pt x="0" y="192"/>
                    <a:pt x="57" y="267"/>
                    <a:pt x="124" y="267"/>
                  </a:cubicBezTo>
                  <a:cubicBezTo>
                    <a:pt x="137" y="267"/>
                    <a:pt x="151" y="264"/>
                    <a:pt x="165" y="257"/>
                  </a:cubicBezTo>
                  <a:cubicBezTo>
                    <a:pt x="218" y="217"/>
                    <a:pt x="285" y="177"/>
                    <a:pt x="298" y="96"/>
                  </a:cubicBezTo>
                  <a:cubicBezTo>
                    <a:pt x="310" y="39"/>
                    <a:pt x="272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471;p64">
              <a:extLst>
                <a:ext uri="{FF2B5EF4-FFF2-40B4-BE49-F238E27FC236}">
                  <a16:creationId xmlns:a16="http://schemas.microsoft.com/office/drawing/2014/main" id="{6FF2D7C1-CDC8-E708-6E40-B793130ECB5E}"/>
                </a:ext>
              </a:extLst>
            </p:cNvPr>
            <p:cNvSpPr/>
            <p:nvPr/>
          </p:nvSpPr>
          <p:spPr>
            <a:xfrm flipH="1">
              <a:off x="7558072" y="4342608"/>
              <a:ext cx="15407" cy="11862"/>
            </a:xfrm>
            <a:custGeom>
              <a:avLst/>
              <a:gdLst/>
              <a:ahLst/>
              <a:cxnLst/>
              <a:rect l="l" t="t" r="r" b="b"/>
              <a:pathLst>
                <a:path w="252" h="194" extrusionOk="0">
                  <a:moveTo>
                    <a:pt x="53" y="0"/>
                  </a:moveTo>
                  <a:cubicBezTo>
                    <a:pt x="47" y="0"/>
                    <a:pt x="40" y="4"/>
                    <a:pt x="40" y="10"/>
                  </a:cubicBezTo>
                  <a:cubicBezTo>
                    <a:pt x="40" y="24"/>
                    <a:pt x="27" y="37"/>
                    <a:pt x="27" y="37"/>
                  </a:cubicBezTo>
                  <a:cubicBezTo>
                    <a:pt x="0" y="64"/>
                    <a:pt x="0" y="90"/>
                    <a:pt x="13" y="131"/>
                  </a:cubicBezTo>
                  <a:cubicBezTo>
                    <a:pt x="30" y="172"/>
                    <a:pt x="73" y="193"/>
                    <a:pt x="119" y="193"/>
                  </a:cubicBezTo>
                  <a:cubicBezTo>
                    <a:pt x="147" y="193"/>
                    <a:pt x="176" y="186"/>
                    <a:pt x="201" y="171"/>
                  </a:cubicBezTo>
                  <a:cubicBezTo>
                    <a:pt x="251" y="133"/>
                    <a:pt x="242" y="23"/>
                    <a:pt x="173" y="23"/>
                  </a:cubicBezTo>
                  <a:cubicBezTo>
                    <a:pt x="169" y="23"/>
                    <a:pt x="165" y="23"/>
                    <a:pt x="161" y="24"/>
                  </a:cubicBezTo>
                  <a:lnTo>
                    <a:pt x="81" y="24"/>
                  </a:lnTo>
                  <a:lnTo>
                    <a:pt x="67" y="10"/>
                  </a:lnTo>
                  <a:cubicBezTo>
                    <a:pt x="67" y="4"/>
                    <a:pt x="60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472;p64">
              <a:extLst>
                <a:ext uri="{FF2B5EF4-FFF2-40B4-BE49-F238E27FC236}">
                  <a16:creationId xmlns:a16="http://schemas.microsoft.com/office/drawing/2014/main" id="{2419207B-69C5-E986-C206-1B44D2949CDD}"/>
                </a:ext>
              </a:extLst>
            </p:cNvPr>
            <p:cNvSpPr/>
            <p:nvPr/>
          </p:nvSpPr>
          <p:spPr>
            <a:xfrm flipH="1">
              <a:off x="7191292" y="4387241"/>
              <a:ext cx="27268" cy="16264"/>
            </a:xfrm>
            <a:custGeom>
              <a:avLst/>
              <a:gdLst/>
              <a:ahLst/>
              <a:cxnLst/>
              <a:rect l="l" t="t" r="r" b="b"/>
              <a:pathLst>
                <a:path w="446" h="266" extrusionOk="0">
                  <a:moveTo>
                    <a:pt x="166" y="0"/>
                  </a:moveTo>
                  <a:cubicBezTo>
                    <a:pt x="124" y="0"/>
                    <a:pt x="84" y="9"/>
                    <a:pt x="54" y="29"/>
                  </a:cubicBezTo>
                  <a:cubicBezTo>
                    <a:pt x="1" y="56"/>
                    <a:pt x="14" y="123"/>
                    <a:pt x="54" y="163"/>
                  </a:cubicBezTo>
                  <a:lnTo>
                    <a:pt x="215" y="243"/>
                  </a:lnTo>
                  <a:cubicBezTo>
                    <a:pt x="240" y="256"/>
                    <a:pt x="270" y="265"/>
                    <a:pt x="299" y="265"/>
                  </a:cubicBezTo>
                  <a:cubicBezTo>
                    <a:pt x="331" y="265"/>
                    <a:pt x="361" y="253"/>
                    <a:pt x="375" y="216"/>
                  </a:cubicBezTo>
                  <a:cubicBezTo>
                    <a:pt x="445" y="86"/>
                    <a:pt x="296" y="0"/>
                    <a:pt x="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473;p64">
              <a:extLst>
                <a:ext uri="{FF2B5EF4-FFF2-40B4-BE49-F238E27FC236}">
                  <a16:creationId xmlns:a16="http://schemas.microsoft.com/office/drawing/2014/main" id="{16645ADD-4A91-D77A-189C-73D9EBA4FD62}"/>
                </a:ext>
              </a:extLst>
            </p:cNvPr>
            <p:cNvSpPr/>
            <p:nvPr/>
          </p:nvSpPr>
          <p:spPr>
            <a:xfrm flipH="1">
              <a:off x="7162066" y="4397880"/>
              <a:ext cx="21338" cy="13696"/>
            </a:xfrm>
            <a:custGeom>
              <a:avLst/>
              <a:gdLst/>
              <a:ahLst/>
              <a:cxnLst/>
              <a:rect l="l" t="t" r="r" b="b"/>
              <a:pathLst>
                <a:path w="349" h="224" extrusionOk="0">
                  <a:moveTo>
                    <a:pt x="228" y="0"/>
                  </a:moveTo>
                  <a:cubicBezTo>
                    <a:pt x="219" y="0"/>
                    <a:pt x="210" y="1"/>
                    <a:pt x="202" y="3"/>
                  </a:cubicBezTo>
                  <a:cubicBezTo>
                    <a:pt x="168" y="13"/>
                    <a:pt x="127" y="33"/>
                    <a:pt x="91" y="33"/>
                  </a:cubicBezTo>
                  <a:cubicBezTo>
                    <a:pt x="83" y="33"/>
                    <a:pt x="75" y="32"/>
                    <a:pt x="68" y="30"/>
                  </a:cubicBezTo>
                  <a:cubicBezTo>
                    <a:pt x="41" y="30"/>
                    <a:pt x="0" y="56"/>
                    <a:pt x="14" y="83"/>
                  </a:cubicBezTo>
                  <a:cubicBezTo>
                    <a:pt x="41" y="163"/>
                    <a:pt x="121" y="203"/>
                    <a:pt x="202" y="217"/>
                  </a:cubicBezTo>
                  <a:cubicBezTo>
                    <a:pt x="213" y="222"/>
                    <a:pt x="226" y="224"/>
                    <a:pt x="238" y="224"/>
                  </a:cubicBezTo>
                  <a:cubicBezTo>
                    <a:pt x="294" y="224"/>
                    <a:pt x="348" y="176"/>
                    <a:pt x="348" y="110"/>
                  </a:cubicBezTo>
                  <a:cubicBezTo>
                    <a:pt x="348" y="40"/>
                    <a:pt x="287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474;p64">
              <a:extLst>
                <a:ext uri="{FF2B5EF4-FFF2-40B4-BE49-F238E27FC236}">
                  <a16:creationId xmlns:a16="http://schemas.microsoft.com/office/drawing/2014/main" id="{005F35C7-8BBE-16E3-7B80-EFE5E16144AB}"/>
                </a:ext>
              </a:extLst>
            </p:cNvPr>
            <p:cNvSpPr/>
            <p:nvPr/>
          </p:nvSpPr>
          <p:spPr>
            <a:xfrm flipH="1">
              <a:off x="7169403" y="4375685"/>
              <a:ext cx="27452" cy="15163"/>
            </a:xfrm>
            <a:custGeom>
              <a:avLst/>
              <a:gdLst/>
              <a:ahLst/>
              <a:cxnLst/>
              <a:rect l="l" t="t" r="r" b="b"/>
              <a:pathLst>
                <a:path w="449" h="248" extrusionOk="0">
                  <a:moveTo>
                    <a:pt x="124" y="1"/>
                  </a:moveTo>
                  <a:cubicBezTo>
                    <a:pt x="27" y="1"/>
                    <a:pt x="1" y="117"/>
                    <a:pt x="74" y="179"/>
                  </a:cubicBezTo>
                  <a:cubicBezTo>
                    <a:pt x="125" y="215"/>
                    <a:pt x="200" y="247"/>
                    <a:pt x="269" y="247"/>
                  </a:cubicBezTo>
                  <a:cubicBezTo>
                    <a:pt x="326" y="247"/>
                    <a:pt x="378" y="225"/>
                    <a:pt x="408" y="165"/>
                  </a:cubicBezTo>
                  <a:cubicBezTo>
                    <a:pt x="448" y="111"/>
                    <a:pt x="395" y="18"/>
                    <a:pt x="327" y="18"/>
                  </a:cubicBezTo>
                  <a:cubicBezTo>
                    <a:pt x="274" y="4"/>
                    <a:pt x="208" y="4"/>
                    <a:pt x="154" y="4"/>
                  </a:cubicBezTo>
                  <a:cubicBezTo>
                    <a:pt x="143" y="2"/>
                    <a:pt x="133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475;p64">
              <a:extLst>
                <a:ext uri="{FF2B5EF4-FFF2-40B4-BE49-F238E27FC236}">
                  <a16:creationId xmlns:a16="http://schemas.microsoft.com/office/drawing/2014/main" id="{8F9282D7-1708-826C-3FFE-7B5AB57D074B}"/>
                </a:ext>
              </a:extLst>
            </p:cNvPr>
            <p:cNvSpPr/>
            <p:nvPr/>
          </p:nvSpPr>
          <p:spPr>
            <a:xfrm flipH="1">
              <a:off x="7297861" y="3402681"/>
              <a:ext cx="806437" cy="1192462"/>
            </a:xfrm>
            <a:custGeom>
              <a:avLst/>
              <a:gdLst/>
              <a:ahLst/>
              <a:cxnLst/>
              <a:rect l="l" t="t" r="r" b="b"/>
              <a:pathLst>
                <a:path w="13190" h="19503" extrusionOk="0">
                  <a:moveTo>
                    <a:pt x="12608" y="0"/>
                  </a:moveTo>
                  <a:cubicBezTo>
                    <a:pt x="11672" y="0"/>
                    <a:pt x="8168" y="1524"/>
                    <a:pt x="7812" y="2556"/>
                  </a:cubicBezTo>
                  <a:cubicBezTo>
                    <a:pt x="7411" y="3719"/>
                    <a:pt x="7238" y="4976"/>
                    <a:pt x="6328" y="5606"/>
                  </a:cubicBezTo>
                  <a:cubicBezTo>
                    <a:pt x="5419" y="6234"/>
                    <a:pt x="4736" y="6943"/>
                    <a:pt x="4402" y="8067"/>
                  </a:cubicBezTo>
                  <a:cubicBezTo>
                    <a:pt x="4067" y="9177"/>
                    <a:pt x="3960" y="11090"/>
                    <a:pt x="3265" y="11450"/>
                  </a:cubicBezTo>
                  <a:cubicBezTo>
                    <a:pt x="2569" y="11812"/>
                    <a:pt x="1" y="16346"/>
                    <a:pt x="937" y="19503"/>
                  </a:cubicBezTo>
                  <a:cubicBezTo>
                    <a:pt x="937" y="19503"/>
                    <a:pt x="5124" y="18768"/>
                    <a:pt x="6154" y="16881"/>
                  </a:cubicBezTo>
                  <a:cubicBezTo>
                    <a:pt x="7184" y="14996"/>
                    <a:pt x="7265" y="14072"/>
                    <a:pt x="7880" y="13805"/>
                  </a:cubicBezTo>
                  <a:cubicBezTo>
                    <a:pt x="8495" y="13551"/>
                    <a:pt x="9191" y="13189"/>
                    <a:pt x="9458" y="12119"/>
                  </a:cubicBezTo>
                  <a:cubicBezTo>
                    <a:pt x="9739" y="11049"/>
                    <a:pt x="9150" y="10207"/>
                    <a:pt x="9792" y="9485"/>
                  </a:cubicBezTo>
                  <a:cubicBezTo>
                    <a:pt x="10421" y="8762"/>
                    <a:pt x="10943" y="8361"/>
                    <a:pt x="11076" y="7398"/>
                  </a:cubicBezTo>
                  <a:cubicBezTo>
                    <a:pt x="11224" y="6421"/>
                    <a:pt x="10488" y="5392"/>
                    <a:pt x="11371" y="4174"/>
                  </a:cubicBezTo>
                  <a:cubicBezTo>
                    <a:pt x="12241" y="2957"/>
                    <a:pt x="13190" y="883"/>
                    <a:pt x="12829" y="81"/>
                  </a:cubicBezTo>
                  <a:cubicBezTo>
                    <a:pt x="12806" y="26"/>
                    <a:pt x="12728" y="0"/>
                    <a:pt x="12608" y="0"/>
                  </a:cubicBezTo>
                  <a:close/>
                </a:path>
              </a:pathLst>
            </a:custGeom>
            <a:solidFill>
              <a:srgbClr val="008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476;p64">
              <a:extLst>
                <a:ext uri="{FF2B5EF4-FFF2-40B4-BE49-F238E27FC236}">
                  <a16:creationId xmlns:a16="http://schemas.microsoft.com/office/drawing/2014/main" id="{70487F4C-AEA1-0D82-2AEC-931075D076A6}"/>
                </a:ext>
              </a:extLst>
            </p:cNvPr>
            <p:cNvSpPr/>
            <p:nvPr/>
          </p:nvSpPr>
          <p:spPr>
            <a:xfrm flipH="1">
              <a:off x="7396786" y="3510718"/>
              <a:ext cx="656766" cy="1090171"/>
            </a:xfrm>
            <a:custGeom>
              <a:avLst/>
              <a:gdLst/>
              <a:ahLst/>
              <a:cxnLst/>
              <a:rect l="l" t="t" r="r" b="b"/>
              <a:pathLst>
                <a:path w="10742" h="17830" extrusionOk="0">
                  <a:moveTo>
                    <a:pt x="10641" y="1"/>
                  </a:moveTo>
                  <a:cubicBezTo>
                    <a:pt x="10616" y="1"/>
                    <a:pt x="10590" y="11"/>
                    <a:pt x="10567" y="26"/>
                  </a:cubicBezTo>
                  <a:cubicBezTo>
                    <a:pt x="10567" y="26"/>
                    <a:pt x="10514" y="93"/>
                    <a:pt x="10407" y="200"/>
                  </a:cubicBezTo>
                  <a:cubicBezTo>
                    <a:pt x="10314" y="320"/>
                    <a:pt x="10166" y="481"/>
                    <a:pt x="9979" y="709"/>
                  </a:cubicBezTo>
                  <a:cubicBezTo>
                    <a:pt x="9805" y="923"/>
                    <a:pt x="9591" y="1190"/>
                    <a:pt x="9351" y="1511"/>
                  </a:cubicBezTo>
                  <a:cubicBezTo>
                    <a:pt x="9230" y="1658"/>
                    <a:pt x="9110" y="1832"/>
                    <a:pt x="8976" y="2006"/>
                  </a:cubicBezTo>
                  <a:cubicBezTo>
                    <a:pt x="8855" y="2180"/>
                    <a:pt x="8721" y="2380"/>
                    <a:pt x="8588" y="2581"/>
                  </a:cubicBezTo>
                  <a:cubicBezTo>
                    <a:pt x="8307" y="2969"/>
                    <a:pt x="8026" y="3423"/>
                    <a:pt x="7705" y="3878"/>
                  </a:cubicBezTo>
                  <a:cubicBezTo>
                    <a:pt x="7558" y="4106"/>
                    <a:pt x="7398" y="4333"/>
                    <a:pt x="7210" y="4561"/>
                  </a:cubicBezTo>
                  <a:cubicBezTo>
                    <a:pt x="7116" y="4681"/>
                    <a:pt x="7023" y="4788"/>
                    <a:pt x="6929" y="4909"/>
                  </a:cubicBezTo>
                  <a:cubicBezTo>
                    <a:pt x="6836" y="5016"/>
                    <a:pt x="6742" y="5136"/>
                    <a:pt x="6649" y="5256"/>
                  </a:cubicBezTo>
                  <a:cubicBezTo>
                    <a:pt x="6461" y="5497"/>
                    <a:pt x="6301" y="5765"/>
                    <a:pt x="6140" y="6032"/>
                  </a:cubicBezTo>
                  <a:cubicBezTo>
                    <a:pt x="5993" y="6300"/>
                    <a:pt x="5832" y="6580"/>
                    <a:pt x="5672" y="6848"/>
                  </a:cubicBezTo>
                  <a:cubicBezTo>
                    <a:pt x="5338" y="7397"/>
                    <a:pt x="5003" y="7945"/>
                    <a:pt x="4696" y="8506"/>
                  </a:cubicBezTo>
                  <a:lnTo>
                    <a:pt x="4468" y="8934"/>
                  </a:lnTo>
                  <a:cubicBezTo>
                    <a:pt x="4401" y="9082"/>
                    <a:pt x="4321" y="9229"/>
                    <a:pt x="4241" y="9362"/>
                  </a:cubicBezTo>
                  <a:cubicBezTo>
                    <a:pt x="4161" y="9510"/>
                    <a:pt x="4080" y="9644"/>
                    <a:pt x="3986" y="9778"/>
                  </a:cubicBezTo>
                  <a:cubicBezTo>
                    <a:pt x="3893" y="9911"/>
                    <a:pt x="3799" y="10031"/>
                    <a:pt x="3706" y="10165"/>
                  </a:cubicBezTo>
                  <a:cubicBezTo>
                    <a:pt x="3612" y="10299"/>
                    <a:pt x="3531" y="10420"/>
                    <a:pt x="3451" y="10566"/>
                  </a:cubicBezTo>
                  <a:cubicBezTo>
                    <a:pt x="3371" y="10700"/>
                    <a:pt x="3305" y="10834"/>
                    <a:pt x="3237" y="10982"/>
                  </a:cubicBezTo>
                  <a:cubicBezTo>
                    <a:pt x="3090" y="11262"/>
                    <a:pt x="2957" y="11529"/>
                    <a:pt x="2809" y="11797"/>
                  </a:cubicBezTo>
                  <a:lnTo>
                    <a:pt x="2609" y="12198"/>
                  </a:lnTo>
                  <a:cubicBezTo>
                    <a:pt x="2542" y="12332"/>
                    <a:pt x="2475" y="12466"/>
                    <a:pt x="2422" y="12600"/>
                  </a:cubicBezTo>
                  <a:cubicBezTo>
                    <a:pt x="2288" y="12867"/>
                    <a:pt x="2154" y="13108"/>
                    <a:pt x="2033" y="13362"/>
                  </a:cubicBezTo>
                  <a:cubicBezTo>
                    <a:pt x="1967" y="13482"/>
                    <a:pt x="1899" y="13603"/>
                    <a:pt x="1833" y="13710"/>
                  </a:cubicBezTo>
                  <a:cubicBezTo>
                    <a:pt x="1753" y="13830"/>
                    <a:pt x="1685" y="13951"/>
                    <a:pt x="1619" y="14058"/>
                  </a:cubicBezTo>
                  <a:cubicBezTo>
                    <a:pt x="1485" y="14285"/>
                    <a:pt x="1364" y="14499"/>
                    <a:pt x="1257" y="14727"/>
                  </a:cubicBezTo>
                  <a:cubicBezTo>
                    <a:pt x="1057" y="15155"/>
                    <a:pt x="870" y="15556"/>
                    <a:pt x="710" y="15931"/>
                  </a:cubicBezTo>
                  <a:cubicBezTo>
                    <a:pt x="562" y="16291"/>
                    <a:pt x="428" y="16600"/>
                    <a:pt x="335" y="16867"/>
                  </a:cubicBezTo>
                  <a:cubicBezTo>
                    <a:pt x="228" y="17135"/>
                    <a:pt x="148" y="17335"/>
                    <a:pt x="94" y="17482"/>
                  </a:cubicBezTo>
                  <a:cubicBezTo>
                    <a:pt x="41" y="17629"/>
                    <a:pt x="14" y="17696"/>
                    <a:pt x="14" y="17696"/>
                  </a:cubicBezTo>
                  <a:cubicBezTo>
                    <a:pt x="0" y="17750"/>
                    <a:pt x="27" y="17789"/>
                    <a:pt x="67" y="17816"/>
                  </a:cubicBezTo>
                  <a:cubicBezTo>
                    <a:pt x="81" y="17825"/>
                    <a:pt x="96" y="17830"/>
                    <a:pt x="111" y="17830"/>
                  </a:cubicBezTo>
                  <a:cubicBezTo>
                    <a:pt x="140" y="17830"/>
                    <a:pt x="170" y="17812"/>
                    <a:pt x="187" y="17777"/>
                  </a:cubicBezTo>
                  <a:lnTo>
                    <a:pt x="308" y="17575"/>
                  </a:lnTo>
                  <a:cubicBezTo>
                    <a:pt x="375" y="17442"/>
                    <a:pt x="482" y="17254"/>
                    <a:pt x="615" y="17001"/>
                  </a:cubicBezTo>
                  <a:cubicBezTo>
                    <a:pt x="749" y="16746"/>
                    <a:pt x="910" y="16452"/>
                    <a:pt x="1084" y="16091"/>
                  </a:cubicBezTo>
                  <a:cubicBezTo>
                    <a:pt x="1257" y="15743"/>
                    <a:pt x="1459" y="15355"/>
                    <a:pt x="1685" y="14927"/>
                  </a:cubicBezTo>
                  <a:cubicBezTo>
                    <a:pt x="1899" y="14499"/>
                    <a:pt x="2047" y="13991"/>
                    <a:pt x="2315" y="13496"/>
                  </a:cubicBezTo>
                  <a:cubicBezTo>
                    <a:pt x="2568" y="13015"/>
                    <a:pt x="2836" y="12492"/>
                    <a:pt x="3144" y="11984"/>
                  </a:cubicBezTo>
                  <a:cubicBezTo>
                    <a:pt x="3291" y="11717"/>
                    <a:pt x="3451" y="11449"/>
                    <a:pt x="3612" y="11182"/>
                  </a:cubicBezTo>
                  <a:cubicBezTo>
                    <a:pt x="3772" y="10914"/>
                    <a:pt x="3920" y="10647"/>
                    <a:pt x="4054" y="10366"/>
                  </a:cubicBezTo>
                  <a:cubicBezTo>
                    <a:pt x="4280" y="9764"/>
                    <a:pt x="4628" y="9216"/>
                    <a:pt x="4990" y="8694"/>
                  </a:cubicBezTo>
                  <a:cubicBezTo>
                    <a:pt x="5351" y="8159"/>
                    <a:pt x="5672" y="7597"/>
                    <a:pt x="6019" y="7076"/>
                  </a:cubicBezTo>
                  <a:cubicBezTo>
                    <a:pt x="6354" y="6527"/>
                    <a:pt x="6768" y="6059"/>
                    <a:pt x="7050" y="5524"/>
                  </a:cubicBezTo>
                  <a:cubicBezTo>
                    <a:pt x="7196" y="5256"/>
                    <a:pt x="7317" y="4989"/>
                    <a:pt x="7464" y="4734"/>
                  </a:cubicBezTo>
                  <a:cubicBezTo>
                    <a:pt x="7612" y="4481"/>
                    <a:pt x="7772" y="4253"/>
                    <a:pt x="7919" y="4012"/>
                  </a:cubicBezTo>
                  <a:cubicBezTo>
                    <a:pt x="8079" y="3785"/>
                    <a:pt x="8240" y="3571"/>
                    <a:pt x="8388" y="3357"/>
                  </a:cubicBezTo>
                  <a:cubicBezTo>
                    <a:pt x="8534" y="3156"/>
                    <a:pt x="8695" y="2942"/>
                    <a:pt x="8828" y="2755"/>
                  </a:cubicBezTo>
                  <a:cubicBezTo>
                    <a:pt x="8976" y="2567"/>
                    <a:pt x="9123" y="2380"/>
                    <a:pt x="9244" y="2207"/>
                  </a:cubicBezTo>
                  <a:cubicBezTo>
                    <a:pt x="9377" y="2019"/>
                    <a:pt x="9497" y="1859"/>
                    <a:pt x="9604" y="1698"/>
                  </a:cubicBezTo>
                  <a:cubicBezTo>
                    <a:pt x="9845" y="1377"/>
                    <a:pt x="10032" y="1096"/>
                    <a:pt x="10207" y="869"/>
                  </a:cubicBezTo>
                  <a:cubicBezTo>
                    <a:pt x="10367" y="641"/>
                    <a:pt x="10487" y="468"/>
                    <a:pt x="10581" y="347"/>
                  </a:cubicBezTo>
                  <a:cubicBezTo>
                    <a:pt x="10661" y="213"/>
                    <a:pt x="10715" y="147"/>
                    <a:pt x="10715" y="147"/>
                  </a:cubicBezTo>
                  <a:cubicBezTo>
                    <a:pt x="10742" y="120"/>
                    <a:pt x="10742" y="66"/>
                    <a:pt x="10701" y="26"/>
                  </a:cubicBezTo>
                  <a:cubicBezTo>
                    <a:pt x="10683" y="8"/>
                    <a:pt x="10662" y="1"/>
                    <a:pt x="10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477;p64">
              <a:extLst>
                <a:ext uri="{FF2B5EF4-FFF2-40B4-BE49-F238E27FC236}">
                  <a16:creationId xmlns:a16="http://schemas.microsoft.com/office/drawing/2014/main" id="{CAF9C30F-63CD-9A0C-C21C-4E7831A86A3B}"/>
                </a:ext>
              </a:extLst>
            </p:cNvPr>
            <p:cNvSpPr/>
            <p:nvPr/>
          </p:nvSpPr>
          <p:spPr>
            <a:xfrm flipH="1">
              <a:off x="7929192" y="4191283"/>
              <a:ext cx="21338" cy="111707"/>
            </a:xfrm>
            <a:custGeom>
              <a:avLst/>
              <a:gdLst/>
              <a:ahLst/>
              <a:cxnLst/>
              <a:rect l="l" t="t" r="r" b="b"/>
              <a:pathLst>
                <a:path w="349" h="1827" extrusionOk="0">
                  <a:moveTo>
                    <a:pt x="108" y="1"/>
                  </a:moveTo>
                  <a:cubicBezTo>
                    <a:pt x="77" y="1"/>
                    <a:pt x="48" y="17"/>
                    <a:pt x="41" y="51"/>
                  </a:cubicBezTo>
                  <a:cubicBezTo>
                    <a:pt x="0" y="345"/>
                    <a:pt x="14" y="653"/>
                    <a:pt x="27" y="947"/>
                  </a:cubicBezTo>
                  <a:cubicBezTo>
                    <a:pt x="41" y="1215"/>
                    <a:pt x="14" y="1522"/>
                    <a:pt x="68" y="1777"/>
                  </a:cubicBezTo>
                  <a:cubicBezTo>
                    <a:pt x="68" y="1809"/>
                    <a:pt x="92" y="1827"/>
                    <a:pt x="120" y="1827"/>
                  </a:cubicBezTo>
                  <a:cubicBezTo>
                    <a:pt x="139" y="1827"/>
                    <a:pt x="159" y="1819"/>
                    <a:pt x="175" y="1803"/>
                  </a:cubicBezTo>
                  <a:cubicBezTo>
                    <a:pt x="348" y="1629"/>
                    <a:pt x="309" y="1254"/>
                    <a:pt x="295" y="1040"/>
                  </a:cubicBezTo>
                  <a:cubicBezTo>
                    <a:pt x="295" y="707"/>
                    <a:pt x="228" y="372"/>
                    <a:pt x="175" y="51"/>
                  </a:cubicBezTo>
                  <a:cubicBezTo>
                    <a:pt x="168" y="17"/>
                    <a:pt x="138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478;p64">
              <a:extLst>
                <a:ext uri="{FF2B5EF4-FFF2-40B4-BE49-F238E27FC236}">
                  <a16:creationId xmlns:a16="http://schemas.microsoft.com/office/drawing/2014/main" id="{F1B7BE73-F9CE-5C28-3749-BBE38CF7E9AD}"/>
                </a:ext>
              </a:extLst>
            </p:cNvPr>
            <p:cNvSpPr/>
            <p:nvPr/>
          </p:nvSpPr>
          <p:spPr>
            <a:xfrm flipH="1">
              <a:off x="7901374" y="4167010"/>
              <a:ext cx="14796" cy="77712"/>
            </a:xfrm>
            <a:custGeom>
              <a:avLst/>
              <a:gdLst/>
              <a:ahLst/>
              <a:cxnLst/>
              <a:rect l="l" t="t" r="r" b="b"/>
              <a:pathLst>
                <a:path w="242" h="1271" extrusionOk="0">
                  <a:moveTo>
                    <a:pt x="126" y="0"/>
                  </a:moveTo>
                  <a:cubicBezTo>
                    <a:pt x="91" y="0"/>
                    <a:pt x="54" y="20"/>
                    <a:pt x="41" y="60"/>
                  </a:cubicBezTo>
                  <a:cubicBezTo>
                    <a:pt x="14" y="248"/>
                    <a:pt x="0" y="421"/>
                    <a:pt x="0" y="608"/>
                  </a:cubicBezTo>
                  <a:cubicBezTo>
                    <a:pt x="14" y="822"/>
                    <a:pt x="14" y="1050"/>
                    <a:pt x="94" y="1250"/>
                  </a:cubicBezTo>
                  <a:cubicBezTo>
                    <a:pt x="101" y="1264"/>
                    <a:pt x="114" y="1270"/>
                    <a:pt x="128" y="1270"/>
                  </a:cubicBezTo>
                  <a:cubicBezTo>
                    <a:pt x="141" y="1270"/>
                    <a:pt x="154" y="1264"/>
                    <a:pt x="161" y="1250"/>
                  </a:cubicBezTo>
                  <a:cubicBezTo>
                    <a:pt x="228" y="1077"/>
                    <a:pt x="228" y="876"/>
                    <a:pt x="241" y="702"/>
                  </a:cubicBezTo>
                  <a:cubicBezTo>
                    <a:pt x="241" y="488"/>
                    <a:pt x="241" y="274"/>
                    <a:pt x="201" y="60"/>
                  </a:cubicBezTo>
                  <a:cubicBezTo>
                    <a:pt x="194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479;p64">
              <a:extLst>
                <a:ext uri="{FF2B5EF4-FFF2-40B4-BE49-F238E27FC236}">
                  <a16:creationId xmlns:a16="http://schemas.microsoft.com/office/drawing/2014/main" id="{16E24684-8153-5FC1-8826-A9280D599A79}"/>
                </a:ext>
              </a:extLst>
            </p:cNvPr>
            <p:cNvSpPr/>
            <p:nvPr/>
          </p:nvSpPr>
          <p:spPr>
            <a:xfrm flipH="1">
              <a:off x="7681392" y="4271195"/>
              <a:ext cx="157069" cy="69702"/>
            </a:xfrm>
            <a:custGeom>
              <a:avLst/>
              <a:gdLst/>
              <a:ahLst/>
              <a:cxnLst/>
              <a:rect l="l" t="t" r="r" b="b"/>
              <a:pathLst>
                <a:path w="2569" h="1140" extrusionOk="0">
                  <a:moveTo>
                    <a:pt x="2459" y="1"/>
                  </a:moveTo>
                  <a:cubicBezTo>
                    <a:pt x="2442" y="1"/>
                    <a:pt x="2424" y="5"/>
                    <a:pt x="2408" y="15"/>
                  </a:cubicBezTo>
                  <a:cubicBezTo>
                    <a:pt x="2047" y="309"/>
                    <a:pt x="1619" y="550"/>
                    <a:pt x="1190" y="710"/>
                  </a:cubicBezTo>
                  <a:cubicBezTo>
                    <a:pt x="803" y="857"/>
                    <a:pt x="429" y="871"/>
                    <a:pt x="40" y="951"/>
                  </a:cubicBezTo>
                  <a:cubicBezTo>
                    <a:pt x="1" y="964"/>
                    <a:pt x="1" y="1018"/>
                    <a:pt x="27" y="1031"/>
                  </a:cubicBezTo>
                  <a:cubicBezTo>
                    <a:pt x="199" y="1106"/>
                    <a:pt x="387" y="1140"/>
                    <a:pt x="581" y="1140"/>
                  </a:cubicBezTo>
                  <a:cubicBezTo>
                    <a:pt x="1324" y="1140"/>
                    <a:pt x="2157" y="649"/>
                    <a:pt x="2528" y="108"/>
                  </a:cubicBezTo>
                  <a:cubicBezTo>
                    <a:pt x="2569" y="47"/>
                    <a:pt x="2516" y="1"/>
                    <a:pt x="2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480;p64">
              <a:extLst>
                <a:ext uri="{FF2B5EF4-FFF2-40B4-BE49-F238E27FC236}">
                  <a16:creationId xmlns:a16="http://schemas.microsoft.com/office/drawing/2014/main" id="{04C3AD42-A40A-FD13-66C9-45610D72E6C6}"/>
                </a:ext>
              </a:extLst>
            </p:cNvPr>
            <p:cNvSpPr/>
            <p:nvPr/>
          </p:nvSpPr>
          <p:spPr>
            <a:xfrm flipH="1">
              <a:off x="7713001" y="4218307"/>
              <a:ext cx="102532" cy="50015"/>
            </a:xfrm>
            <a:custGeom>
              <a:avLst/>
              <a:gdLst/>
              <a:ahLst/>
              <a:cxnLst/>
              <a:rect l="l" t="t" r="r" b="b"/>
              <a:pathLst>
                <a:path w="1677" h="818" extrusionOk="0">
                  <a:moveTo>
                    <a:pt x="1547" y="0"/>
                  </a:moveTo>
                  <a:cubicBezTo>
                    <a:pt x="1534" y="0"/>
                    <a:pt x="1522" y="3"/>
                    <a:pt x="1511" y="10"/>
                  </a:cubicBezTo>
                  <a:cubicBezTo>
                    <a:pt x="1074" y="259"/>
                    <a:pt x="710" y="590"/>
                    <a:pt x="216" y="590"/>
                  </a:cubicBezTo>
                  <a:cubicBezTo>
                    <a:pt x="151" y="590"/>
                    <a:pt x="83" y="584"/>
                    <a:pt x="13" y="572"/>
                  </a:cubicBezTo>
                  <a:lnTo>
                    <a:pt x="0" y="586"/>
                  </a:lnTo>
                  <a:cubicBezTo>
                    <a:pt x="64" y="761"/>
                    <a:pt x="227" y="817"/>
                    <a:pt x="397" y="817"/>
                  </a:cubicBezTo>
                  <a:cubicBezTo>
                    <a:pt x="512" y="817"/>
                    <a:pt x="630" y="791"/>
                    <a:pt x="722" y="759"/>
                  </a:cubicBezTo>
                  <a:cubicBezTo>
                    <a:pt x="1083" y="652"/>
                    <a:pt x="1404" y="438"/>
                    <a:pt x="1632" y="131"/>
                  </a:cubicBezTo>
                  <a:cubicBezTo>
                    <a:pt x="1677" y="75"/>
                    <a:pt x="1610" y="0"/>
                    <a:pt x="1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481;p64">
              <a:extLst>
                <a:ext uri="{FF2B5EF4-FFF2-40B4-BE49-F238E27FC236}">
                  <a16:creationId xmlns:a16="http://schemas.microsoft.com/office/drawing/2014/main" id="{3357772B-1FE5-0B16-FE6F-2A255E893881}"/>
                </a:ext>
              </a:extLst>
            </p:cNvPr>
            <p:cNvSpPr/>
            <p:nvPr/>
          </p:nvSpPr>
          <p:spPr>
            <a:xfrm flipH="1">
              <a:off x="7841640" y="4119136"/>
              <a:ext cx="2568" cy="2507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0" y="0"/>
                    <a:pt x="0" y="41"/>
                    <a:pt x="27" y="41"/>
                  </a:cubicBezTo>
                  <a:cubicBezTo>
                    <a:pt x="41" y="41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482;p64">
              <a:extLst>
                <a:ext uri="{FF2B5EF4-FFF2-40B4-BE49-F238E27FC236}">
                  <a16:creationId xmlns:a16="http://schemas.microsoft.com/office/drawing/2014/main" id="{FE937E71-F28B-FB0E-C638-5452ED7803F2}"/>
                </a:ext>
              </a:extLst>
            </p:cNvPr>
            <p:cNvSpPr/>
            <p:nvPr/>
          </p:nvSpPr>
          <p:spPr>
            <a:xfrm flipH="1">
              <a:off x="7834364" y="4076521"/>
              <a:ext cx="26229" cy="32161"/>
            </a:xfrm>
            <a:custGeom>
              <a:avLst/>
              <a:gdLst/>
              <a:ahLst/>
              <a:cxnLst/>
              <a:rect l="l" t="t" r="r" b="b"/>
              <a:pathLst>
                <a:path w="429" h="526" extrusionOk="0">
                  <a:moveTo>
                    <a:pt x="171" y="0"/>
                  </a:moveTo>
                  <a:cubicBezTo>
                    <a:pt x="115" y="0"/>
                    <a:pt x="61" y="30"/>
                    <a:pt x="42" y="96"/>
                  </a:cubicBezTo>
                  <a:cubicBezTo>
                    <a:pt x="1" y="203"/>
                    <a:pt x="1" y="283"/>
                    <a:pt x="28" y="390"/>
                  </a:cubicBezTo>
                  <a:cubicBezTo>
                    <a:pt x="46" y="474"/>
                    <a:pt x="131" y="526"/>
                    <a:pt x="213" y="526"/>
                  </a:cubicBezTo>
                  <a:cubicBezTo>
                    <a:pt x="247" y="526"/>
                    <a:pt x="281" y="517"/>
                    <a:pt x="309" y="497"/>
                  </a:cubicBezTo>
                  <a:cubicBezTo>
                    <a:pt x="429" y="429"/>
                    <a:pt x="429" y="296"/>
                    <a:pt x="349" y="189"/>
                  </a:cubicBezTo>
                  <a:lnTo>
                    <a:pt x="349" y="189"/>
                  </a:lnTo>
                  <a:cubicBezTo>
                    <a:pt x="353" y="193"/>
                    <a:pt x="355" y="194"/>
                    <a:pt x="356" y="194"/>
                  </a:cubicBezTo>
                  <a:cubicBezTo>
                    <a:pt x="360" y="194"/>
                    <a:pt x="341" y="166"/>
                    <a:pt x="335" y="164"/>
                  </a:cubicBezTo>
                  <a:lnTo>
                    <a:pt x="335" y="164"/>
                  </a:lnTo>
                  <a:cubicBezTo>
                    <a:pt x="332" y="141"/>
                    <a:pt x="320" y="118"/>
                    <a:pt x="309" y="96"/>
                  </a:cubicBezTo>
                  <a:cubicBezTo>
                    <a:pt x="288" y="34"/>
                    <a:pt x="229" y="0"/>
                    <a:pt x="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483;p64">
              <a:extLst>
                <a:ext uri="{FF2B5EF4-FFF2-40B4-BE49-F238E27FC236}">
                  <a16:creationId xmlns:a16="http://schemas.microsoft.com/office/drawing/2014/main" id="{62C974DE-E89A-208B-D37B-0F42B73D911D}"/>
                </a:ext>
              </a:extLst>
            </p:cNvPr>
            <p:cNvSpPr/>
            <p:nvPr/>
          </p:nvSpPr>
          <p:spPr>
            <a:xfrm flipH="1">
              <a:off x="7800003" y="3932043"/>
              <a:ext cx="33566" cy="87556"/>
            </a:xfrm>
            <a:custGeom>
              <a:avLst/>
              <a:gdLst/>
              <a:ahLst/>
              <a:cxnLst/>
              <a:rect l="l" t="t" r="r" b="b"/>
              <a:pathLst>
                <a:path w="549" h="1432" extrusionOk="0">
                  <a:moveTo>
                    <a:pt x="145" y="0"/>
                  </a:moveTo>
                  <a:cubicBezTo>
                    <a:pt x="93" y="0"/>
                    <a:pt x="48" y="26"/>
                    <a:pt x="40" y="90"/>
                  </a:cubicBezTo>
                  <a:cubicBezTo>
                    <a:pt x="1" y="318"/>
                    <a:pt x="81" y="532"/>
                    <a:pt x="135" y="759"/>
                  </a:cubicBezTo>
                  <a:cubicBezTo>
                    <a:pt x="201" y="987"/>
                    <a:pt x="242" y="1201"/>
                    <a:pt x="388" y="1389"/>
                  </a:cubicBezTo>
                  <a:cubicBezTo>
                    <a:pt x="408" y="1418"/>
                    <a:pt x="435" y="1431"/>
                    <a:pt x="461" y="1431"/>
                  </a:cubicBezTo>
                  <a:cubicBezTo>
                    <a:pt x="505" y="1431"/>
                    <a:pt x="544" y="1394"/>
                    <a:pt x="536" y="1335"/>
                  </a:cubicBezTo>
                  <a:cubicBezTo>
                    <a:pt x="456" y="907"/>
                    <a:pt x="549" y="425"/>
                    <a:pt x="268" y="51"/>
                  </a:cubicBezTo>
                  <a:cubicBezTo>
                    <a:pt x="237" y="20"/>
                    <a:pt x="18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484;p64">
              <a:extLst>
                <a:ext uri="{FF2B5EF4-FFF2-40B4-BE49-F238E27FC236}">
                  <a16:creationId xmlns:a16="http://schemas.microsoft.com/office/drawing/2014/main" id="{B69DBD7B-3D25-89DD-367C-BDA086399655}"/>
                </a:ext>
              </a:extLst>
            </p:cNvPr>
            <p:cNvSpPr/>
            <p:nvPr/>
          </p:nvSpPr>
          <p:spPr>
            <a:xfrm flipH="1">
              <a:off x="7757450" y="3866744"/>
              <a:ext cx="46650" cy="102781"/>
            </a:xfrm>
            <a:custGeom>
              <a:avLst/>
              <a:gdLst/>
              <a:ahLst/>
              <a:cxnLst/>
              <a:rect l="l" t="t" r="r" b="b"/>
              <a:pathLst>
                <a:path w="763" h="1681" extrusionOk="0">
                  <a:moveTo>
                    <a:pt x="221" y="1"/>
                  </a:moveTo>
                  <a:cubicBezTo>
                    <a:pt x="173" y="1"/>
                    <a:pt x="129" y="22"/>
                    <a:pt x="107" y="76"/>
                  </a:cubicBezTo>
                  <a:cubicBezTo>
                    <a:pt x="0" y="316"/>
                    <a:pt x="120" y="611"/>
                    <a:pt x="200" y="837"/>
                  </a:cubicBezTo>
                  <a:cubicBezTo>
                    <a:pt x="307" y="1105"/>
                    <a:pt x="402" y="1413"/>
                    <a:pt x="575" y="1654"/>
                  </a:cubicBezTo>
                  <a:cubicBezTo>
                    <a:pt x="587" y="1671"/>
                    <a:pt x="611" y="1681"/>
                    <a:pt x="636" y="1681"/>
                  </a:cubicBezTo>
                  <a:cubicBezTo>
                    <a:pt x="668" y="1681"/>
                    <a:pt x="702" y="1665"/>
                    <a:pt x="709" y="1627"/>
                  </a:cubicBezTo>
                  <a:cubicBezTo>
                    <a:pt x="762" y="1386"/>
                    <a:pt x="655" y="1132"/>
                    <a:pt x="589" y="905"/>
                  </a:cubicBezTo>
                  <a:cubicBezTo>
                    <a:pt x="509" y="650"/>
                    <a:pt x="482" y="370"/>
                    <a:pt x="402" y="115"/>
                  </a:cubicBezTo>
                  <a:cubicBezTo>
                    <a:pt x="377" y="51"/>
                    <a:pt x="295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485;p64">
              <a:extLst>
                <a:ext uri="{FF2B5EF4-FFF2-40B4-BE49-F238E27FC236}">
                  <a16:creationId xmlns:a16="http://schemas.microsoft.com/office/drawing/2014/main" id="{EC6AFEF8-785E-EAC4-8A61-2D50C70BE1A0}"/>
                </a:ext>
              </a:extLst>
            </p:cNvPr>
            <p:cNvSpPr/>
            <p:nvPr/>
          </p:nvSpPr>
          <p:spPr>
            <a:xfrm flipH="1">
              <a:off x="7727185" y="3828531"/>
              <a:ext cx="48729" cy="65912"/>
            </a:xfrm>
            <a:custGeom>
              <a:avLst/>
              <a:gdLst/>
              <a:ahLst/>
              <a:cxnLst/>
              <a:rect l="l" t="t" r="r" b="b"/>
              <a:pathLst>
                <a:path w="797" h="1078" extrusionOk="0">
                  <a:moveTo>
                    <a:pt x="382" y="0"/>
                  </a:moveTo>
                  <a:cubicBezTo>
                    <a:pt x="0" y="0"/>
                    <a:pt x="540" y="879"/>
                    <a:pt x="502" y="995"/>
                  </a:cubicBezTo>
                  <a:cubicBezTo>
                    <a:pt x="502" y="1008"/>
                    <a:pt x="502" y="1008"/>
                    <a:pt x="515" y="1022"/>
                  </a:cubicBezTo>
                  <a:lnTo>
                    <a:pt x="542" y="1048"/>
                  </a:lnTo>
                  <a:cubicBezTo>
                    <a:pt x="562" y="1068"/>
                    <a:pt x="586" y="1078"/>
                    <a:pt x="609" y="1078"/>
                  </a:cubicBezTo>
                  <a:cubicBezTo>
                    <a:pt x="633" y="1078"/>
                    <a:pt x="656" y="1068"/>
                    <a:pt x="676" y="1048"/>
                  </a:cubicBezTo>
                  <a:cubicBezTo>
                    <a:pt x="797" y="927"/>
                    <a:pt x="729" y="674"/>
                    <a:pt x="690" y="526"/>
                  </a:cubicBezTo>
                  <a:cubicBezTo>
                    <a:pt x="649" y="392"/>
                    <a:pt x="622" y="32"/>
                    <a:pt x="435" y="5"/>
                  </a:cubicBezTo>
                  <a:cubicBezTo>
                    <a:pt x="416" y="2"/>
                    <a:pt x="398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486;p64">
              <a:extLst>
                <a:ext uri="{FF2B5EF4-FFF2-40B4-BE49-F238E27FC236}">
                  <a16:creationId xmlns:a16="http://schemas.microsoft.com/office/drawing/2014/main" id="{9F229D95-6A52-78D8-5560-AD113EFF9020}"/>
                </a:ext>
              </a:extLst>
            </p:cNvPr>
            <p:cNvSpPr/>
            <p:nvPr/>
          </p:nvSpPr>
          <p:spPr>
            <a:xfrm flipH="1">
              <a:off x="7568099" y="4055794"/>
              <a:ext cx="160798" cy="42677"/>
            </a:xfrm>
            <a:custGeom>
              <a:avLst/>
              <a:gdLst/>
              <a:ahLst/>
              <a:cxnLst/>
              <a:rect l="l" t="t" r="r" b="b"/>
              <a:pathLst>
                <a:path w="2630" h="698" extrusionOk="0">
                  <a:moveTo>
                    <a:pt x="2104" y="0"/>
                  </a:moveTo>
                  <a:cubicBezTo>
                    <a:pt x="1809" y="0"/>
                    <a:pt x="1524" y="56"/>
                    <a:pt x="1232" y="126"/>
                  </a:cubicBezTo>
                  <a:cubicBezTo>
                    <a:pt x="843" y="221"/>
                    <a:pt x="388" y="314"/>
                    <a:pt x="54" y="528"/>
                  </a:cubicBezTo>
                  <a:cubicBezTo>
                    <a:pt x="1" y="554"/>
                    <a:pt x="1" y="649"/>
                    <a:pt x="81" y="675"/>
                  </a:cubicBezTo>
                  <a:cubicBezTo>
                    <a:pt x="161" y="691"/>
                    <a:pt x="243" y="697"/>
                    <a:pt x="327" y="697"/>
                  </a:cubicBezTo>
                  <a:cubicBezTo>
                    <a:pt x="750" y="697"/>
                    <a:pt x="1217" y="528"/>
                    <a:pt x="1619" y="461"/>
                  </a:cubicBezTo>
                  <a:cubicBezTo>
                    <a:pt x="1638" y="458"/>
                    <a:pt x="1665" y="457"/>
                    <a:pt x="1699" y="457"/>
                  </a:cubicBezTo>
                  <a:cubicBezTo>
                    <a:pt x="1774" y="457"/>
                    <a:pt x="1880" y="462"/>
                    <a:pt x="1992" y="462"/>
                  </a:cubicBezTo>
                  <a:cubicBezTo>
                    <a:pt x="2289" y="462"/>
                    <a:pt x="2629" y="427"/>
                    <a:pt x="2542" y="167"/>
                  </a:cubicBezTo>
                  <a:cubicBezTo>
                    <a:pt x="2516" y="100"/>
                    <a:pt x="2462" y="33"/>
                    <a:pt x="2395" y="19"/>
                  </a:cubicBezTo>
                  <a:cubicBezTo>
                    <a:pt x="2297" y="6"/>
                    <a:pt x="2200" y="0"/>
                    <a:pt x="2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487;p64">
              <a:extLst>
                <a:ext uri="{FF2B5EF4-FFF2-40B4-BE49-F238E27FC236}">
                  <a16:creationId xmlns:a16="http://schemas.microsoft.com/office/drawing/2014/main" id="{4D82B7C8-0617-C2C8-AFC5-9160CCF1266A}"/>
                </a:ext>
              </a:extLst>
            </p:cNvPr>
            <p:cNvSpPr/>
            <p:nvPr/>
          </p:nvSpPr>
          <p:spPr>
            <a:xfrm flipH="1">
              <a:off x="7594695" y="3997709"/>
              <a:ext cx="102287" cy="38153"/>
            </a:xfrm>
            <a:custGeom>
              <a:avLst/>
              <a:gdLst/>
              <a:ahLst/>
              <a:cxnLst/>
              <a:rect l="l" t="t" r="r" b="b"/>
              <a:pathLst>
                <a:path w="1673" h="624" extrusionOk="0">
                  <a:moveTo>
                    <a:pt x="1391" y="0"/>
                  </a:moveTo>
                  <a:cubicBezTo>
                    <a:pt x="1219" y="0"/>
                    <a:pt x="1034" y="97"/>
                    <a:pt x="883" y="154"/>
                  </a:cubicBezTo>
                  <a:cubicBezTo>
                    <a:pt x="615" y="247"/>
                    <a:pt x="321" y="327"/>
                    <a:pt x="80" y="475"/>
                  </a:cubicBezTo>
                  <a:cubicBezTo>
                    <a:pt x="0" y="515"/>
                    <a:pt x="41" y="622"/>
                    <a:pt x="107" y="622"/>
                  </a:cubicBezTo>
                  <a:cubicBezTo>
                    <a:pt x="130" y="623"/>
                    <a:pt x="153" y="623"/>
                    <a:pt x="175" y="623"/>
                  </a:cubicBezTo>
                  <a:cubicBezTo>
                    <a:pt x="447" y="623"/>
                    <a:pt x="717" y="550"/>
                    <a:pt x="977" y="488"/>
                  </a:cubicBezTo>
                  <a:cubicBezTo>
                    <a:pt x="1204" y="448"/>
                    <a:pt x="1512" y="448"/>
                    <a:pt x="1632" y="220"/>
                  </a:cubicBezTo>
                  <a:cubicBezTo>
                    <a:pt x="1673" y="154"/>
                    <a:pt x="1646" y="87"/>
                    <a:pt x="1592" y="60"/>
                  </a:cubicBezTo>
                  <a:cubicBezTo>
                    <a:pt x="1530" y="17"/>
                    <a:pt x="1461" y="0"/>
                    <a:pt x="1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488;p64">
              <a:extLst>
                <a:ext uri="{FF2B5EF4-FFF2-40B4-BE49-F238E27FC236}">
                  <a16:creationId xmlns:a16="http://schemas.microsoft.com/office/drawing/2014/main" id="{4B04E2CD-5678-C883-E0B4-FFCB5207078B}"/>
                </a:ext>
              </a:extLst>
            </p:cNvPr>
            <p:cNvSpPr/>
            <p:nvPr/>
          </p:nvSpPr>
          <p:spPr>
            <a:xfrm flipH="1">
              <a:off x="7568527" y="3934122"/>
              <a:ext cx="93666" cy="34790"/>
            </a:xfrm>
            <a:custGeom>
              <a:avLst/>
              <a:gdLst/>
              <a:ahLst/>
              <a:cxnLst/>
              <a:rect l="l" t="t" r="r" b="b"/>
              <a:pathLst>
                <a:path w="1532" h="569" extrusionOk="0">
                  <a:moveTo>
                    <a:pt x="1176" y="1"/>
                  </a:moveTo>
                  <a:cubicBezTo>
                    <a:pt x="993" y="1"/>
                    <a:pt x="779" y="62"/>
                    <a:pt x="622" y="83"/>
                  </a:cubicBezTo>
                  <a:cubicBezTo>
                    <a:pt x="421" y="110"/>
                    <a:pt x="207" y="177"/>
                    <a:pt x="73" y="351"/>
                  </a:cubicBezTo>
                  <a:cubicBezTo>
                    <a:pt x="1" y="460"/>
                    <a:pt x="103" y="569"/>
                    <a:pt x="202" y="569"/>
                  </a:cubicBezTo>
                  <a:cubicBezTo>
                    <a:pt x="213" y="569"/>
                    <a:pt x="223" y="567"/>
                    <a:pt x="234" y="565"/>
                  </a:cubicBezTo>
                  <a:cubicBezTo>
                    <a:pt x="421" y="525"/>
                    <a:pt x="608" y="485"/>
                    <a:pt x="809" y="472"/>
                  </a:cubicBezTo>
                  <a:cubicBezTo>
                    <a:pt x="1010" y="458"/>
                    <a:pt x="1237" y="485"/>
                    <a:pt x="1398" y="351"/>
                  </a:cubicBezTo>
                  <a:cubicBezTo>
                    <a:pt x="1532" y="244"/>
                    <a:pt x="1438" y="70"/>
                    <a:pt x="1318" y="17"/>
                  </a:cubicBezTo>
                  <a:cubicBezTo>
                    <a:pt x="1274" y="5"/>
                    <a:pt x="1226" y="1"/>
                    <a:pt x="1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489;p64">
              <a:extLst>
                <a:ext uri="{FF2B5EF4-FFF2-40B4-BE49-F238E27FC236}">
                  <a16:creationId xmlns:a16="http://schemas.microsoft.com/office/drawing/2014/main" id="{1EF101C9-A4B9-4FAE-0C2A-CC7344D4B95D}"/>
                </a:ext>
              </a:extLst>
            </p:cNvPr>
            <p:cNvSpPr/>
            <p:nvPr/>
          </p:nvSpPr>
          <p:spPr>
            <a:xfrm flipH="1">
              <a:off x="7499010" y="3840698"/>
              <a:ext cx="95745" cy="33812"/>
            </a:xfrm>
            <a:custGeom>
              <a:avLst/>
              <a:gdLst/>
              <a:ahLst/>
              <a:cxnLst/>
              <a:rect l="l" t="t" r="r" b="b"/>
              <a:pathLst>
                <a:path w="1566" h="553" extrusionOk="0">
                  <a:moveTo>
                    <a:pt x="1275" y="0"/>
                  </a:moveTo>
                  <a:cubicBezTo>
                    <a:pt x="1146" y="0"/>
                    <a:pt x="1002" y="49"/>
                    <a:pt x="884" y="86"/>
                  </a:cubicBezTo>
                  <a:cubicBezTo>
                    <a:pt x="589" y="167"/>
                    <a:pt x="295" y="261"/>
                    <a:pt x="14" y="368"/>
                  </a:cubicBezTo>
                  <a:cubicBezTo>
                    <a:pt x="1" y="368"/>
                    <a:pt x="1" y="381"/>
                    <a:pt x="1" y="395"/>
                  </a:cubicBezTo>
                  <a:cubicBezTo>
                    <a:pt x="129" y="515"/>
                    <a:pt x="262" y="553"/>
                    <a:pt x="408" y="553"/>
                  </a:cubicBezTo>
                  <a:cubicBezTo>
                    <a:pt x="506" y="553"/>
                    <a:pt x="610" y="536"/>
                    <a:pt x="723" y="514"/>
                  </a:cubicBezTo>
                  <a:cubicBezTo>
                    <a:pt x="896" y="488"/>
                    <a:pt x="1071" y="434"/>
                    <a:pt x="1244" y="407"/>
                  </a:cubicBezTo>
                  <a:cubicBezTo>
                    <a:pt x="1378" y="381"/>
                    <a:pt x="1472" y="368"/>
                    <a:pt x="1538" y="247"/>
                  </a:cubicBezTo>
                  <a:cubicBezTo>
                    <a:pt x="1565" y="220"/>
                    <a:pt x="1565" y="167"/>
                    <a:pt x="1538" y="127"/>
                  </a:cubicBezTo>
                  <a:cubicBezTo>
                    <a:pt x="1473" y="32"/>
                    <a:pt x="1379" y="0"/>
                    <a:pt x="1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490;p64">
              <a:extLst>
                <a:ext uri="{FF2B5EF4-FFF2-40B4-BE49-F238E27FC236}">
                  <a16:creationId xmlns:a16="http://schemas.microsoft.com/office/drawing/2014/main" id="{59AC7F40-EE72-AC69-AA75-3190AE3D0947}"/>
                </a:ext>
              </a:extLst>
            </p:cNvPr>
            <p:cNvSpPr/>
            <p:nvPr/>
          </p:nvSpPr>
          <p:spPr>
            <a:xfrm flipH="1">
              <a:off x="7664211" y="3763599"/>
              <a:ext cx="43409" cy="53989"/>
            </a:xfrm>
            <a:custGeom>
              <a:avLst/>
              <a:gdLst/>
              <a:ahLst/>
              <a:cxnLst/>
              <a:rect l="l" t="t" r="r" b="b"/>
              <a:pathLst>
                <a:path w="710" h="883" extrusionOk="0">
                  <a:moveTo>
                    <a:pt x="159" y="1"/>
                  </a:moveTo>
                  <a:cubicBezTo>
                    <a:pt x="83" y="1"/>
                    <a:pt x="11" y="72"/>
                    <a:pt x="1" y="143"/>
                  </a:cubicBezTo>
                  <a:cubicBezTo>
                    <a:pt x="1" y="318"/>
                    <a:pt x="121" y="464"/>
                    <a:pt x="228" y="598"/>
                  </a:cubicBezTo>
                  <a:cubicBezTo>
                    <a:pt x="308" y="705"/>
                    <a:pt x="429" y="853"/>
                    <a:pt x="575" y="880"/>
                  </a:cubicBezTo>
                  <a:cubicBezTo>
                    <a:pt x="582" y="882"/>
                    <a:pt x="590" y="883"/>
                    <a:pt x="597" y="883"/>
                  </a:cubicBezTo>
                  <a:cubicBezTo>
                    <a:pt x="633" y="883"/>
                    <a:pt x="672" y="859"/>
                    <a:pt x="682" y="826"/>
                  </a:cubicBezTo>
                  <a:cubicBezTo>
                    <a:pt x="709" y="666"/>
                    <a:pt x="602" y="532"/>
                    <a:pt x="536" y="411"/>
                  </a:cubicBezTo>
                  <a:cubicBezTo>
                    <a:pt x="456" y="277"/>
                    <a:pt x="361" y="104"/>
                    <a:pt x="228" y="24"/>
                  </a:cubicBezTo>
                  <a:cubicBezTo>
                    <a:pt x="206" y="8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491;p64">
              <a:extLst>
                <a:ext uri="{FF2B5EF4-FFF2-40B4-BE49-F238E27FC236}">
                  <a16:creationId xmlns:a16="http://schemas.microsoft.com/office/drawing/2014/main" id="{A0FB6033-63C2-F18D-FAA3-79D072A65411}"/>
                </a:ext>
              </a:extLst>
            </p:cNvPr>
            <p:cNvSpPr/>
            <p:nvPr/>
          </p:nvSpPr>
          <p:spPr>
            <a:xfrm flipH="1">
              <a:off x="7633152" y="3691330"/>
              <a:ext cx="35828" cy="59308"/>
            </a:xfrm>
            <a:custGeom>
              <a:avLst/>
              <a:gdLst/>
              <a:ahLst/>
              <a:cxnLst/>
              <a:rect l="l" t="t" r="r" b="b"/>
              <a:pathLst>
                <a:path w="586" h="970" extrusionOk="0">
                  <a:moveTo>
                    <a:pt x="201" y="0"/>
                  </a:moveTo>
                  <a:cubicBezTo>
                    <a:pt x="98" y="0"/>
                    <a:pt x="0" y="87"/>
                    <a:pt x="24" y="229"/>
                  </a:cubicBezTo>
                  <a:cubicBezTo>
                    <a:pt x="64" y="389"/>
                    <a:pt x="157" y="550"/>
                    <a:pt x="225" y="697"/>
                  </a:cubicBezTo>
                  <a:cubicBezTo>
                    <a:pt x="261" y="759"/>
                    <a:pt x="333" y="969"/>
                    <a:pt x="428" y="969"/>
                  </a:cubicBezTo>
                  <a:cubicBezTo>
                    <a:pt x="436" y="969"/>
                    <a:pt x="444" y="968"/>
                    <a:pt x="452" y="965"/>
                  </a:cubicBezTo>
                  <a:cubicBezTo>
                    <a:pt x="585" y="924"/>
                    <a:pt x="546" y="751"/>
                    <a:pt x="532" y="644"/>
                  </a:cubicBezTo>
                  <a:cubicBezTo>
                    <a:pt x="505" y="469"/>
                    <a:pt x="452" y="296"/>
                    <a:pt x="385" y="136"/>
                  </a:cubicBezTo>
                  <a:cubicBezTo>
                    <a:pt x="347" y="42"/>
                    <a:pt x="272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492;p64">
              <a:extLst>
                <a:ext uri="{FF2B5EF4-FFF2-40B4-BE49-F238E27FC236}">
                  <a16:creationId xmlns:a16="http://schemas.microsoft.com/office/drawing/2014/main" id="{313C741D-C518-5270-B394-A2D70521153D}"/>
                </a:ext>
              </a:extLst>
            </p:cNvPr>
            <p:cNvSpPr/>
            <p:nvPr/>
          </p:nvSpPr>
          <p:spPr>
            <a:xfrm flipH="1">
              <a:off x="7695301" y="3552731"/>
              <a:ext cx="52458" cy="121489"/>
            </a:xfrm>
            <a:custGeom>
              <a:avLst/>
              <a:gdLst/>
              <a:ahLst/>
              <a:cxnLst/>
              <a:rect l="l" t="t" r="r" b="b"/>
              <a:pathLst>
                <a:path w="858" h="1987" extrusionOk="0">
                  <a:moveTo>
                    <a:pt x="263" y="1"/>
                  </a:moveTo>
                  <a:cubicBezTo>
                    <a:pt x="235" y="1"/>
                    <a:pt x="208" y="14"/>
                    <a:pt x="188" y="33"/>
                  </a:cubicBezTo>
                  <a:cubicBezTo>
                    <a:pt x="1" y="274"/>
                    <a:pt x="242" y="755"/>
                    <a:pt x="295" y="996"/>
                  </a:cubicBezTo>
                  <a:cubicBezTo>
                    <a:pt x="349" y="1210"/>
                    <a:pt x="389" y="1437"/>
                    <a:pt x="429" y="1651"/>
                  </a:cubicBezTo>
                  <a:cubicBezTo>
                    <a:pt x="443" y="1731"/>
                    <a:pt x="443" y="1919"/>
                    <a:pt x="523" y="1959"/>
                  </a:cubicBezTo>
                  <a:cubicBezTo>
                    <a:pt x="523" y="1972"/>
                    <a:pt x="536" y="1972"/>
                    <a:pt x="536" y="1972"/>
                  </a:cubicBezTo>
                  <a:cubicBezTo>
                    <a:pt x="552" y="1982"/>
                    <a:pt x="567" y="1987"/>
                    <a:pt x="582" y="1987"/>
                  </a:cubicBezTo>
                  <a:cubicBezTo>
                    <a:pt x="605" y="1987"/>
                    <a:pt x="627" y="1976"/>
                    <a:pt x="643" y="1959"/>
                  </a:cubicBezTo>
                  <a:cubicBezTo>
                    <a:pt x="857" y="1758"/>
                    <a:pt x="710" y="1223"/>
                    <a:pt x="670" y="982"/>
                  </a:cubicBezTo>
                  <a:cubicBezTo>
                    <a:pt x="630" y="741"/>
                    <a:pt x="603" y="73"/>
                    <a:pt x="295" y="6"/>
                  </a:cubicBezTo>
                  <a:cubicBezTo>
                    <a:pt x="285" y="3"/>
                    <a:pt x="274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493;p64">
              <a:extLst>
                <a:ext uri="{FF2B5EF4-FFF2-40B4-BE49-F238E27FC236}">
                  <a16:creationId xmlns:a16="http://schemas.microsoft.com/office/drawing/2014/main" id="{089E3826-49E5-D214-053B-73FCBEF7AA1A}"/>
                </a:ext>
              </a:extLst>
            </p:cNvPr>
            <p:cNvSpPr/>
            <p:nvPr/>
          </p:nvSpPr>
          <p:spPr>
            <a:xfrm flipH="1">
              <a:off x="7523588" y="3574244"/>
              <a:ext cx="21277" cy="63833"/>
            </a:xfrm>
            <a:custGeom>
              <a:avLst/>
              <a:gdLst/>
              <a:ahLst/>
              <a:cxnLst/>
              <a:rect l="l" t="t" r="r" b="b"/>
              <a:pathLst>
                <a:path w="348" h="1044" extrusionOk="0">
                  <a:moveTo>
                    <a:pt x="110" y="0"/>
                  </a:moveTo>
                  <a:cubicBezTo>
                    <a:pt x="77" y="0"/>
                    <a:pt x="47" y="17"/>
                    <a:pt x="41" y="57"/>
                  </a:cubicBezTo>
                  <a:cubicBezTo>
                    <a:pt x="0" y="231"/>
                    <a:pt x="14" y="392"/>
                    <a:pt x="41" y="552"/>
                  </a:cubicBezTo>
                  <a:cubicBezTo>
                    <a:pt x="68" y="713"/>
                    <a:pt x="54" y="913"/>
                    <a:pt x="175" y="1034"/>
                  </a:cubicBezTo>
                  <a:cubicBezTo>
                    <a:pt x="181" y="1040"/>
                    <a:pt x="191" y="1044"/>
                    <a:pt x="201" y="1044"/>
                  </a:cubicBezTo>
                  <a:cubicBezTo>
                    <a:pt x="211" y="1044"/>
                    <a:pt x="221" y="1040"/>
                    <a:pt x="228" y="1034"/>
                  </a:cubicBezTo>
                  <a:cubicBezTo>
                    <a:pt x="348" y="913"/>
                    <a:pt x="335" y="740"/>
                    <a:pt x="348" y="579"/>
                  </a:cubicBezTo>
                  <a:cubicBezTo>
                    <a:pt x="348" y="392"/>
                    <a:pt x="321" y="205"/>
                    <a:pt x="201" y="44"/>
                  </a:cubicBezTo>
                  <a:cubicBezTo>
                    <a:pt x="181" y="17"/>
                    <a:pt x="144" y="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494;p64">
              <a:extLst>
                <a:ext uri="{FF2B5EF4-FFF2-40B4-BE49-F238E27FC236}">
                  <a16:creationId xmlns:a16="http://schemas.microsoft.com/office/drawing/2014/main" id="{E8125E05-B238-D829-DE15-6FE1F2D7251F}"/>
                </a:ext>
              </a:extLst>
            </p:cNvPr>
            <p:cNvSpPr/>
            <p:nvPr/>
          </p:nvSpPr>
          <p:spPr>
            <a:xfrm flipH="1">
              <a:off x="7490878" y="3512247"/>
              <a:ext cx="29469" cy="60715"/>
            </a:xfrm>
            <a:custGeom>
              <a:avLst/>
              <a:gdLst/>
              <a:ahLst/>
              <a:cxnLst/>
              <a:rect l="l" t="t" r="r" b="b"/>
              <a:pathLst>
                <a:path w="482" h="993" extrusionOk="0">
                  <a:moveTo>
                    <a:pt x="214" y="1"/>
                  </a:moveTo>
                  <a:cubicBezTo>
                    <a:pt x="175" y="1"/>
                    <a:pt x="134" y="1"/>
                    <a:pt x="107" y="28"/>
                  </a:cubicBezTo>
                  <a:cubicBezTo>
                    <a:pt x="0" y="161"/>
                    <a:pt x="41" y="336"/>
                    <a:pt x="68" y="482"/>
                  </a:cubicBezTo>
                  <a:cubicBezTo>
                    <a:pt x="95" y="630"/>
                    <a:pt x="107" y="817"/>
                    <a:pt x="202" y="937"/>
                  </a:cubicBezTo>
                  <a:cubicBezTo>
                    <a:pt x="222" y="972"/>
                    <a:pt x="261" y="993"/>
                    <a:pt x="301" y="993"/>
                  </a:cubicBezTo>
                  <a:cubicBezTo>
                    <a:pt x="338" y="993"/>
                    <a:pt x="376" y="976"/>
                    <a:pt x="402" y="937"/>
                  </a:cubicBezTo>
                  <a:cubicBezTo>
                    <a:pt x="482" y="791"/>
                    <a:pt x="455" y="603"/>
                    <a:pt x="442" y="429"/>
                  </a:cubicBezTo>
                  <a:cubicBezTo>
                    <a:pt x="428" y="282"/>
                    <a:pt x="402" y="54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495;p64">
              <a:extLst>
                <a:ext uri="{FF2B5EF4-FFF2-40B4-BE49-F238E27FC236}">
                  <a16:creationId xmlns:a16="http://schemas.microsoft.com/office/drawing/2014/main" id="{743F4CC1-B5E9-EEB8-55C0-BB3E6DBD869D}"/>
                </a:ext>
              </a:extLst>
            </p:cNvPr>
            <p:cNvSpPr/>
            <p:nvPr/>
          </p:nvSpPr>
          <p:spPr>
            <a:xfrm flipH="1">
              <a:off x="7409868" y="3454346"/>
              <a:ext cx="36684" cy="66890"/>
            </a:xfrm>
            <a:custGeom>
              <a:avLst/>
              <a:gdLst/>
              <a:ahLst/>
              <a:cxnLst/>
              <a:rect l="l" t="t" r="r" b="b"/>
              <a:pathLst>
                <a:path w="600" h="1094" extrusionOk="0">
                  <a:moveTo>
                    <a:pt x="511" y="1"/>
                  </a:moveTo>
                  <a:cubicBezTo>
                    <a:pt x="490" y="1"/>
                    <a:pt x="469" y="9"/>
                    <a:pt x="452" y="25"/>
                  </a:cubicBezTo>
                  <a:cubicBezTo>
                    <a:pt x="332" y="159"/>
                    <a:pt x="252" y="306"/>
                    <a:pt x="198" y="466"/>
                  </a:cubicBezTo>
                  <a:cubicBezTo>
                    <a:pt x="131" y="641"/>
                    <a:pt x="38" y="814"/>
                    <a:pt x="11" y="988"/>
                  </a:cubicBezTo>
                  <a:cubicBezTo>
                    <a:pt x="0" y="1041"/>
                    <a:pt x="40" y="1094"/>
                    <a:pt x="90" y="1094"/>
                  </a:cubicBezTo>
                  <a:cubicBezTo>
                    <a:pt x="103" y="1094"/>
                    <a:pt x="117" y="1090"/>
                    <a:pt x="131" y="1082"/>
                  </a:cubicBezTo>
                  <a:cubicBezTo>
                    <a:pt x="265" y="988"/>
                    <a:pt x="345" y="828"/>
                    <a:pt x="425" y="680"/>
                  </a:cubicBezTo>
                  <a:cubicBezTo>
                    <a:pt x="519" y="493"/>
                    <a:pt x="586" y="306"/>
                    <a:pt x="600" y="92"/>
                  </a:cubicBezTo>
                  <a:cubicBezTo>
                    <a:pt x="600" y="37"/>
                    <a:pt x="556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496;p64">
              <a:extLst>
                <a:ext uri="{FF2B5EF4-FFF2-40B4-BE49-F238E27FC236}">
                  <a16:creationId xmlns:a16="http://schemas.microsoft.com/office/drawing/2014/main" id="{6701EBD8-645A-A6A0-1A11-DB30BD056AAA}"/>
                </a:ext>
              </a:extLst>
            </p:cNvPr>
            <p:cNvSpPr/>
            <p:nvPr/>
          </p:nvSpPr>
          <p:spPr>
            <a:xfrm flipH="1">
              <a:off x="7342797" y="3458259"/>
              <a:ext cx="44388" cy="45673"/>
            </a:xfrm>
            <a:custGeom>
              <a:avLst/>
              <a:gdLst/>
              <a:ahLst/>
              <a:cxnLst/>
              <a:rect l="l" t="t" r="r" b="b"/>
              <a:pathLst>
                <a:path w="726" h="747" extrusionOk="0">
                  <a:moveTo>
                    <a:pt x="565" y="1"/>
                  </a:moveTo>
                  <a:cubicBezTo>
                    <a:pt x="417" y="1"/>
                    <a:pt x="310" y="202"/>
                    <a:pt x="244" y="309"/>
                  </a:cubicBezTo>
                  <a:cubicBezTo>
                    <a:pt x="191" y="389"/>
                    <a:pt x="96" y="483"/>
                    <a:pt x="70" y="577"/>
                  </a:cubicBezTo>
                  <a:lnTo>
                    <a:pt x="57" y="577"/>
                  </a:lnTo>
                  <a:cubicBezTo>
                    <a:pt x="0" y="667"/>
                    <a:pt x="76" y="747"/>
                    <a:pt x="157" y="747"/>
                  </a:cubicBezTo>
                  <a:cubicBezTo>
                    <a:pt x="173" y="747"/>
                    <a:pt x="188" y="744"/>
                    <a:pt x="203" y="737"/>
                  </a:cubicBezTo>
                  <a:cubicBezTo>
                    <a:pt x="310" y="710"/>
                    <a:pt x="391" y="577"/>
                    <a:pt x="458" y="509"/>
                  </a:cubicBezTo>
                  <a:cubicBezTo>
                    <a:pt x="551" y="402"/>
                    <a:pt x="726" y="242"/>
                    <a:pt x="685" y="81"/>
                  </a:cubicBezTo>
                  <a:cubicBezTo>
                    <a:pt x="672" y="28"/>
                    <a:pt x="619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497;p64">
              <a:extLst>
                <a:ext uri="{FF2B5EF4-FFF2-40B4-BE49-F238E27FC236}">
                  <a16:creationId xmlns:a16="http://schemas.microsoft.com/office/drawing/2014/main" id="{ABD8B90F-328C-1704-A658-36764251289C}"/>
                </a:ext>
              </a:extLst>
            </p:cNvPr>
            <p:cNvSpPr/>
            <p:nvPr/>
          </p:nvSpPr>
          <p:spPr>
            <a:xfrm flipH="1">
              <a:off x="7379603" y="3571126"/>
              <a:ext cx="53742" cy="43717"/>
            </a:xfrm>
            <a:custGeom>
              <a:avLst/>
              <a:gdLst/>
              <a:ahLst/>
              <a:cxnLst/>
              <a:rect l="l" t="t" r="r" b="b"/>
              <a:pathLst>
                <a:path w="879" h="715" extrusionOk="0">
                  <a:moveTo>
                    <a:pt x="698" y="1"/>
                  </a:moveTo>
                  <a:cubicBezTo>
                    <a:pt x="669" y="1"/>
                    <a:pt x="640" y="10"/>
                    <a:pt x="611" y="28"/>
                  </a:cubicBezTo>
                  <a:cubicBezTo>
                    <a:pt x="491" y="68"/>
                    <a:pt x="384" y="175"/>
                    <a:pt x="303" y="268"/>
                  </a:cubicBezTo>
                  <a:cubicBezTo>
                    <a:pt x="209" y="349"/>
                    <a:pt x="129" y="443"/>
                    <a:pt x="49" y="550"/>
                  </a:cubicBezTo>
                  <a:cubicBezTo>
                    <a:pt x="0" y="610"/>
                    <a:pt x="73" y="714"/>
                    <a:pt x="146" y="714"/>
                  </a:cubicBezTo>
                  <a:cubicBezTo>
                    <a:pt x="154" y="714"/>
                    <a:pt x="162" y="713"/>
                    <a:pt x="170" y="710"/>
                  </a:cubicBezTo>
                  <a:cubicBezTo>
                    <a:pt x="410" y="616"/>
                    <a:pt x="678" y="456"/>
                    <a:pt x="839" y="256"/>
                  </a:cubicBezTo>
                  <a:cubicBezTo>
                    <a:pt x="878" y="188"/>
                    <a:pt x="851" y="95"/>
                    <a:pt x="812" y="54"/>
                  </a:cubicBezTo>
                  <a:cubicBezTo>
                    <a:pt x="774" y="17"/>
                    <a:pt x="736" y="1"/>
                    <a:pt x="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498;p64">
              <a:extLst>
                <a:ext uri="{FF2B5EF4-FFF2-40B4-BE49-F238E27FC236}">
                  <a16:creationId xmlns:a16="http://schemas.microsoft.com/office/drawing/2014/main" id="{F8E44F04-C194-05CF-0430-9C9BB118AF17}"/>
                </a:ext>
              </a:extLst>
            </p:cNvPr>
            <p:cNvSpPr/>
            <p:nvPr/>
          </p:nvSpPr>
          <p:spPr>
            <a:xfrm flipH="1">
              <a:off x="7433590" y="3661370"/>
              <a:ext cx="50807" cy="31060"/>
            </a:xfrm>
            <a:custGeom>
              <a:avLst/>
              <a:gdLst/>
              <a:ahLst/>
              <a:cxnLst/>
              <a:rect l="l" t="t" r="r" b="b"/>
              <a:pathLst>
                <a:path w="831" h="508" extrusionOk="0">
                  <a:moveTo>
                    <a:pt x="641" y="0"/>
                  </a:moveTo>
                  <a:cubicBezTo>
                    <a:pt x="524" y="0"/>
                    <a:pt x="398" y="75"/>
                    <a:pt x="309" y="130"/>
                  </a:cubicBezTo>
                  <a:cubicBezTo>
                    <a:pt x="202" y="210"/>
                    <a:pt x="108" y="278"/>
                    <a:pt x="28" y="385"/>
                  </a:cubicBezTo>
                  <a:cubicBezTo>
                    <a:pt x="1" y="424"/>
                    <a:pt x="28" y="492"/>
                    <a:pt x="81" y="505"/>
                  </a:cubicBezTo>
                  <a:cubicBezTo>
                    <a:pt x="96" y="507"/>
                    <a:pt x="111" y="507"/>
                    <a:pt x="125" y="507"/>
                  </a:cubicBezTo>
                  <a:cubicBezTo>
                    <a:pt x="218" y="507"/>
                    <a:pt x="310" y="472"/>
                    <a:pt x="402" y="438"/>
                  </a:cubicBezTo>
                  <a:cubicBezTo>
                    <a:pt x="523" y="385"/>
                    <a:pt x="723" y="331"/>
                    <a:pt x="791" y="197"/>
                  </a:cubicBezTo>
                  <a:cubicBezTo>
                    <a:pt x="830" y="117"/>
                    <a:pt x="791" y="37"/>
                    <a:pt x="710" y="10"/>
                  </a:cubicBezTo>
                  <a:cubicBezTo>
                    <a:pt x="688" y="3"/>
                    <a:pt x="665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499;p64">
              <a:extLst>
                <a:ext uri="{FF2B5EF4-FFF2-40B4-BE49-F238E27FC236}">
                  <a16:creationId xmlns:a16="http://schemas.microsoft.com/office/drawing/2014/main" id="{9AD9C552-F1B3-AEEE-43A8-80FCEF60E74E}"/>
                </a:ext>
              </a:extLst>
            </p:cNvPr>
            <p:cNvSpPr/>
            <p:nvPr/>
          </p:nvSpPr>
          <p:spPr>
            <a:xfrm flipH="1">
              <a:off x="7454011" y="3739815"/>
              <a:ext cx="85107" cy="48303"/>
            </a:xfrm>
            <a:custGeom>
              <a:avLst/>
              <a:gdLst/>
              <a:ahLst/>
              <a:cxnLst/>
              <a:rect l="l" t="t" r="r" b="b"/>
              <a:pathLst>
                <a:path w="1392" h="790" extrusionOk="0">
                  <a:moveTo>
                    <a:pt x="1152" y="0"/>
                  </a:moveTo>
                  <a:cubicBezTo>
                    <a:pt x="825" y="0"/>
                    <a:pt x="159" y="486"/>
                    <a:pt x="54" y="613"/>
                  </a:cubicBezTo>
                  <a:cubicBezTo>
                    <a:pt x="0" y="666"/>
                    <a:pt x="27" y="746"/>
                    <a:pt x="93" y="773"/>
                  </a:cubicBezTo>
                  <a:cubicBezTo>
                    <a:pt x="129" y="784"/>
                    <a:pt x="166" y="789"/>
                    <a:pt x="204" y="789"/>
                  </a:cubicBezTo>
                  <a:cubicBezTo>
                    <a:pt x="398" y="789"/>
                    <a:pt x="620" y="665"/>
                    <a:pt x="776" y="586"/>
                  </a:cubicBezTo>
                  <a:cubicBezTo>
                    <a:pt x="923" y="506"/>
                    <a:pt x="1391" y="359"/>
                    <a:pt x="1324" y="118"/>
                  </a:cubicBezTo>
                  <a:cubicBezTo>
                    <a:pt x="1302" y="34"/>
                    <a:pt x="1239" y="0"/>
                    <a:pt x="1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500;p64">
              <a:extLst>
                <a:ext uri="{FF2B5EF4-FFF2-40B4-BE49-F238E27FC236}">
                  <a16:creationId xmlns:a16="http://schemas.microsoft.com/office/drawing/2014/main" id="{C37F64AA-F3AC-22DC-829E-1A56B08A6EA1}"/>
                </a:ext>
              </a:extLst>
            </p:cNvPr>
            <p:cNvSpPr/>
            <p:nvPr/>
          </p:nvSpPr>
          <p:spPr>
            <a:xfrm flipH="1">
              <a:off x="7602093" y="1855315"/>
              <a:ext cx="107973" cy="108039"/>
            </a:xfrm>
            <a:custGeom>
              <a:avLst/>
              <a:gdLst/>
              <a:ahLst/>
              <a:cxnLst/>
              <a:rect l="l" t="t" r="r" b="b"/>
              <a:pathLst>
                <a:path w="1766" h="1767" extrusionOk="0">
                  <a:moveTo>
                    <a:pt x="883" y="1"/>
                  </a:moveTo>
                  <a:cubicBezTo>
                    <a:pt x="401" y="1"/>
                    <a:pt x="0" y="402"/>
                    <a:pt x="0" y="883"/>
                  </a:cubicBezTo>
                  <a:cubicBezTo>
                    <a:pt x="0" y="1379"/>
                    <a:pt x="401" y="1766"/>
                    <a:pt x="883" y="1766"/>
                  </a:cubicBezTo>
                  <a:cubicBezTo>
                    <a:pt x="1364" y="1766"/>
                    <a:pt x="1766" y="1379"/>
                    <a:pt x="1766" y="883"/>
                  </a:cubicBezTo>
                  <a:cubicBezTo>
                    <a:pt x="1766" y="402"/>
                    <a:pt x="1364" y="1"/>
                    <a:pt x="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501;p64">
              <a:extLst>
                <a:ext uri="{FF2B5EF4-FFF2-40B4-BE49-F238E27FC236}">
                  <a16:creationId xmlns:a16="http://schemas.microsoft.com/office/drawing/2014/main" id="{FB22598E-41C1-E7E4-2283-96C3656B5239}"/>
                </a:ext>
              </a:extLst>
            </p:cNvPr>
            <p:cNvSpPr/>
            <p:nvPr/>
          </p:nvSpPr>
          <p:spPr>
            <a:xfrm flipH="1">
              <a:off x="7660971" y="1867299"/>
              <a:ext cx="36806" cy="38275"/>
            </a:xfrm>
            <a:custGeom>
              <a:avLst/>
              <a:gdLst/>
              <a:ahLst/>
              <a:cxnLst/>
              <a:rect l="l" t="t" r="r" b="b"/>
              <a:pathLst>
                <a:path w="602" h="626" extrusionOk="0">
                  <a:moveTo>
                    <a:pt x="397" y="1"/>
                  </a:moveTo>
                  <a:cubicBezTo>
                    <a:pt x="380" y="1"/>
                    <a:pt x="364" y="2"/>
                    <a:pt x="348" y="6"/>
                  </a:cubicBezTo>
                  <a:cubicBezTo>
                    <a:pt x="254" y="19"/>
                    <a:pt x="174" y="152"/>
                    <a:pt x="120" y="233"/>
                  </a:cubicBezTo>
                  <a:cubicBezTo>
                    <a:pt x="67" y="313"/>
                    <a:pt x="0" y="407"/>
                    <a:pt x="13" y="500"/>
                  </a:cubicBezTo>
                  <a:cubicBezTo>
                    <a:pt x="13" y="527"/>
                    <a:pt x="13" y="541"/>
                    <a:pt x="27" y="568"/>
                  </a:cubicBezTo>
                  <a:cubicBezTo>
                    <a:pt x="54" y="594"/>
                    <a:pt x="81" y="607"/>
                    <a:pt x="120" y="621"/>
                  </a:cubicBezTo>
                  <a:cubicBezTo>
                    <a:pt x="130" y="624"/>
                    <a:pt x="141" y="625"/>
                    <a:pt x="151" y="625"/>
                  </a:cubicBezTo>
                  <a:cubicBezTo>
                    <a:pt x="240" y="625"/>
                    <a:pt x="341" y="535"/>
                    <a:pt x="402" y="487"/>
                  </a:cubicBezTo>
                  <a:cubicBezTo>
                    <a:pt x="455" y="420"/>
                    <a:pt x="575" y="327"/>
                    <a:pt x="589" y="246"/>
                  </a:cubicBezTo>
                  <a:cubicBezTo>
                    <a:pt x="602" y="166"/>
                    <a:pt x="589" y="113"/>
                    <a:pt x="535" y="59"/>
                  </a:cubicBezTo>
                  <a:cubicBezTo>
                    <a:pt x="504" y="18"/>
                    <a:pt x="45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502;p64">
              <a:extLst>
                <a:ext uri="{FF2B5EF4-FFF2-40B4-BE49-F238E27FC236}">
                  <a16:creationId xmlns:a16="http://schemas.microsoft.com/office/drawing/2014/main" id="{31E7B94C-248C-A3F9-82A9-EC1DD36425C7}"/>
                </a:ext>
              </a:extLst>
            </p:cNvPr>
            <p:cNvSpPr/>
            <p:nvPr/>
          </p:nvSpPr>
          <p:spPr>
            <a:xfrm flipH="1">
              <a:off x="7214403" y="2408155"/>
              <a:ext cx="110480" cy="101497"/>
            </a:xfrm>
            <a:custGeom>
              <a:avLst/>
              <a:gdLst/>
              <a:ahLst/>
              <a:cxnLst/>
              <a:rect l="l" t="t" r="r" b="b"/>
              <a:pathLst>
                <a:path w="1807" h="1660" extrusionOk="0">
                  <a:moveTo>
                    <a:pt x="1004" y="1"/>
                  </a:moveTo>
                  <a:cubicBezTo>
                    <a:pt x="857" y="1"/>
                    <a:pt x="723" y="28"/>
                    <a:pt x="616" y="81"/>
                  </a:cubicBezTo>
                  <a:cubicBezTo>
                    <a:pt x="188" y="268"/>
                    <a:pt x="1" y="884"/>
                    <a:pt x="322" y="1392"/>
                  </a:cubicBezTo>
                  <a:cubicBezTo>
                    <a:pt x="442" y="1579"/>
                    <a:pt x="670" y="1660"/>
                    <a:pt x="897" y="1660"/>
                  </a:cubicBezTo>
                  <a:cubicBezTo>
                    <a:pt x="1325" y="1660"/>
                    <a:pt x="1806" y="1379"/>
                    <a:pt x="1806" y="830"/>
                  </a:cubicBezTo>
                  <a:cubicBezTo>
                    <a:pt x="1806" y="215"/>
                    <a:pt x="1392" y="1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503;p64">
              <a:extLst>
                <a:ext uri="{FF2B5EF4-FFF2-40B4-BE49-F238E27FC236}">
                  <a16:creationId xmlns:a16="http://schemas.microsoft.com/office/drawing/2014/main" id="{D1F2058D-E062-02AD-6A52-26017D07DD40}"/>
                </a:ext>
              </a:extLst>
            </p:cNvPr>
            <p:cNvSpPr/>
            <p:nvPr/>
          </p:nvSpPr>
          <p:spPr>
            <a:xfrm flipH="1">
              <a:off x="7268389" y="2426437"/>
              <a:ext cx="30325" cy="31183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291" y="0"/>
                  </a:moveTo>
                  <a:cubicBezTo>
                    <a:pt x="194" y="0"/>
                    <a:pt x="112" y="81"/>
                    <a:pt x="67" y="171"/>
                  </a:cubicBezTo>
                  <a:cubicBezTo>
                    <a:pt x="14" y="251"/>
                    <a:pt x="1" y="344"/>
                    <a:pt x="40" y="438"/>
                  </a:cubicBezTo>
                  <a:cubicBezTo>
                    <a:pt x="72" y="489"/>
                    <a:pt x="127" y="509"/>
                    <a:pt x="175" y="509"/>
                  </a:cubicBezTo>
                  <a:cubicBezTo>
                    <a:pt x="189" y="509"/>
                    <a:pt x="203" y="508"/>
                    <a:pt x="215" y="504"/>
                  </a:cubicBezTo>
                  <a:lnTo>
                    <a:pt x="242" y="504"/>
                  </a:lnTo>
                  <a:cubicBezTo>
                    <a:pt x="255" y="492"/>
                    <a:pt x="281" y="478"/>
                    <a:pt x="295" y="465"/>
                  </a:cubicBezTo>
                  <a:cubicBezTo>
                    <a:pt x="322" y="451"/>
                    <a:pt x="349" y="424"/>
                    <a:pt x="375" y="411"/>
                  </a:cubicBezTo>
                  <a:lnTo>
                    <a:pt x="388" y="397"/>
                  </a:lnTo>
                  <a:cubicBezTo>
                    <a:pt x="388" y="397"/>
                    <a:pt x="429" y="371"/>
                    <a:pt x="429" y="358"/>
                  </a:cubicBezTo>
                  <a:cubicBezTo>
                    <a:pt x="495" y="304"/>
                    <a:pt x="495" y="224"/>
                    <a:pt x="482" y="157"/>
                  </a:cubicBezTo>
                  <a:cubicBezTo>
                    <a:pt x="482" y="90"/>
                    <a:pt x="415" y="37"/>
                    <a:pt x="349" y="10"/>
                  </a:cubicBezTo>
                  <a:cubicBezTo>
                    <a:pt x="329" y="3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FEF21EF1-3880-20B3-F20A-E277740528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730" y="3623192"/>
            <a:ext cx="1812785" cy="1878055"/>
          </a:xfrm>
          <a:prstGeom prst="rect">
            <a:avLst/>
          </a:prstGeom>
        </p:spPr>
      </p:pic>
      <p:pic>
        <p:nvPicPr>
          <p:cNvPr id="118" name="Picture 40">
            <a:extLst>
              <a:ext uri="{FF2B5EF4-FFF2-40B4-BE49-F238E27FC236}">
                <a16:creationId xmlns:a16="http://schemas.microsoft.com/office/drawing/2014/main" id="{33EF89AA-ABF3-4C49-8805-7E3D0CEA6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4878" r="6763" b="2438"/>
          <a:stretch>
            <a:fillRect/>
          </a:stretch>
        </p:blipFill>
        <p:spPr bwMode="auto">
          <a:xfrm>
            <a:off x="793918" y="1658160"/>
            <a:ext cx="1123950" cy="1885950"/>
          </a:xfrm>
          <a:prstGeom prst="rect">
            <a:avLst/>
          </a:prstGeom>
          <a:solidFill>
            <a:srgbClr val="800000"/>
          </a:solidFill>
          <a:ln w="57150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66" descr="IMG_1108">
            <a:extLst>
              <a:ext uri="{FF2B5EF4-FFF2-40B4-BE49-F238E27FC236}">
                <a16:creationId xmlns:a16="http://schemas.microsoft.com/office/drawing/2014/main" id="{C8FE24BE-6176-8A23-FC91-05D709862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92" y="1630195"/>
            <a:ext cx="800100" cy="73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65" descr="IMG_1107">
            <a:extLst>
              <a:ext uri="{FF2B5EF4-FFF2-40B4-BE49-F238E27FC236}">
                <a16:creationId xmlns:a16="http://schemas.microsoft.com/office/drawing/2014/main" id="{42780DF2-2DE0-E452-FDF6-5ED7C535E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523" y="2480336"/>
            <a:ext cx="804863" cy="6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64" descr="IMG_1106">
            <a:extLst>
              <a:ext uri="{FF2B5EF4-FFF2-40B4-BE49-F238E27FC236}">
                <a16:creationId xmlns:a16="http://schemas.microsoft.com/office/drawing/2014/main" id="{746E6996-DBAA-C0E4-EF05-724150141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08" y="3165204"/>
            <a:ext cx="800100" cy="6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79" descr="IMG_1105">
            <a:extLst>
              <a:ext uri="{FF2B5EF4-FFF2-40B4-BE49-F238E27FC236}">
                <a16:creationId xmlns:a16="http://schemas.microsoft.com/office/drawing/2014/main" id="{CB5B28AF-746B-732B-7833-BB3A62EB1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43" y="1644649"/>
            <a:ext cx="872984" cy="91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78" descr="IMG_1104">
            <a:extLst>
              <a:ext uri="{FF2B5EF4-FFF2-40B4-BE49-F238E27FC236}">
                <a16:creationId xmlns:a16="http://schemas.microsoft.com/office/drawing/2014/main" id="{7AF4DD04-9573-7B56-D0C0-F7D4D51C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58" y="2776960"/>
            <a:ext cx="773069" cy="776487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82" descr="IMG_1102">
            <a:extLst>
              <a:ext uri="{FF2B5EF4-FFF2-40B4-BE49-F238E27FC236}">
                <a16:creationId xmlns:a16="http://schemas.microsoft.com/office/drawing/2014/main" id="{BD1427AC-ACD7-CB59-F541-36A72621F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" r="1437" b="4333"/>
          <a:stretch>
            <a:fillRect/>
          </a:stretch>
        </p:blipFill>
        <p:spPr bwMode="auto">
          <a:xfrm>
            <a:off x="5262742" y="1593901"/>
            <a:ext cx="1240775" cy="689372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83" descr="IMG_1101">
            <a:extLst>
              <a:ext uri="{FF2B5EF4-FFF2-40B4-BE49-F238E27FC236}">
                <a16:creationId xmlns:a16="http://schemas.microsoft.com/office/drawing/2014/main" id="{13662A7D-9B52-B775-35DA-F8468650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" r="2103"/>
          <a:stretch>
            <a:fillRect/>
          </a:stretch>
        </p:blipFill>
        <p:spPr bwMode="auto">
          <a:xfrm>
            <a:off x="5254504" y="2588196"/>
            <a:ext cx="1240775" cy="68580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84" descr="unnamed">
            <a:extLst>
              <a:ext uri="{FF2B5EF4-FFF2-40B4-BE49-F238E27FC236}">
                <a16:creationId xmlns:a16="http://schemas.microsoft.com/office/drawing/2014/main" id="{333BB015-57EC-2CDB-087C-9046517D8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3979" r="12453" b="4477"/>
          <a:stretch>
            <a:fillRect/>
          </a:stretch>
        </p:blipFill>
        <p:spPr bwMode="auto">
          <a:xfrm>
            <a:off x="7207391" y="1571048"/>
            <a:ext cx="1072754" cy="165735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 Box 86">
            <a:extLst>
              <a:ext uri="{FF2B5EF4-FFF2-40B4-BE49-F238E27FC236}">
                <a16:creationId xmlns:a16="http://schemas.microsoft.com/office/drawing/2014/main" id="{601E238B-5586-C439-6D99-7023412CB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608" y="3402922"/>
            <a:ext cx="93807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in </a:t>
            </a:r>
            <a:r>
              <a:rPr lang="en-US" altLang="en-US" sz="9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9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900" b="1" dirty="0">
              <a:solidFill>
                <a:srgbClr val="581E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ext Box 85">
            <a:extLst>
              <a:ext uri="{FF2B5EF4-FFF2-40B4-BE49-F238E27FC236}">
                <a16:creationId xmlns:a16="http://schemas.microsoft.com/office/drawing/2014/main" id="{AD880FE4-0E48-F1A0-3BCB-F553590B7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573" y="3365115"/>
            <a:ext cx="142539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5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in </a:t>
            </a:r>
            <a:r>
              <a:rPr lang="en-US" altLang="en-US" sz="75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75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75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75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75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750" b="1" dirty="0">
              <a:solidFill>
                <a:srgbClr val="581E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5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75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75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75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75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5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75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</a:t>
            </a:r>
          </a:p>
        </p:txBody>
      </p:sp>
      <p:sp>
        <p:nvSpPr>
          <p:cNvPr id="136" name="AutoShape 90">
            <a:extLst>
              <a:ext uri="{FF2B5EF4-FFF2-40B4-BE49-F238E27FC236}">
                <a16:creationId xmlns:a16="http://schemas.microsoft.com/office/drawing/2014/main" id="{7B375386-74BD-F0ED-4A49-0E61C367E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315" y="4052024"/>
            <a:ext cx="4435685" cy="906259"/>
          </a:xfrm>
          <a:prstGeom prst="wedgeRoundRectCallout">
            <a:avLst>
              <a:gd name="adj1" fmla="val 5546"/>
              <a:gd name="adj2" fmla="val -67940"/>
              <a:gd name="adj3" fmla="val 16667"/>
            </a:avLst>
          </a:prstGeom>
          <a:solidFill>
            <a:srgbClr val="008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1. Em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biết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lá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cây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nào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dạng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giống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cá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2. Em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đã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bao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giờ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sử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dụng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lá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cây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sáng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tạo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trang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trí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chưa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3.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Hãy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sẻ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ý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tưởng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em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về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12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FFFF00"/>
                </a:solidFill>
                <a:cs typeface="Arial" panose="020B0604020202020204" pitchFamily="34" charset="0"/>
              </a:rPr>
              <a:t>học</a:t>
            </a:r>
            <a:endParaRPr lang="en-US" altLang="en-US" sz="1200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5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7" name="AutoShape 93">
            <a:extLst>
              <a:ext uri="{FF2B5EF4-FFF2-40B4-BE49-F238E27FC236}">
                <a16:creationId xmlns:a16="http://schemas.microsoft.com/office/drawing/2014/main" id="{CE2B7908-2438-01D3-4EE5-C93B9A1D7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6050" y="4093507"/>
            <a:ext cx="3545173" cy="906259"/>
          </a:xfrm>
          <a:prstGeom prst="wedgeRoundRectCallout">
            <a:avLst>
              <a:gd name="adj1" fmla="val -9852"/>
              <a:gd name="adj2" fmla="val -64236"/>
              <a:gd name="adj3" fmla="val 16667"/>
            </a:avLst>
          </a:prstGeom>
          <a:solidFill>
            <a:srgbClr val="008000"/>
          </a:solidFill>
          <a:ln w="381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1. Ý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tưởng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những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bức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tranh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là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gì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2.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Bức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tranh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tạo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ra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cách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rgbClr val="00B0F0"/>
                </a:solidFill>
                <a:cs typeface="Arial" panose="020B0604020202020204" pitchFamily="34" charset="0"/>
              </a:rPr>
              <a:t>nào</a:t>
            </a: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3. </a:t>
            </a:r>
            <a:r>
              <a:rPr lang="pt-BR" altLang="en-US" sz="1200" dirty="0">
                <a:solidFill>
                  <a:srgbClr val="00B0F0"/>
                </a:solidFill>
                <a:cs typeface="Arial" panose="020B0604020202020204" pitchFamily="34" charset="0"/>
              </a:rPr>
              <a:t>Chia sẻ về bức tranh em thích</a:t>
            </a:r>
            <a:endParaRPr lang="en-US" altLang="en-US" sz="12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21687-822F-875B-055B-3699A7B55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410" y="2508640"/>
            <a:ext cx="8633862" cy="81168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7252428145883">
            <a:hlinkClick r:id="" action="ppaction://media"/>
            <a:extLst>
              <a:ext uri="{FF2B5EF4-FFF2-40B4-BE49-F238E27FC236}">
                <a16:creationId xmlns:a16="http://schemas.microsoft.com/office/drawing/2014/main" id="{69E472BD-8941-F4B5-BF0B-4F49635E61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881" y="0"/>
            <a:ext cx="8978119" cy="43611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8A46F5D-03DF-CC13-78D5-4D1C3900D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787" y="4361149"/>
            <a:ext cx="5216105" cy="5727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Phần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nhóm</a:t>
            </a:r>
            <a:r>
              <a:rPr lang="en-US" dirty="0">
                <a:solidFill>
                  <a:srgbClr val="FF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16363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1506141" y="991791"/>
            <a:ext cx="6286500" cy="1371600"/>
          </a:xfrm>
          <a:prstGeom prst="cloudCallout">
            <a:avLst>
              <a:gd name="adj1" fmla="val -889"/>
              <a:gd name="adj2" fmla="val 54602"/>
            </a:avLst>
          </a:prstGeom>
          <a:solidFill>
            <a:srgbClr val="009900"/>
          </a:solidFill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>
              <a:solidFill>
                <a:srgbClr val="99FF33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170510" y="1437085"/>
            <a:ext cx="4457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350">
                <a:solidFill>
                  <a:srgbClr val="FFFFFF"/>
                </a:solidFill>
                <a:cs typeface="Arial" panose="020B0604020202020204" pitchFamily="34" charset="0"/>
              </a:rPr>
              <a:t>Lá cây có những tác dụng gì trong cuộc sống của chúng ta?</a:t>
            </a:r>
          </a:p>
        </p:txBody>
      </p:sp>
      <p:pic>
        <p:nvPicPr>
          <p:cNvPr id="53257" name="Picture 9" descr="unnamed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29" y="913210"/>
            <a:ext cx="21145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choi_nha_la_d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2743200"/>
            <a:ext cx="21145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 descr="45023263_1418553028280117_203059680023412736_n"/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2144" y="4395787"/>
            <a:ext cx="357188" cy="633413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1" name="Picture 13" descr="110522cl4thoitrang-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78" y="2743200"/>
            <a:ext cx="160377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2" name="Picture 14" descr="la1-13776872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73" y="2919413"/>
            <a:ext cx="1516856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Picture 15" descr="maxresdefaul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604" y="890588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4" name="Picture 16" descr="thi-cong-nha-la-da-lat-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890588"/>
            <a:ext cx="2114550" cy="170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202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6" grpId="0"/>
      <p:bldP spid="5325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23" descr="Kệ để cây cảnh trong nhà hiện đại KGTN-011KTT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1" y="320777"/>
            <a:ext cx="5351820" cy="463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3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2" descr="IMG_1102">
            <a:extLst>
              <a:ext uri="{FF2B5EF4-FFF2-40B4-BE49-F238E27FC236}">
                <a16:creationId xmlns:a16="http://schemas.microsoft.com/office/drawing/2014/main" id="{FA9F8F34-BB57-D61B-0976-ED8819A63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" r="1437" b="4333"/>
          <a:stretch>
            <a:fillRect/>
          </a:stretch>
        </p:blipFill>
        <p:spPr bwMode="auto">
          <a:xfrm>
            <a:off x="924995" y="925535"/>
            <a:ext cx="3002972" cy="1435321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3" descr="IMG_1101">
            <a:extLst>
              <a:ext uri="{FF2B5EF4-FFF2-40B4-BE49-F238E27FC236}">
                <a16:creationId xmlns:a16="http://schemas.microsoft.com/office/drawing/2014/main" id="{574FAA73-C69F-86C4-22C5-E186163B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" r="2103"/>
          <a:stretch>
            <a:fillRect/>
          </a:stretch>
        </p:blipFill>
        <p:spPr bwMode="auto">
          <a:xfrm>
            <a:off x="5448509" y="925536"/>
            <a:ext cx="2936929" cy="1435321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4" descr="unnamed">
            <a:extLst>
              <a:ext uri="{FF2B5EF4-FFF2-40B4-BE49-F238E27FC236}">
                <a16:creationId xmlns:a16="http://schemas.microsoft.com/office/drawing/2014/main" id="{1D2F6F64-B929-A8C2-C8D6-BC4F368C3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3979" r="12453" b="4477"/>
          <a:stretch>
            <a:fillRect/>
          </a:stretch>
        </p:blipFill>
        <p:spPr bwMode="auto">
          <a:xfrm rot="16200000">
            <a:off x="4107501" y="2364144"/>
            <a:ext cx="1435321" cy="2802344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FCFF4E7C-6D53-9350-4C33-BF4256E433B1}"/>
              </a:ext>
            </a:extLst>
          </p:cNvPr>
          <p:cNvSpPr/>
          <p:nvPr/>
        </p:nvSpPr>
        <p:spPr>
          <a:xfrm>
            <a:off x="2194008" y="160977"/>
            <a:ext cx="4510006" cy="4691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CỦA NHÓM 2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2B3EDBB-4202-C9CF-47AA-D300C0496C4C}"/>
              </a:ext>
            </a:extLst>
          </p:cNvPr>
          <p:cNvSpPr/>
          <p:nvPr/>
        </p:nvSpPr>
        <p:spPr>
          <a:xfrm>
            <a:off x="1385829" y="2492656"/>
            <a:ext cx="1990679" cy="3272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1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50CA7B4-DC95-842B-0F4E-F584E9179FA2}"/>
              </a:ext>
            </a:extLst>
          </p:cNvPr>
          <p:cNvSpPr/>
          <p:nvPr/>
        </p:nvSpPr>
        <p:spPr>
          <a:xfrm>
            <a:off x="6226333" y="2471817"/>
            <a:ext cx="1902528" cy="3255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2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597C3BBF-3407-D852-9888-99E0CD9D99FC}"/>
              </a:ext>
            </a:extLst>
          </p:cNvPr>
          <p:cNvSpPr/>
          <p:nvPr/>
        </p:nvSpPr>
        <p:spPr>
          <a:xfrm>
            <a:off x="3933920" y="4591420"/>
            <a:ext cx="1782481" cy="3739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3</a:t>
            </a:r>
          </a:p>
        </p:txBody>
      </p:sp>
    </p:spTree>
    <p:extLst>
      <p:ext uri="{BB962C8B-B14F-4D97-AF65-F5344CB8AC3E}">
        <p14:creationId xmlns:p14="http://schemas.microsoft.com/office/powerpoint/2010/main" val="17432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p51"/>
          <p:cNvSpPr txBox="1">
            <a:spLocks noGrp="1"/>
          </p:cNvSpPr>
          <p:nvPr>
            <p:ph type="title"/>
          </p:nvPr>
        </p:nvSpPr>
        <p:spPr>
          <a:xfrm>
            <a:off x="2328793" y="-20344"/>
            <a:ext cx="4292358" cy="779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SÁNG TẠO</a:t>
            </a:r>
            <a:endParaRPr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26" name="Google Shape;1926;p51"/>
          <p:cNvGrpSpPr/>
          <p:nvPr/>
        </p:nvGrpSpPr>
        <p:grpSpPr>
          <a:xfrm>
            <a:off x="4024923" y="1554675"/>
            <a:ext cx="1094600" cy="2705132"/>
            <a:chOff x="4024923" y="1554675"/>
            <a:chExt cx="1094600" cy="2705132"/>
          </a:xfrm>
        </p:grpSpPr>
        <p:sp>
          <p:nvSpPr>
            <p:cNvPr id="1927" name="Google Shape;1927;p51"/>
            <p:cNvSpPr/>
            <p:nvPr/>
          </p:nvSpPr>
          <p:spPr>
            <a:xfrm>
              <a:off x="4034614" y="1653969"/>
              <a:ext cx="1075626" cy="571534"/>
            </a:xfrm>
            <a:custGeom>
              <a:avLst/>
              <a:gdLst/>
              <a:ahLst/>
              <a:cxnLst/>
              <a:rect l="l" t="t" r="r" b="b"/>
              <a:pathLst>
                <a:path w="60830" h="32322" extrusionOk="0">
                  <a:moveTo>
                    <a:pt x="21091" y="1"/>
                  </a:moveTo>
                  <a:cubicBezTo>
                    <a:pt x="19767" y="1"/>
                    <a:pt x="18671" y="1074"/>
                    <a:pt x="18671" y="2420"/>
                  </a:cubicBezTo>
                  <a:lnTo>
                    <a:pt x="18671" y="4087"/>
                  </a:lnTo>
                  <a:cubicBezTo>
                    <a:pt x="18671" y="5068"/>
                    <a:pt x="19288" y="5935"/>
                    <a:pt x="20155" y="6301"/>
                  </a:cubicBezTo>
                  <a:cubicBezTo>
                    <a:pt x="20566" y="6460"/>
                    <a:pt x="20840" y="6871"/>
                    <a:pt x="20794" y="7328"/>
                  </a:cubicBezTo>
                  <a:cubicBezTo>
                    <a:pt x="20589" y="9359"/>
                    <a:pt x="18922" y="13103"/>
                    <a:pt x="11093" y="17554"/>
                  </a:cubicBezTo>
                  <a:cubicBezTo>
                    <a:pt x="5433" y="20772"/>
                    <a:pt x="2328" y="25360"/>
                    <a:pt x="617" y="29286"/>
                  </a:cubicBezTo>
                  <a:cubicBezTo>
                    <a:pt x="0" y="30724"/>
                    <a:pt x="1027" y="32321"/>
                    <a:pt x="2579" y="32321"/>
                  </a:cubicBezTo>
                  <a:lnTo>
                    <a:pt x="58250" y="32321"/>
                  </a:lnTo>
                  <a:cubicBezTo>
                    <a:pt x="59803" y="32321"/>
                    <a:pt x="60830" y="30724"/>
                    <a:pt x="60213" y="29286"/>
                  </a:cubicBezTo>
                  <a:cubicBezTo>
                    <a:pt x="58501" y="25360"/>
                    <a:pt x="55374" y="20772"/>
                    <a:pt x="49714" y="17554"/>
                  </a:cubicBezTo>
                  <a:cubicBezTo>
                    <a:pt x="41885" y="13103"/>
                    <a:pt x="40241" y="9359"/>
                    <a:pt x="40013" y="7328"/>
                  </a:cubicBezTo>
                  <a:cubicBezTo>
                    <a:pt x="39967" y="6871"/>
                    <a:pt x="40241" y="6460"/>
                    <a:pt x="40675" y="6301"/>
                  </a:cubicBezTo>
                  <a:cubicBezTo>
                    <a:pt x="41519" y="5935"/>
                    <a:pt x="42136" y="5068"/>
                    <a:pt x="42136" y="4087"/>
                  </a:cubicBezTo>
                  <a:lnTo>
                    <a:pt x="42136" y="2420"/>
                  </a:lnTo>
                  <a:cubicBezTo>
                    <a:pt x="42136" y="1074"/>
                    <a:pt x="41063" y="1"/>
                    <a:pt x="39716" y="1"/>
                  </a:cubicBezTo>
                  <a:close/>
                </a:path>
              </a:pathLst>
            </a:custGeom>
            <a:solidFill>
              <a:srgbClr val="59A1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1"/>
            <p:cNvSpPr/>
            <p:nvPr/>
          </p:nvSpPr>
          <p:spPr>
            <a:xfrm>
              <a:off x="4036630" y="2140359"/>
              <a:ext cx="1071595" cy="1475198"/>
            </a:xfrm>
            <a:custGeom>
              <a:avLst/>
              <a:gdLst/>
              <a:ahLst/>
              <a:cxnLst/>
              <a:rect l="l" t="t" r="r" b="b"/>
              <a:pathLst>
                <a:path w="60602" h="83427" extrusionOk="0">
                  <a:moveTo>
                    <a:pt x="49120" y="0"/>
                  </a:moveTo>
                  <a:cubicBezTo>
                    <a:pt x="45331" y="0"/>
                    <a:pt x="42250" y="2945"/>
                    <a:pt x="41976" y="6642"/>
                  </a:cubicBezTo>
                  <a:lnTo>
                    <a:pt x="2283" y="6642"/>
                  </a:lnTo>
                  <a:cubicBezTo>
                    <a:pt x="1027" y="6642"/>
                    <a:pt x="0" y="7670"/>
                    <a:pt x="0" y="8925"/>
                  </a:cubicBezTo>
                  <a:lnTo>
                    <a:pt x="0" y="29331"/>
                  </a:lnTo>
                  <a:cubicBezTo>
                    <a:pt x="0" y="30335"/>
                    <a:pt x="822" y="31157"/>
                    <a:pt x="1826" y="31157"/>
                  </a:cubicBezTo>
                  <a:lnTo>
                    <a:pt x="2306" y="31157"/>
                  </a:lnTo>
                  <a:cubicBezTo>
                    <a:pt x="2831" y="31157"/>
                    <a:pt x="3310" y="31545"/>
                    <a:pt x="3378" y="32070"/>
                  </a:cubicBezTo>
                  <a:cubicBezTo>
                    <a:pt x="3424" y="32686"/>
                    <a:pt x="2945" y="33211"/>
                    <a:pt x="2351" y="33211"/>
                  </a:cubicBezTo>
                  <a:lnTo>
                    <a:pt x="1826" y="33211"/>
                  </a:lnTo>
                  <a:cubicBezTo>
                    <a:pt x="822" y="33211"/>
                    <a:pt x="0" y="34010"/>
                    <a:pt x="0" y="35014"/>
                  </a:cubicBezTo>
                  <a:lnTo>
                    <a:pt x="0" y="59004"/>
                  </a:lnTo>
                  <a:cubicBezTo>
                    <a:pt x="0" y="60008"/>
                    <a:pt x="822" y="60830"/>
                    <a:pt x="1826" y="60830"/>
                  </a:cubicBezTo>
                  <a:lnTo>
                    <a:pt x="2306" y="60830"/>
                  </a:lnTo>
                  <a:cubicBezTo>
                    <a:pt x="2831" y="60830"/>
                    <a:pt x="3310" y="61195"/>
                    <a:pt x="3378" y="61743"/>
                  </a:cubicBezTo>
                  <a:cubicBezTo>
                    <a:pt x="3424" y="62336"/>
                    <a:pt x="2945" y="62861"/>
                    <a:pt x="2351" y="62861"/>
                  </a:cubicBezTo>
                  <a:lnTo>
                    <a:pt x="1826" y="62861"/>
                  </a:lnTo>
                  <a:cubicBezTo>
                    <a:pt x="822" y="62861"/>
                    <a:pt x="0" y="63683"/>
                    <a:pt x="0" y="64687"/>
                  </a:cubicBezTo>
                  <a:lnTo>
                    <a:pt x="0" y="81281"/>
                  </a:lnTo>
                  <a:cubicBezTo>
                    <a:pt x="0" y="82468"/>
                    <a:pt x="959" y="83427"/>
                    <a:pt x="2146" y="83427"/>
                  </a:cubicBezTo>
                  <a:lnTo>
                    <a:pt x="58456" y="83427"/>
                  </a:lnTo>
                  <a:cubicBezTo>
                    <a:pt x="59643" y="83427"/>
                    <a:pt x="60602" y="82468"/>
                    <a:pt x="60602" y="81281"/>
                  </a:cubicBezTo>
                  <a:lnTo>
                    <a:pt x="60602" y="64687"/>
                  </a:lnTo>
                  <a:cubicBezTo>
                    <a:pt x="60602" y="63683"/>
                    <a:pt x="59780" y="62861"/>
                    <a:pt x="58776" y="62861"/>
                  </a:cubicBezTo>
                  <a:lnTo>
                    <a:pt x="58547" y="62861"/>
                  </a:lnTo>
                  <a:cubicBezTo>
                    <a:pt x="58022" y="62861"/>
                    <a:pt x="57520" y="62473"/>
                    <a:pt x="57474" y="61948"/>
                  </a:cubicBezTo>
                  <a:cubicBezTo>
                    <a:pt x="57406" y="61332"/>
                    <a:pt x="57885" y="60830"/>
                    <a:pt x="58502" y="60830"/>
                  </a:cubicBezTo>
                  <a:lnTo>
                    <a:pt x="58776" y="60830"/>
                  </a:lnTo>
                  <a:cubicBezTo>
                    <a:pt x="59780" y="60830"/>
                    <a:pt x="60602" y="60008"/>
                    <a:pt x="60602" y="59004"/>
                  </a:cubicBezTo>
                  <a:lnTo>
                    <a:pt x="60602" y="35014"/>
                  </a:lnTo>
                  <a:cubicBezTo>
                    <a:pt x="60602" y="34010"/>
                    <a:pt x="59780" y="33211"/>
                    <a:pt x="58776" y="33211"/>
                  </a:cubicBezTo>
                  <a:lnTo>
                    <a:pt x="58547" y="33211"/>
                  </a:lnTo>
                  <a:cubicBezTo>
                    <a:pt x="58022" y="33211"/>
                    <a:pt x="57520" y="32823"/>
                    <a:pt x="57474" y="32298"/>
                  </a:cubicBezTo>
                  <a:cubicBezTo>
                    <a:pt x="57406" y="31682"/>
                    <a:pt x="57885" y="31157"/>
                    <a:pt x="58502" y="31157"/>
                  </a:cubicBezTo>
                  <a:lnTo>
                    <a:pt x="58776" y="31157"/>
                  </a:lnTo>
                  <a:cubicBezTo>
                    <a:pt x="59780" y="31157"/>
                    <a:pt x="60602" y="30335"/>
                    <a:pt x="60602" y="29331"/>
                  </a:cubicBezTo>
                  <a:lnTo>
                    <a:pt x="60602" y="8925"/>
                  </a:lnTo>
                  <a:cubicBezTo>
                    <a:pt x="60602" y="7670"/>
                    <a:pt x="59574" y="6642"/>
                    <a:pt x="58319" y="6642"/>
                  </a:cubicBezTo>
                  <a:lnTo>
                    <a:pt x="56242" y="6642"/>
                  </a:lnTo>
                  <a:cubicBezTo>
                    <a:pt x="55991" y="2945"/>
                    <a:pt x="52887" y="0"/>
                    <a:pt x="49120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1"/>
            <p:cNvSpPr/>
            <p:nvPr/>
          </p:nvSpPr>
          <p:spPr>
            <a:xfrm>
              <a:off x="4335713" y="1554675"/>
              <a:ext cx="473060" cy="119887"/>
            </a:xfrm>
            <a:custGeom>
              <a:avLst/>
              <a:gdLst/>
              <a:ahLst/>
              <a:cxnLst/>
              <a:rect l="l" t="t" r="r" b="b"/>
              <a:pathLst>
                <a:path w="26753" h="6780" extrusionOk="0">
                  <a:moveTo>
                    <a:pt x="1370" y="1"/>
                  </a:moveTo>
                  <a:cubicBezTo>
                    <a:pt x="617" y="1"/>
                    <a:pt x="1" y="617"/>
                    <a:pt x="1" y="1370"/>
                  </a:cubicBezTo>
                  <a:lnTo>
                    <a:pt x="1" y="5433"/>
                  </a:lnTo>
                  <a:cubicBezTo>
                    <a:pt x="1" y="6187"/>
                    <a:pt x="617" y="6780"/>
                    <a:pt x="1370" y="6780"/>
                  </a:cubicBezTo>
                  <a:lnTo>
                    <a:pt x="25405" y="6780"/>
                  </a:lnTo>
                  <a:cubicBezTo>
                    <a:pt x="26159" y="6780"/>
                    <a:pt x="26752" y="6187"/>
                    <a:pt x="26752" y="5433"/>
                  </a:cubicBezTo>
                  <a:lnTo>
                    <a:pt x="26752" y="1370"/>
                  </a:lnTo>
                  <a:cubicBezTo>
                    <a:pt x="26752" y="617"/>
                    <a:pt x="26159" y="1"/>
                    <a:pt x="25405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1"/>
            <p:cNvSpPr/>
            <p:nvPr/>
          </p:nvSpPr>
          <p:spPr>
            <a:xfrm>
              <a:off x="4366394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4" y="1"/>
                  </a:moveTo>
                  <a:cubicBezTo>
                    <a:pt x="320" y="1"/>
                    <a:pt x="1" y="343"/>
                    <a:pt x="1" y="754"/>
                  </a:cubicBezTo>
                  <a:lnTo>
                    <a:pt x="1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39" y="1"/>
                    <a:pt x="1028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1"/>
            <p:cNvSpPr/>
            <p:nvPr/>
          </p:nvSpPr>
          <p:spPr>
            <a:xfrm>
              <a:off x="4420489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3" y="1"/>
                  </a:moveTo>
                  <a:cubicBezTo>
                    <a:pt x="343" y="1"/>
                    <a:pt x="0" y="343"/>
                    <a:pt x="0" y="754"/>
                  </a:cubicBezTo>
                  <a:lnTo>
                    <a:pt x="0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61" y="1"/>
                    <a:pt x="1050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1"/>
            <p:cNvSpPr/>
            <p:nvPr/>
          </p:nvSpPr>
          <p:spPr>
            <a:xfrm>
              <a:off x="4474972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4" y="1"/>
                  </a:moveTo>
                  <a:cubicBezTo>
                    <a:pt x="343" y="1"/>
                    <a:pt x="1" y="343"/>
                    <a:pt x="1" y="754"/>
                  </a:cubicBezTo>
                  <a:lnTo>
                    <a:pt x="1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39" y="1"/>
                    <a:pt x="1028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1"/>
            <p:cNvSpPr/>
            <p:nvPr/>
          </p:nvSpPr>
          <p:spPr>
            <a:xfrm>
              <a:off x="4529473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3" y="1"/>
                  </a:moveTo>
                  <a:cubicBezTo>
                    <a:pt x="342" y="1"/>
                    <a:pt x="0" y="343"/>
                    <a:pt x="0" y="754"/>
                  </a:cubicBezTo>
                  <a:lnTo>
                    <a:pt x="0" y="3744"/>
                  </a:lnTo>
                  <a:lnTo>
                    <a:pt x="1780" y="3744"/>
                  </a:lnTo>
                  <a:lnTo>
                    <a:pt x="1780" y="754"/>
                  </a:lnTo>
                  <a:cubicBezTo>
                    <a:pt x="1780" y="343"/>
                    <a:pt x="1438" y="1"/>
                    <a:pt x="1027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1"/>
            <p:cNvSpPr/>
            <p:nvPr/>
          </p:nvSpPr>
          <p:spPr>
            <a:xfrm>
              <a:off x="4583956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4" y="1"/>
                  </a:moveTo>
                  <a:cubicBezTo>
                    <a:pt x="320" y="1"/>
                    <a:pt x="0" y="343"/>
                    <a:pt x="0" y="754"/>
                  </a:cubicBezTo>
                  <a:lnTo>
                    <a:pt x="0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38" y="1"/>
                    <a:pt x="1028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1"/>
            <p:cNvSpPr/>
            <p:nvPr/>
          </p:nvSpPr>
          <p:spPr>
            <a:xfrm>
              <a:off x="4638050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3" y="1"/>
                  </a:moveTo>
                  <a:cubicBezTo>
                    <a:pt x="342" y="1"/>
                    <a:pt x="0" y="343"/>
                    <a:pt x="0" y="754"/>
                  </a:cubicBezTo>
                  <a:lnTo>
                    <a:pt x="0" y="3744"/>
                  </a:lnTo>
                  <a:lnTo>
                    <a:pt x="1780" y="3744"/>
                  </a:lnTo>
                  <a:lnTo>
                    <a:pt x="1780" y="754"/>
                  </a:lnTo>
                  <a:cubicBezTo>
                    <a:pt x="1780" y="343"/>
                    <a:pt x="1461" y="1"/>
                    <a:pt x="1050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1"/>
            <p:cNvSpPr/>
            <p:nvPr/>
          </p:nvSpPr>
          <p:spPr>
            <a:xfrm>
              <a:off x="4692534" y="1594233"/>
              <a:ext cx="31493" cy="66221"/>
            </a:xfrm>
            <a:custGeom>
              <a:avLst/>
              <a:gdLst/>
              <a:ahLst/>
              <a:cxnLst/>
              <a:rect l="l" t="t" r="r" b="b"/>
              <a:pathLst>
                <a:path w="1781" h="3745" extrusionOk="0">
                  <a:moveTo>
                    <a:pt x="754" y="1"/>
                  </a:moveTo>
                  <a:cubicBezTo>
                    <a:pt x="343" y="1"/>
                    <a:pt x="0" y="343"/>
                    <a:pt x="0" y="754"/>
                  </a:cubicBezTo>
                  <a:lnTo>
                    <a:pt x="0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38" y="1"/>
                    <a:pt x="1028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1"/>
            <p:cNvSpPr/>
            <p:nvPr/>
          </p:nvSpPr>
          <p:spPr>
            <a:xfrm>
              <a:off x="4747017" y="1594233"/>
              <a:ext cx="31510" cy="66221"/>
            </a:xfrm>
            <a:custGeom>
              <a:avLst/>
              <a:gdLst/>
              <a:ahLst/>
              <a:cxnLst/>
              <a:rect l="l" t="t" r="r" b="b"/>
              <a:pathLst>
                <a:path w="1782" h="3745" extrusionOk="0">
                  <a:moveTo>
                    <a:pt x="754" y="1"/>
                  </a:moveTo>
                  <a:cubicBezTo>
                    <a:pt x="343" y="1"/>
                    <a:pt x="1" y="343"/>
                    <a:pt x="1" y="754"/>
                  </a:cubicBezTo>
                  <a:lnTo>
                    <a:pt x="1" y="3744"/>
                  </a:lnTo>
                  <a:lnTo>
                    <a:pt x="1781" y="3744"/>
                  </a:lnTo>
                  <a:lnTo>
                    <a:pt x="1781" y="754"/>
                  </a:lnTo>
                  <a:cubicBezTo>
                    <a:pt x="1781" y="343"/>
                    <a:pt x="1439" y="1"/>
                    <a:pt x="1028" y="1"/>
                  </a:cubicBezTo>
                  <a:close/>
                </a:path>
              </a:pathLst>
            </a:custGeom>
            <a:solidFill>
              <a:srgbClr val="093A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1"/>
            <p:cNvSpPr/>
            <p:nvPr/>
          </p:nvSpPr>
          <p:spPr>
            <a:xfrm>
              <a:off x="4024923" y="3530068"/>
              <a:ext cx="1094600" cy="729739"/>
            </a:xfrm>
            <a:custGeom>
              <a:avLst/>
              <a:gdLst/>
              <a:ahLst/>
              <a:cxnLst/>
              <a:rect l="l" t="t" r="r" b="b"/>
              <a:pathLst>
                <a:path w="61903" h="41269" extrusionOk="0">
                  <a:moveTo>
                    <a:pt x="11984" y="1"/>
                  </a:moveTo>
                  <a:cubicBezTo>
                    <a:pt x="8035" y="1"/>
                    <a:pt x="4817" y="3219"/>
                    <a:pt x="4817" y="7168"/>
                  </a:cubicBezTo>
                  <a:lnTo>
                    <a:pt x="2488" y="7168"/>
                  </a:lnTo>
                  <a:cubicBezTo>
                    <a:pt x="1233" y="7168"/>
                    <a:pt x="206" y="8195"/>
                    <a:pt x="183" y="9450"/>
                  </a:cubicBezTo>
                  <a:cubicBezTo>
                    <a:pt x="137" y="15157"/>
                    <a:pt x="115" y="15339"/>
                    <a:pt x="115" y="15545"/>
                  </a:cubicBezTo>
                  <a:lnTo>
                    <a:pt x="115" y="18238"/>
                  </a:lnTo>
                  <a:cubicBezTo>
                    <a:pt x="115" y="19608"/>
                    <a:pt x="1233" y="20726"/>
                    <a:pt x="2602" y="20726"/>
                  </a:cubicBezTo>
                  <a:lnTo>
                    <a:pt x="3036" y="20726"/>
                  </a:lnTo>
                  <a:cubicBezTo>
                    <a:pt x="4337" y="20726"/>
                    <a:pt x="5524" y="21685"/>
                    <a:pt x="5638" y="22986"/>
                  </a:cubicBezTo>
                  <a:cubicBezTo>
                    <a:pt x="5775" y="24469"/>
                    <a:pt x="4611" y="25702"/>
                    <a:pt x="3150" y="25702"/>
                  </a:cubicBezTo>
                  <a:lnTo>
                    <a:pt x="2488" y="25702"/>
                  </a:lnTo>
                  <a:cubicBezTo>
                    <a:pt x="1119" y="25702"/>
                    <a:pt x="0" y="26798"/>
                    <a:pt x="0" y="28190"/>
                  </a:cubicBezTo>
                  <a:lnTo>
                    <a:pt x="0" y="37640"/>
                  </a:lnTo>
                  <a:cubicBezTo>
                    <a:pt x="0" y="39283"/>
                    <a:pt x="1347" y="40607"/>
                    <a:pt x="2991" y="40607"/>
                  </a:cubicBezTo>
                  <a:lnTo>
                    <a:pt x="10614" y="40607"/>
                  </a:lnTo>
                  <a:cubicBezTo>
                    <a:pt x="12258" y="40607"/>
                    <a:pt x="13627" y="39306"/>
                    <a:pt x="13604" y="37685"/>
                  </a:cubicBezTo>
                  <a:cubicBezTo>
                    <a:pt x="13581" y="36019"/>
                    <a:pt x="14928" y="34649"/>
                    <a:pt x="16594" y="34649"/>
                  </a:cubicBezTo>
                  <a:lnTo>
                    <a:pt x="20361" y="34649"/>
                  </a:lnTo>
                  <a:cubicBezTo>
                    <a:pt x="22004" y="34649"/>
                    <a:pt x="23214" y="35996"/>
                    <a:pt x="23214" y="37640"/>
                  </a:cubicBezTo>
                  <a:cubicBezTo>
                    <a:pt x="23214" y="39648"/>
                    <a:pt x="24857" y="41269"/>
                    <a:pt x="26866" y="41269"/>
                  </a:cubicBezTo>
                  <a:lnTo>
                    <a:pt x="35037" y="41269"/>
                  </a:lnTo>
                  <a:cubicBezTo>
                    <a:pt x="37023" y="41269"/>
                    <a:pt x="38712" y="39648"/>
                    <a:pt x="38689" y="37662"/>
                  </a:cubicBezTo>
                  <a:cubicBezTo>
                    <a:pt x="38666" y="35996"/>
                    <a:pt x="40013" y="34649"/>
                    <a:pt x="41679" y="34649"/>
                  </a:cubicBezTo>
                  <a:lnTo>
                    <a:pt x="45331" y="34649"/>
                  </a:lnTo>
                  <a:cubicBezTo>
                    <a:pt x="46952" y="34649"/>
                    <a:pt x="48344" y="35950"/>
                    <a:pt x="48322" y="37571"/>
                  </a:cubicBezTo>
                  <a:cubicBezTo>
                    <a:pt x="48276" y="39237"/>
                    <a:pt x="49623" y="40607"/>
                    <a:pt x="51289" y="40607"/>
                  </a:cubicBezTo>
                  <a:lnTo>
                    <a:pt x="58913" y="40607"/>
                  </a:lnTo>
                  <a:cubicBezTo>
                    <a:pt x="60579" y="40607"/>
                    <a:pt x="61903" y="39283"/>
                    <a:pt x="61903" y="37640"/>
                  </a:cubicBezTo>
                  <a:lnTo>
                    <a:pt x="61903" y="28190"/>
                  </a:lnTo>
                  <a:cubicBezTo>
                    <a:pt x="61903" y="26798"/>
                    <a:pt x="60784" y="25702"/>
                    <a:pt x="59415" y="25702"/>
                  </a:cubicBezTo>
                  <a:lnTo>
                    <a:pt x="58890" y="25702"/>
                  </a:lnTo>
                  <a:cubicBezTo>
                    <a:pt x="57566" y="25702"/>
                    <a:pt x="56402" y="24743"/>
                    <a:pt x="56288" y="23419"/>
                  </a:cubicBezTo>
                  <a:cubicBezTo>
                    <a:pt x="56151" y="21959"/>
                    <a:pt x="57315" y="20726"/>
                    <a:pt x="58753" y="20726"/>
                  </a:cubicBezTo>
                  <a:lnTo>
                    <a:pt x="59301" y="20726"/>
                  </a:lnTo>
                  <a:cubicBezTo>
                    <a:pt x="60693" y="20726"/>
                    <a:pt x="61789" y="19608"/>
                    <a:pt x="61789" y="18238"/>
                  </a:cubicBezTo>
                  <a:lnTo>
                    <a:pt x="61789" y="15545"/>
                  </a:lnTo>
                  <a:cubicBezTo>
                    <a:pt x="61789" y="15339"/>
                    <a:pt x="61766" y="15157"/>
                    <a:pt x="61720" y="9450"/>
                  </a:cubicBezTo>
                  <a:cubicBezTo>
                    <a:pt x="61720" y="8195"/>
                    <a:pt x="60693" y="7168"/>
                    <a:pt x="59438" y="7168"/>
                  </a:cubicBezTo>
                  <a:lnTo>
                    <a:pt x="19151" y="7168"/>
                  </a:lnTo>
                  <a:cubicBezTo>
                    <a:pt x="19151" y="3219"/>
                    <a:pt x="15932" y="1"/>
                    <a:pt x="1198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0" name="Google Shape;1940;p51"/>
          <p:cNvSpPr txBox="1"/>
          <p:nvPr/>
        </p:nvSpPr>
        <p:spPr>
          <a:xfrm>
            <a:off x="152859" y="2672056"/>
            <a:ext cx="3757502" cy="85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 err="1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Bước</a:t>
            </a:r>
            <a:r>
              <a:rPr lang="en-US" sz="2300" b="1" dirty="0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 2: </a:t>
            </a:r>
            <a:r>
              <a:rPr lang="en-US" sz="2300" b="1" dirty="0" err="1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Chọn</a:t>
            </a:r>
            <a:r>
              <a:rPr lang="en-US" sz="2300" b="1" dirty="0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 </a:t>
            </a:r>
            <a:r>
              <a:rPr lang="en-US" sz="2300" b="1" dirty="0" err="1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hình</a:t>
            </a:r>
            <a:r>
              <a:rPr lang="en-US" sz="2300" b="1" dirty="0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 </a:t>
            </a:r>
            <a:r>
              <a:rPr lang="en-US" sz="2300" b="1" dirty="0" err="1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lá</a:t>
            </a:r>
            <a:r>
              <a:rPr lang="en-US" sz="2300" b="1" dirty="0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 </a:t>
            </a:r>
            <a:r>
              <a:rPr lang="en-US" sz="2300" b="1" dirty="0" err="1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cây</a:t>
            </a:r>
            <a:r>
              <a:rPr lang="en-US" sz="2300" b="1" dirty="0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 </a:t>
            </a:r>
            <a:r>
              <a:rPr lang="en-US" sz="2300" b="1" dirty="0" err="1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phù</a:t>
            </a:r>
            <a:r>
              <a:rPr lang="en-US" sz="2300" b="1" dirty="0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 </a:t>
            </a:r>
            <a:r>
              <a:rPr lang="en-US" sz="2300" b="1" dirty="0" err="1">
                <a:solidFill>
                  <a:srgbClr val="FFC000"/>
                </a:solidFill>
                <a:latin typeface="+mn-lt"/>
                <a:ea typeface="Bubblegum Sans"/>
                <a:cs typeface="Bubblegum Sans"/>
                <a:sym typeface="Bubblegum Sans"/>
              </a:rPr>
              <a:t>hợp</a:t>
            </a:r>
            <a:endParaRPr sz="2300" b="1" dirty="0">
              <a:solidFill>
                <a:srgbClr val="FFC000"/>
              </a:solidFill>
              <a:latin typeface="+mn-lt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1942" name="Google Shape;1942;p51"/>
          <p:cNvSpPr txBox="1"/>
          <p:nvPr/>
        </p:nvSpPr>
        <p:spPr>
          <a:xfrm>
            <a:off x="5233639" y="1747497"/>
            <a:ext cx="3620429" cy="78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chemeClr val="accent6"/>
                </a:solidFill>
                <a:latin typeface="+mn-lt"/>
                <a:ea typeface="Bubblegum Sans"/>
                <a:cs typeface="Bubblegum Sans"/>
                <a:sym typeface="Bubblegum Sans"/>
              </a:rPr>
              <a:t>Bước 1: Xác định chủ đề bức tranh cá</a:t>
            </a:r>
            <a:endParaRPr sz="2300" b="1" dirty="0">
              <a:solidFill>
                <a:schemeClr val="accent6"/>
              </a:solidFill>
              <a:latin typeface="+mn-lt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1944" name="Google Shape;1944;p51"/>
          <p:cNvSpPr txBox="1"/>
          <p:nvPr/>
        </p:nvSpPr>
        <p:spPr>
          <a:xfrm>
            <a:off x="5233639" y="2933959"/>
            <a:ext cx="3910361" cy="119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 err="1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Bước</a:t>
            </a:r>
            <a:r>
              <a:rPr lang="en-US" sz="2300" b="1" dirty="0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 3: </a:t>
            </a:r>
            <a:r>
              <a:rPr lang="en-US" sz="2300" b="1" dirty="0" err="1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Xác</a:t>
            </a:r>
            <a:r>
              <a:rPr lang="en-US" sz="2300" b="1" dirty="0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 </a:t>
            </a:r>
            <a:r>
              <a:rPr lang="en-US" sz="2300" b="1" dirty="0" err="1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định</a:t>
            </a:r>
            <a:r>
              <a:rPr lang="en-US" sz="2300" b="1" dirty="0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 </a:t>
            </a:r>
            <a:r>
              <a:rPr lang="en-US" sz="2300" b="1" dirty="0" err="1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phương</a:t>
            </a:r>
            <a:r>
              <a:rPr lang="en-US" sz="2300" b="1" dirty="0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 </a:t>
            </a:r>
            <a:r>
              <a:rPr lang="en-US" sz="2300" b="1" dirty="0" err="1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pháp</a:t>
            </a:r>
            <a:r>
              <a:rPr lang="en-US" sz="2300" b="1" dirty="0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 </a:t>
            </a:r>
            <a:r>
              <a:rPr lang="en-US" sz="2300" b="1" dirty="0" err="1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thực</a:t>
            </a:r>
            <a:r>
              <a:rPr lang="en-US" sz="2300" b="1" dirty="0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 </a:t>
            </a:r>
            <a:r>
              <a:rPr lang="en-US" sz="2300" b="1" dirty="0" err="1">
                <a:solidFill>
                  <a:srgbClr val="0ED020"/>
                </a:solidFill>
                <a:latin typeface="+mn-lt"/>
                <a:ea typeface="Bubblegum Sans"/>
                <a:cs typeface="Bubblegum Sans"/>
                <a:sym typeface="Bubblegum Sans"/>
              </a:rPr>
              <a:t>hành</a:t>
            </a:r>
            <a:endParaRPr sz="2300" b="1" dirty="0">
              <a:solidFill>
                <a:srgbClr val="0ED020"/>
              </a:solidFill>
              <a:latin typeface="+mn-lt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2860" y="852034"/>
            <a:ext cx="3103296" cy="6379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581E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3200" b="1" dirty="0">
              <a:solidFill>
                <a:srgbClr val="581E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0" grpId="0"/>
      <p:bldP spid="1942" grpId="0"/>
      <p:bldP spid="1944" grpId="0"/>
      <p:bldP spid="2" grpId="0" animBg="1"/>
    </p:bldLst>
  </p:timing>
</p:sld>
</file>

<file path=ppt/theme/theme1.xml><?xml version="1.0" encoding="utf-8"?>
<a:theme xmlns:a="http://schemas.openxmlformats.org/drawingml/2006/main" name="Climate and Water Lesson by Slidesgo">
  <a:themeElements>
    <a:clrScheme name="Simple Light">
      <a:dk1>
        <a:srgbClr val="E1D3CE"/>
      </a:dk1>
      <a:lt1>
        <a:srgbClr val="D3CADD"/>
      </a:lt1>
      <a:dk2>
        <a:srgbClr val="87D8CE"/>
      </a:dk2>
      <a:lt2>
        <a:srgbClr val="357887"/>
      </a:lt2>
      <a:accent1>
        <a:srgbClr val="203424"/>
      </a:accent1>
      <a:accent2>
        <a:srgbClr val="FCDA89"/>
      </a:accent2>
      <a:accent3>
        <a:srgbClr val="EF89A1"/>
      </a:accent3>
      <a:accent4>
        <a:srgbClr val="87CC6A"/>
      </a:accent4>
      <a:accent5>
        <a:srgbClr val="E59F5A"/>
      </a:accent5>
      <a:accent6>
        <a:srgbClr val="CA6D36"/>
      </a:accent6>
      <a:hlink>
        <a:srgbClr val="0C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750</Words>
  <Application>Microsoft Office PowerPoint</Application>
  <PresentationFormat>On-screen Show (16:9)</PresentationFormat>
  <Paragraphs>98</Paragraphs>
  <Slides>24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UTM Avo</vt:lpstr>
      <vt:lpstr>Times New Roman</vt:lpstr>
      <vt:lpstr>Wingdings</vt:lpstr>
      <vt:lpstr>Barlow</vt:lpstr>
      <vt:lpstr>Arial</vt:lpstr>
      <vt:lpstr>Abel</vt:lpstr>
      <vt:lpstr>Comic Sans MS</vt:lpstr>
      <vt:lpstr>Bubblegum Sans</vt:lpstr>
      <vt:lpstr>Climate and Water Lesson by Slidesgo</vt:lpstr>
      <vt:lpstr>PowerPoint Presentation</vt:lpstr>
      <vt:lpstr>CHỦ ĐỀ 3: MĨ THUẬT VÀ THIÊN NHIÊN</vt:lpstr>
      <vt:lpstr>NỘI DUNG BÀI HỌC</vt:lpstr>
      <vt:lpstr>PowerPoint Presentation</vt:lpstr>
      <vt:lpstr>Phần trình bày của nhóm 1</vt:lpstr>
      <vt:lpstr>PowerPoint Presentation</vt:lpstr>
      <vt:lpstr>PowerPoint Presentation</vt:lpstr>
      <vt:lpstr>PowerPoint Presentation</vt:lpstr>
      <vt:lpstr>II. SÁNG TẠO</vt:lpstr>
      <vt:lpstr>2. Thực hành</vt:lpstr>
      <vt:lpstr>PowerPoint Presentation</vt:lpstr>
      <vt:lpstr>PowerPoint Presentation</vt:lpstr>
      <vt:lpstr>PowerPoint Presentation</vt:lpstr>
      <vt:lpstr>Minh họa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AND WATER LESSON</dc:title>
  <dc:creator>User</dc:creator>
  <cp:lastModifiedBy>Administrator</cp:lastModifiedBy>
  <cp:revision>63</cp:revision>
  <dcterms:modified xsi:type="dcterms:W3CDTF">2026-04-04T09:44:33Z</dcterms:modified>
</cp:coreProperties>
</file>