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Amatic SC" panose="00000500000000000000" pitchFamily="2" charset="-79"/>
      <p:regular r:id="rId45"/>
      <p:bold r:id="rId46"/>
    </p:embeddedFont>
    <p:embeddedFont>
      <p:font typeface="Autour One" panose="020B0604020202020204" charset="0"/>
      <p:regular r:id="rId47"/>
    </p:embeddedFont>
    <p:embeddedFont>
      <p:font typeface="Cambria Math" panose="02040503050406030204" pitchFamily="18" charset="0"/>
      <p:regular r:id="rId48"/>
    </p:embeddedFont>
    <p:embeddedFont>
      <p:font typeface="Mali Light" panose="020B0604020202020204" charset="0"/>
      <p:regular r:id="rId49"/>
      <p:bold r:id="rId50"/>
      <p:italic r:id="rId51"/>
      <p:boldItalic r:id="rId52"/>
    </p:embeddedFont>
    <p:embeddedFont>
      <p:font typeface="Nunito" panose="00000500000000000000" pitchFamily="2" charset="0"/>
      <p:regular r:id="rId53"/>
      <p:bold r:id="rId54"/>
      <p:italic r:id="rId55"/>
      <p:boldItalic r:id="rId56"/>
    </p:embeddedFont>
    <p:embeddedFont>
      <p:font typeface="Nunito SemiBold" panose="00000700000000000000" pitchFamily="2" charset="0"/>
      <p:regular r:id="rId57"/>
      <p:bold r:id="rId58"/>
      <p:italic r:id="rId59"/>
      <p:boldItalic r:id="rId60"/>
    </p:embeddedFont>
    <p:embeddedFont>
      <p:font typeface="Roboto Condensed Light" panose="02000000000000000000" pitchFamily="2" charset="0"/>
      <p:regular r:id="rId61"/>
      <p:italic r:id="rId62"/>
    </p:embeddedFont>
  </p:embeddedFontLst>
  <p:custDataLst>
    <p:tags r:id="rId6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snapToGrid="0">
      <p:cViewPr varScale="1">
        <p:scale>
          <a:sx n="92" d="100"/>
          <a:sy n="92"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1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29/01/2026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29/01/2026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29/01/2026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29/01/2026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29/01/2026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29/01/2026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29/01/2026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8.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0.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3" Type="http://schemas.openxmlformats.org/officeDocument/2006/relationships/image" Target="../media/image25.png"/><Relationship Id="rId25" Type="http://schemas.openxmlformats.org/officeDocument/2006/relationships/image" Target="../media/image26.png"/><Relationship Id="rId2" Type="http://schemas.openxmlformats.org/officeDocument/2006/relationships/slideLayout" Target="../slideLayouts/slideLayout23.xml"/><Relationship Id="rId29" Type="http://schemas.openxmlformats.org/officeDocument/2006/relationships/image" Target="../media/image30.png"/><Relationship Id="rId1" Type="http://schemas.openxmlformats.org/officeDocument/2006/relationships/tags" Target="../tags/tag15.xml"/><Relationship Id="rId24" Type="http://schemas.openxmlformats.org/officeDocument/2006/relationships/image" Target="../media/image250.png"/><Relationship Id="rId28" Type="http://schemas.openxmlformats.org/officeDocument/2006/relationships/image" Target="../media/image29.png"/><Relationship Id="rId4" Type="http://schemas.openxmlformats.org/officeDocument/2006/relationships/image" Target="../media/image26.sv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4.sv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17.xml"/><Relationship Id="rId5" Type="http://schemas.openxmlformats.org/officeDocument/2006/relationships/image" Target="../media/image36.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18.xml"/><Relationship Id="rId6" Type="http://schemas.openxmlformats.org/officeDocument/2006/relationships/image" Target="../media/image350.png"/><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1.png"/><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1.xml"/><Relationship Id="rId5" Type="http://schemas.openxmlformats.org/officeDocument/2006/relationships/image" Target="../media/image3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2.xml"/><Relationship Id="rId5" Type="http://schemas.openxmlformats.org/officeDocument/2006/relationships/image" Target="../media/image40.png"/><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slideLayout" Target="../slideLayouts/slideLayout23.xml"/><Relationship Id="rId1" Type="http://schemas.openxmlformats.org/officeDocument/2006/relationships/tags" Target="../tags/tag2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3.xml"/><Relationship Id="rId1" Type="http://schemas.openxmlformats.org/officeDocument/2006/relationships/tags" Target="../tags/tag25.xml"/><Relationship Id="rId6" Type="http://schemas.openxmlformats.org/officeDocument/2006/relationships/image" Target="../media/image40.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6.xml"/><Relationship Id="rId5" Type="http://schemas.openxmlformats.org/officeDocument/2006/relationships/image" Target="../media/image49.png"/><Relationship Id="rId4" Type="http://schemas.openxmlformats.org/officeDocument/2006/relationships/image" Target="../media/image47.jpg"/></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19.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20.xml"/><Relationship Id="rId7" Type="http://schemas.openxmlformats.org/officeDocument/2006/relationships/image" Target="../media/image60.png"/><Relationship Id="rId2" Type="http://schemas.openxmlformats.org/officeDocument/2006/relationships/slideLayout" Target="../slideLayouts/slideLayout23.xml"/><Relationship Id="rId1" Type="http://schemas.openxmlformats.org/officeDocument/2006/relationships/tags" Target="../tags/tag2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9.xml"/><Relationship Id="rId5" Type="http://schemas.openxmlformats.org/officeDocument/2006/relationships/image" Target="../media/image58.svg"/><Relationship Id="rId4" Type="http://schemas.openxmlformats.org/officeDocument/2006/relationships/image" Target="../media/image57.png"/><Relationship Id="rId27"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65.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3.xml"/><Relationship Id="rId1" Type="http://schemas.openxmlformats.org/officeDocument/2006/relationships/tags" Target="../tags/tag33.xml"/><Relationship Id="rId5" Type="http://schemas.openxmlformats.org/officeDocument/2006/relationships/image" Target="../media/image62.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3.xml"/><Relationship Id="rId1" Type="http://schemas.openxmlformats.org/officeDocument/2006/relationships/tags" Target="../tags/tag35.xml"/><Relationship Id="rId6" Type="http://schemas.openxmlformats.org/officeDocument/2006/relationships/image" Target="../media/image67.png"/><Relationship Id="rId5" Type="http://schemas.openxmlformats.org/officeDocument/2006/relationships/image" Target="../media/image63.jp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74.png"/><Relationship Id="rId2" Type="http://schemas.openxmlformats.org/officeDocument/2006/relationships/slideLayout" Target="../slideLayouts/slideLayout23.xml"/><Relationship Id="rId1" Type="http://schemas.openxmlformats.org/officeDocument/2006/relationships/tags" Target="../tags/tag3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68.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68.jp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mn-lt"/>
              </a:rPr>
              <a:t>CHÀO MỪNG CÁC EM ĐẾN VỚI TIẾT HỌC HÔM NAY!</a:t>
            </a:r>
            <a:endParaRPr sz="3500" dirty="0">
              <a:solidFill>
                <a:schemeClr val="tx1"/>
              </a:solidFill>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4"/>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5"/>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76905" y="3562502"/>
            <a:ext cx="715306" cy="568343"/>
          </a:xfrm>
          <a:prstGeom prst="rect">
            <a:avLst/>
          </a:prstGeom>
        </p:spPr>
      </p:pic>
    </p:spTree>
    <p:custDataLst>
      <p:tags r:id="rId1"/>
    </p:custDataLst>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4"/>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custDataLst>
      <p:tags r:id="rId1"/>
    </p:custDataLst>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4"/>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6"/>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7"/>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9"/>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41992" y="1066000"/>
            <a:ext cx="1502372" cy="131645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2:</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a:latin typeface="+mj-lt"/>
                <a:ea typeface="Calibri" panose="020F0502020204030204" pitchFamily="34" charset="0"/>
              </a:rPr>
              <a:t>hệ</a:t>
            </a:r>
            <a:r>
              <a:rPr lang="en-US" sz="2000" dirty="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10</a:t>
            </a: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15</a:t>
            </a: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20</a:t>
            </a:r>
          </a:p>
        </p:txBody>
      </p:sp>
      <p:pic>
        <p:nvPicPr>
          <p:cNvPr id="14"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69539" y="4028420"/>
            <a:ext cx="2521687" cy="641575"/>
          </a:xfrm>
          <a:prstGeom prst="rect">
            <a:avLst/>
          </a:prstGeom>
        </p:spPr>
      </p:pic>
    </p:spTree>
    <p:custDataLst>
      <p:tags r:id="rId1"/>
    </p:custDataLst>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2:</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custDataLst>
      <p:tags r:id="rId1"/>
    </p:custDataLst>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5"/>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08117" y="3613862"/>
            <a:ext cx="1121408" cy="109757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a:solidFill>
                  <a:schemeClr val="tx1">
                    <a:lumMod val="50000"/>
                  </a:schemeClr>
                </a:solidFill>
                <a:latin typeface="Arial" panose="020B0604020202020204" pitchFamily="34" charset="0"/>
                <a:cs typeface="Arial" panose="020B0604020202020204" pitchFamily="34" charset="0"/>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a:t>Hướng</a:t>
            </a:r>
            <a:r>
              <a:rPr lang="en-US" sz="2000" b="1" u="sng" dirty="0"/>
              <a:t> </a:t>
            </a:r>
            <a:r>
              <a:rPr lang="en-US" sz="2000" b="1" u="sng" dirty="0" err="1"/>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Theo em, khi khối lượng đậu tương tăng, lượng protein trong đậu tương có tăng không?</a:t>
            </a:r>
          </a:p>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Nếu 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9014" y="2901352"/>
            <a:ext cx="1171860" cy="2823759"/>
          </a:xfrm>
          <a:prstGeom prst="rect">
            <a:avLst/>
          </a:prstGeom>
        </p:spPr>
      </p:pic>
    </p:spTree>
    <p:custDataLst>
      <p:tags r:id="rId1"/>
    </p:custDataLst>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6"/>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a:latin typeface="+mn-lt"/>
              </a:rPr>
              <a:t>VẬN DỤNG</a:t>
            </a: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latin typeface="Arial" panose="020B0604020202020204" pitchFamily="34" charset="0"/>
                <a:cs typeface="Arial" panose="020B0604020202020204" pitchFamily="34" charset="0"/>
              </a:rPr>
              <a:t>Thảo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luận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nhóm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ông</a:t>
            </a:r>
            <a:r>
              <a:rPr lang="en-US" sz="2000" dirty="0">
                <a:latin typeface="Arial" panose="020B0604020202020204" pitchFamily="34" charset="0"/>
                <a:ea typeface="Calibri" panose="020F0502020204030204" pitchFamily="34" charset="0"/>
                <a:cs typeface="Arial" panose="020B0604020202020204" pitchFamily="34" charset="0"/>
              </a:rPr>
              <a:t> An </a:t>
            </a:r>
            <a:r>
              <a:rPr lang="en-US" sz="2000" dirty="0" err="1">
                <a:latin typeface="Arial" panose="020B0604020202020204" pitchFamily="34" charset="0"/>
                <a:ea typeface="Calibri" panose="020F0502020204030204" pitchFamily="34" charset="0"/>
                <a:cs typeface="Arial" panose="020B0604020202020204" pitchFamily="34" charset="0"/>
              </a:rPr>
              <a:t>sản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xuất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khoảng</a:t>
            </a:r>
            <a:r>
              <a:rPr lang="en-US" sz="2000" dirty="0">
                <a:latin typeface="Arial" panose="020B0604020202020204" pitchFamily="34" charset="0"/>
                <a:ea typeface="Calibri" panose="020F0502020204030204" pitchFamily="34" charset="0"/>
                <a:cs typeface="Arial" panose="020B0604020202020204" pitchFamily="34" charset="0"/>
              </a:rPr>
              <a:t> 67 kg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a:ln>
                  <a:noFill/>
                </a:ln>
                <a:solidFill>
                  <a:schemeClr val="tx1"/>
                </a:solidFill>
                <a:effectLst/>
                <a:uLnTx/>
                <a:uFillTx/>
                <a:latin typeface="Arial"/>
                <a:cs typeface="Autour One"/>
                <a:sym typeface="Autour One"/>
              </a:rPr>
              <a:t>KHỞI ĐỘNG</a:t>
            </a: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a:latin typeface="Arial" panose="020B0604020202020204" pitchFamily="34" charset="0"/>
                <a:ea typeface="Calibri" panose="020F0502020204030204" pitchFamily="34" charset="0"/>
                <a:cs typeface="Arial" panose="020B0604020202020204" pitchFamily="34" charset="0"/>
              </a:rPr>
              <a:t>   </a:t>
            </a:r>
            <a:r>
              <a:rPr lang="vi-VN" sz="2000" dirty="0">
                <a:latin typeface="Arial" panose="020B0604020202020204" pitchFamily="34" charset="0"/>
                <a:ea typeface="Calibri" panose="020F0502020204030204" pitchFamily="34" charset="0"/>
                <a:cs typeface="Arial" panose="020B0604020202020204" pitchFamily="34" charset="0"/>
              </a:rPr>
              <a:t>yếu 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5"/>
          <a:srcRect/>
          <a:stretch>
            <a:fillRect/>
          </a:stretch>
        </p:blipFill>
        <p:spPr>
          <a:xfrm>
            <a:off x="6975042" y="3248003"/>
            <a:ext cx="1751991" cy="159650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3:</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Ta 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nhân</a:t>
                </a:r>
              </a:p>
              <a:p>
                <a:pPr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Theo tính chất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3"/>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6"/>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587403" y="1008463"/>
            <a:ext cx="615758" cy="559780"/>
          </a:xfrm>
          <a:prstGeom prst="rect">
            <a:avLst/>
          </a:prstGeom>
        </p:spPr>
      </p:pic>
    </p:spTree>
    <p:custDataLst>
      <p:tags r:id="rId1"/>
    </p:custDataLst>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2</a:t>
            </a: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3"/>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4"/>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5"/>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flipH="1">
            <a:off x="7680961" y="3738067"/>
            <a:ext cx="890256" cy="808760"/>
          </a:xfrm>
          <a:prstGeom prst="rect">
            <a:avLst/>
          </a:prstGeom>
        </p:spPr>
      </p:pic>
    </p:spTree>
    <p:custDataLst>
      <p:tags r:id="rId1"/>
    </p:custDataLst>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a:latin typeface="+mj-lt"/>
                    <a:ea typeface="Times New Roman" panose="02020603050405020304" pitchFamily="18" charset="0"/>
                    <a:cs typeface="Arial" panose="020B0604020202020204" pitchFamily="34" charset="0"/>
                  </a:rPr>
                  <a:t>+</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4"/>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5"/>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6"/>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9"/>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3</a:t>
            </a: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4"/>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6"/>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7"/>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8"/>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en-US" sz="2000" dirty="0">
                <a:latin typeface="+mn-lt"/>
                <a:ea typeface="Times New Roman" panose="02020603050405020304" pitchFamily="18" charset="0"/>
              </a:rPr>
              <a:t>”</a:t>
            </a:r>
            <a:r>
              <a:rPr lang="vi-VN" sz="2000" dirty="0">
                <a:latin typeface="+mn-lt"/>
                <a:ea typeface="Times New Roman" panose="02020603050405020304" pitchFamily="18" charset="0"/>
              </a:rPr>
              <a:t> 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1104900"/>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6.18 (SGK-Tr14)</a:t>
            </a:r>
            <a:endParaRPr lang="en-US" sz="2000" b="1" kern="0" dirty="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a:ln>
                <a:noFill/>
              </a:ln>
              <a:solidFill>
                <a:schemeClr val="tx1"/>
              </a:solidFill>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a:latin typeface="+mn-lt"/>
                <a:ea typeface="Calibri" panose="020F0502020204030204" pitchFamily="34" charset="0"/>
                <a:cs typeface="Arial" panose="020B0604020202020204" pitchFamily="34" charset="0"/>
              </a:rPr>
              <a:t>Dễ</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pic>
        <p:nvPicPr>
          <p:cNvPr id="9"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a:ea typeface="Times New Roman" panose="02020603050405020304" pitchFamily="18" charset="0"/>
                <a:cs typeface="Arial" panose="020B0604020202020204" pitchFamily="34" charset="0"/>
              </a:rPr>
              <a:t>Vậy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5"/>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custDataLst>
      <p:tags r:id="rId1"/>
    </p:custDataLst>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4"/>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682791" y="3843947"/>
            <a:ext cx="1175915" cy="1158811"/>
          </a:xfrm>
          <a:prstGeom prst="rect">
            <a:avLst/>
          </a:prstGeom>
        </p:spPr>
      </p:pic>
    </p:spTree>
    <p:custDataLst>
      <p:tags r:id="rId1"/>
    </p:custDataLst>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a:latin typeface="+mn-lt"/>
              </a:rPr>
              <a:t>VẬN DỤNG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4"/>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6"/>
          <a:srcRect/>
          <a:stretch>
            <a:fillRect/>
          </a:stretch>
        </p:blipFill>
        <p:spPr>
          <a:xfrm>
            <a:off x="5992528" y="3543807"/>
            <a:ext cx="1761584" cy="1370365"/>
          </a:xfrm>
          <a:prstGeom prst="rect">
            <a:avLst/>
          </a:prstGeom>
        </p:spPr>
      </p:pic>
    </p:spTree>
    <p:custDataLst>
      <p:tags r:id="rId1"/>
    </p:custDataLst>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&gt; 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4"/>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7"/>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6.21 (SGK-Tr14)</a:t>
            </a: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a:solidFill>
                      <a:srgbClr val="333333"/>
                    </a:solidFill>
                    <a:latin typeface="+mn-lt"/>
                    <a:ea typeface="Times New Roman" panose="02020603050405020304" pitchFamily="18" charset="0"/>
                    <a:cs typeface="Arial" panose="020B0604020202020204" pitchFamily="34" charset="0"/>
                  </a:rPr>
                  <a:t>Gọi</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0 &lt; x, y, z &lt; 1,5)</a:t>
                </a:r>
              </a:p>
              <a:p>
                <a:pPr marL="342900" indent="-342900" algn="just">
                  <a:lnSpc>
                    <a:spcPct val="150000"/>
                  </a:lnSpc>
                  <a:buFontTx/>
                  <a:buChar char="-"/>
                </a:pPr>
                <a:r>
                  <a:rPr lang="en-US" sz="2000" dirty="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a:t>
                </a:r>
                <a:r>
                  <a:rPr lang="en-US" sz="2000" dirty="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4"/>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6"/>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custDataLst>
      <p:tags r:id="rId1"/>
    </p:custDataLst>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4"/>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6"/>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custDataLst>
      <p:tags r:id="rId1"/>
    </p:custDataLst>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01</a:t>
            </a: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02</a:t>
            </a:r>
          </a:p>
        </p:txBody>
      </p:sp>
      <p:pic>
        <p:nvPicPr>
          <p:cNvPr id="12" name="Picture 2"/>
          <p:cNvPicPr>
            <a:picLocks noChangeAspect="1"/>
          </p:cNvPicPr>
          <p:nvPr/>
        </p:nvPicPr>
        <p:blipFill rotWithShape="1">
          <a:blip r:embed="rId4"/>
          <a:srcRect t="31482"/>
          <a:stretch/>
        </p:blipFill>
        <p:spPr>
          <a:xfrm>
            <a:off x="5924854" y="3050989"/>
            <a:ext cx="1006870" cy="151071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a:t>
            </a:r>
          </a:p>
        </p:txBody>
      </p:sp>
      <p:pic>
        <p:nvPicPr>
          <p:cNvPr id="23" name="Picture 4"/>
          <p:cNvPicPr>
            <a:picLocks noChangeAspect="1"/>
          </p:cNvPicPr>
          <p:nvPr/>
        </p:nvPicPr>
        <p:blipFill>
          <a:blip r:embed="rId6"/>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4"/>
          <a:srcRect t="31482"/>
          <a:stretch/>
        </p:blipFill>
        <p:spPr>
          <a:xfrm>
            <a:off x="6612942" y="2946670"/>
            <a:ext cx="1272844" cy="1896856"/>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4"/>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4"/>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ustDataLst>
      <p:tags r:id="rId1"/>
    </p:custDataLst>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5643AC8-7F52-4710-8FD4-846CE94B029C"/>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Thảo&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22_dai_luong_ti_le_thuan_typ"/>
</p:tagLst>
</file>

<file path=ppt/tags/tag10.xml><?xml version="1.0" encoding="utf-8"?>
<p:tagLst xmlns:a="http://schemas.openxmlformats.org/drawingml/2006/main" xmlns:r="http://schemas.openxmlformats.org/officeDocument/2006/relationships" xmlns:p="http://schemas.openxmlformats.org/presentationml/2006/main">
  <p:tag name="GENSWF_SLIDE_UID" val="{E874F615-EB91-4D81-9509-20CC724C01F1}:371"/>
</p:tagLst>
</file>

<file path=ppt/tags/tag11.xml><?xml version="1.0" encoding="utf-8"?>
<p:tagLst xmlns:a="http://schemas.openxmlformats.org/drawingml/2006/main" xmlns:r="http://schemas.openxmlformats.org/officeDocument/2006/relationships" xmlns:p="http://schemas.openxmlformats.org/presentationml/2006/main">
  <p:tag name="GENSWF_SLIDE_UID" val="{AAEEC5CB-BB8F-494A-83FF-ACE985040915}:298"/>
</p:tagLst>
</file>

<file path=ppt/tags/tag12.xml><?xml version="1.0" encoding="utf-8"?>
<p:tagLst xmlns:a="http://schemas.openxmlformats.org/drawingml/2006/main" xmlns:r="http://schemas.openxmlformats.org/officeDocument/2006/relationships" xmlns:p="http://schemas.openxmlformats.org/presentationml/2006/main">
  <p:tag name="GENSWF_SLIDE_UID" val="{8DEEB990-05FB-4C84-99CF-52AB97ED5EE8}:297"/>
</p:tagLst>
</file>

<file path=ppt/tags/tag13.xml><?xml version="1.0" encoding="utf-8"?>
<p:tagLst xmlns:a="http://schemas.openxmlformats.org/drawingml/2006/main" xmlns:r="http://schemas.openxmlformats.org/officeDocument/2006/relationships" xmlns:p="http://schemas.openxmlformats.org/presentationml/2006/main">
  <p:tag name="GENSWF_SLIDE_UID" val="{5982FD3C-E1E6-464E-924D-F3D1BE75867C}: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B4D3CC41-CFDB-4110-A23B-430526B0CAAE}:317"/>
</p:tagLst>
</file>

<file path=ppt/tags/tag15.xml><?xml version="1.0" encoding="utf-8"?>
<p:tagLst xmlns:a="http://schemas.openxmlformats.org/drawingml/2006/main" xmlns:r="http://schemas.openxmlformats.org/officeDocument/2006/relationships" xmlns:p="http://schemas.openxmlformats.org/presentationml/2006/main">
  <p:tag name="GENSWF_SLIDE_UID" val="{2ABC64E9-2B53-495F-8502-1937C1FD63B7}:319"/>
</p:tagLst>
</file>

<file path=ppt/tags/tag16.xml><?xml version="1.0" encoding="utf-8"?>
<p:tagLst xmlns:a="http://schemas.openxmlformats.org/drawingml/2006/main" xmlns:r="http://schemas.openxmlformats.org/officeDocument/2006/relationships" xmlns:p="http://schemas.openxmlformats.org/presentationml/2006/main">
  <p:tag name="GENSWF_SLIDE_UID" val="{9475658B-8217-4F09-A619-7E7BBFBDDF3E}:270"/>
</p:tagLst>
</file>

<file path=ppt/tags/tag17.xml><?xml version="1.0" encoding="utf-8"?>
<p:tagLst xmlns:a="http://schemas.openxmlformats.org/drawingml/2006/main" xmlns:r="http://schemas.openxmlformats.org/officeDocument/2006/relationships" xmlns:p="http://schemas.openxmlformats.org/presentationml/2006/main">
  <p:tag name="GENSWF_SLIDE_UID" val="{C8F637F9-FB61-4E66-A518-79B0262D56DF}:318"/>
</p:tagLst>
</file>

<file path=ppt/tags/tag18.xml><?xml version="1.0" encoding="utf-8"?>
<p:tagLst xmlns:a="http://schemas.openxmlformats.org/drawingml/2006/main" xmlns:r="http://schemas.openxmlformats.org/officeDocument/2006/relationships" xmlns:p="http://schemas.openxmlformats.org/presentationml/2006/main">
  <p:tag name="GENSWF_SLIDE_UID" val="{2C4D3EC9-8B5D-468A-A20D-DAD461337D0C}:373"/>
</p:tagLst>
</file>

<file path=ppt/tags/tag19.xml><?xml version="1.0" encoding="utf-8"?>
<p:tagLst xmlns:a="http://schemas.openxmlformats.org/drawingml/2006/main" xmlns:r="http://schemas.openxmlformats.org/officeDocument/2006/relationships" xmlns:p="http://schemas.openxmlformats.org/presentationml/2006/main">
  <p:tag name="GENSWF_SLIDE_UID" val="{D32A839A-282A-4E6F-9110-E4BBF968E5F2}:272"/>
</p:tagLst>
</file>

<file path=ppt/tags/tag2.xml><?xml version="1.0" encoding="utf-8"?>
<p:tagLst xmlns:a="http://schemas.openxmlformats.org/drawingml/2006/main" xmlns:r="http://schemas.openxmlformats.org/officeDocument/2006/relationships" xmlns:p="http://schemas.openxmlformats.org/presentationml/2006/main">
  <p:tag name="GENSWF_SLIDE_UID" val="{BBE5E8F2-8141-4AAC-AAD5-5A398E85A6F2}: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05302F9A-7883-41BA-A4A9-A1212DDF9E2D}:320"/>
</p:tagLst>
</file>

<file path=ppt/tags/tag21.xml><?xml version="1.0" encoding="utf-8"?>
<p:tagLst xmlns:a="http://schemas.openxmlformats.org/drawingml/2006/main" xmlns:r="http://schemas.openxmlformats.org/officeDocument/2006/relationships" xmlns:p="http://schemas.openxmlformats.org/presentationml/2006/main">
  <p:tag name="GENSWF_SLIDE_UID" val="{ECB52022-6E53-41FC-A385-D2CFED86C48C}: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BF45165C-C29D-440B-AD0E-50833B34E618}:264"/>
</p:tagLst>
</file>

<file path=ppt/tags/tag23.xml><?xml version="1.0" encoding="utf-8"?>
<p:tagLst xmlns:a="http://schemas.openxmlformats.org/drawingml/2006/main" xmlns:r="http://schemas.openxmlformats.org/officeDocument/2006/relationships" xmlns:p="http://schemas.openxmlformats.org/presentationml/2006/main">
  <p:tag name="GENSWF_SLIDE_UID" val="{163166F7-BD64-479E-B0DA-9D1BBE13E755}:374"/>
</p:tagLst>
</file>

<file path=ppt/tags/tag24.xml><?xml version="1.0" encoding="utf-8"?>
<p:tagLst xmlns:a="http://schemas.openxmlformats.org/drawingml/2006/main" xmlns:r="http://schemas.openxmlformats.org/officeDocument/2006/relationships" xmlns:p="http://schemas.openxmlformats.org/presentationml/2006/main">
  <p:tag name="GENSWF_SLIDE_UID" val="{EBE39CF4-D5EC-4E08-BBF6-A93FE92D50DC}:269"/>
</p:tagLst>
</file>

<file path=ppt/tags/tag25.xml><?xml version="1.0" encoding="utf-8"?>
<p:tagLst xmlns:a="http://schemas.openxmlformats.org/drawingml/2006/main" xmlns:r="http://schemas.openxmlformats.org/officeDocument/2006/relationships" xmlns:p="http://schemas.openxmlformats.org/presentationml/2006/main">
  <p:tag name="GENSWF_SLIDE_UID" val="{8DDCBB2A-6D3F-488E-8F63-22F771DCF210}:321"/>
</p:tagLst>
</file>

<file path=ppt/tags/tag26.xml><?xml version="1.0" encoding="utf-8"?>
<p:tagLst xmlns:a="http://schemas.openxmlformats.org/drawingml/2006/main" xmlns:r="http://schemas.openxmlformats.org/officeDocument/2006/relationships" xmlns:p="http://schemas.openxmlformats.org/presentationml/2006/main">
  <p:tag name="GENSWF_SLIDE_UID" val="{4323EEB9-6225-4E8E-B51C-86847182444A}:304"/>
</p:tagLst>
</file>

<file path=ppt/tags/tag27.xml><?xml version="1.0" encoding="utf-8"?>
<p:tagLst xmlns:a="http://schemas.openxmlformats.org/drawingml/2006/main" xmlns:r="http://schemas.openxmlformats.org/officeDocument/2006/relationships" xmlns:p="http://schemas.openxmlformats.org/presentationml/2006/main">
  <p:tag name="GENSWF_SLIDE_UID" val="{402A4D11-41DA-4A57-B275-ACC2F656CC77}:306"/>
</p:tagLst>
</file>

<file path=ppt/tags/tag28.xml><?xml version="1.0" encoding="utf-8"?>
<p:tagLst xmlns:a="http://schemas.openxmlformats.org/drawingml/2006/main" xmlns:r="http://schemas.openxmlformats.org/officeDocument/2006/relationships" xmlns:p="http://schemas.openxmlformats.org/presentationml/2006/main">
  <p:tag name="GENSWF_SLIDE_UID" val="{F1C59E54-FD24-4C53-A930-C7E25293CEF5}:307"/>
</p:tagLst>
</file>

<file path=ppt/tags/tag29.xml><?xml version="1.0" encoding="utf-8"?>
<p:tagLst xmlns:a="http://schemas.openxmlformats.org/drawingml/2006/main" xmlns:r="http://schemas.openxmlformats.org/officeDocument/2006/relationships" xmlns:p="http://schemas.openxmlformats.org/presentationml/2006/main">
  <p:tag name="GENSWF_SLIDE_UID" val="{03D0E24B-BC57-496A-8663-B4D509081C40}:273"/>
</p:tagLst>
</file>

<file path=ppt/tags/tag3.xml><?xml version="1.0" encoding="utf-8"?>
<p:tagLst xmlns:a="http://schemas.openxmlformats.org/drawingml/2006/main" xmlns:r="http://schemas.openxmlformats.org/officeDocument/2006/relationships" xmlns:p="http://schemas.openxmlformats.org/presentationml/2006/main">
  <p:tag name="GENSWF_SLIDE_UID" val="{2539B597-36BE-44B5-A4C7-D59094658E39}:296"/>
</p:tagLst>
</file>

<file path=ppt/tags/tag30.xml><?xml version="1.0" encoding="utf-8"?>
<p:tagLst xmlns:a="http://schemas.openxmlformats.org/drawingml/2006/main" xmlns:r="http://schemas.openxmlformats.org/officeDocument/2006/relationships" xmlns:p="http://schemas.openxmlformats.org/presentationml/2006/main">
  <p:tag name="GENSWF_SLIDE_UID" val="{30768C0F-F9AA-4212-835A-868A2AF67704}:276"/>
</p:tagLst>
</file>

<file path=ppt/tags/tag31.xml><?xml version="1.0" encoding="utf-8"?>
<p:tagLst xmlns:a="http://schemas.openxmlformats.org/drawingml/2006/main" xmlns:r="http://schemas.openxmlformats.org/officeDocument/2006/relationships" xmlns:p="http://schemas.openxmlformats.org/presentationml/2006/main">
  <p:tag name="GENSWF_SLIDE_UID" val="{1ED8F79D-796A-444A-BECA-169BB61A9CB3}:305"/>
</p:tagLst>
</file>

<file path=ppt/tags/tag32.xml><?xml version="1.0" encoding="utf-8"?>
<p:tagLst xmlns:a="http://schemas.openxmlformats.org/drawingml/2006/main" xmlns:r="http://schemas.openxmlformats.org/officeDocument/2006/relationships" xmlns:p="http://schemas.openxmlformats.org/presentationml/2006/main">
  <p:tag name="GENSWF_SLIDE_UID" val="{0895740A-A102-4E1E-BF29-623D7F9CBFCF}:376"/>
</p:tagLst>
</file>

<file path=ppt/tags/tag33.xml><?xml version="1.0" encoding="utf-8"?>
<p:tagLst xmlns:a="http://schemas.openxmlformats.org/drawingml/2006/main" xmlns:r="http://schemas.openxmlformats.org/officeDocument/2006/relationships" xmlns:p="http://schemas.openxmlformats.org/presentationml/2006/main">
  <p:tag name="GENSWF_SLIDE_UID" val="{A96DF43A-8417-4194-9DDC-046AB88ACC01}:326"/>
</p:tagLst>
</file>

<file path=ppt/tags/tag34.xml><?xml version="1.0" encoding="utf-8"?>
<p:tagLst xmlns:a="http://schemas.openxmlformats.org/drawingml/2006/main" xmlns:r="http://schemas.openxmlformats.org/officeDocument/2006/relationships" xmlns:p="http://schemas.openxmlformats.org/presentationml/2006/main">
  <p:tag name="GENSWF_SLIDE_UID" val="{2D6996BD-0E85-4582-B201-511DE37F2C87}:278"/>
</p:tagLst>
</file>

<file path=ppt/tags/tag35.xml><?xml version="1.0" encoding="utf-8"?>
<p:tagLst xmlns:a="http://schemas.openxmlformats.org/drawingml/2006/main" xmlns:r="http://schemas.openxmlformats.org/officeDocument/2006/relationships" xmlns:p="http://schemas.openxmlformats.org/presentationml/2006/main">
  <p:tag name="GENSWF_SLIDE_UID" val="{771993C5-37C3-4B49-BAF4-57A895ACE463}:312"/>
</p:tagLst>
</file>

<file path=ppt/tags/tag36.xml><?xml version="1.0" encoding="utf-8"?>
<p:tagLst xmlns:a="http://schemas.openxmlformats.org/drawingml/2006/main" xmlns:r="http://schemas.openxmlformats.org/officeDocument/2006/relationships" xmlns:p="http://schemas.openxmlformats.org/presentationml/2006/main">
  <p:tag name="GENSWF_SLIDE_UID" val="{167A938B-9704-47A3-86A3-A8963D4D89D9}:327"/>
</p:tagLst>
</file>

<file path=ppt/tags/tag37.xml><?xml version="1.0" encoding="utf-8"?>
<p:tagLst xmlns:a="http://schemas.openxmlformats.org/drawingml/2006/main" xmlns:r="http://schemas.openxmlformats.org/officeDocument/2006/relationships" xmlns:p="http://schemas.openxmlformats.org/presentationml/2006/main">
  <p:tag name="GENSWF_SLIDE_UID" val="{D3A39C77-9F5A-4B44-830C-684865867F1C}:377"/>
</p:tagLst>
</file>

<file path=ppt/tags/tag38.xml><?xml version="1.0" encoding="utf-8"?>
<p:tagLst xmlns:a="http://schemas.openxmlformats.org/drawingml/2006/main" xmlns:r="http://schemas.openxmlformats.org/officeDocument/2006/relationships" xmlns:p="http://schemas.openxmlformats.org/presentationml/2006/main">
  <p:tag name="GENSWF_SLIDE_UID" val="{6B8F4431-FF46-4942-B06C-281600B2BB55}:378"/>
</p:tagLst>
</file>

<file path=ppt/tags/tag39.xml><?xml version="1.0" encoding="utf-8"?>
<p:tagLst xmlns:a="http://schemas.openxmlformats.org/drawingml/2006/main" xmlns:r="http://schemas.openxmlformats.org/officeDocument/2006/relationships" xmlns:p="http://schemas.openxmlformats.org/presentationml/2006/main">
  <p:tag name="GENSWF_SLIDE_UID" val="{DA6F5934-317A-4678-8373-906FDA18537A}:379"/>
</p:tagLst>
</file>

<file path=ppt/tags/tag4.xml><?xml version="1.0" encoding="utf-8"?>
<p:tagLst xmlns:a="http://schemas.openxmlformats.org/drawingml/2006/main" xmlns:r="http://schemas.openxmlformats.org/officeDocument/2006/relationships" xmlns:p="http://schemas.openxmlformats.org/presentationml/2006/main">
  <p:tag name="GENSWF_SLIDE_UID" val="{6768F226-9B28-474E-9301-61D8107C49E9}:258"/>
</p:tagLst>
</file>

<file path=ppt/tags/tag40.xml><?xml version="1.0" encoding="utf-8"?>
<p:tagLst xmlns:a="http://schemas.openxmlformats.org/drawingml/2006/main" xmlns:r="http://schemas.openxmlformats.org/officeDocument/2006/relationships" xmlns:p="http://schemas.openxmlformats.org/presentationml/2006/main">
  <p:tag name="GENSWF_SLIDE_UID" val="{8392360B-D273-4484-817F-FC9B68EE89BB}:313"/>
</p:tagLst>
</file>

<file path=ppt/tags/tag41.xml><?xml version="1.0" encoding="utf-8"?>
<p:tagLst xmlns:a="http://schemas.openxmlformats.org/drawingml/2006/main" xmlns:r="http://schemas.openxmlformats.org/officeDocument/2006/relationships" xmlns:p="http://schemas.openxmlformats.org/presentationml/2006/main">
  <p:tag name="GENSWF_SLIDE_UID" val="{DBB2E556-DDF7-4655-B7FD-9C96B7997801}:314"/>
</p:tagLst>
</file>

<file path=ppt/tags/tag5.xml><?xml version="1.0" encoding="utf-8"?>
<p:tagLst xmlns:a="http://schemas.openxmlformats.org/drawingml/2006/main" xmlns:r="http://schemas.openxmlformats.org/officeDocument/2006/relationships" xmlns:p="http://schemas.openxmlformats.org/presentationml/2006/main">
  <p:tag name="GENSWF_SLIDE_UID" val="{87881106-B45F-4549-A520-9B83477B5A54}:260"/>
</p:tagLst>
</file>

<file path=ppt/tags/tag6.xml><?xml version="1.0" encoding="utf-8"?>
<p:tagLst xmlns:a="http://schemas.openxmlformats.org/drawingml/2006/main" xmlns:r="http://schemas.openxmlformats.org/officeDocument/2006/relationships" xmlns:p="http://schemas.openxmlformats.org/presentationml/2006/main">
  <p:tag name="GENSWF_SLIDE_UID" val="{77A90835-2B63-4633-A4D3-52E7F0CDEE64}:299"/>
</p:tagLst>
</file>

<file path=ppt/tags/tag7.xml><?xml version="1.0" encoding="utf-8"?>
<p:tagLst xmlns:a="http://schemas.openxmlformats.org/drawingml/2006/main" xmlns:r="http://schemas.openxmlformats.org/officeDocument/2006/relationships" xmlns:p="http://schemas.openxmlformats.org/presentationml/2006/main">
  <p:tag name="GENSWF_SLIDE_UID" val="{B9486C7C-67BB-4CDD-8E5F-F9AD9C99FDE8}:261"/>
</p:tagLst>
</file>

<file path=ppt/tags/tag8.xml><?xml version="1.0" encoding="utf-8"?>
<p:tagLst xmlns:a="http://schemas.openxmlformats.org/drawingml/2006/main" xmlns:r="http://schemas.openxmlformats.org/officeDocument/2006/relationships" xmlns:p="http://schemas.openxmlformats.org/presentationml/2006/main">
  <p:tag name="GENSWF_SLIDE_UID" val="{AA888F0C-E4AA-4A02-8467-690810B06CD6}:266"/>
</p:tagLst>
</file>

<file path=ppt/tags/tag9.xml><?xml version="1.0" encoding="utf-8"?>
<p:tagLst xmlns:a="http://schemas.openxmlformats.org/drawingml/2006/main" xmlns:r="http://schemas.openxmlformats.org/officeDocument/2006/relationships" xmlns:p="http://schemas.openxmlformats.org/presentationml/2006/main">
  <p:tag name="GENSWF_SLIDE_UID" val="{5E878900-DD32-4BD9-9575-0B0C3B6920FF}:263"/>
</p:tagLst>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2662</Words>
  <Application>Microsoft Office PowerPoint</Application>
  <PresentationFormat>On-screen Show (16:9)</PresentationFormat>
  <Paragraphs>295</Paragraphs>
  <Slides>40</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Mali Light</vt:lpstr>
      <vt:lpstr>Symbol</vt:lpstr>
      <vt:lpstr>Roboto Condensed Light</vt:lpstr>
      <vt:lpstr>Cambria Math</vt:lpstr>
      <vt:lpstr>Times New Roman</vt:lpstr>
      <vt:lpstr>Nunito SemiBold</vt:lpstr>
      <vt:lpstr>Amatic SC</vt:lpstr>
      <vt:lpstr>Calibri</vt:lpstr>
      <vt:lpstr>Autour One</vt:lpstr>
      <vt:lpstr>Arial</vt:lpstr>
      <vt:lpstr>Nunito</vt:lpstr>
      <vt:lpstr>Curio template</vt:lpstr>
      <vt:lpstr>SlidesCarnival base template</vt:lpstr>
      <vt:lpstr>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b22_dai_luong_ti_le_thuan_typ</dc:title>
  <dc:creator>Admin</dc:creator>
  <cp:lastModifiedBy>Office</cp:lastModifiedBy>
  <cp:revision>112</cp:revision>
  <dcterms:modified xsi:type="dcterms:W3CDTF">2026-01-29T02:22:08Z</dcterms:modified>
</cp:coreProperties>
</file>