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8" r:id="rId4"/>
    <p:sldId id="260" r:id="rId5"/>
    <p:sldId id="257" r:id="rId6"/>
  </p:sldIdLst>
  <p:sldSz cx="9144000" cy="5143500" type="screen16x9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4DF8B-4F53-4F77-8585-8A8EB1E53962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CF605-1056-4F96-AC9F-210E58BC0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24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CF605-1056-4F96-AC9F-210E58BC0A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20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CF605-1056-4F96-AC9F-210E58BC0A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25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CF605-1056-4F96-AC9F-210E58BC0A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77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CF605-1056-4F96-AC9F-210E58BC0A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42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CF605-1056-4F96-AC9F-210E58BC0A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63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1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8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3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93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6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40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1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31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8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3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69149-DA5A-4D2D-B6CA-D82E6C8E78B1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FD2E2-CBBE-404A-9CD2-9B5C06FF3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83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hyperlink" Target="B&#224;i%20t&#7853;p%201%20-%20Acid.doc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016" y="2034462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vi-VN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Zn +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2HCl</a:t>
            </a:r>
            <a:r>
              <a:rPr lang="en-US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vi-VN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ZnCl</a:t>
            </a:r>
            <a:r>
              <a:rPr lang="vi-VN" baseline="-25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vi-VN" baseline="-25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1451" y="303498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</a:t>
            </a:r>
            <a:r>
              <a:rPr lang="en-US" sz="3600" b="1" dirty="0" err="1" smtClean="0"/>
              <a:t>Thí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nghiệm</a:t>
            </a:r>
            <a:r>
              <a:rPr lang="en-US" sz="3600" b="1" dirty="0" smtClean="0"/>
              <a:t> 2: </a:t>
            </a:r>
          </a:p>
          <a:p>
            <a:pPr marL="571500" indent="-571500">
              <a:buFontTx/>
              <a:buChar char="-"/>
            </a:pPr>
            <a:r>
              <a:rPr lang="en-US" sz="3600" dirty="0" err="1"/>
              <a:t>C</a:t>
            </a:r>
            <a:r>
              <a:rPr lang="en-US" sz="3600" dirty="0" err="1" smtClean="0"/>
              <a:t>hất</a:t>
            </a:r>
            <a:r>
              <a:rPr lang="en-US" sz="3600" dirty="0" smtClean="0"/>
              <a:t> </a:t>
            </a:r>
            <a:r>
              <a:rPr lang="en-US" sz="3600" dirty="0" err="1" smtClean="0"/>
              <a:t>tham</a:t>
            </a:r>
            <a:r>
              <a:rPr lang="en-US" sz="3600" dirty="0" smtClean="0"/>
              <a:t> </a:t>
            </a:r>
            <a:r>
              <a:rPr lang="en-US" sz="3600" dirty="0" err="1" smtClean="0"/>
              <a:t>gia</a:t>
            </a:r>
            <a:r>
              <a:rPr lang="en-US" sz="3600" dirty="0" smtClean="0"/>
              <a:t> </a:t>
            </a:r>
            <a:r>
              <a:rPr lang="en-US" sz="3600" dirty="0" err="1" smtClean="0"/>
              <a:t>phản</a:t>
            </a:r>
            <a:r>
              <a:rPr lang="en-US" sz="3600" dirty="0" smtClean="0"/>
              <a:t> </a:t>
            </a:r>
            <a:r>
              <a:rPr lang="en-US" sz="3600" dirty="0" err="1" smtClean="0"/>
              <a:t>ứng</a:t>
            </a:r>
            <a:r>
              <a:rPr lang="en-US" sz="3600" dirty="0" smtClean="0"/>
              <a:t> </a:t>
            </a:r>
            <a:r>
              <a:rPr lang="en-US" sz="3600" dirty="0" err="1" smtClean="0"/>
              <a:t>là</a:t>
            </a:r>
            <a:r>
              <a:rPr lang="en-US" sz="3600" dirty="0" smtClean="0"/>
              <a:t> :</a:t>
            </a:r>
          </a:p>
          <a:p>
            <a:pPr marL="571500" indent="-571500">
              <a:buFontTx/>
              <a:buChar char="-"/>
            </a:pPr>
            <a:r>
              <a:rPr lang="en-US" sz="3600" dirty="0" err="1" smtClean="0"/>
              <a:t>Chất</a:t>
            </a:r>
            <a:r>
              <a:rPr lang="en-US" sz="3600" dirty="0" smtClean="0"/>
              <a:t> </a:t>
            </a:r>
            <a:r>
              <a:rPr lang="en-US" sz="3600" dirty="0" err="1" smtClean="0"/>
              <a:t>sản</a:t>
            </a:r>
            <a:r>
              <a:rPr lang="en-US" sz="3600" dirty="0" smtClean="0"/>
              <a:t> </a:t>
            </a:r>
            <a:r>
              <a:rPr lang="en-US" sz="3600" dirty="0" err="1" smtClean="0"/>
              <a:t>phẩm</a:t>
            </a:r>
            <a:r>
              <a:rPr lang="en-US" sz="3600" dirty="0" smtClean="0"/>
              <a:t> </a:t>
            </a:r>
            <a:r>
              <a:rPr lang="en-US" sz="3600" dirty="0" err="1" smtClean="0"/>
              <a:t>là</a:t>
            </a:r>
            <a:r>
              <a:rPr lang="en-US" sz="3600" dirty="0" smtClean="0"/>
              <a:t>: </a:t>
            </a:r>
          </a:p>
          <a:p>
            <a:pPr marL="571500" indent="-571500">
              <a:buFontTx/>
              <a:buChar char="-"/>
            </a:pPr>
            <a:r>
              <a:rPr lang="en-US" sz="3600" dirty="0" smtClean="0"/>
              <a:t>PTHH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phản</a:t>
            </a:r>
            <a:r>
              <a:rPr lang="en-US" sz="3600" dirty="0" smtClean="0"/>
              <a:t> </a:t>
            </a:r>
            <a:r>
              <a:rPr lang="en-US" sz="3600" dirty="0" err="1" smtClean="0"/>
              <a:t>ứng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6228184" y="736852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Zn </a:t>
            </a:r>
            <a:r>
              <a:rPr lang="en-US" sz="3600" dirty="0" err="1" smtClean="0">
                <a:solidFill>
                  <a:srgbClr val="FF0000"/>
                </a:solidFill>
              </a:rPr>
              <a:t>và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HCl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1113589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ZnCl</a:t>
            </a:r>
            <a:r>
              <a:rPr lang="en-US" sz="3600" baseline="-25000" dirty="0" smtClean="0">
                <a:solidFill>
                  <a:srgbClr val="FF0000"/>
                </a:solidFill>
              </a:rPr>
              <a:t>2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và</a:t>
            </a:r>
            <a:r>
              <a:rPr lang="en-US" sz="3600" dirty="0" smtClean="0">
                <a:solidFill>
                  <a:srgbClr val="FF0000"/>
                </a:solidFill>
              </a:rPr>
              <a:t> H</a:t>
            </a:r>
            <a:r>
              <a:rPr lang="en-US" sz="3600" baseline="-25000" dirty="0" smtClean="0">
                <a:solidFill>
                  <a:srgbClr val="FF0000"/>
                </a:solidFill>
              </a:rPr>
              <a:t>2</a:t>
            </a:r>
            <a:endParaRPr lang="en-US" sz="3600" baseline="-25000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931851" y="2355726"/>
            <a:ext cx="72008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7812360" y="2517744"/>
            <a:ext cx="0" cy="2160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4787" y="2625757"/>
            <a:ext cx="87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 err="1" smtClean="0"/>
              <a:t>Kết</a:t>
            </a:r>
            <a:r>
              <a:rPr lang="en-US" sz="2800" b="1" i="1" u="sng" dirty="0" smtClean="0"/>
              <a:t> </a:t>
            </a:r>
            <a:r>
              <a:rPr lang="en-US" sz="2800" b="1" i="1" u="sng" dirty="0" err="1" smtClean="0"/>
              <a:t>luận</a:t>
            </a:r>
            <a:r>
              <a:rPr lang="en-US" sz="2800" b="1" i="1" u="sng" dirty="0" smtClean="0"/>
              <a:t>: </a:t>
            </a:r>
            <a:r>
              <a:rPr lang="en-US" sz="2800" dirty="0" smtClean="0"/>
              <a:t>Dung </a:t>
            </a:r>
            <a:r>
              <a:rPr lang="en-US" sz="2800" dirty="0" err="1" smtClean="0"/>
              <a:t>dịch</a:t>
            </a:r>
            <a:r>
              <a:rPr lang="en-US" sz="2800" dirty="0" smtClean="0"/>
              <a:t> acid </a:t>
            </a:r>
            <a:r>
              <a:rPr lang="en-US" sz="2800" dirty="0" err="1" smtClean="0"/>
              <a:t>tác</a:t>
            </a:r>
            <a:r>
              <a:rPr lang="en-US" sz="2800" dirty="0" smtClean="0"/>
              <a:t> </a:t>
            </a:r>
            <a:r>
              <a:rPr lang="en-US" sz="2800" dirty="0" err="1" smtClean="0"/>
              <a:t>dụng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nhiều</a:t>
            </a:r>
            <a:r>
              <a:rPr lang="en-US" sz="2800" dirty="0" smtClean="0"/>
              <a:t> </a:t>
            </a:r>
            <a:r>
              <a:rPr lang="en-US" sz="2800" dirty="0" err="1" smtClean="0"/>
              <a:t>kim</a:t>
            </a:r>
            <a:r>
              <a:rPr lang="en-US" sz="2800" dirty="0" smtClean="0"/>
              <a:t> </a:t>
            </a:r>
            <a:r>
              <a:rPr lang="en-US" sz="2800" dirty="0" err="1" smtClean="0"/>
              <a:t>loại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muối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giải</a:t>
            </a:r>
            <a:r>
              <a:rPr lang="en-US" sz="2800" dirty="0" smtClean="0"/>
              <a:t> </a:t>
            </a:r>
            <a:r>
              <a:rPr lang="en-US" sz="2800" dirty="0" err="1" smtClean="0"/>
              <a:t>phóng</a:t>
            </a:r>
            <a:r>
              <a:rPr lang="en-US" sz="2800" dirty="0" smtClean="0"/>
              <a:t> </a:t>
            </a:r>
            <a:r>
              <a:rPr lang="en-US" sz="2800" dirty="0" err="1" smtClean="0"/>
              <a:t>khí</a:t>
            </a:r>
            <a:r>
              <a:rPr lang="en-US" sz="2800" dirty="0" smtClean="0"/>
              <a:t> Hydrogen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3336181"/>
            <a:ext cx="903649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solidFill>
                  <a:srgbClr val="FF0000"/>
                </a:solidFill>
              </a:rPr>
              <a:t>Lưu</a:t>
            </a:r>
            <a:r>
              <a:rPr lang="en-US" sz="3200" b="1" u="sng" dirty="0" smtClean="0">
                <a:solidFill>
                  <a:srgbClr val="FF0000"/>
                </a:solidFill>
              </a:rPr>
              <a:t> ý: </a:t>
            </a:r>
            <a:r>
              <a:rPr lang="en-US" sz="3200" dirty="0" smtClean="0">
                <a:solidFill>
                  <a:srgbClr val="FF0000"/>
                </a:solidFill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</a:rPr>
              <a:t>Riêng</a:t>
            </a:r>
            <a:r>
              <a:rPr lang="en-US" sz="3200" dirty="0" smtClean="0">
                <a:solidFill>
                  <a:srgbClr val="FF0000"/>
                </a:solidFill>
              </a:rPr>
              <a:t> HNO</a:t>
            </a:r>
            <a:r>
              <a:rPr lang="en-US" sz="3200" baseline="-25000" dirty="0" smtClean="0">
                <a:solidFill>
                  <a:srgbClr val="FF0000"/>
                </a:solidFill>
              </a:rPr>
              <a:t>3 </a:t>
            </a:r>
            <a:r>
              <a:rPr lang="en-US" sz="3200" baseline="30000" dirty="0" smtClean="0">
                <a:solidFill>
                  <a:srgbClr val="FF0000"/>
                </a:solidFill>
              </a:rPr>
              <a:t>,</a:t>
            </a:r>
            <a:r>
              <a:rPr lang="en-US" sz="3200" dirty="0" smtClean="0">
                <a:solidFill>
                  <a:srgbClr val="FF0000"/>
                </a:solidFill>
              </a:rPr>
              <a:t> H</a:t>
            </a:r>
            <a:r>
              <a:rPr lang="en-US" sz="3200" baseline="-25000" dirty="0" smtClean="0">
                <a:solidFill>
                  <a:srgbClr val="FF0000"/>
                </a:solidFill>
              </a:rPr>
              <a:t>2</a:t>
            </a:r>
            <a:r>
              <a:rPr lang="en-US" sz="3200" dirty="0" smtClean="0">
                <a:solidFill>
                  <a:srgbClr val="FF0000"/>
                </a:solidFill>
              </a:rPr>
              <a:t>SO</a:t>
            </a:r>
            <a:r>
              <a:rPr lang="en-US" sz="3200" baseline="-25000" dirty="0" smtClean="0">
                <a:solidFill>
                  <a:srgbClr val="FF0000"/>
                </a:solidFill>
              </a:rPr>
              <a:t>4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dụng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với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kim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loại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sẽ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được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học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sau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- </a:t>
            </a:r>
            <a:r>
              <a:rPr lang="en-US" sz="3200" dirty="0" err="1" smtClean="0">
                <a:solidFill>
                  <a:srgbClr val="FF0000"/>
                </a:solidFill>
              </a:rPr>
              <a:t>Không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tất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cả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kim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loại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đều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phản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ứng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với</a:t>
            </a:r>
            <a:r>
              <a:rPr lang="en-US" sz="3200" dirty="0" smtClean="0">
                <a:solidFill>
                  <a:srgbClr val="FF0000"/>
                </a:solidFill>
              </a:rPr>
              <a:t> acid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75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u="sng" dirty="0" err="1" smtClean="0">
                <a:hlinkClick r:id="rId4" action="ppaction://hlinkfile"/>
              </a:rPr>
              <a:t>Bài</a:t>
            </a:r>
            <a:r>
              <a:rPr lang="en-US" u="sng" dirty="0" smtClean="0">
                <a:hlinkClick r:id="rId4" action="ppaction://hlinkfile"/>
              </a:rPr>
              <a:t> </a:t>
            </a:r>
            <a:r>
              <a:rPr lang="en-US" u="sng" dirty="0" err="1" smtClean="0">
                <a:hlinkClick r:id="rId4" action="ppaction://hlinkfile"/>
              </a:rPr>
              <a:t>tập</a:t>
            </a:r>
            <a:r>
              <a:rPr lang="en-US" u="sng" dirty="0" smtClean="0">
                <a:hlinkClick r:id="rId4" action="ppaction://hlinkfile"/>
              </a:rPr>
              <a:t> 1:</a:t>
            </a:r>
            <a:endParaRPr lang="en-US" u="sng" dirty="0">
              <a:hlinkClick r:id="rId4" action="ppaction://hlinkfil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38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899135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</a:t>
            </a:r>
            <a:r>
              <a:rPr lang="en-US" sz="3600" dirty="0" err="1" smtClean="0"/>
              <a:t>Người</a:t>
            </a:r>
            <a:r>
              <a:rPr lang="en-US" sz="3600" dirty="0" smtClean="0"/>
              <a:t> ta </a:t>
            </a:r>
            <a:r>
              <a:rPr lang="en-US" sz="3600" dirty="0" err="1" smtClean="0"/>
              <a:t>thường</a:t>
            </a:r>
            <a:r>
              <a:rPr lang="en-US" sz="3600" dirty="0" smtClean="0"/>
              <a:t> </a:t>
            </a:r>
            <a:r>
              <a:rPr lang="en-US" sz="3600" dirty="0" err="1" smtClean="0"/>
              <a:t>tránh</a:t>
            </a:r>
            <a:r>
              <a:rPr lang="en-US" sz="3600" dirty="0" smtClean="0"/>
              <a:t> </a:t>
            </a:r>
            <a:r>
              <a:rPr lang="en-US" sz="3600" dirty="0" err="1" smtClean="0"/>
              <a:t>muối</a:t>
            </a:r>
            <a:r>
              <a:rPr lang="en-US" sz="3600" dirty="0" smtClean="0"/>
              <a:t> </a:t>
            </a:r>
            <a:r>
              <a:rPr lang="en-US" sz="3600" dirty="0" err="1" smtClean="0"/>
              <a:t>dưa</a:t>
            </a:r>
            <a:r>
              <a:rPr lang="en-US" sz="3600" dirty="0" smtClean="0"/>
              <a:t>, </a:t>
            </a:r>
            <a:r>
              <a:rPr lang="en-US" sz="3600" dirty="0" err="1" smtClean="0"/>
              <a:t>cà</a:t>
            </a:r>
            <a:r>
              <a:rPr lang="en-US" sz="3600" dirty="0" smtClean="0"/>
              <a:t> </a:t>
            </a:r>
            <a:r>
              <a:rPr lang="en-US" sz="3600" dirty="0" err="1" smtClean="0"/>
              <a:t>trong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dụng</a:t>
            </a:r>
            <a:r>
              <a:rPr lang="en-US" sz="3600" dirty="0" smtClean="0"/>
              <a:t> </a:t>
            </a:r>
            <a:r>
              <a:rPr lang="en-US" sz="3600" dirty="0" err="1" smtClean="0"/>
              <a:t>cụ</a:t>
            </a:r>
            <a:r>
              <a:rPr lang="en-US" sz="3600" dirty="0" smtClean="0"/>
              <a:t> </a:t>
            </a:r>
            <a:r>
              <a:rPr lang="en-US" sz="3600" dirty="0" err="1" smtClean="0"/>
              <a:t>làm</a:t>
            </a:r>
            <a:r>
              <a:rPr lang="en-US" sz="3600" dirty="0" smtClean="0"/>
              <a:t> </a:t>
            </a:r>
            <a:r>
              <a:rPr lang="en-US" sz="3600" dirty="0" err="1" smtClean="0"/>
              <a:t>bằng</a:t>
            </a:r>
            <a:r>
              <a:rPr lang="en-US" sz="3600" dirty="0" smtClean="0"/>
              <a:t> </a:t>
            </a:r>
            <a:r>
              <a:rPr lang="en-US" sz="3600" dirty="0" err="1" smtClean="0"/>
              <a:t>nhôm</a:t>
            </a:r>
            <a:r>
              <a:rPr lang="en-US" sz="3600" dirty="0" smtClean="0"/>
              <a:t>. Cho </a:t>
            </a:r>
            <a:r>
              <a:rPr lang="en-US" sz="3600" dirty="0" err="1" smtClean="0"/>
              <a:t>biết</a:t>
            </a:r>
            <a:r>
              <a:rPr lang="en-US" sz="3600" dirty="0" smtClean="0"/>
              <a:t> </a:t>
            </a:r>
            <a:r>
              <a:rPr lang="en-US" sz="3600" dirty="0" err="1" smtClean="0"/>
              <a:t>lí</a:t>
            </a:r>
            <a:r>
              <a:rPr lang="en-US" sz="3600" dirty="0" smtClean="0"/>
              <a:t> do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việc</a:t>
            </a:r>
            <a:r>
              <a:rPr lang="en-US" sz="3600" dirty="0" smtClean="0"/>
              <a:t> </a:t>
            </a:r>
            <a:r>
              <a:rPr lang="en-US" sz="3600" dirty="0" err="1" smtClean="0"/>
              <a:t>làm</a:t>
            </a:r>
            <a:r>
              <a:rPr lang="en-US" sz="3600" dirty="0" smtClean="0"/>
              <a:t> </a:t>
            </a:r>
            <a:r>
              <a:rPr lang="en-US" sz="3600" dirty="0" err="1" smtClean="0"/>
              <a:t>trên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5" name="Isosceles Triangle 4"/>
          <p:cNvSpPr/>
          <p:nvPr/>
        </p:nvSpPr>
        <p:spPr>
          <a:xfrm rot="10800000">
            <a:off x="107504" y="985184"/>
            <a:ext cx="504056" cy="27003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92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51470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en-US" sz="2800" b="1" u="sng" dirty="0" smtClean="0"/>
              <a:t>*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Hướng</a:t>
            </a:r>
            <a:r>
              <a:rPr lang="en-US" sz="4000" b="1" u="sng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dẫn</a:t>
            </a:r>
            <a:r>
              <a:rPr lang="en-US" sz="4000" b="1" u="sng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ôn</a:t>
            </a:r>
            <a:r>
              <a:rPr lang="en-US" sz="4000" b="1" u="sng" dirty="0" smtClean="0">
                <a:solidFill>
                  <a:srgbClr val="FF0000"/>
                </a:solidFill>
              </a:rPr>
              <a:t> </a:t>
            </a:r>
            <a:r>
              <a:rPr lang="en-US" sz="4000" b="1" u="sng" dirty="0" err="1" smtClean="0">
                <a:solidFill>
                  <a:srgbClr val="FF0000"/>
                </a:solidFill>
              </a:rPr>
              <a:t>tập</a:t>
            </a:r>
            <a:endParaRPr lang="en-US" sz="4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00150"/>
            <a:ext cx="8579296" cy="37478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600" b="1" dirty="0">
                <a:solidFill>
                  <a:srgbClr val="FF0000"/>
                </a:solidFill>
              </a:rPr>
              <a:t>3. </a:t>
            </a:r>
            <a:r>
              <a:rPr lang="en-US" sz="4600" b="1" dirty="0" err="1">
                <a:solidFill>
                  <a:srgbClr val="FF0000"/>
                </a:solidFill>
              </a:rPr>
              <a:t>Dạng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trắc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nghiệm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Trả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lời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ngắn</a:t>
            </a:r>
            <a:endParaRPr lang="en-US" sz="4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err="1" smtClean="0"/>
              <a:t>Câu</a:t>
            </a:r>
            <a:r>
              <a:rPr lang="en-US" b="1" dirty="0" smtClean="0"/>
              <a:t> 1: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smtClean="0"/>
              <a:t>2,479 </a:t>
            </a:r>
            <a:r>
              <a:rPr lang="en-US" dirty="0" err="1"/>
              <a:t>lít</a:t>
            </a:r>
            <a:r>
              <a:rPr lang="en-US" dirty="0"/>
              <a:t> </a:t>
            </a:r>
            <a:r>
              <a:rPr lang="en-US" dirty="0" err="1"/>
              <a:t>khí</a:t>
            </a:r>
            <a:r>
              <a:rPr lang="en-US" dirty="0"/>
              <a:t> </a:t>
            </a:r>
            <a:r>
              <a:rPr lang="en-US" dirty="0" err="1"/>
              <a:t>hiđro</a:t>
            </a:r>
            <a:r>
              <a:rPr lang="en-US" dirty="0"/>
              <a:t> (H₂) ở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kiện</a:t>
            </a:r>
            <a:r>
              <a:rPr lang="en-US" dirty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/>
              <a:t>phản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smtClean="0"/>
              <a:t>Zn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 smtClean="0"/>
              <a:t>HCl</a:t>
            </a:r>
            <a:r>
              <a:rPr lang="en-US" dirty="0" smtClean="0"/>
              <a:t>,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tối</a:t>
            </a:r>
            <a:r>
              <a:rPr lang="en-US" dirty="0"/>
              <a:t> </a:t>
            </a:r>
            <a:r>
              <a:rPr lang="en-US" dirty="0" err="1"/>
              <a:t>thiểu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nhiêu</a:t>
            </a:r>
            <a:r>
              <a:rPr lang="en-US" dirty="0"/>
              <a:t> 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n-US" dirty="0" smtClean="0"/>
              <a:t>Zn?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err="1"/>
              <a:t>Câu</a:t>
            </a:r>
            <a:r>
              <a:rPr lang="en-US" b="1" dirty="0"/>
              <a:t> </a:t>
            </a:r>
            <a:r>
              <a:rPr lang="en-US" b="1" dirty="0" smtClean="0"/>
              <a:t>2: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Hòa</a:t>
            </a:r>
            <a:r>
              <a:rPr lang="en-US" dirty="0" smtClean="0"/>
              <a:t> tan </a:t>
            </a:r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toàn</a:t>
            </a:r>
            <a:r>
              <a:rPr lang="en-US" dirty="0" smtClean="0"/>
              <a:t> 11,2 </a:t>
            </a:r>
            <a:r>
              <a:rPr lang="en-US" dirty="0"/>
              <a:t>gam </a:t>
            </a:r>
            <a:r>
              <a:rPr lang="en-US" dirty="0" smtClean="0"/>
              <a:t>Fe </a:t>
            </a:r>
            <a:r>
              <a:rPr lang="en-US" dirty="0" err="1" smtClean="0"/>
              <a:t>trong</a:t>
            </a:r>
            <a:r>
              <a:rPr lang="en-US" dirty="0" smtClean="0"/>
              <a:t>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HCl</a:t>
            </a:r>
            <a:r>
              <a:rPr lang="en-US" dirty="0" smtClean="0"/>
              <a:t>,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smtClean="0"/>
              <a:t>FeCl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khí</a:t>
            </a:r>
            <a:r>
              <a:rPr lang="en-US" dirty="0"/>
              <a:t> </a:t>
            </a:r>
            <a:r>
              <a:rPr lang="en-US" dirty="0" err="1"/>
              <a:t>hiđro</a:t>
            </a:r>
            <a:r>
              <a:rPr lang="en-US" dirty="0"/>
              <a:t>.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khí</a:t>
            </a:r>
            <a:r>
              <a:rPr lang="en-US" dirty="0"/>
              <a:t> </a:t>
            </a:r>
            <a:r>
              <a:rPr lang="en-US" dirty="0" err="1"/>
              <a:t>hiđro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 smtClean="0"/>
              <a:t>nhiêu</a:t>
            </a:r>
            <a:r>
              <a:rPr lang="en-US" dirty="0" smtClean="0"/>
              <a:t>?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34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4C02BB96-889D-4D59-ACD2-A5F3522CC8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963" y="469624"/>
            <a:ext cx="7541090" cy="43533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3267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EBC54081-C3C3-4DA8-86DF-5FA9FABD3C92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]Sb{82FA3B50-A882-4EB1-969D-8D953CAB75E8}&quot;,&quot;C:\\Users\\hpo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Acid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972545-CC09-46EF-A050-44DA0DF8A988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39B42DF-45F8-4747-A640-A941883C0F48}:25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C868288-0484-42BF-9C1B-AD194AA171C5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7D67A09-A8FA-4C6A-BB87-3114A6662004}: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6AA6CC6-FFD3-4F00-BA35-607BD51F8E85}:25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136</Words>
  <Application>Microsoft Office PowerPoint</Application>
  <PresentationFormat>On-screen Show (16:9)</PresentationFormat>
  <Paragraphs>20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Zn + 2HCl           ZnCl2 + H2 </vt:lpstr>
      <vt:lpstr>Bài tập 1:</vt:lpstr>
      <vt:lpstr>PowerPoint Presentation</vt:lpstr>
      <vt:lpstr>* Hướng dẫn ôn tập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</dc:title>
  <dc:creator>hpo</dc:creator>
  <cp:lastModifiedBy>hpo</cp:lastModifiedBy>
  <cp:revision>15</cp:revision>
  <dcterms:created xsi:type="dcterms:W3CDTF">2025-10-20T02:45:37Z</dcterms:created>
  <dcterms:modified xsi:type="dcterms:W3CDTF">2026-01-28T04:02:13Z</dcterms:modified>
</cp:coreProperties>
</file>