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47" d="100"/>
          <a:sy n="47" d="100"/>
        </p:scale>
        <p:origin x="6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29/01/2026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a:t>
            </a:fld>
            <a:endParaRPr lang="en-US"/>
          </a:p>
        </p:txBody>
      </p:sp>
    </p:spTree>
    <p:extLst>
      <p:ext uri="{BB962C8B-B14F-4D97-AF65-F5344CB8AC3E}">
        <p14:creationId xmlns:p14="http://schemas.microsoft.com/office/powerpoint/2010/main" val="309521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svg"/><Relationship Id="rId12" Type="http://schemas.openxmlformats.org/officeDocument/2006/relationships/image" Target="../media/image290.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8.png"/><Relationship Id="rId11" Type="http://schemas.openxmlformats.org/officeDocument/2006/relationships/image" Target="../media/image28.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42" Type="http://schemas.openxmlformats.org/officeDocument/2006/relationships/image" Target="../media/image33.png"/><Relationship Id="rId47" Type="http://schemas.openxmlformats.org/officeDocument/2006/relationships/image" Target="../media/image380.png"/><Relationship Id="rId7" Type="http://schemas.openxmlformats.org/officeDocument/2006/relationships/image" Target="../media/image42.png"/><Relationship Id="rId46" Type="http://schemas.openxmlformats.org/officeDocument/2006/relationships/image" Target="../media/image370.png"/><Relationship Id="rId2" Type="http://schemas.openxmlformats.org/officeDocument/2006/relationships/slideLayout" Target="../slideLayouts/slideLayout7.xml"/><Relationship Id="rId41" Type="http://schemas.openxmlformats.org/officeDocument/2006/relationships/image" Target="../media/image320.png"/><Relationship Id="rId1" Type="http://schemas.openxmlformats.org/officeDocument/2006/relationships/tags" Target="../tags/tag12.xml"/><Relationship Id="rId6" Type="http://schemas.openxmlformats.org/officeDocument/2006/relationships/image" Target="../media/image13.svg"/><Relationship Id="rId45" Type="http://schemas.openxmlformats.org/officeDocument/2006/relationships/image" Target="../media/image36.png"/><Relationship Id="rId5" Type="http://schemas.openxmlformats.org/officeDocument/2006/relationships/image" Target="../media/image12.png"/><Relationship Id="rId44" Type="http://schemas.openxmlformats.org/officeDocument/2006/relationships/image" Target="../media/image350.png"/><Relationship Id="rId4" Type="http://schemas.openxmlformats.org/officeDocument/2006/relationships/image" Target="../media/image41.svg"/><Relationship Id="rId43" Type="http://schemas.openxmlformats.org/officeDocument/2006/relationships/image" Target="../media/image340.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4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42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4.png"/><Relationship Id="rId7" Type="http://schemas.openxmlformats.org/officeDocument/2006/relationships/image" Target="../media/image450.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5.pn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5.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47.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6.xml"/><Relationship Id="rId34" Type="http://schemas.openxmlformats.org/officeDocument/2006/relationships/image" Target="../media/image51.png"/><Relationship Id="rId7" Type="http://schemas.openxmlformats.org/officeDocument/2006/relationships/image" Target="../media/image13.svg"/><Relationship Id="rId3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2.png"/><Relationship Id="rId5" Type="http://schemas.microsoft.com/office/2007/relationships/hdphoto" Target="../media/hdphoto1.wdp"/><Relationship Id="rId31" Type="http://schemas.openxmlformats.org/officeDocument/2006/relationships/image" Target="../media/image490.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2.png"/><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3.jp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34" Type="http://schemas.openxmlformats.org/officeDocument/2006/relationships/image" Target="../media/image55.png"/><Relationship Id="rId3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24.xml"/><Relationship Id="rId32" Type="http://schemas.openxmlformats.org/officeDocument/2006/relationships/image" Target="../media/image57.png"/><Relationship Id="rId5" Type="http://schemas.openxmlformats.org/officeDocument/2006/relationships/image" Target="../media/image54.emf"/><Relationship Id="rId31" Type="http://schemas.openxmlformats.org/officeDocument/2006/relationships/image" Target="../media/image56.png"/><Relationship Id="rId4" Type="http://schemas.openxmlformats.org/officeDocument/2006/relationships/image" Target="../media/image13.svg"/><Relationship Id="rId35"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42" Type="http://schemas.openxmlformats.org/officeDocument/2006/relationships/image" Target="../media/image61.pn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1.svg"/><Relationship Id="rId9" Type="http://schemas.openxmlformats.org/officeDocument/2006/relationships/image" Target="../media/image56.jp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3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26.xml"/><Relationship Id="rId32" Type="http://schemas.openxmlformats.org/officeDocument/2006/relationships/image" Target="../media/image65.png"/><Relationship Id="rId31" Type="http://schemas.openxmlformats.org/officeDocument/2006/relationships/image" Target="../media/image64.png"/><Relationship Id="rId4" Type="http://schemas.openxmlformats.org/officeDocument/2006/relationships/image" Target="../media/image13.sv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59.png"/><Relationship Id="rId5" Type="http://schemas.openxmlformats.org/officeDocument/2006/relationships/image" Target="../media/image54.emf"/><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60.pn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67.png"/><Relationship Id="rId5" Type="http://schemas.openxmlformats.org/officeDocument/2006/relationships/image" Target="../media/image60.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34" Type="http://schemas.openxmlformats.org/officeDocument/2006/relationships/image" Target="../media/image71.png"/><Relationship Id="rId3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31.xml"/><Relationship Id="rId32" Type="http://schemas.openxmlformats.org/officeDocument/2006/relationships/image" Target="../media/image77.png"/><Relationship Id="rId5" Type="http://schemas.openxmlformats.org/officeDocument/2006/relationships/image" Target="../media/image13.sv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72.png"/><Relationship Id="rId5" Type="http://schemas.openxmlformats.org/officeDocument/2006/relationships/image" Target="../media/image83.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2.png"/><Relationship Id="rId7" Type="http://schemas.openxmlformats.org/officeDocument/2006/relationships/image" Target="../media/image73.jp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41.svg"/><Relationship Id="rId40" Type="http://schemas.openxmlformats.org/officeDocument/2006/relationships/image" Target="../media/image75.png"/><Relationship Id="rId5" Type="http://schemas.openxmlformats.org/officeDocument/2006/relationships/image" Target="../media/image40.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9" Type="http://schemas.openxmlformats.org/officeDocument/2006/relationships/image" Target="../media/image76.jpg"/><Relationship Id="rId3" Type="http://schemas.openxmlformats.org/officeDocument/2006/relationships/image" Target="../media/image12.png"/><Relationship Id="rId38"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94.png"/><Relationship Id="rId5" Type="http://schemas.openxmlformats.org/officeDocument/2006/relationships/image" Target="../media/image90.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4.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85.sv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96.svg"/><Relationship Id="rId4" Type="http://schemas.openxmlformats.org/officeDocument/2006/relationships/image" Target="../media/image92.svg"/><Relationship Id="rId9"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3.svg"/><Relationship Id="rId4" Type="http://schemas.openxmlformats.org/officeDocument/2006/relationships/image" Target="../media/image12.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txBody>
            <a:bodyPr/>
            <a:lstStyle/>
            <a:p>
              <a:endParaRPr lang="en-US"/>
            </a:p>
          </p:txBody>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txBody>
          <a:bodyPr/>
          <a:lstStyle/>
          <a:p>
            <a:endParaRPr lang="en-US"/>
          </a:p>
        </p:txBody>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custDataLst>
      <p:tags r:id="rId1"/>
    </p:custDataLst>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6"/>
          <a:stretch>
            <a:fillRect/>
          </a:stretch>
        </p:blipFill>
        <p:spPr>
          <a:xfrm>
            <a:off x="-232959" y="8904194"/>
            <a:ext cx="1197787" cy="1163643"/>
          </a:xfrm>
          <a:prstGeom prst="rect">
            <a:avLst/>
          </a:prstGeom>
        </p:spPr>
      </p:pic>
      <p:pic>
        <p:nvPicPr>
          <p:cNvPr id="34" name="Picture 33"/>
          <p:cNvPicPr>
            <a:picLocks noChangeAspect="1"/>
          </p:cNvPicPr>
          <p:nvPr/>
        </p:nvPicPr>
        <p:blipFill>
          <a:blip r:embed="rId6"/>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58502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585025" cy="70788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8"/>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9"/>
          <a:srcRect/>
          <a:stretch>
            <a:fillRect/>
          </a:stretch>
        </p:blipFill>
        <p:spPr>
          <a:xfrm>
            <a:off x="14036519" y="5329647"/>
            <a:ext cx="2824358" cy="3906894"/>
          </a:xfrm>
          <a:prstGeom prst="rect">
            <a:avLst/>
          </a:prstGeom>
        </p:spPr>
      </p:pic>
    </p:spTree>
    <p:custDataLst>
      <p:tags r:id="rId1"/>
    </p:custDataLst>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6"/>
          <a:stretch>
            <a:fillRect/>
          </a:stretch>
        </p:blipFill>
        <p:spPr>
          <a:xfrm>
            <a:off x="-232959" y="8904194"/>
            <a:ext cx="1197787" cy="1163643"/>
          </a:xfrm>
          <a:prstGeom prst="rect">
            <a:avLst/>
          </a:prstGeom>
        </p:spPr>
      </p:pic>
      <p:pic>
        <p:nvPicPr>
          <p:cNvPr id="34" name="Picture 33"/>
          <p:cNvPicPr>
            <a:picLocks noChangeAspect="1"/>
          </p:cNvPicPr>
          <p:nvPr/>
        </p:nvPicPr>
        <p:blipFill>
          <a:blip r:embed="rId6"/>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7"/>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8"/>
          <a:srcRect/>
          <a:stretch>
            <a:fillRect/>
          </a:stretch>
        </p:blipFill>
        <p:spPr>
          <a:xfrm>
            <a:off x="13868400" y="5660857"/>
            <a:ext cx="2584921" cy="3575684"/>
          </a:xfrm>
          <a:prstGeom prst="rect">
            <a:avLst/>
          </a:prstGeom>
        </p:spPr>
      </p:pic>
    </p:spTree>
    <p:custDataLst>
      <p:tags r:id="rId1"/>
    </p:custDataLst>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9"/>
          <a:srcRect/>
          <a:stretch>
            <a:fillRect/>
          </a:stretch>
        </p:blipFill>
        <p:spPr>
          <a:xfrm flipH="1">
            <a:off x="12801600" y="7985633"/>
            <a:ext cx="1988577" cy="3663866"/>
          </a:xfrm>
          <a:prstGeom prst="rect">
            <a:avLst/>
          </a:prstGeom>
        </p:spPr>
      </p:pic>
    </p:spTree>
    <p:custDataLst>
      <p:tags r:id="rId1"/>
    </p:custDataLst>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1"/>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custDataLst>
      <p:tags r:id="rId1"/>
    </p:custDataLst>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07459" y="6750742"/>
            <a:ext cx="3388469" cy="2443934"/>
          </a:xfrm>
          <a:prstGeom prst="rect">
            <a:avLst/>
          </a:prstGeom>
        </p:spPr>
      </p:pic>
    </p:spTree>
    <p:custDataLst>
      <p:tags r:id="rId1"/>
    </p:custDataLst>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custDataLst>
      <p:tags r:id="rId1"/>
    </p:custDataLst>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txBody>
            <a:bodyPr/>
            <a:lstStyle/>
            <a:p>
              <a:endParaRPr lang="en-US"/>
            </a:p>
          </p:txBody>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9182100"/>
            <a:ext cx="1639790" cy="760266"/>
          </a:xfrm>
          <a:prstGeom prst="rect">
            <a:avLst/>
          </a:prstGeom>
        </p:spPr>
      </p:pic>
    </p:spTree>
    <p:custDataLst>
      <p:tags r:id="rId1"/>
    </p:custDataLst>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3"/>
                <a:stretch>
                  <a:fillRect l="-1419" r="-1380" b="-81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5"/>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custDataLst>
      <p:tags r:id="rId1"/>
    </p:custDataLst>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5"/>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6"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3"/>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4"/>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5"/>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4"/>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custDataLst>
      <p:tags r:id="rId1"/>
    </p:custDataLst>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07459" y="6750742"/>
            <a:ext cx="3388469" cy="2443934"/>
          </a:xfrm>
          <a:prstGeom prst="rect">
            <a:avLst/>
          </a:prstGeom>
        </p:spPr>
      </p:pic>
    </p:spTree>
    <p:custDataLst>
      <p:tags r:id="rId1"/>
    </p:custDataLst>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dirty="0">
                <a:solidFill>
                  <a:srgbClr val="FF0000"/>
                </a:solidFill>
                <a:latin typeface="Arial" panose="020B0604020202020204" pitchFamily="34" charset="0"/>
                <a:ea typeface="Calibri" panose="020F0502020204030204" pitchFamily="34" charset="0"/>
              </a:rPr>
              <a:t>- 4</a:t>
            </a:r>
            <a:endParaRPr lang="en-US" sz="4000" dirty="0">
              <a:solidFill>
                <a:srgbClr val="FF0000"/>
              </a:solidFill>
            </a:endParaRPr>
          </a:p>
        </p:txBody>
      </p:sp>
      <p:sp>
        <p:nvSpPr>
          <p:cNvPr id="14" name="Rectangle 13"/>
          <p:cNvSpPr/>
          <p:nvPr/>
        </p:nvSpPr>
        <p:spPr>
          <a:xfrm>
            <a:off x="12173923" y="4012755"/>
            <a:ext cx="1069524"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-1,2</a:t>
            </a:r>
          </a:p>
        </p:txBody>
      </p:sp>
      <p:sp>
        <p:nvSpPr>
          <p:cNvPr id="20" name="Rectangle 19"/>
          <p:cNvSpPr/>
          <p:nvPr/>
        </p:nvSpPr>
        <p:spPr>
          <a:xfrm>
            <a:off x="14022026" y="4012755"/>
            <a:ext cx="92685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-24</a:t>
            </a:r>
          </a:p>
        </p:txBody>
      </p:sp>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custDataLst>
      <p:tags r:id="rId1"/>
    </p:custDataLst>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4"/>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5"/>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3"/>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5"/>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custDataLst>
      <p:tags r:id="rId1"/>
    </p:custDataLst>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07459" y="6750742"/>
            <a:ext cx="3388469" cy="2443934"/>
          </a:xfrm>
          <a:prstGeom prst="rect">
            <a:avLst/>
          </a:prstGeom>
        </p:spPr>
      </p:pic>
    </p:spTree>
    <p:custDataLst>
      <p:tags r:id="rId1"/>
    </p:custDataLst>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custDataLst>
      <p:tags r:id="rId1"/>
    </p:custDataLst>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custDataLst>
      <p:tags r:id="rId1"/>
    </p:custDataLst>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3"/>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5"/>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6"/>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7"/>
          <a:srcRect/>
          <a:stretch>
            <a:fillRect/>
          </a:stretch>
        </p:blipFill>
        <p:spPr>
          <a:xfrm>
            <a:off x="15560993" y="5753100"/>
            <a:ext cx="1660207" cy="2474843"/>
          </a:xfrm>
          <a:prstGeom prst="rect">
            <a:avLst/>
          </a:prstGeom>
        </p:spPr>
      </p:pic>
    </p:spTree>
    <p:custDataLst>
      <p:tags r:id="rId1"/>
    </p:custDataLst>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275701">
            <a:off x="1155101" y="7807496"/>
            <a:ext cx="1617631" cy="205740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txBody>
            <a:bodyPr/>
            <a:lstStyle/>
            <a:p>
              <a:endParaRPr lang="en-US"/>
            </a:p>
          </p:txBody>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5271" y="547847"/>
            <a:ext cx="2846471" cy="131972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83742" y="6750742"/>
            <a:ext cx="3388469" cy="2443934"/>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5"/>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828800"/>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61970" y="88675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9180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53664" y="889766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878614"/>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3"/>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7"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6"/>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7"/>
          <a:stretch>
            <a:fillRect/>
          </a:stretch>
        </p:blipFill>
        <p:spPr>
          <a:xfrm>
            <a:off x="6781800" y="6754020"/>
            <a:ext cx="4876800" cy="3266280"/>
          </a:xfrm>
          <a:prstGeom prst="rect">
            <a:avLst/>
          </a:prstGeom>
        </p:spPr>
      </p:pic>
      <p:pic>
        <p:nvPicPr>
          <p:cNvPr id="33" name="Picture 32"/>
          <p:cNvPicPr>
            <a:picLocks noChangeAspect="1"/>
          </p:cNvPicPr>
          <p:nvPr/>
        </p:nvPicPr>
        <p:blipFill>
          <a:blip r:embed="rId8"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8"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12166" y="6591300"/>
            <a:ext cx="1643529" cy="762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6543CF-3A79-490E-8679-D9F3C7B55C7C"/>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Thả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23_dai_luong_ti_le_nghich_typ"/>
</p:tagLst>
</file>

<file path=ppt/tags/tag10.xml><?xml version="1.0" encoding="utf-8"?>
<p:tagLst xmlns:a="http://schemas.openxmlformats.org/drawingml/2006/main" xmlns:r="http://schemas.openxmlformats.org/officeDocument/2006/relationships" xmlns:p="http://schemas.openxmlformats.org/presentationml/2006/main">
  <p:tag name="GENSWF_SLIDE_UID" val="{182C5C37-5D38-471D-8BA8-2A03135F64BF}: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ADE9A3D4-C5DC-44A2-8E20-6E154EE9F878}: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C45DDBD5-08ED-4EDE-BC54-8B315677F24D}:264"/>
</p:tagLst>
</file>

<file path=ppt/tags/tag13.xml><?xml version="1.0" encoding="utf-8"?>
<p:tagLst xmlns:a="http://schemas.openxmlformats.org/drawingml/2006/main" xmlns:r="http://schemas.openxmlformats.org/officeDocument/2006/relationships" xmlns:p="http://schemas.openxmlformats.org/presentationml/2006/main">
  <p:tag name="GENSWF_SLIDE_UID" val="{24B84AD2-71E6-4D35-9D2F-3B4D29F3B4C1}: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9054DDD9-35A7-4836-AD2A-3B029DABB0DE}:312"/>
</p:tagLst>
</file>

<file path=ppt/tags/tag15.xml><?xml version="1.0" encoding="utf-8"?>
<p:tagLst xmlns:a="http://schemas.openxmlformats.org/drawingml/2006/main" xmlns:r="http://schemas.openxmlformats.org/officeDocument/2006/relationships" xmlns:p="http://schemas.openxmlformats.org/presentationml/2006/main">
  <p:tag name="GENSWF_SLIDE_UID" val="{B920689C-8391-4AF8-B7D8-F868EB4D67BA}:281"/>
</p:tagLst>
</file>

<file path=ppt/tags/tag16.xml><?xml version="1.0" encoding="utf-8"?>
<p:tagLst xmlns:a="http://schemas.openxmlformats.org/drawingml/2006/main" xmlns:r="http://schemas.openxmlformats.org/officeDocument/2006/relationships" xmlns:p="http://schemas.openxmlformats.org/presentationml/2006/main">
  <p:tag name="GENSWF_SLIDE_UID" val="{14746ED6-7DB5-4771-B032-5A12FA3D99D4}:274"/>
</p:tagLst>
</file>

<file path=ppt/tags/tag17.xml><?xml version="1.0" encoding="utf-8"?>
<p:tagLst xmlns:a="http://schemas.openxmlformats.org/drawingml/2006/main" xmlns:r="http://schemas.openxmlformats.org/officeDocument/2006/relationships" xmlns:p="http://schemas.openxmlformats.org/presentationml/2006/main">
  <p:tag name="GENSWF_SLIDE_UID" val="{E5D3A6AB-DACC-4571-9816-B96676F8D7B0}:313"/>
</p:tagLst>
</file>

<file path=ppt/tags/tag18.xml><?xml version="1.0" encoding="utf-8"?>
<p:tagLst xmlns:a="http://schemas.openxmlformats.org/drawingml/2006/main" xmlns:r="http://schemas.openxmlformats.org/officeDocument/2006/relationships" xmlns:p="http://schemas.openxmlformats.org/presentationml/2006/main">
  <p:tag name="GENSWF_SLIDE_UID" val="{F8CC40A3-D045-4D57-8242-FA0006427597}:267"/>
</p:tagLst>
</file>

<file path=ppt/tags/tag19.xml><?xml version="1.0" encoding="utf-8"?>
<p:tagLst xmlns:a="http://schemas.openxmlformats.org/drawingml/2006/main" xmlns:r="http://schemas.openxmlformats.org/officeDocument/2006/relationships" xmlns:p="http://schemas.openxmlformats.org/presentationml/2006/main">
  <p:tag name="GENSWF_SLIDE_UID" val="{8A2E43BA-AAA7-4FBA-AC30-CCE23440184D}:279"/>
</p:tagLst>
</file>

<file path=ppt/tags/tag2.xml><?xml version="1.0" encoding="utf-8"?>
<p:tagLst xmlns:a="http://schemas.openxmlformats.org/drawingml/2006/main" xmlns:r="http://schemas.openxmlformats.org/officeDocument/2006/relationships" xmlns:p="http://schemas.openxmlformats.org/presentationml/2006/main">
  <p:tag name="GENSWF_SLIDE_UID" val="{ECF3EFB2-831F-4F2A-87CB-F6F8CFCFD3A6}: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FFA3EC85-1960-47B9-ABBC-1A7E1DBC64CA}:285"/>
</p:tagLst>
</file>

<file path=ppt/tags/tag21.xml><?xml version="1.0" encoding="utf-8"?>
<p:tagLst xmlns:a="http://schemas.openxmlformats.org/drawingml/2006/main" xmlns:r="http://schemas.openxmlformats.org/officeDocument/2006/relationships" xmlns:p="http://schemas.openxmlformats.org/presentationml/2006/main">
  <p:tag name="GENSWF_SLIDE_UID" val="{B8FA0F94-F673-482A-BCFA-E9C35EB11DE5}:282"/>
</p:tagLst>
</file>

<file path=ppt/tags/tag22.xml><?xml version="1.0" encoding="utf-8"?>
<p:tagLst xmlns:a="http://schemas.openxmlformats.org/drawingml/2006/main" xmlns:r="http://schemas.openxmlformats.org/officeDocument/2006/relationships" xmlns:p="http://schemas.openxmlformats.org/presentationml/2006/main">
  <p:tag name="GENSWF_SLIDE_UID" val="{F37C6BD6-1C70-406E-B2EB-07BA08CC42D8}:273"/>
</p:tagLst>
</file>

<file path=ppt/tags/tag23.xml><?xml version="1.0" encoding="utf-8"?>
<p:tagLst xmlns:a="http://schemas.openxmlformats.org/drawingml/2006/main" xmlns:r="http://schemas.openxmlformats.org/officeDocument/2006/relationships" xmlns:p="http://schemas.openxmlformats.org/presentationml/2006/main">
  <p:tag name="GENSWF_SLIDE_UID" val="{254EF4BF-3B0E-4D44-8145-531E8899573A}: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601BBA22-B65B-44B3-8C1F-1FFBDBEE8E60}: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3EE0595B-45F7-4428-843A-957AE45E7025}:286"/>
</p:tagLst>
</file>

<file path=ppt/tags/tag26.xml><?xml version="1.0" encoding="utf-8"?>
<p:tagLst xmlns:a="http://schemas.openxmlformats.org/drawingml/2006/main" xmlns:r="http://schemas.openxmlformats.org/officeDocument/2006/relationships" xmlns:p="http://schemas.openxmlformats.org/presentationml/2006/main">
  <p:tag name="GENSWF_SLIDE_UID" val="{D1BD8E4D-80C7-45C6-B8BD-58DA77CA8847}:287"/>
</p:tagLst>
</file>

<file path=ppt/tags/tag27.xml><?xml version="1.0" encoding="utf-8"?>
<p:tagLst xmlns:a="http://schemas.openxmlformats.org/drawingml/2006/main" xmlns:r="http://schemas.openxmlformats.org/officeDocument/2006/relationships" xmlns:p="http://schemas.openxmlformats.org/presentationml/2006/main">
  <p:tag name="GENSWF_SLIDE_UID" val="{2D468E7B-40BA-4778-865C-2E2F26056730}:276"/>
</p:tagLst>
</file>

<file path=ppt/tags/tag28.xml><?xml version="1.0" encoding="utf-8"?>
<p:tagLst xmlns:a="http://schemas.openxmlformats.org/drawingml/2006/main" xmlns:r="http://schemas.openxmlformats.org/officeDocument/2006/relationships" xmlns:p="http://schemas.openxmlformats.org/presentationml/2006/main">
  <p:tag name="GENSWF_SLIDE_UID" val="{1076F324-8563-4200-835F-1486DE7485C7}:280"/>
</p:tagLst>
</file>

<file path=ppt/tags/tag29.xml><?xml version="1.0" encoding="utf-8"?>
<p:tagLst xmlns:a="http://schemas.openxmlformats.org/drawingml/2006/main" xmlns:r="http://schemas.openxmlformats.org/officeDocument/2006/relationships" xmlns:p="http://schemas.openxmlformats.org/presentationml/2006/main">
  <p:tag name="GENSWF_SLIDE_UID" val="{CC73CE75-59E0-439C-AFBC-8C19CF76F11C}:314"/>
</p:tagLst>
</file>

<file path=ppt/tags/tag3.xml><?xml version="1.0" encoding="utf-8"?>
<p:tagLst xmlns:a="http://schemas.openxmlformats.org/drawingml/2006/main" xmlns:r="http://schemas.openxmlformats.org/officeDocument/2006/relationships" xmlns:p="http://schemas.openxmlformats.org/presentationml/2006/main">
  <p:tag name="GENSWF_SLIDE_UID" val="{DC56AB6D-DE01-4CE7-BB3C-558DC25C7803}: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EC532563-B008-4119-8C1C-8C5CDAF6128F}:298"/>
</p:tagLst>
</file>

<file path=ppt/tags/tag31.xml><?xml version="1.0" encoding="utf-8"?>
<p:tagLst xmlns:a="http://schemas.openxmlformats.org/drawingml/2006/main" xmlns:r="http://schemas.openxmlformats.org/officeDocument/2006/relationships" xmlns:p="http://schemas.openxmlformats.org/presentationml/2006/main">
  <p:tag name="GENSWF_SLIDE_UID" val="{9E3A8602-9437-4336-986D-F7A8259237DD}:299"/>
</p:tagLst>
</file>

<file path=ppt/tags/tag32.xml><?xml version="1.0" encoding="utf-8"?>
<p:tagLst xmlns:a="http://schemas.openxmlformats.org/drawingml/2006/main" xmlns:r="http://schemas.openxmlformats.org/officeDocument/2006/relationships" xmlns:p="http://schemas.openxmlformats.org/presentationml/2006/main">
  <p:tag name="GENSWF_SLIDE_UID" val="{2125B262-43FF-4CA1-915A-0E73C8CD57FC}:301"/>
</p:tagLst>
</file>

<file path=ppt/tags/tag33.xml><?xml version="1.0" encoding="utf-8"?>
<p:tagLst xmlns:a="http://schemas.openxmlformats.org/drawingml/2006/main" xmlns:r="http://schemas.openxmlformats.org/officeDocument/2006/relationships" xmlns:p="http://schemas.openxmlformats.org/presentationml/2006/main">
  <p:tag name="GENSWF_SLIDE_UID" val="{30C57705-3722-432F-AC7A-43729631E014}:315"/>
</p:tagLst>
</file>

<file path=ppt/tags/tag34.xml><?xml version="1.0" encoding="utf-8"?>
<p:tagLst xmlns:a="http://schemas.openxmlformats.org/drawingml/2006/main" xmlns:r="http://schemas.openxmlformats.org/officeDocument/2006/relationships" xmlns:p="http://schemas.openxmlformats.org/presentationml/2006/main">
  <p:tag name="GENSWF_SLIDE_UID" val="{44E9956B-7168-4926-B204-B2D72144F1E1}:305"/>
</p:tagLst>
</file>

<file path=ppt/tags/tag35.xml><?xml version="1.0" encoding="utf-8"?>
<p:tagLst xmlns:a="http://schemas.openxmlformats.org/drawingml/2006/main" xmlns:r="http://schemas.openxmlformats.org/officeDocument/2006/relationships" xmlns:p="http://schemas.openxmlformats.org/presentationml/2006/main">
  <p:tag name="GENSWF_SLIDE_UID" val="{2259C004-E386-4036-9A14-CDFCCC6E9688}:310"/>
</p:tagLst>
</file>

<file path=ppt/tags/tag36.xml><?xml version="1.0" encoding="utf-8"?>
<p:tagLst xmlns:a="http://schemas.openxmlformats.org/drawingml/2006/main" xmlns:r="http://schemas.openxmlformats.org/officeDocument/2006/relationships" xmlns:p="http://schemas.openxmlformats.org/presentationml/2006/main">
  <p:tag name="GENSWF_SLIDE_UID" val="{EECDD55C-81A5-4A23-8E07-EBBE1352D90B}:306"/>
</p:tagLst>
</file>

<file path=ppt/tags/tag37.xml><?xml version="1.0" encoding="utf-8"?>
<p:tagLst xmlns:a="http://schemas.openxmlformats.org/drawingml/2006/main" xmlns:r="http://schemas.openxmlformats.org/officeDocument/2006/relationships" xmlns:p="http://schemas.openxmlformats.org/presentationml/2006/main">
  <p:tag name="GENSWF_SLIDE_UID" val="{3A3A2B54-223F-44EE-9A1F-CFC2D28E2784}:307"/>
</p:tagLst>
</file>

<file path=ppt/tags/tag38.xml><?xml version="1.0" encoding="utf-8"?>
<p:tagLst xmlns:a="http://schemas.openxmlformats.org/drawingml/2006/main" xmlns:r="http://schemas.openxmlformats.org/officeDocument/2006/relationships" xmlns:p="http://schemas.openxmlformats.org/presentationml/2006/main">
  <p:tag name="GENSWF_SLIDE_UID" val="{ADAA6F84-6E73-4780-A856-3D37607245EA}:311"/>
</p:tagLst>
</file>

<file path=ppt/tags/tag39.xml><?xml version="1.0" encoding="utf-8"?>
<p:tagLst xmlns:a="http://schemas.openxmlformats.org/drawingml/2006/main" xmlns:r="http://schemas.openxmlformats.org/officeDocument/2006/relationships" xmlns:p="http://schemas.openxmlformats.org/presentationml/2006/main">
  <p:tag name="GENSWF_SLIDE_UID" val="{A496E70C-55B8-4AAB-8BE0-59658CC9B704}:269"/>
</p:tagLst>
</file>

<file path=ppt/tags/tag4.xml><?xml version="1.0" encoding="utf-8"?>
<p:tagLst xmlns:a="http://schemas.openxmlformats.org/drawingml/2006/main" xmlns:r="http://schemas.openxmlformats.org/officeDocument/2006/relationships" xmlns:p="http://schemas.openxmlformats.org/presentationml/2006/main">
  <p:tag name="GENSWF_SLIDE_UID" val="{8F6C878B-DB3B-4E75-A9A5-20BFB419D88F}:259"/>
</p:tagLst>
</file>

<file path=ppt/tags/tag40.xml><?xml version="1.0" encoding="utf-8"?>
<p:tagLst xmlns:a="http://schemas.openxmlformats.org/drawingml/2006/main" xmlns:r="http://schemas.openxmlformats.org/officeDocument/2006/relationships" xmlns:p="http://schemas.openxmlformats.org/presentationml/2006/main">
  <p:tag name="GENSWF_SLIDE_UID" val="{B14F367D-CFB6-40CB-A9AA-B660FC924EC4}:270"/>
</p:tagLst>
</file>

<file path=ppt/tags/tag5.xml><?xml version="1.0" encoding="utf-8"?>
<p:tagLst xmlns:a="http://schemas.openxmlformats.org/drawingml/2006/main" xmlns:r="http://schemas.openxmlformats.org/officeDocument/2006/relationships" xmlns:p="http://schemas.openxmlformats.org/presentationml/2006/main">
  <p:tag name="GENSWF_SLIDE_UID" val="{A7AC1B01-69AA-4347-B044-D56C82A88968}:258"/>
</p:tagLst>
</file>

<file path=ppt/tags/tag6.xml><?xml version="1.0" encoding="utf-8"?>
<p:tagLst xmlns:a="http://schemas.openxmlformats.org/drawingml/2006/main" xmlns:r="http://schemas.openxmlformats.org/officeDocument/2006/relationships" xmlns:p="http://schemas.openxmlformats.org/presentationml/2006/main">
  <p:tag name="GENSWF_SLIDE_UID" val="{32944D0D-BAAD-46BE-8B56-6824597A052B}:260"/>
</p:tagLst>
</file>

<file path=ppt/tags/tag7.xml><?xml version="1.0" encoding="utf-8"?>
<p:tagLst xmlns:a="http://schemas.openxmlformats.org/drawingml/2006/main" xmlns:r="http://schemas.openxmlformats.org/officeDocument/2006/relationships" xmlns:p="http://schemas.openxmlformats.org/presentationml/2006/main">
  <p:tag name="GENSWF_SLIDE_UID" val="{4FE09267-9CAA-4D69-80A9-25A673A7BE6C}:262"/>
</p:tagLst>
</file>

<file path=ppt/tags/tag8.xml><?xml version="1.0" encoding="utf-8"?>
<p:tagLst xmlns:a="http://schemas.openxmlformats.org/drawingml/2006/main" xmlns:r="http://schemas.openxmlformats.org/officeDocument/2006/relationships" xmlns:p="http://schemas.openxmlformats.org/presentationml/2006/main">
  <p:tag name="GENSWF_SLIDE_UID" val="{878DD2EC-D9DA-4BA8-9307-F089CA815BB7}:263"/>
</p:tagLst>
</file>

<file path=ppt/tags/tag9.xml><?xml version="1.0" encoding="utf-8"?>
<p:tagLst xmlns:a="http://schemas.openxmlformats.org/drawingml/2006/main" xmlns:r="http://schemas.openxmlformats.org/officeDocument/2006/relationships" xmlns:p="http://schemas.openxmlformats.org/presentationml/2006/main">
  <p:tag name="GENSWF_SLIDE_UID" val="{9894FDCE-0035-416C-A825-96A3323D7FCE}: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1493</TotalTime>
  <Words>2722</Words>
  <Application>Microsoft Office PowerPoint</Application>
  <PresentationFormat>Custom</PresentationFormat>
  <Paragraphs>292</Paragraphs>
  <Slides>39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b23_dai_luong_ti_le_nghich_typ</dc:title>
  <dc:creator>Mr CHU HONG VINH</dc:creator>
  <cp:lastModifiedBy>Office</cp:lastModifiedBy>
  <cp:revision>218</cp:revision>
  <dcterms:created xsi:type="dcterms:W3CDTF">2006-08-16T00:00:00Z</dcterms:created>
  <dcterms:modified xsi:type="dcterms:W3CDTF">2026-01-29T02:24:50Z</dcterms:modified>
  <dc:identifier>DAFNsc4mcvs</dc:identifier>
</cp:coreProperties>
</file>