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等线 Light" panose="02010600030101010101" pitchFamily="2" charset="-122"/>
      <p:regular r:id="rId35"/>
    </p:embeddedFont>
    <p:embeddedFont>
      <p:font typeface="Cambria Math" panose="02040503050406030204" pitchFamily="18" charset="0"/>
      <p:regular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21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29/01/2026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7C055B-9AD9-4E2B-9EA0-924C612F0FFE}" type="slidenum">
              <a:rPr lang="en-US" smtClean="0"/>
              <a:t>1</a:t>
            </a:fld>
            <a:endParaRPr lang="en-US"/>
          </a:p>
        </p:txBody>
      </p:sp>
    </p:spTree>
    <p:extLst>
      <p:ext uri="{BB962C8B-B14F-4D97-AF65-F5344CB8AC3E}">
        <p14:creationId xmlns:p14="http://schemas.microsoft.com/office/powerpoint/2010/main" val="114181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29/01/2026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2026/1/29</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29/01/2026</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8.svg"/><Relationship Id="rId11" Type="http://schemas.openxmlformats.org/officeDocument/2006/relationships/image" Target="../media/image61.png"/><Relationship Id="rId5" Type="http://schemas.openxmlformats.org/officeDocument/2006/relationships/image" Target="../media/image37.png"/><Relationship Id="rId10" Type="http://schemas.openxmlformats.org/officeDocument/2006/relationships/image" Target="../media/image60.svg"/><Relationship Id="rId4" Type="http://schemas.openxmlformats.org/officeDocument/2006/relationships/image" Target="../media/image2.svg"/><Relationship Id="rId9" Type="http://schemas.openxmlformats.org/officeDocument/2006/relationships/image" Target="../media/image59.pn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8.sv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8.svg"/><Relationship Id="rId11" Type="http://schemas.openxmlformats.org/officeDocument/2006/relationships/image" Target="../media/image6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8.svg"/><Relationship Id="rId11" Type="http://schemas.openxmlformats.org/officeDocument/2006/relationships/image" Target="../media/image62.png"/><Relationship Id="rId5" Type="http://schemas.openxmlformats.org/officeDocument/2006/relationships/image" Target="../media/image37.png"/><Relationship Id="rId10" Type="http://schemas.openxmlformats.org/officeDocument/2006/relationships/image" Target="../media/image60.svg"/><Relationship Id="rId4" Type="http://schemas.openxmlformats.org/officeDocument/2006/relationships/image" Target="../media/image2.svg"/><Relationship Id="rId9" Type="http://schemas.openxmlformats.org/officeDocument/2006/relationships/image" Target="../media/image59.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2.sv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72.png"/><Relationship Id="rId4" Type="http://schemas.openxmlformats.org/officeDocument/2006/relationships/image" Target="../media/image2.sv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5.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svg"/><Relationship Id="rId11" Type="http://schemas.openxmlformats.org/officeDocument/2006/relationships/image" Target="../media/image75.png"/><Relationship Id="rId5" Type="http://schemas.openxmlformats.org/officeDocument/2006/relationships/image" Target="../media/image1.png"/><Relationship Id="rId10" Type="http://schemas.openxmlformats.org/officeDocument/2006/relationships/image" Target="../media/image74.png"/><Relationship Id="rId4" Type="http://schemas.openxmlformats.org/officeDocument/2006/relationships/image" Target="../media/image46.sv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550.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6.svg"/><Relationship Id="rId4" Type="http://schemas.openxmlformats.org/officeDocument/2006/relationships/image" Target="../media/image2.sv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51.sv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2.sv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79.png"/><Relationship Id="rId2" Type="http://schemas.microsoft.com/office/2007/relationships/media" Target="../media/media1.mp3"/><Relationship Id="rId1" Type="http://schemas.openxmlformats.org/officeDocument/2006/relationships/tags" Target="../tags/tag22.xml"/><Relationship Id="rId6" Type="http://schemas.microsoft.com/office/2007/relationships/media" Target="../media/media3.mp3"/><Relationship Id="rId11" Type="http://schemas.openxmlformats.org/officeDocument/2006/relationships/notesSlide" Target="../notesSlides/notesSlide3.xml"/><Relationship Id="rId5" Type="http://schemas.openxmlformats.org/officeDocument/2006/relationships/audio" Target="../media/media2.mp3"/><Relationship Id="rId10" Type="http://schemas.openxmlformats.org/officeDocument/2006/relationships/slideLayout" Target="../slideLayouts/slideLayout23.xml"/><Relationship Id="rId4" Type="http://schemas.microsoft.com/office/2007/relationships/media" Target="../media/media2.mp3"/><Relationship Id="rId9" Type="http://schemas.openxmlformats.org/officeDocument/2006/relationships/audio" Target="../media/media4.mp3"/></Relationships>
</file>

<file path=ppt/slides/_rels/slide2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79.png"/><Relationship Id="rId2" Type="http://schemas.microsoft.com/office/2007/relationships/media" Target="../media/media1.mp3"/><Relationship Id="rId1" Type="http://schemas.openxmlformats.org/officeDocument/2006/relationships/tags" Target="../tags/tag23.xml"/><Relationship Id="rId6" Type="http://schemas.microsoft.com/office/2007/relationships/media" Target="../media/media3.mp3"/><Relationship Id="rId11" Type="http://schemas.openxmlformats.org/officeDocument/2006/relationships/notesSlide" Target="../notesSlides/notesSlide4.xml"/><Relationship Id="rId5" Type="http://schemas.openxmlformats.org/officeDocument/2006/relationships/audio" Target="../media/media2.mp3"/><Relationship Id="rId10" Type="http://schemas.openxmlformats.org/officeDocument/2006/relationships/slideLayout" Target="../slideLayouts/slideLayout23.xml"/><Relationship Id="rId4" Type="http://schemas.microsoft.com/office/2007/relationships/media" Target="../media/media2.mp3"/><Relationship Id="rId9" Type="http://schemas.openxmlformats.org/officeDocument/2006/relationships/audio" Target="../media/media4.mp3"/></Relationships>
</file>

<file path=ppt/slides/_rels/slide23.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620.png"/><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610.png"/><Relationship Id="rId2" Type="http://schemas.microsoft.com/office/2007/relationships/media" Target="../media/media1.mp3"/><Relationship Id="rId16" Type="http://schemas.openxmlformats.org/officeDocument/2006/relationships/image" Target="../media/image79.png"/><Relationship Id="rId1" Type="http://schemas.openxmlformats.org/officeDocument/2006/relationships/tags" Target="../tags/tag24.xml"/><Relationship Id="rId6" Type="http://schemas.microsoft.com/office/2007/relationships/media" Target="../media/media3.mp3"/><Relationship Id="rId11" Type="http://schemas.openxmlformats.org/officeDocument/2006/relationships/notesSlide" Target="../notesSlides/notesSlide5.xml"/><Relationship Id="rId5" Type="http://schemas.openxmlformats.org/officeDocument/2006/relationships/audio" Target="../media/media2.mp3"/><Relationship Id="rId15" Type="http://schemas.openxmlformats.org/officeDocument/2006/relationships/image" Target="../media/image640.png"/><Relationship Id="rId10" Type="http://schemas.openxmlformats.org/officeDocument/2006/relationships/slideLayout" Target="../slideLayouts/slideLayout23.xml"/><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630.png"/></Relationships>
</file>

<file path=ppt/slides/_rels/slide24.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79.png"/><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650.png"/><Relationship Id="rId2" Type="http://schemas.microsoft.com/office/2007/relationships/media" Target="../media/media1.mp3"/><Relationship Id="rId1" Type="http://schemas.openxmlformats.org/officeDocument/2006/relationships/tags" Target="../tags/tag25.xml"/><Relationship Id="rId6" Type="http://schemas.microsoft.com/office/2007/relationships/media" Target="../media/media3.mp3"/><Relationship Id="rId11" Type="http://schemas.openxmlformats.org/officeDocument/2006/relationships/notesSlide" Target="../notesSlides/notesSlide6.xml"/><Relationship Id="rId5" Type="http://schemas.openxmlformats.org/officeDocument/2006/relationships/audio" Target="../media/media2.mp3"/><Relationship Id="rId10" Type="http://schemas.openxmlformats.org/officeDocument/2006/relationships/slideLayout" Target="../slideLayouts/slideLayout23.xml"/><Relationship Id="rId4" Type="http://schemas.microsoft.com/office/2007/relationships/media" Target="../media/media2.mp3"/><Relationship Id="rId9" Type="http://schemas.openxmlformats.org/officeDocument/2006/relationships/audio" Target="../media/media4.mp3"/></Relationships>
</file>

<file path=ppt/slides/_rels/slide25.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670.png"/><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66.png"/><Relationship Id="rId2" Type="http://schemas.microsoft.com/office/2007/relationships/media" Target="../media/media1.mp3"/><Relationship Id="rId16" Type="http://schemas.openxmlformats.org/officeDocument/2006/relationships/image" Target="../media/image79.png"/><Relationship Id="rId1" Type="http://schemas.openxmlformats.org/officeDocument/2006/relationships/tags" Target="../tags/tag26.xml"/><Relationship Id="rId6" Type="http://schemas.microsoft.com/office/2007/relationships/media" Target="../media/media3.mp3"/><Relationship Id="rId11" Type="http://schemas.openxmlformats.org/officeDocument/2006/relationships/notesSlide" Target="../notesSlides/notesSlide7.xml"/><Relationship Id="rId5" Type="http://schemas.openxmlformats.org/officeDocument/2006/relationships/audio" Target="../media/media2.mp3"/><Relationship Id="rId15" Type="http://schemas.openxmlformats.org/officeDocument/2006/relationships/image" Target="../media/image690.png"/><Relationship Id="rId10" Type="http://schemas.openxmlformats.org/officeDocument/2006/relationships/slideLayout" Target="../slideLayouts/slideLayout23.xml"/><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680.pn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700.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6.svg"/><Relationship Id="rId4" Type="http://schemas.openxmlformats.org/officeDocument/2006/relationships/image" Target="../media/image2.sv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8.xml"/><Relationship Id="rId7" Type="http://schemas.openxmlformats.org/officeDocument/2006/relationships/image" Target="../media/image51.sv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0.png"/><Relationship Id="rId5" Type="http://schemas.openxmlformats.org/officeDocument/2006/relationships/image" Target="../media/image2.svg"/><Relationship Id="rId10" Type="http://schemas.openxmlformats.org/officeDocument/2006/relationships/image" Target="../media/image80.png"/><Relationship Id="rId4" Type="http://schemas.openxmlformats.org/officeDocument/2006/relationships/image" Target="../media/image1.png"/><Relationship Id="rId9" Type="http://schemas.openxmlformats.org/officeDocument/2006/relationships/image" Target="../media/image42.sv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6.svg"/><Relationship Id="rId4" Type="http://schemas.openxmlformats.org/officeDocument/2006/relationships/image" Target="../media/image2.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2.svg"/><Relationship Id="rId9" Type="http://schemas.openxmlformats.org/officeDocument/2006/relationships/image" Target="../media/image22.png"/><Relationship Id="rId14"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86.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82.sv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svg"/><Relationship Id="rId4" Type="http://schemas.openxmlformats.org/officeDocument/2006/relationships/image" Target="../media/image2.sv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diagramLayout" Target="../diagrams/layout1.xml"/><Relationship Id="rId17" Type="http://schemas.openxmlformats.org/officeDocument/2006/relationships/image" Target="../media/image36.png"/><Relationship Id="rId2" Type="http://schemas.openxmlformats.org/officeDocument/2006/relationships/slideLayout" Target="../slideLayouts/slideLayout7.xml"/><Relationship Id="rId16" Type="http://schemas.openxmlformats.org/officeDocument/2006/relationships/image" Target="../media/image35.png"/><Relationship Id="rId1" Type="http://schemas.openxmlformats.org/officeDocument/2006/relationships/tags" Target="../tags/tag5.xml"/><Relationship Id="rId6" Type="http://schemas.openxmlformats.org/officeDocument/2006/relationships/image" Target="../media/image30.svg"/><Relationship Id="rId11" Type="http://schemas.openxmlformats.org/officeDocument/2006/relationships/diagramData" Target="../diagrams/data1.xml"/><Relationship Id="rId5" Type="http://schemas.openxmlformats.org/officeDocument/2006/relationships/image" Target="../media/image29.png"/><Relationship Id="rId15" Type="http://schemas.microsoft.com/office/2007/relationships/diagramDrawing" Target="../diagrams/drawing1.xml"/><Relationship Id="rId10" Type="http://schemas.openxmlformats.org/officeDocument/2006/relationships/image" Target="../media/image34.svg"/><Relationship Id="rId4" Type="http://schemas.openxmlformats.org/officeDocument/2006/relationships/image" Target="../media/image2.svg"/><Relationship Id="rId9" Type="http://schemas.openxmlformats.org/officeDocument/2006/relationships/image" Target="../media/image33.pn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svg"/><Relationship Id="rId9" Type="http://schemas.openxmlformats.org/officeDocument/2006/relationships/image" Target="../media/image41.pn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5.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8.png"/><Relationship Id="rId4" Type="http://schemas.openxmlformats.org/officeDocument/2006/relationships/image" Target="../media/image46.sv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5.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51.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image" Target="../media/image2.svg"/><Relationship Id="rId10"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56.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1.sv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svg"/><Relationship Id="rId4" Type="http://schemas.openxmlformats.org/officeDocument/2006/relationships/image" Target="../media/image2.svg"/><Relationship Id="rId9" Type="http://schemas.openxmlformats.org/officeDocument/2006/relationships/image" Target="../media/image53.pn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5009">
            <a:off x="15765856" y="1494779"/>
            <a:ext cx="849454" cy="12400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1"/>
          <a:stretch>
            <a:fillRect/>
          </a:stretch>
        </p:blipFill>
        <p:spPr>
          <a:xfrm>
            <a:off x="12252511" y="6403089"/>
            <a:ext cx="5390789" cy="3893347"/>
          </a:xfrm>
          <a:prstGeom prst="rect">
            <a:avLst/>
          </a:prstGeom>
        </p:spPr>
      </p:pic>
    </p:spTree>
    <p:custDataLst>
      <p:tags r:id="rId1"/>
    </p:custData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custDataLst>
      <p:tags r:id="rId1"/>
    </p:custDataLst>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4"/>
          <a:stretch>
            <a:fillRect/>
          </a:stretch>
        </p:blipFill>
        <p:spPr>
          <a:xfrm>
            <a:off x="14976667" y="4701438"/>
            <a:ext cx="3584934" cy="7826757"/>
          </a:xfrm>
          <a:prstGeom prst="rect">
            <a:avLst/>
          </a:prstGeom>
        </p:spPr>
      </p:pic>
    </p:spTree>
    <p:custDataLst>
      <p:tags r:id="rId1"/>
    </p:custDataLst>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custDataLst>
      <p:tags r:id="rId1"/>
    </p:custDataLst>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custDataLst>
      <p:tags r:id="rId1"/>
    </p:custDataLst>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9"/>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10"/>
          <a:stretch>
            <a:fillRect/>
          </a:stretch>
        </p:blipFill>
        <p:spPr>
          <a:xfrm>
            <a:off x="13319353" y="8530063"/>
            <a:ext cx="3603974" cy="1756937"/>
          </a:xfrm>
          <a:prstGeom prst="rect">
            <a:avLst/>
          </a:prstGeom>
        </p:spPr>
      </p:pic>
    </p:spTree>
    <p:custDataLst>
      <p:tags r:id="rId1"/>
    </p:custDataLst>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custDataLst>
      <p:tags r:id="rId1"/>
    </p:custDataLst>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custDataLst>
      <p:tags r:id="rId1"/>
    </p:custDataLst>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custDataLst>
      <p:tags r:id="rId1"/>
    </p:custDataLst>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1">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ustDataLst>
      <p:tags r:id="rId1"/>
    </p:custData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custDataLst>
      <p:tags r:id="rId1"/>
    </p:custDataLst>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8304358" y="3945619"/>
            <a:ext cx="731046" cy="731046"/>
          </a:xfrm>
          <a:prstGeom prst="rect">
            <a:avLst/>
          </a:prstGeom>
        </p:spPr>
      </p:pic>
    </p:spTree>
    <p:custDataLst>
      <p:tags r:id="rId1"/>
    </p:custDataLst>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8304358" y="3945619"/>
            <a:ext cx="731046" cy="731046"/>
          </a:xfrm>
          <a:prstGeom prst="rect">
            <a:avLst/>
          </a:prstGeom>
        </p:spPr>
      </p:pic>
    </p:spTree>
    <p:custDataLst>
      <p:tags r:id="rId1"/>
    </p:custDataLst>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2"/>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3"/>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4"/>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5"/>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8304358" y="3945619"/>
            <a:ext cx="731046" cy="731046"/>
          </a:xfrm>
          <a:prstGeom prst="rect">
            <a:avLst/>
          </a:prstGeom>
        </p:spPr>
      </p:pic>
    </p:spTree>
    <p:custDataLst>
      <p:tags r:id="rId1"/>
    </p:custDataLst>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2"/>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18304358" y="3945619"/>
            <a:ext cx="731046" cy="731046"/>
          </a:xfrm>
          <a:prstGeom prst="rect">
            <a:avLst/>
          </a:prstGeom>
        </p:spPr>
      </p:pic>
    </p:spTree>
    <p:custDataLst>
      <p:tags r:id="rId1"/>
    </p:custDataLst>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2"/>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3"/>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4"/>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5"/>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8304358" y="3945619"/>
            <a:ext cx="731046" cy="731046"/>
          </a:xfrm>
          <a:prstGeom prst="rect">
            <a:avLst/>
          </a:prstGeom>
        </p:spPr>
      </p:pic>
    </p:spTree>
    <p:custDataLst>
      <p:tags r:id="rId1"/>
    </p:custDataLst>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custDataLst>
      <p:tags r:id="rId1"/>
    </p:custDataLst>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custDataLst>
      <p:tags r:id="rId1"/>
    </p:custDataLst>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5"/>
          <a:stretch>
            <a:fillRect/>
          </a:stretch>
        </p:blipFill>
        <p:spPr>
          <a:xfrm>
            <a:off x="5969218" y="6743164"/>
            <a:ext cx="6295847" cy="3730872"/>
          </a:xfrm>
          <a:prstGeom prst="rect">
            <a:avLst/>
          </a:prstGeom>
        </p:spPr>
      </p:pic>
    </p:spTree>
    <p:custDataLst>
      <p:tags r:id="rId1"/>
    </p:custData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3"/>
          <a:stretch>
            <a:fillRect/>
          </a:stretch>
        </p:blipFill>
        <p:spPr>
          <a:xfrm>
            <a:off x="7086600" y="6321292"/>
            <a:ext cx="4536931" cy="520821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5" name="Picture 14"/>
          <p:cNvPicPr>
            <a:picLocks noChangeAspect="1"/>
          </p:cNvPicPr>
          <p:nvPr/>
        </p:nvPicPr>
        <p:blipFill>
          <a:blip r:embed="rId16"/>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7"/>
          <a:stretch>
            <a:fillRect/>
          </a:stretch>
        </p:blipFill>
        <p:spPr>
          <a:xfrm>
            <a:off x="16045760" y="7994705"/>
            <a:ext cx="1731414" cy="2292295"/>
          </a:xfrm>
          <a:prstGeom prst="rect">
            <a:avLst/>
          </a:prstGeom>
        </p:spPr>
      </p:pic>
    </p:spTree>
    <p:custDataLst>
      <p:tags r:id="rId1"/>
    </p:custData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1"/>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2"/>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ustDataLst>
      <p:tags r:id="rId1"/>
    </p:custData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3x + 6</a:t>
            </a:r>
          </a:p>
        </p:txBody>
      </p:sp>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custDataLst>
      <p:tags r:id="rId1"/>
    </p:custDataLst>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057400" y="563420"/>
            <a:ext cx="3708181" cy="219744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3"/>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4"/>
          <a:stretch>
            <a:fillRect/>
          </a:stretch>
        </p:blipFill>
        <p:spPr>
          <a:xfrm>
            <a:off x="15277540" y="7328735"/>
            <a:ext cx="2152075" cy="2987299"/>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630EFE-7B36-4FDC-9C39-1BBCC31426E7"/>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6\uFFFD.\uFFFD{1DE8D01E-DD80-434F-B6B3-085F8CC88B78}&quot;,&quot;C:\\Users\\DELL\\Desktop\\Thảo&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b24_bieu_thuc_dai_so_fzi"/>
</p:tagLst>
</file>

<file path=ppt/tags/tag10.xml><?xml version="1.0" encoding="utf-8"?>
<p:tagLst xmlns:a="http://schemas.openxmlformats.org/drawingml/2006/main" xmlns:r="http://schemas.openxmlformats.org/officeDocument/2006/relationships" xmlns:p="http://schemas.openxmlformats.org/presentationml/2006/main">
  <p:tag name="GENSWF_SLIDE_UID" val="{17510AE8-252B-48DA-ABE0-E6A47CB89857}:263"/>
</p:tagLst>
</file>

<file path=ppt/tags/tag11.xml><?xml version="1.0" encoding="utf-8"?>
<p:tagLst xmlns:a="http://schemas.openxmlformats.org/drawingml/2006/main" xmlns:r="http://schemas.openxmlformats.org/officeDocument/2006/relationships" xmlns:p="http://schemas.openxmlformats.org/presentationml/2006/main">
  <p:tag name="GENSWF_SLIDE_UID" val="{CC621967-CB3F-4FFD-9F46-39A638B557FD}:264"/>
</p:tagLst>
</file>

<file path=ppt/tags/tag12.xml><?xml version="1.0" encoding="utf-8"?>
<p:tagLst xmlns:a="http://schemas.openxmlformats.org/drawingml/2006/main" xmlns:r="http://schemas.openxmlformats.org/officeDocument/2006/relationships" xmlns:p="http://schemas.openxmlformats.org/presentationml/2006/main">
  <p:tag name="GENSWF_SLIDE_UID" val="{DE577F00-02A3-405D-AE3F-3B9A67B73CAE}:265"/>
</p:tagLst>
</file>

<file path=ppt/tags/tag13.xml><?xml version="1.0" encoding="utf-8"?>
<p:tagLst xmlns:a="http://schemas.openxmlformats.org/drawingml/2006/main" xmlns:r="http://schemas.openxmlformats.org/officeDocument/2006/relationships" xmlns:p="http://schemas.openxmlformats.org/presentationml/2006/main">
  <p:tag name="GENSWF_SLIDE_UID" val="{1F09C273-07F7-4343-9E44-2F1A430F3F43}: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86ADA7AB-0020-4C13-B0D1-436B54F36119}: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CAC80EF1-8CFF-4787-83F0-098391A377F5}: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32761B54-753B-4D96-BF03-B38ADA664F97}: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30C04CE9-33B6-46C5-A8DD-27C693601C5B}: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A5C1C242-A18C-4F4A-96C8-4E1C6318F863}: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051EFE70-BF92-4A18-B23B-C3AAE4EFE301}:274"/>
</p:tagLst>
</file>

<file path=ppt/tags/tag2.xml><?xml version="1.0" encoding="utf-8"?>
<p:tagLst xmlns:a="http://schemas.openxmlformats.org/drawingml/2006/main" xmlns:r="http://schemas.openxmlformats.org/officeDocument/2006/relationships" xmlns:p="http://schemas.openxmlformats.org/presentationml/2006/main">
  <p:tag name="GENSWF_SLIDE_UID" val="{A67C2D8E-02C8-46C8-84CF-941A465AAC5D}: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943AA1BE-F842-4A2F-A0EF-A0F532AC61BE}:275"/>
</p:tagLst>
</file>

<file path=ppt/tags/tag21.xml><?xml version="1.0" encoding="utf-8"?>
<p:tagLst xmlns:a="http://schemas.openxmlformats.org/drawingml/2006/main" xmlns:r="http://schemas.openxmlformats.org/officeDocument/2006/relationships" xmlns:p="http://schemas.openxmlformats.org/presentationml/2006/main">
  <p:tag name="GENSWF_SLIDE_UID" val="{197B30E7-218D-46DB-836D-A1F64EC82199}: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B351BDA7-622D-4101-8343-0566EBB39278}: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0588EA7A-5D5D-461D-9A7A-0BE9DC7588FB}: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C51BE5A8-5451-4CFF-8185-E558F05F8D1A}:278"/>
</p:tagLst>
</file>

<file path=ppt/tags/tag25.xml><?xml version="1.0" encoding="utf-8"?>
<p:tagLst xmlns:a="http://schemas.openxmlformats.org/drawingml/2006/main" xmlns:r="http://schemas.openxmlformats.org/officeDocument/2006/relationships" xmlns:p="http://schemas.openxmlformats.org/presentationml/2006/main">
  <p:tag name="GENSWF_SLIDE_UID" val="{9B947294-53D3-4E2C-8A20-41354BBB1B47}:282"/>
</p:tagLst>
</file>

<file path=ppt/tags/tag26.xml><?xml version="1.0" encoding="utf-8"?>
<p:tagLst xmlns:a="http://schemas.openxmlformats.org/drawingml/2006/main" xmlns:r="http://schemas.openxmlformats.org/officeDocument/2006/relationships" xmlns:p="http://schemas.openxmlformats.org/presentationml/2006/main">
  <p:tag name="GENSWF_SLIDE_UID" val="{3014A654-2CC8-4712-9CFB-CED784EBBE60}:279"/>
</p:tagLst>
</file>

<file path=ppt/tags/tag27.xml><?xml version="1.0" encoding="utf-8"?>
<p:tagLst xmlns:a="http://schemas.openxmlformats.org/drawingml/2006/main" xmlns:r="http://schemas.openxmlformats.org/officeDocument/2006/relationships" xmlns:p="http://schemas.openxmlformats.org/presentationml/2006/main">
  <p:tag name="GENSWF_SLIDE_UID" val="{BE9E5682-90EC-4C25-A39F-33874F33623C}:283"/>
</p:tagLst>
</file>

<file path=ppt/tags/tag28.xml><?xml version="1.0" encoding="utf-8"?>
<p:tagLst xmlns:a="http://schemas.openxmlformats.org/drawingml/2006/main" xmlns:r="http://schemas.openxmlformats.org/officeDocument/2006/relationships" xmlns:p="http://schemas.openxmlformats.org/presentationml/2006/main">
  <p:tag name="GENSWF_SLIDE_UID" val="{38A4E0A5-3772-469A-B032-FFEE756AD04C}:284"/>
</p:tagLst>
</file>

<file path=ppt/tags/tag29.xml><?xml version="1.0" encoding="utf-8"?>
<p:tagLst xmlns:a="http://schemas.openxmlformats.org/drawingml/2006/main" xmlns:r="http://schemas.openxmlformats.org/officeDocument/2006/relationships" xmlns:p="http://schemas.openxmlformats.org/presentationml/2006/main">
  <p:tag name="GENSWF_SLIDE_UID" val="{5AFD40D0-3526-4DCF-91E5-3A5B11960DD6}:285"/>
</p:tagLst>
</file>

<file path=ppt/tags/tag3.xml><?xml version="1.0" encoding="utf-8"?>
<p:tagLst xmlns:a="http://schemas.openxmlformats.org/drawingml/2006/main" xmlns:r="http://schemas.openxmlformats.org/officeDocument/2006/relationships" xmlns:p="http://schemas.openxmlformats.org/presentationml/2006/main">
  <p:tag name="GENSWF_SLIDE_UID" val="{C3B0CE7D-D879-47D4-9295-ADB7DAADE31A}:258"/>
</p:tagLst>
</file>

<file path=ppt/tags/tag30.xml><?xml version="1.0" encoding="utf-8"?>
<p:tagLst xmlns:a="http://schemas.openxmlformats.org/drawingml/2006/main" xmlns:r="http://schemas.openxmlformats.org/officeDocument/2006/relationships" xmlns:p="http://schemas.openxmlformats.org/presentationml/2006/main">
  <p:tag name="GENSWF_SLIDE_UID" val="{02183BF8-BD8E-4B20-96B5-8E23199B04CC}:286"/>
</p:tagLst>
</file>

<file path=ppt/tags/tag31.xml><?xml version="1.0" encoding="utf-8"?>
<p:tagLst xmlns:a="http://schemas.openxmlformats.org/drawingml/2006/main" xmlns:r="http://schemas.openxmlformats.org/officeDocument/2006/relationships" xmlns:p="http://schemas.openxmlformats.org/presentationml/2006/main">
  <p:tag name="GENSWF_SLIDE_UID" val="{42A53E5D-00D6-4895-AC3F-0B0C97BAAA3C}:266"/>
</p:tagLst>
</file>

<file path=ppt/tags/tag4.xml><?xml version="1.0" encoding="utf-8"?>
<p:tagLst xmlns:a="http://schemas.openxmlformats.org/drawingml/2006/main" xmlns:r="http://schemas.openxmlformats.org/officeDocument/2006/relationships" xmlns:p="http://schemas.openxmlformats.org/presentationml/2006/main">
  <p:tag name="GENSWF_SLIDE_UID" val="{79C11C3D-CC34-4F82-911F-344E6590700A}:262"/>
</p:tagLst>
</file>

<file path=ppt/tags/tag5.xml><?xml version="1.0" encoding="utf-8"?>
<p:tagLst xmlns:a="http://schemas.openxmlformats.org/drawingml/2006/main" xmlns:r="http://schemas.openxmlformats.org/officeDocument/2006/relationships" xmlns:p="http://schemas.openxmlformats.org/presentationml/2006/main">
  <p:tag name="GENSWF_SLIDE_UID" val="{25C9D526-AF35-4BCB-B874-D122B4FAD81D}:257"/>
</p:tagLst>
</file>

<file path=ppt/tags/tag6.xml><?xml version="1.0" encoding="utf-8"?>
<p:tagLst xmlns:a="http://schemas.openxmlformats.org/drawingml/2006/main" xmlns:r="http://schemas.openxmlformats.org/officeDocument/2006/relationships" xmlns:p="http://schemas.openxmlformats.org/presentationml/2006/main">
  <p:tag name="GENSWF_SLIDE_UID" val="{B72AA478-64C5-40BF-ADD4-0C98953267CE}:259"/>
</p:tagLst>
</file>

<file path=ppt/tags/tag7.xml><?xml version="1.0" encoding="utf-8"?>
<p:tagLst xmlns:a="http://schemas.openxmlformats.org/drawingml/2006/main" xmlns:r="http://schemas.openxmlformats.org/officeDocument/2006/relationships" xmlns:p="http://schemas.openxmlformats.org/presentationml/2006/main">
  <p:tag name="GENSWF_SLIDE_UID" val="{71DBD5A1-0289-402F-ABF1-53D19C9C0AB3}:260"/>
</p:tagLst>
</file>

<file path=ppt/tags/tag8.xml><?xml version="1.0" encoding="utf-8"?>
<p:tagLst xmlns:a="http://schemas.openxmlformats.org/drawingml/2006/main" xmlns:r="http://schemas.openxmlformats.org/officeDocument/2006/relationships" xmlns:p="http://schemas.openxmlformats.org/presentationml/2006/main">
  <p:tag name="GENSWF_SLIDE_UID" val="{5007D078-E7AA-4D70-AEDD-F148249B162E}:267"/>
</p:tagLst>
</file>

<file path=ppt/tags/tag9.xml><?xml version="1.0" encoding="utf-8"?>
<p:tagLst xmlns:a="http://schemas.openxmlformats.org/drawingml/2006/main" xmlns:r="http://schemas.openxmlformats.org/officeDocument/2006/relationships" xmlns:p="http://schemas.openxmlformats.org/presentationml/2006/main">
  <p:tag name="GENSWF_SLIDE_UID" val="{A3D28708-BBCC-40F7-BFEF-95E380459C02}:2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2062</Words>
  <Application>Microsoft Office PowerPoint</Application>
  <PresentationFormat>Custom</PresentationFormat>
  <Paragraphs>161</Paragraphs>
  <Slides>30</Slides>
  <Notes>8</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Elsie</vt:lpstr>
      <vt:lpstr>Calibri Light</vt:lpstr>
      <vt:lpstr>Calibri</vt:lpstr>
      <vt:lpstr>Arial</vt:lpstr>
      <vt:lpstr>Cambria Math</vt:lpstr>
      <vt:lpstr>Wingdings</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b24_bieu_thuc_dai_so_fzi</dc:title>
  <dc:creator>Xinh Đẹp Dịu Hiền Huế Thị</dc:creator>
  <cp:lastModifiedBy>Office</cp:lastModifiedBy>
  <cp:revision>28</cp:revision>
  <dcterms:created xsi:type="dcterms:W3CDTF">2006-08-16T00:00:00Z</dcterms:created>
  <dcterms:modified xsi:type="dcterms:W3CDTF">2026-01-29T02:26:58Z</dcterms:modified>
  <dc:identifier>DAFVRjI8d4g</dc:identifier>
</cp:coreProperties>
</file>