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71" r:id="rId3"/>
    <p:sldId id="256" r:id="rId4"/>
    <p:sldId id="257" r:id="rId5"/>
    <p:sldId id="258" r:id="rId6"/>
    <p:sldId id="275" r:id="rId7"/>
    <p:sldId id="259" r:id="rId8"/>
    <p:sldId id="276" r:id="rId9"/>
    <p:sldId id="260" r:id="rId10"/>
    <p:sldId id="277" r:id="rId11"/>
    <p:sldId id="261" r:id="rId12"/>
    <p:sldId id="278" r:id="rId13"/>
    <p:sldId id="274" r:id="rId14"/>
    <p:sldId id="273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FFFF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53" autoAdjust="0"/>
    <p:restoredTop sz="95501" autoAdjust="0"/>
  </p:normalViewPr>
  <p:slideViewPr>
    <p:cSldViewPr snapToGrid="0" showGuides="1">
      <p:cViewPr varScale="1">
        <p:scale>
          <a:sx n="70" d="100"/>
          <a:sy n="70" d="100"/>
        </p:scale>
        <p:origin x="-17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audio1.wav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94A8E-3C46-4165-BCCF-833C223E7FE6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855CE8B9-874D-4757-B5C3-08380C4655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76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1" name="drumroll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9CC53B1-4326-4AAF-A002-6C34BE3ED936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E2855B-ABAA-4046-92D7-ACE2C483C24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08687"/>
      </p:ext>
    </p:extLst>
  </p:cSld>
  <p:clrMapOvr>
    <a:masterClrMapping/>
  </p:clrMapOvr>
  <p:transition spd="slow">
    <p:push dir="u"/>
    <p:sndAc>
      <p:stSnd>
        <p:snd r:embed="rId1" name="drumroll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56440-5ADA-471D-9BBC-1F8B17509C84}" type="datetimeFigureOut">
              <a:rPr lang="en-US">
                <a:solidFill>
                  <a:srgbClr val="FFF39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9EB05F75-11B1-4675-B15D-C4F6E68D32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082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  <p:sndAc>
      <p:stSnd>
        <p:snd r:embed="rId2" name="drumroll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8F77E-B91E-4F55-8B10-1A10C3F5F466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821C3-013D-4318-AE78-0171D25B1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540943"/>
      </p:ext>
    </p:extLst>
  </p:cSld>
  <p:clrMapOvr>
    <a:masterClrMapping/>
  </p:clrMapOvr>
  <p:transition spd="slow">
    <p:push dir="u"/>
    <p:sndAc>
      <p:stSnd>
        <p:snd r:embed="rId1" name="drumroll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1CB44-BA04-4430-8713-24648B538F6B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069FB-3EE7-4AC9-8287-975D80BE15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914171"/>
      </p:ext>
    </p:extLst>
  </p:cSld>
  <p:clrMapOvr>
    <a:masterClrMapping/>
  </p:clrMapOvr>
  <p:transition spd="slow">
    <p:push dir="u"/>
    <p:sndAc>
      <p:stSnd>
        <p:snd r:embed="rId1" name="drumroll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FA2A77-EBD6-4121-81FD-91F837C29FF4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5EEC22-BCE5-41DA-8407-DC73C26CF50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50697"/>
      </p:ext>
    </p:extLst>
  </p:cSld>
  <p:clrMapOvr>
    <a:masterClrMapping/>
  </p:clrMapOvr>
  <p:transition spd="slow">
    <p:push dir="u"/>
    <p:sndAc>
      <p:stSnd>
        <p:snd r:embed="rId1" name="drumroll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C187C-A3A7-42DC-8AD6-AF00BAC55229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55ECD-9EC7-4035-A84C-0359B53A63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306538"/>
      </p:ext>
    </p:extLst>
  </p:cSld>
  <p:clrMapOvr>
    <a:masterClrMapping/>
  </p:clrMapOvr>
  <p:transition spd="slow">
    <p:push dir="u"/>
    <p:sndAc>
      <p:stSnd>
        <p:snd r:embed="rId1" name="drumroll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1FC0517-BFFF-4B09-8168-557EC05E80DF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33FEE5-EC72-4E3A-989B-6419D9B841B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14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1" name="drumroll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42BC6F-2594-4E99-BEBF-49DDE87BA416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7815D9-1503-4323-A069-D8CA1971C91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0909"/>
      </p:ext>
    </p:extLst>
  </p:cSld>
  <p:clrMapOvr>
    <a:masterClrMapping/>
  </p:clrMapOvr>
  <p:transition spd="slow">
    <p:push dir="u"/>
    <p:sndAc>
      <p:stSnd>
        <p:snd r:embed="rId1" name="drumroll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F9B89-79D8-4E1F-8A36-09DF47ABB832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A7875-B7E7-4FA3-8775-27FC70FEFC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509270"/>
      </p:ext>
    </p:extLst>
  </p:cSld>
  <p:clrMapOvr>
    <a:masterClrMapping/>
  </p:clrMapOvr>
  <p:transition spd="slow">
    <p:push dir="u"/>
    <p:sndAc>
      <p:stSnd>
        <p:snd r:embed="rId1" name="drumroll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20624-D65B-457D-B085-1161A7840F2E}" type="datetimeFigureOut">
              <a:rPr lang="en-US">
                <a:solidFill>
                  <a:srgbClr val="575F6D"/>
                </a:solidFill>
              </a:rPr>
              <a:pPr>
                <a:defRPr/>
              </a:pPr>
              <a:t>14/1/2024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779DA-5023-4CAD-8972-B8957B0845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313218"/>
      </p:ext>
    </p:extLst>
  </p:cSld>
  <p:clrMapOvr>
    <a:masterClrMapping/>
  </p:clrMapOvr>
  <p:transition spd="slow">
    <p:push dir="u"/>
    <p:sndAc>
      <p:stSnd>
        <p:snd r:embed="rId1" name="drumroll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 smtClean="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9DACEF-564F-41E7-B36C-EB81EDD13BE1}" type="datetimeFigureOut">
              <a:rPr lang="en-US">
                <a:solidFill>
                  <a:srgbClr val="575F6D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14/1/2024</a:t>
            </a:fld>
            <a:endParaRPr lang="en-US">
              <a:solidFill>
                <a:srgbClr val="575F6D"/>
              </a:solidFill>
              <a:latin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75F6D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FBEB87-D610-41CA-B79E-D99464853FD1}" type="slidenum">
              <a:rPr lang="en-US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7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  <p:sndAc>
      <p:stSnd>
        <p:snd r:embed="rId13" name="drumroll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xmlns="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8316154"/>
                </p:ext>
              </p:extLst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xmlns="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0896903"/>
                </p:ext>
              </p:extLst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xmlns="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607374"/>
                </p:ext>
              </p:extLst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xmlns="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3237888"/>
                </p:ext>
              </p:extLst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xmlns="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099442"/>
                </p:ext>
              </p:extLst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661839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/>
                        <a:t>The Voice</a:t>
                      </a:r>
                      <a:r>
                        <a:rPr lang="en-US" sz="2400" b="0" i="1" baseline="0"/>
                        <a:t> Kids</a:t>
                      </a:r>
                      <a:endParaRPr lang="en-US" sz="2400" b="0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84860"/>
              </p:ext>
            </p:extLst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xmlns="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77983"/>
              </p:ext>
            </p:extLst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488"/>
              </p:ext>
            </p:extLst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xmlns="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649019"/>
              </p:ext>
            </p:extLst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xmlns="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167080"/>
              </p:ext>
            </p:extLst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E2825F8-40BB-449F-9E6F-C8D48B1B3870}"/>
              </a:ext>
            </a:extLst>
          </p:cNvPr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81695AF-7B3D-4399-8126-461E71F92CED}"/>
              </a:ext>
            </a:extLst>
          </p:cNvPr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B0AE8C0-1C64-41D7-81C8-37FBF8304D27}"/>
              </a:ext>
            </a:extLst>
          </p:cNvPr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F4414F0-10B3-4484-A3EF-69794E254F4D}"/>
              </a:ext>
            </a:extLst>
          </p:cNvPr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A5A29278-23EB-421A-A758-4CD3D15C20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xmlns="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xmlns="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prstClr val="black"/>
                  </a:solidFill>
                </a:rPr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black"/>
                  </a:solidFill>
                </a:rPr>
                <a:t>programmes</a:t>
              </a:r>
              <a:r>
                <a:rPr lang="en-US" sz="2800" dirty="0">
                  <a:solidFill>
                    <a:prstClr val="black"/>
                  </a:solidFill>
                </a:rPr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40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8013"/>
              </p:ext>
            </p:extLst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xmlns="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xmlns="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36CA0-E2C6-4070-A26C-7C16BA4D0FB7}"/>
              </a:ext>
            </a:extLst>
          </p:cNvPr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801E4CE-EF79-42F5-BE1F-B60AFDA51C05}"/>
              </a:ext>
            </a:extLst>
          </p:cNvPr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2A2B13B-20B5-4FDB-9508-8EA44CFB5C67}"/>
              </a:ext>
            </a:extLst>
          </p:cNvPr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F1A2869-E790-4AFC-9024-51071D9F0F2C}"/>
              </a:ext>
            </a:extLst>
          </p:cNvPr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2415156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8573" y="3073223"/>
            <a:ext cx="609946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In our group, Mai likes sports programmes on TV. Binh likes ...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69" y="2515478"/>
            <a:ext cx="5094297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6" y="5409925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4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8191" y="5410639"/>
            <a:ext cx="371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902" y="962491"/>
            <a:ext cx="11586949" cy="5165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:a16="http://schemas.microsoft.com/office/drawing/2014/main" xmlns="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4347" y="-73541"/>
            <a:ext cx="3517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I. New words : 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36712" y="601264"/>
            <a:ext cx="9767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- TV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programme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( n) :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chương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ti vi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77801" y="1629623"/>
            <a:ext cx="8118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hannel 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(n):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kênh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77801" y="2667505"/>
            <a:ext cx="75470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interesting 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(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adj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):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thú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vị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40251" y="3867834"/>
            <a:ext cx="10586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600" b="1">
                <a:solidFill>
                  <a:prstClr val="black"/>
                </a:solidFill>
                <a:latin typeface="Arial" panose="020B0604020202020204" pitchFamily="34" charset="0"/>
              </a:rPr>
              <a:t>e</a:t>
            </a:r>
            <a:r>
              <a:rPr lang="en-US" altLang="en-US" sz="3600" b="1" smtClean="0">
                <a:solidFill>
                  <a:prstClr val="black"/>
                </a:solidFill>
                <a:latin typeface="Arial" panose="020B0604020202020204" pitchFamily="34" charset="0"/>
              </a:rPr>
              <a:t>ducational 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(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adj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) :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giáo</a:t>
            </a:r>
            <a:r>
              <a:rPr lang="en-US" alt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dục</a:t>
            </a:r>
            <a:endParaRPr lang="en-US" altLang="en-US" sz="36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8684" name="Picture 12" descr="hoat h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17" y="5034825"/>
            <a:ext cx="306838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 descr="ca nh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65" y="5115788"/>
            <a:ext cx="282689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5" descr="ai la trieu ph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8163"/>
            <a:ext cx="256160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76313"/>
      </p:ext>
    </p:extLst>
  </p:cSld>
  <p:clrMapOvr>
    <a:masterClrMapping/>
  </p:clrMapOvr>
  <p:transition spd="slow">
    <p:push dir="u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The Voice Kids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It is. What </a:t>
            </a:r>
            <a:r>
              <a:rPr lang="en-US" sz="2200" dirty="0" err="1"/>
              <a:t>programme</a:t>
            </a:r>
            <a:r>
              <a:rPr lang="en-US" sz="2200" dirty="0"/>
              <a:t> do you often watch,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Films. I like animated films like </a:t>
            </a:r>
            <a:r>
              <a:rPr lang="en-US" sz="2200" i="1" dirty="0"/>
              <a:t>The Lion King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Jerry’s a clever character. Do you know any English </a:t>
            </a:r>
            <a:r>
              <a:rPr lang="en-US" sz="2200" dirty="0" err="1"/>
              <a:t>programmes</a:t>
            </a:r>
            <a:r>
              <a:rPr lang="en-US" sz="2200" dirty="0"/>
              <a:t> for children?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 watch </a:t>
            </a:r>
            <a:r>
              <a:rPr lang="en-US" sz="2200" i="1" dirty="0"/>
              <a:t>English in a Minute</a:t>
            </a:r>
            <a:r>
              <a:rPr lang="en-US" sz="2200" dirty="0"/>
              <a:t> on </a:t>
            </a:r>
            <a:r>
              <a:rPr lang="en-US" sz="2200" i="1" dirty="0"/>
              <a:t>VTV7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This channel has many educational </a:t>
            </a:r>
            <a:r>
              <a:rPr lang="en-US" sz="2200" dirty="0" err="1"/>
              <a:t>programmes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xmlns="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035036" y="6190507"/>
            <a:ext cx="230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A. educational</a:t>
            </a:r>
            <a:endParaRPr lang="en-US" sz="2400" dirty="0"/>
          </a:p>
        </p:txBody>
      </p: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Lightning Bolt 1"/>
          <p:cNvSpPr/>
          <p:nvPr/>
        </p:nvSpPr>
        <p:spPr>
          <a:xfrm>
            <a:off x="647293" y="2550884"/>
            <a:ext cx="322430" cy="31514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ightning Bolt 2"/>
          <p:cNvSpPr/>
          <p:nvPr/>
        </p:nvSpPr>
        <p:spPr>
          <a:xfrm>
            <a:off x="564324" y="3578162"/>
            <a:ext cx="300332" cy="33765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/>
          <p:cNvSpPr/>
          <p:nvPr/>
        </p:nvSpPr>
        <p:spPr>
          <a:xfrm>
            <a:off x="505783" y="5077111"/>
            <a:ext cx="302725" cy="286459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/>
          <p:cNvSpPr/>
          <p:nvPr/>
        </p:nvSpPr>
        <p:spPr>
          <a:xfrm>
            <a:off x="754084" y="6199160"/>
            <a:ext cx="435423" cy="22217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3DEF8E4-F00B-4E80-A5C4-B50948CDC576}"/>
              </a:ext>
            </a:extLst>
          </p:cNvPr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029C0F92-824C-4354-B574-C9554A8167A6}"/>
              </a:ext>
            </a:extLst>
          </p:cNvPr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854EF38-380E-4A5B-94BA-418131CEF604}"/>
              </a:ext>
            </a:extLst>
          </p:cNvPr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D1875FA4-C026-42CD-BAF7-CD0C09D6CD3E}"/>
              </a:ext>
            </a:extLst>
          </p:cNvPr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xmlns="" id="{B29D7F45-EE90-4663-8635-B832C88C366D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xmlns="" id="{A2619383-B122-43EC-B366-DCCBCB8487E4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xmlns="" id="{3308382A-8AE6-445D-A632-3C3AB79D08C7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xmlns="" id="{9C873A5F-A45E-4ABE-B8CD-57A3FA2DDA90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xmlns="" id="{C7315B66-A3BD-444F-A791-C1BD04F97071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671280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 dirty="0"/>
                        <a:t>The Voice</a:t>
                      </a:r>
                      <a:r>
                        <a:rPr lang="en-US" sz="2400" b="0" i="1" baseline="0" dirty="0"/>
                        <a:t> Kids</a:t>
                      </a:r>
                      <a:endParaRPr lang="en-US" sz="2400" b="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 dirty="0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 dirty="0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/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xmlns="" id="{C0D225B4-5DE7-444C-9658-C63CAA3A2E1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4DB52B05-D9E1-443D-B533-252DA0C178C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xmlns="" id="{0A90643F-69BB-4233-A5A7-44C16F6C72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xmlns="" id="{55F6C881-6C68-43E6-B04B-C5508E020C2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>
            <a:endCxn id="10" idx="1"/>
          </p:cNvCxnSpPr>
          <p:nvPr/>
        </p:nvCxnSpPr>
        <p:spPr>
          <a:xfrm>
            <a:off x="3507475" y="2088107"/>
            <a:ext cx="1646417" cy="1790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37" idx="1"/>
          </p:cNvCxnSpPr>
          <p:nvPr/>
        </p:nvCxnSpPr>
        <p:spPr>
          <a:xfrm flipV="1">
            <a:off x="3507475" y="2061772"/>
            <a:ext cx="1646417" cy="968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1"/>
          </p:cNvCxnSpPr>
          <p:nvPr/>
        </p:nvCxnSpPr>
        <p:spPr>
          <a:xfrm>
            <a:off x="3507475" y="3878195"/>
            <a:ext cx="1646417" cy="1790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9" idx="1"/>
          </p:cNvCxnSpPr>
          <p:nvPr/>
        </p:nvCxnSpPr>
        <p:spPr>
          <a:xfrm flipV="1">
            <a:off x="3507475" y="2975629"/>
            <a:ext cx="1646417" cy="1882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1" idx="1"/>
          </p:cNvCxnSpPr>
          <p:nvPr/>
        </p:nvCxnSpPr>
        <p:spPr>
          <a:xfrm flipV="1">
            <a:off x="3507475" y="4765823"/>
            <a:ext cx="1646417" cy="902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9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1000</TotalTime>
  <Words>711</Words>
  <Application>Microsoft Office PowerPoint</Application>
  <PresentationFormat>On-screen Show (4:3)</PresentationFormat>
  <Paragraphs>150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80</cp:revision>
  <dcterms:created xsi:type="dcterms:W3CDTF">2020-12-09T02:04:09Z</dcterms:created>
  <dcterms:modified xsi:type="dcterms:W3CDTF">2024-01-14T15:09:30Z</dcterms:modified>
</cp:coreProperties>
</file>