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75" r:id="rId3"/>
  </p:sldMasterIdLst>
  <p:notesMasterIdLst>
    <p:notesMasterId r:id="rId21"/>
  </p:notesMasterIdLst>
  <p:sldIdLst>
    <p:sldId id="258" r:id="rId4"/>
    <p:sldId id="688" r:id="rId5"/>
    <p:sldId id="431" r:id="rId6"/>
    <p:sldId id="375" r:id="rId7"/>
    <p:sldId id="687" r:id="rId8"/>
    <p:sldId id="395" r:id="rId9"/>
    <p:sldId id="376" r:id="rId10"/>
    <p:sldId id="407" r:id="rId11"/>
    <p:sldId id="369" r:id="rId12"/>
    <p:sldId id="368" r:id="rId13"/>
    <p:sldId id="686" r:id="rId14"/>
    <p:sldId id="412" r:id="rId15"/>
    <p:sldId id="411" r:id="rId16"/>
    <p:sldId id="410" r:id="rId17"/>
    <p:sldId id="428" r:id="rId18"/>
    <p:sldId id="415" r:id="rId19"/>
    <p:sldId id="42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EE729F-67AD-4CC4-8F44-D3642E7B9EB6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502D86-42C3-4C14-911C-7FC19508A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75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734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454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753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687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1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297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871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187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4877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9660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2038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020909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29482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9411165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2559196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212" cy="6858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317500" y="355600"/>
            <a:ext cx="11544300" cy="621030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15357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8609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2542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9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4932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46450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4403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1671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1108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6499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E3CA7F3-7251-3031-D7F4-2D3CF78ED63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5663" y="144159"/>
            <a:ext cx="1548008" cy="154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023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E113618-C8D9-2EC7-DBA6-C9D6BEEE64D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807779" y="0"/>
            <a:ext cx="1498083" cy="149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774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8.jp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8.jp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2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2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microsoft.com/office/2007/relationships/media" Target="../media/media3.wav"/><Relationship Id="rId7" Type="http://schemas.openxmlformats.org/officeDocument/2006/relationships/image" Target="../media/image18.jpg"/><Relationship Id="rId12" Type="http://schemas.openxmlformats.org/officeDocument/2006/relationships/image" Target="../media/image2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7.png"/><Relationship Id="rId11" Type="http://schemas.microsoft.com/office/2007/relationships/hdphoto" Target="../media/hdphoto2.wdp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20.png"/><Relationship Id="rId4" Type="http://schemas.openxmlformats.org/officeDocument/2006/relationships/audio" Target="../media/media3.wav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9.xml"/><Relationship Id="rId7" Type="http://schemas.microsoft.com/office/2007/relationships/hdphoto" Target="../media/hdphoto1.wdp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8D12689B-57E6-4373-8CF1-F96605E68C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BCE742-1FEA-E10C-5520-8E1F4FDB8F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8806" y="1944522"/>
            <a:ext cx="9327688" cy="235935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B22100B-33B9-312D-7773-ECA4D02E4AA5}"/>
              </a:ext>
            </a:extLst>
          </p:cNvPr>
          <p:cNvGrpSpPr/>
          <p:nvPr/>
        </p:nvGrpSpPr>
        <p:grpSpPr>
          <a:xfrm>
            <a:off x="890317" y="1373930"/>
            <a:ext cx="1343073" cy="1320938"/>
            <a:chOff x="1809068" y="2147815"/>
            <a:chExt cx="1343073" cy="1320938"/>
          </a:xfrm>
        </p:grpSpPr>
        <p:sp>
          <p:nvSpPr>
            <p:cNvPr id="6" name="椭圆 11">
              <a:extLst>
                <a:ext uri="{FF2B5EF4-FFF2-40B4-BE49-F238E27FC236}">
                  <a16:creationId xmlns:a16="http://schemas.microsoft.com/office/drawing/2014/main" id="{D1E31C4E-07A1-68C1-FD9D-0FAD3A4A1C9C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9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1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8" name="椭圆 11">
              <a:extLst>
                <a:ext uri="{FF2B5EF4-FFF2-40B4-BE49-F238E27FC236}">
                  <a16:creationId xmlns:a16="http://schemas.microsoft.com/office/drawing/2014/main" id="{D6404649-31FC-7D35-FD51-BE32CE537A25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69604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tx1"/>
            </a:gs>
            <a:gs pos="39000">
              <a:schemeClr val="accent2">
                <a:lumMod val="20000"/>
                <a:lumOff val="80000"/>
              </a:schemeClr>
            </a:gs>
            <a:gs pos="100000">
              <a:schemeClr val="bg1">
                <a:lumMod val="8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Hình ảnh 22">
            <a:extLst>
              <a:ext uri="{FF2B5EF4-FFF2-40B4-BE49-F238E27FC236}">
                <a16:creationId xmlns:a16="http://schemas.microsoft.com/office/drawing/2014/main" id="{112ECC04-B3BD-4445-B948-4E650A3F6C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348343"/>
            <a:ext cx="12192000" cy="7644917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122F709A-3424-45FD-A49D-143B7A36C2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29198" y="2114434"/>
            <a:ext cx="6469243" cy="5182357"/>
          </a:xfrm>
          <a:prstGeom prst="rect">
            <a:avLst/>
          </a:prstGeom>
        </p:spPr>
      </p:pic>
      <p:grpSp>
        <p:nvGrpSpPr>
          <p:cNvPr id="35" name="Nhóm 34">
            <a:extLst>
              <a:ext uri="{FF2B5EF4-FFF2-40B4-BE49-F238E27FC236}">
                <a16:creationId xmlns:a16="http://schemas.microsoft.com/office/drawing/2014/main" id="{0A5EFFCE-015F-41C9-9CBF-D906266C29C0}"/>
              </a:ext>
            </a:extLst>
          </p:cNvPr>
          <p:cNvGrpSpPr/>
          <p:nvPr/>
        </p:nvGrpSpPr>
        <p:grpSpPr>
          <a:xfrm>
            <a:off x="5048652" y="1252062"/>
            <a:ext cx="6469241" cy="5698979"/>
            <a:chOff x="2819433" y="-237150"/>
            <a:chExt cx="5950859" cy="2445658"/>
          </a:xfrm>
        </p:grpSpPr>
        <p:grpSp>
          <p:nvGrpSpPr>
            <p:cNvPr id="36" name="Nhóm 35">
              <a:extLst>
                <a:ext uri="{FF2B5EF4-FFF2-40B4-BE49-F238E27FC236}">
                  <a16:creationId xmlns:a16="http://schemas.microsoft.com/office/drawing/2014/main" id="{D3B5525E-6537-4246-81C7-FB7B7197C588}"/>
                </a:ext>
              </a:extLst>
            </p:cNvPr>
            <p:cNvGrpSpPr/>
            <p:nvPr/>
          </p:nvGrpSpPr>
          <p:grpSpPr>
            <a:xfrm>
              <a:off x="2819433" y="-237150"/>
              <a:ext cx="5950859" cy="2445658"/>
              <a:chOff x="2819433" y="4454"/>
              <a:chExt cx="5950859" cy="2445658"/>
            </a:xfrm>
          </p:grpSpPr>
          <p:pic>
            <p:nvPicPr>
              <p:cNvPr id="38" name="Picture 23" descr="A wooden bed frame&#10;&#10;Description automatically generated with low confidence">
                <a:extLst>
                  <a:ext uri="{FF2B5EF4-FFF2-40B4-BE49-F238E27FC236}">
                    <a16:creationId xmlns:a16="http://schemas.microsoft.com/office/drawing/2014/main" id="{2DC67C89-EED5-4CF0-AFB9-AB70CB2E4B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805" r="5283"/>
              <a:stretch/>
            </p:blipFill>
            <p:spPr>
              <a:xfrm>
                <a:off x="2819433" y="4454"/>
                <a:ext cx="5950859" cy="2445658"/>
              </a:xfrm>
              <a:prstGeom prst="rect">
                <a:avLst/>
              </a:prstGeom>
            </p:spPr>
          </p:pic>
          <p:sp>
            <p:nvSpPr>
              <p:cNvPr id="39" name="Hình chữ nhật 38">
                <a:extLst>
                  <a:ext uri="{FF2B5EF4-FFF2-40B4-BE49-F238E27FC236}">
                    <a16:creationId xmlns:a16="http://schemas.microsoft.com/office/drawing/2014/main" id="{2272202C-2C71-41B7-A9D2-3B6D088D1C9E}"/>
                  </a:ext>
                </a:extLst>
              </p:cNvPr>
              <p:cNvSpPr/>
              <p:nvPr/>
            </p:nvSpPr>
            <p:spPr>
              <a:xfrm>
                <a:off x="3993079" y="860409"/>
                <a:ext cx="4180116" cy="1301193"/>
              </a:xfrm>
              <a:custGeom>
                <a:avLst/>
                <a:gdLst>
                  <a:gd name="connsiteX0" fmla="*/ 0 w 4180116"/>
                  <a:gd name="connsiteY0" fmla="*/ 0 h 1301193"/>
                  <a:gd name="connsiteX1" fmla="*/ 471756 w 4180116"/>
                  <a:gd name="connsiteY1" fmla="*/ 0 h 1301193"/>
                  <a:gd name="connsiteX2" fmla="*/ 1152518 w 4180116"/>
                  <a:gd name="connsiteY2" fmla="*/ 0 h 1301193"/>
                  <a:gd name="connsiteX3" fmla="*/ 1666075 w 4180116"/>
                  <a:gd name="connsiteY3" fmla="*/ 0 h 1301193"/>
                  <a:gd name="connsiteX4" fmla="*/ 2263234 w 4180116"/>
                  <a:gd name="connsiteY4" fmla="*/ 0 h 1301193"/>
                  <a:gd name="connsiteX5" fmla="*/ 2943996 w 4180116"/>
                  <a:gd name="connsiteY5" fmla="*/ 0 h 1301193"/>
                  <a:gd name="connsiteX6" fmla="*/ 3624758 w 4180116"/>
                  <a:gd name="connsiteY6" fmla="*/ 0 h 1301193"/>
                  <a:gd name="connsiteX7" fmla="*/ 4180116 w 4180116"/>
                  <a:gd name="connsiteY7" fmla="*/ 0 h 1301193"/>
                  <a:gd name="connsiteX8" fmla="*/ 4180116 w 4180116"/>
                  <a:gd name="connsiteY8" fmla="*/ 433731 h 1301193"/>
                  <a:gd name="connsiteX9" fmla="*/ 4180116 w 4180116"/>
                  <a:gd name="connsiteY9" fmla="*/ 867462 h 1301193"/>
                  <a:gd name="connsiteX10" fmla="*/ 4180116 w 4180116"/>
                  <a:gd name="connsiteY10" fmla="*/ 1301193 h 1301193"/>
                  <a:gd name="connsiteX11" fmla="*/ 3624758 w 4180116"/>
                  <a:gd name="connsiteY11" fmla="*/ 1301193 h 1301193"/>
                  <a:gd name="connsiteX12" fmla="*/ 3027598 w 4180116"/>
                  <a:gd name="connsiteY12" fmla="*/ 1301193 h 1301193"/>
                  <a:gd name="connsiteX13" fmla="*/ 2388638 w 4180116"/>
                  <a:gd name="connsiteY13" fmla="*/ 1301193 h 1301193"/>
                  <a:gd name="connsiteX14" fmla="*/ 1791478 w 4180116"/>
                  <a:gd name="connsiteY14" fmla="*/ 1301193 h 1301193"/>
                  <a:gd name="connsiteX15" fmla="*/ 1110717 w 4180116"/>
                  <a:gd name="connsiteY15" fmla="*/ 1301193 h 1301193"/>
                  <a:gd name="connsiteX16" fmla="*/ 513557 w 4180116"/>
                  <a:gd name="connsiteY16" fmla="*/ 1301193 h 1301193"/>
                  <a:gd name="connsiteX17" fmla="*/ 0 w 4180116"/>
                  <a:gd name="connsiteY17" fmla="*/ 1301193 h 1301193"/>
                  <a:gd name="connsiteX18" fmla="*/ 0 w 4180116"/>
                  <a:gd name="connsiteY18" fmla="*/ 893486 h 1301193"/>
                  <a:gd name="connsiteX19" fmla="*/ 0 w 4180116"/>
                  <a:gd name="connsiteY19" fmla="*/ 485779 h 1301193"/>
                  <a:gd name="connsiteX20" fmla="*/ 0 w 4180116"/>
                  <a:gd name="connsiteY20" fmla="*/ 0 h 130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180116" h="1301193" fill="none" extrusionOk="0">
                    <a:moveTo>
                      <a:pt x="0" y="0"/>
                    </a:moveTo>
                    <a:cubicBezTo>
                      <a:pt x="143547" y="-15649"/>
                      <a:pt x="327639" y="26355"/>
                      <a:pt x="471756" y="0"/>
                    </a:cubicBezTo>
                    <a:cubicBezTo>
                      <a:pt x="615873" y="-26355"/>
                      <a:pt x="938279" y="47814"/>
                      <a:pt x="1152518" y="0"/>
                    </a:cubicBezTo>
                    <a:cubicBezTo>
                      <a:pt x="1366757" y="-47814"/>
                      <a:pt x="1540093" y="31456"/>
                      <a:pt x="1666075" y="0"/>
                    </a:cubicBezTo>
                    <a:cubicBezTo>
                      <a:pt x="1792057" y="-31456"/>
                      <a:pt x="2007245" y="39492"/>
                      <a:pt x="2263234" y="0"/>
                    </a:cubicBezTo>
                    <a:cubicBezTo>
                      <a:pt x="2519223" y="-39492"/>
                      <a:pt x="2775405" y="18403"/>
                      <a:pt x="2943996" y="0"/>
                    </a:cubicBezTo>
                    <a:cubicBezTo>
                      <a:pt x="3112587" y="-18403"/>
                      <a:pt x="3479337" y="40181"/>
                      <a:pt x="3624758" y="0"/>
                    </a:cubicBezTo>
                    <a:cubicBezTo>
                      <a:pt x="3770179" y="-40181"/>
                      <a:pt x="4063591" y="6950"/>
                      <a:pt x="4180116" y="0"/>
                    </a:cubicBezTo>
                    <a:cubicBezTo>
                      <a:pt x="4212566" y="179783"/>
                      <a:pt x="4167604" y="317696"/>
                      <a:pt x="4180116" y="433731"/>
                    </a:cubicBezTo>
                    <a:cubicBezTo>
                      <a:pt x="4192628" y="549766"/>
                      <a:pt x="4162953" y="691124"/>
                      <a:pt x="4180116" y="867462"/>
                    </a:cubicBezTo>
                    <a:cubicBezTo>
                      <a:pt x="4197279" y="1043800"/>
                      <a:pt x="4162187" y="1168538"/>
                      <a:pt x="4180116" y="1301193"/>
                    </a:cubicBezTo>
                    <a:cubicBezTo>
                      <a:pt x="3975806" y="1317474"/>
                      <a:pt x="3846678" y="1258085"/>
                      <a:pt x="3624758" y="1301193"/>
                    </a:cubicBezTo>
                    <a:cubicBezTo>
                      <a:pt x="3402838" y="1344301"/>
                      <a:pt x="3203820" y="1259331"/>
                      <a:pt x="3027598" y="1301193"/>
                    </a:cubicBezTo>
                    <a:cubicBezTo>
                      <a:pt x="2851376" y="1343055"/>
                      <a:pt x="2655851" y="1243811"/>
                      <a:pt x="2388638" y="1301193"/>
                    </a:cubicBezTo>
                    <a:cubicBezTo>
                      <a:pt x="2121425" y="1358575"/>
                      <a:pt x="1957241" y="1245101"/>
                      <a:pt x="1791478" y="1301193"/>
                    </a:cubicBezTo>
                    <a:cubicBezTo>
                      <a:pt x="1625715" y="1357285"/>
                      <a:pt x="1320206" y="1282430"/>
                      <a:pt x="1110717" y="1301193"/>
                    </a:cubicBezTo>
                    <a:cubicBezTo>
                      <a:pt x="901228" y="1319956"/>
                      <a:pt x="707690" y="1265346"/>
                      <a:pt x="513557" y="1301193"/>
                    </a:cubicBezTo>
                    <a:cubicBezTo>
                      <a:pt x="319424" y="1337040"/>
                      <a:pt x="162482" y="1295782"/>
                      <a:pt x="0" y="1301193"/>
                    </a:cubicBezTo>
                    <a:cubicBezTo>
                      <a:pt x="-10847" y="1201427"/>
                      <a:pt x="225" y="1026363"/>
                      <a:pt x="0" y="893486"/>
                    </a:cubicBezTo>
                    <a:cubicBezTo>
                      <a:pt x="-225" y="760609"/>
                      <a:pt x="6324" y="620226"/>
                      <a:pt x="0" y="485779"/>
                    </a:cubicBezTo>
                    <a:cubicBezTo>
                      <a:pt x="-6324" y="351332"/>
                      <a:pt x="22127" y="162269"/>
                      <a:pt x="0" y="0"/>
                    </a:cubicBezTo>
                    <a:close/>
                  </a:path>
                  <a:path w="4180116" h="1301193" stroke="0" extrusionOk="0">
                    <a:moveTo>
                      <a:pt x="0" y="0"/>
                    </a:moveTo>
                    <a:cubicBezTo>
                      <a:pt x="175174" y="-54639"/>
                      <a:pt x="435994" y="52471"/>
                      <a:pt x="638961" y="0"/>
                    </a:cubicBezTo>
                    <a:cubicBezTo>
                      <a:pt x="841928" y="-52471"/>
                      <a:pt x="1081356" y="43456"/>
                      <a:pt x="1277921" y="0"/>
                    </a:cubicBezTo>
                    <a:cubicBezTo>
                      <a:pt x="1474486" y="-43456"/>
                      <a:pt x="1651193" y="4124"/>
                      <a:pt x="1916882" y="0"/>
                    </a:cubicBezTo>
                    <a:cubicBezTo>
                      <a:pt x="2182571" y="-4124"/>
                      <a:pt x="2200800" y="21296"/>
                      <a:pt x="2430439" y="0"/>
                    </a:cubicBezTo>
                    <a:cubicBezTo>
                      <a:pt x="2660078" y="-21296"/>
                      <a:pt x="2788161" y="53124"/>
                      <a:pt x="2943996" y="0"/>
                    </a:cubicBezTo>
                    <a:cubicBezTo>
                      <a:pt x="3099831" y="-53124"/>
                      <a:pt x="3266889" y="26204"/>
                      <a:pt x="3415752" y="0"/>
                    </a:cubicBezTo>
                    <a:cubicBezTo>
                      <a:pt x="3564615" y="-26204"/>
                      <a:pt x="3803517" y="38147"/>
                      <a:pt x="4180116" y="0"/>
                    </a:cubicBezTo>
                    <a:cubicBezTo>
                      <a:pt x="4223798" y="158148"/>
                      <a:pt x="4149196" y="252174"/>
                      <a:pt x="4180116" y="394695"/>
                    </a:cubicBezTo>
                    <a:cubicBezTo>
                      <a:pt x="4211036" y="537217"/>
                      <a:pt x="4167385" y="670623"/>
                      <a:pt x="4180116" y="802402"/>
                    </a:cubicBezTo>
                    <a:cubicBezTo>
                      <a:pt x="4192847" y="934181"/>
                      <a:pt x="4141090" y="1085738"/>
                      <a:pt x="4180116" y="1301193"/>
                    </a:cubicBezTo>
                    <a:cubicBezTo>
                      <a:pt x="3983054" y="1319794"/>
                      <a:pt x="3896550" y="1293011"/>
                      <a:pt x="3666559" y="1301193"/>
                    </a:cubicBezTo>
                    <a:cubicBezTo>
                      <a:pt x="3436568" y="1309375"/>
                      <a:pt x="3236351" y="1271077"/>
                      <a:pt x="3069399" y="1301193"/>
                    </a:cubicBezTo>
                    <a:cubicBezTo>
                      <a:pt x="2902447" y="1331309"/>
                      <a:pt x="2582864" y="1273798"/>
                      <a:pt x="2430439" y="1301193"/>
                    </a:cubicBezTo>
                    <a:cubicBezTo>
                      <a:pt x="2278014" y="1328588"/>
                      <a:pt x="2067028" y="1241707"/>
                      <a:pt x="1791478" y="1301193"/>
                    </a:cubicBezTo>
                    <a:cubicBezTo>
                      <a:pt x="1515928" y="1360679"/>
                      <a:pt x="1372586" y="1288344"/>
                      <a:pt x="1152518" y="1301193"/>
                    </a:cubicBezTo>
                    <a:cubicBezTo>
                      <a:pt x="932450" y="1314042"/>
                      <a:pt x="853330" y="1248946"/>
                      <a:pt x="555358" y="1301193"/>
                    </a:cubicBezTo>
                    <a:cubicBezTo>
                      <a:pt x="257386" y="1353440"/>
                      <a:pt x="227977" y="1250257"/>
                      <a:pt x="0" y="1301193"/>
                    </a:cubicBezTo>
                    <a:cubicBezTo>
                      <a:pt x="-23255" y="1088886"/>
                      <a:pt x="16950" y="1020352"/>
                      <a:pt x="0" y="854450"/>
                    </a:cubicBezTo>
                    <a:cubicBezTo>
                      <a:pt x="-16950" y="688548"/>
                      <a:pt x="38215" y="568979"/>
                      <a:pt x="0" y="446743"/>
                    </a:cubicBezTo>
                    <a:cubicBezTo>
                      <a:pt x="-38215" y="324507"/>
                      <a:pt x="31843" y="177171"/>
                      <a:pt x="0" y="0"/>
                    </a:cubicBezTo>
                    <a:close/>
                  </a:path>
                </a:pathLst>
              </a:custGeom>
              <a:solidFill>
                <a:srgbClr val="EDBD70"/>
              </a:solidFill>
              <a:ln>
                <a:solidFill>
                  <a:srgbClr val="8E5022"/>
                </a:solidFill>
                <a:extLst>
                  <a:ext uri="{C807C97D-BFC1-408E-A445-0C87EB9F89A2}">
                    <ask:lineSketchStyleProps xmlns:ask="http://schemas.microsoft.com/office/drawing/2018/sketchyshapes" sd="3800654303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0" name="Hình Bầu dục 39">
                <a:extLst>
                  <a:ext uri="{FF2B5EF4-FFF2-40B4-BE49-F238E27FC236}">
                    <a16:creationId xmlns:a16="http://schemas.microsoft.com/office/drawing/2014/main" id="{00068A5E-5341-484D-9A29-9CAFB57A66F7}"/>
                  </a:ext>
                </a:extLst>
              </p:cNvPr>
              <p:cNvSpPr/>
              <p:nvPr/>
            </p:nvSpPr>
            <p:spPr>
              <a:xfrm rot="21263093">
                <a:off x="7919535" y="2068278"/>
                <a:ext cx="168092" cy="80107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1" name="Hình Bầu dục 40">
                <a:extLst>
                  <a:ext uri="{FF2B5EF4-FFF2-40B4-BE49-F238E27FC236}">
                    <a16:creationId xmlns:a16="http://schemas.microsoft.com/office/drawing/2014/main" id="{0E426CD8-2265-42ED-8183-F77FE9B85721}"/>
                  </a:ext>
                </a:extLst>
              </p:cNvPr>
              <p:cNvSpPr/>
              <p:nvPr/>
            </p:nvSpPr>
            <p:spPr>
              <a:xfrm rot="21263093">
                <a:off x="4026965" y="2023863"/>
                <a:ext cx="168092" cy="80107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2" name="Hình Bầu dục 41">
                <a:extLst>
                  <a:ext uri="{FF2B5EF4-FFF2-40B4-BE49-F238E27FC236}">
                    <a16:creationId xmlns:a16="http://schemas.microsoft.com/office/drawing/2014/main" id="{C63D0EE4-1765-4490-8720-227B71B0CB2A}"/>
                  </a:ext>
                </a:extLst>
              </p:cNvPr>
              <p:cNvSpPr/>
              <p:nvPr/>
            </p:nvSpPr>
            <p:spPr>
              <a:xfrm rot="21263093">
                <a:off x="7943264" y="887398"/>
                <a:ext cx="168092" cy="80107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3" name="Hình Bầu dục 42">
                <a:extLst>
                  <a:ext uri="{FF2B5EF4-FFF2-40B4-BE49-F238E27FC236}">
                    <a16:creationId xmlns:a16="http://schemas.microsoft.com/office/drawing/2014/main" id="{D37C9DA1-85AA-4009-BCF2-2A405256D3EB}"/>
                  </a:ext>
                </a:extLst>
              </p:cNvPr>
              <p:cNvSpPr/>
              <p:nvPr/>
            </p:nvSpPr>
            <p:spPr>
              <a:xfrm rot="21263093">
                <a:off x="4092664" y="883120"/>
                <a:ext cx="168092" cy="80107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  <p:sp>
          <p:nvSpPr>
            <p:cNvPr id="37" name="Hộp Văn bản 36">
              <a:extLst>
                <a:ext uri="{FF2B5EF4-FFF2-40B4-BE49-F238E27FC236}">
                  <a16:creationId xmlns:a16="http://schemas.microsoft.com/office/drawing/2014/main" id="{F04D5877-7920-48EE-A27E-9CBC51F05F43}"/>
                </a:ext>
              </a:extLst>
            </p:cNvPr>
            <p:cNvSpPr txBox="1"/>
            <p:nvPr/>
          </p:nvSpPr>
          <p:spPr>
            <a:xfrm>
              <a:off x="4089666" y="692532"/>
              <a:ext cx="3986940" cy="1201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vi-VN" sz="2933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Tìm số điện thoại liên hệ với khách hàng chưa nhận được đơn hàng trong ngày hôm nay bằng cách </a:t>
              </a:r>
              <a:r>
                <a:rPr lang="en-US" sz="2933" b="1" kern="0" dirty="0" err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hoàn</a:t>
              </a:r>
              <a:r>
                <a:rPr lang="en-US" sz="2933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2933" b="1" kern="0" dirty="0" err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thành</a:t>
              </a:r>
              <a:r>
                <a:rPr lang="en-US" sz="2933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2933" b="1" kern="0" dirty="0" err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bài</a:t>
              </a:r>
              <a:r>
                <a:rPr lang="en-US" sz="2933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2933" b="1" kern="0" dirty="0" err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tập</a:t>
              </a:r>
              <a:r>
                <a:rPr lang="en-US" sz="2933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3</a:t>
              </a:r>
            </a:p>
          </p:txBody>
        </p:sp>
      </p:grpSp>
      <p:grpSp>
        <p:nvGrpSpPr>
          <p:cNvPr id="46" name="Nhóm 45">
            <a:extLst>
              <a:ext uri="{FF2B5EF4-FFF2-40B4-BE49-F238E27FC236}">
                <a16:creationId xmlns:a16="http://schemas.microsoft.com/office/drawing/2014/main" id="{00BBDBE6-B703-4E33-B984-63091B831444}"/>
              </a:ext>
            </a:extLst>
          </p:cNvPr>
          <p:cNvGrpSpPr/>
          <p:nvPr/>
        </p:nvGrpSpPr>
        <p:grpSpPr>
          <a:xfrm>
            <a:off x="4110439" y="-720712"/>
            <a:ext cx="7934479" cy="3260878"/>
            <a:chOff x="2946399" y="-241604"/>
            <a:chExt cx="5950859" cy="2445658"/>
          </a:xfrm>
        </p:grpSpPr>
        <p:grpSp>
          <p:nvGrpSpPr>
            <p:cNvPr id="47" name="Nhóm 46">
              <a:extLst>
                <a:ext uri="{FF2B5EF4-FFF2-40B4-BE49-F238E27FC236}">
                  <a16:creationId xmlns:a16="http://schemas.microsoft.com/office/drawing/2014/main" id="{7BBBB5EE-D2D6-499F-96C2-1D2E3D365D2B}"/>
                </a:ext>
              </a:extLst>
            </p:cNvPr>
            <p:cNvGrpSpPr/>
            <p:nvPr/>
          </p:nvGrpSpPr>
          <p:grpSpPr>
            <a:xfrm>
              <a:off x="2946399" y="-241604"/>
              <a:ext cx="5950859" cy="2445658"/>
              <a:chOff x="2946399" y="0"/>
              <a:chExt cx="5950859" cy="2445658"/>
            </a:xfrm>
          </p:grpSpPr>
          <p:pic>
            <p:nvPicPr>
              <p:cNvPr id="50" name="Picture 23" descr="A wooden bed frame&#10;&#10;Description automatically generated with low confidence">
                <a:extLst>
                  <a:ext uri="{FF2B5EF4-FFF2-40B4-BE49-F238E27FC236}">
                    <a16:creationId xmlns:a16="http://schemas.microsoft.com/office/drawing/2014/main" id="{7E34469D-4F70-46BD-9E42-BE5B5D4D2C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805" r="5283"/>
              <a:stretch/>
            </p:blipFill>
            <p:spPr>
              <a:xfrm>
                <a:off x="2946399" y="0"/>
                <a:ext cx="5950859" cy="2445658"/>
              </a:xfrm>
              <a:prstGeom prst="rect">
                <a:avLst/>
              </a:prstGeom>
            </p:spPr>
          </p:pic>
          <p:sp>
            <p:nvSpPr>
              <p:cNvPr id="51" name="Hình chữ nhật 50">
                <a:extLst>
                  <a:ext uri="{FF2B5EF4-FFF2-40B4-BE49-F238E27FC236}">
                    <a16:creationId xmlns:a16="http://schemas.microsoft.com/office/drawing/2014/main" id="{C74F101C-868B-4F11-A112-B1022F4EA277}"/>
                  </a:ext>
                </a:extLst>
              </p:cNvPr>
              <p:cNvSpPr/>
              <p:nvPr/>
            </p:nvSpPr>
            <p:spPr>
              <a:xfrm>
                <a:off x="4063998" y="904572"/>
                <a:ext cx="4180116" cy="1236436"/>
              </a:xfrm>
              <a:custGeom>
                <a:avLst/>
                <a:gdLst>
                  <a:gd name="connsiteX0" fmla="*/ 0 w 4180116"/>
                  <a:gd name="connsiteY0" fmla="*/ 0 h 1236436"/>
                  <a:gd name="connsiteX1" fmla="*/ 471756 w 4180116"/>
                  <a:gd name="connsiteY1" fmla="*/ 0 h 1236436"/>
                  <a:gd name="connsiteX2" fmla="*/ 1152518 w 4180116"/>
                  <a:gd name="connsiteY2" fmla="*/ 0 h 1236436"/>
                  <a:gd name="connsiteX3" fmla="*/ 1666075 w 4180116"/>
                  <a:gd name="connsiteY3" fmla="*/ 0 h 1236436"/>
                  <a:gd name="connsiteX4" fmla="*/ 2263234 w 4180116"/>
                  <a:gd name="connsiteY4" fmla="*/ 0 h 1236436"/>
                  <a:gd name="connsiteX5" fmla="*/ 2943996 w 4180116"/>
                  <a:gd name="connsiteY5" fmla="*/ 0 h 1236436"/>
                  <a:gd name="connsiteX6" fmla="*/ 3624758 w 4180116"/>
                  <a:gd name="connsiteY6" fmla="*/ 0 h 1236436"/>
                  <a:gd name="connsiteX7" fmla="*/ 4180116 w 4180116"/>
                  <a:gd name="connsiteY7" fmla="*/ 0 h 1236436"/>
                  <a:gd name="connsiteX8" fmla="*/ 4180116 w 4180116"/>
                  <a:gd name="connsiteY8" fmla="*/ 412145 h 1236436"/>
                  <a:gd name="connsiteX9" fmla="*/ 4180116 w 4180116"/>
                  <a:gd name="connsiteY9" fmla="*/ 824291 h 1236436"/>
                  <a:gd name="connsiteX10" fmla="*/ 4180116 w 4180116"/>
                  <a:gd name="connsiteY10" fmla="*/ 1236436 h 1236436"/>
                  <a:gd name="connsiteX11" fmla="*/ 3624758 w 4180116"/>
                  <a:gd name="connsiteY11" fmla="*/ 1236436 h 1236436"/>
                  <a:gd name="connsiteX12" fmla="*/ 3027598 w 4180116"/>
                  <a:gd name="connsiteY12" fmla="*/ 1236436 h 1236436"/>
                  <a:gd name="connsiteX13" fmla="*/ 2388638 w 4180116"/>
                  <a:gd name="connsiteY13" fmla="*/ 1236436 h 1236436"/>
                  <a:gd name="connsiteX14" fmla="*/ 1791478 w 4180116"/>
                  <a:gd name="connsiteY14" fmla="*/ 1236436 h 1236436"/>
                  <a:gd name="connsiteX15" fmla="*/ 1110717 w 4180116"/>
                  <a:gd name="connsiteY15" fmla="*/ 1236436 h 1236436"/>
                  <a:gd name="connsiteX16" fmla="*/ 513557 w 4180116"/>
                  <a:gd name="connsiteY16" fmla="*/ 1236436 h 1236436"/>
                  <a:gd name="connsiteX17" fmla="*/ 0 w 4180116"/>
                  <a:gd name="connsiteY17" fmla="*/ 1236436 h 1236436"/>
                  <a:gd name="connsiteX18" fmla="*/ 0 w 4180116"/>
                  <a:gd name="connsiteY18" fmla="*/ 849019 h 1236436"/>
                  <a:gd name="connsiteX19" fmla="*/ 0 w 4180116"/>
                  <a:gd name="connsiteY19" fmla="*/ 461603 h 1236436"/>
                  <a:gd name="connsiteX20" fmla="*/ 0 w 4180116"/>
                  <a:gd name="connsiteY20" fmla="*/ 0 h 1236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180116" h="1236436" fill="none" extrusionOk="0">
                    <a:moveTo>
                      <a:pt x="0" y="0"/>
                    </a:moveTo>
                    <a:cubicBezTo>
                      <a:pt x="143547" y="-15649"/>
                      <a:pt x="327639" y="26355"/>
                      <a:pt x="471756" y="0"/>
                    </a:cubicBezTo>
                    <a:cubicBezTo>
                      <a:pt x="615873" y="-26355"/>
                      <a:pt x="938279" y="47814"/>
                      <a:pt x="1152518" y="0"/>
                    </a:cubicBezTo>
                    <a:cubicBezTo>
                      <a:pt x="1366757" y="-47814"/>
                      <a:pt x="1540093" y="31456"/>
                      <a:pt x="1666075" y="0"/>
                    </a:cubicBezTo>
                    <a:cubicBezTo>
                      <a:pt x="1792057" y="-31456"/>
                      <a:pt x="2007245" y="39492"/>
                      <a:pt x="2263234" y="0"/>
                    </a:cubicBezTo>
                    <a:cubicBezTo>
                      <a:pt x="2519223" y="-39492"/>
                      <a:pt x="2775405" y="18403"/>
                      <a:pt x="2943996" y="0"/>
                    </a:cubicBezTo>
                    <a:cubicBezTo>
                      <a:pt x="3112587" y="-18403"/>
                      <a:pt x="3479337" y="40181"/>
                      <a:pt x="3624758" y="0"/>
                    </a:cubicBezTo>
                    <a:cubicBezTo>
                      <a:pt x="3770179" y="-40181"/>
                      <a:pt x="4063591" y="6950"/>
                      <a:pt x="4180116" y="0"/>
                    </a:cubicBezTo>
                    <a:cubicBezTo>
                      <a:pt x="4224722" y="115354"/>
                      <a:pt x="4151134" y="292325"/>
                      <a:pt x="4180116" y="412145"/>
                    </a:cubicBezTo>
                    <a:cubicBezTo>
                      <a:pt x="4209098" y="531965"/>
                      <a:pt x="4157715" y="658626"/>
                      <a:pt x="4180116" y="824291"/>
                    </a:cubicBezTo>
                    <a:cubicBezTo>
                      <a:pt x="4202517" y="989956"/>
                      <a:pt x="4152039" y="1087707"/>
                      <a:pt x="4180116" y="1236436"/>
                    </a:cubicBezTo>
                    <a:cubicBezTo>
                      <a:pt x="3975806" y="1252717"/>
                      <a:pt x="3846678" y="1193328"/>
                      <a:pt x="3624758" y="1236436"/>
                    </a:cubicBezTo>
                    <a:cubicBezTo>
                      <a:pt x="3402838" y="1279544"/>
                      <a:pt x="3203820" y="1194574"/>
                      <a:pt x="3027598" y="1236436"/>
                    </a:cubicBezTo>
                    <a:cubicBezTo>
                      <a:pt x="2851376" y="1278298"/>
                      <a:pt x="2655851" y="1179054"/>
                      <a:pt x="2388638" y="1236436"/>
                    </a:cubicBezTo>
                    <a:cubicBezTo>
                      <a:pt x="2121425" y="1293818"/>
                      <a:pt x="1957241" y="1180344"/>
                      <a:pt x="1791478" y="1236436"/>
                    </a:cubicBezTo>
                    <a:cubicBezTo>
                      <a:pt x="1625715" y="1292528"/>
                      <a:pt x="1320206" y="1217673"/>
                      <a:pt x="1110717" y="1236436"/>
                    </a:cubicBezTo>
                    <a:cubicBezTo>
                      <a:pt x="901228" y="1255199"/>
                      <a:pt x="707690" y="1200589"/>
                      <a:pt x="513557" y="1236436"/>
                    </a:cubicBezTo>
                    <a:cubicBezTo>
                      <a:pt x="319424" y="1272283"/>
                      <a:pt x="162482" y="1231025"/>
                      <a:pt x="0" y="1236436"/>
                    </a:cubicBezTo>
                    <a:cubicBezTo>
                      <a:pt x="-37652" y="1092415"/>
                      <a:pt x="25941" y="928744"/>
                      <a:pt x="0" y="849019"/>
                    </a:cubicBezTo>
                    <a:cubicBezTo>
                      <a:pt x="-25941" y="769294"/>
                      <a:pt x="41480" y="627074"/>
                      <a:pt x="0" y="461603"/>
                    </a:cubicBezTo>
                    <a:cubicBezTo>
                      <a:pt x="-41480" y="296132"/>
                      <a:pt x="19863" y="171070"/>
                      <a:pt x="0" y="0"/>
                    </a:cubicBezTo>
                    <a:close/>
                  </a:path>
                  <a:path w="4180116" h="1236436" stroke="0" extrusionOk="0">
                    <a:moveTo>
                      <a:pt x="0" y="0"/>
                    </a:moveTo>
                    <a:cubicBezTo>
                      <a:pt x="175174" y="-54639"/>
                      <a:pt x="435994" y="52471"/>
                      <a:pt x="638961" y="0"/>
                    </a:cubicBezTo>
                    <a:cubicBezTo>
                      <a:pt x="841928" y="-52471"/>
                      <a:pt x="1081356" y="43456"/>
                      <a:pt x="1277921" y="0"/>
                    </a:cubicBezTo>
                    <a:cubicBezTo>
                      <a:pt x="1474486" y="-43456"/>
                      <a:pt x="1651193" y="4124"/>
                      <a:pt x="1916882" y="0"/>
                    </a:cubicBezTo>
                    <a:cubicBezTo>
                      <a:pt x="2182571" y="-4124"/>
                      <a:pt x="2200800" y="21296"/>
                      <a:pt x="2430439" y="0"/>
                    </a:cubicBezTo>
                    <a:cubicBezTo>
                      <a:pt x="2660078" y="-21296"/>
                      <a:pt x="2788161" y="53124"/>
                      <a:pt x="2943996" y="0"/>
                    </a:cubicBezTo>
                    <a:cubicBezTo>
                      <a:pt x="3099831" y="-53124"/>
                      <a:pt x="3266889" y="26204"/>
                      <a:pt x="3415752" y="0"/>
                    </a:cubicBezTo>
                    <a:cubicBezTo>
                      <a:pt x="3564615" y="-26204"/>
                      <a:pt x="3803517" y="38147"/>
                      <a:pt x="4180116" y="0"/>
                    </a:cubicBezTo>
                    <a:cubicBezTo>
                      <a:pt x="4220163" y="144803"/>
                      <a:pt x="4176799" y="267224"/>
                      <a:pt x="4180116" y="375052"/>
                    </a:cubicBezTo>
                    <a:cubicBezTo>
                      <a:pt x="4183433" y="482880"/>
                      <a:pt x="4136585" y="650855"/>
                      <a:pt x="4180116" y="762469"/>
                    </a:cubicBezTo>
                    <a:cubicBezTo>
                      <a:pt x="4223647" y="874083"/>
                      <a:pt x="4154140" y="1100831"/>
                      <a:pt x="4180116" y="1236436"/>
                    </a:cubicBezTo>
                    <a:cubicBezTo>
                      <a:pt x="3983054" y="1255037"/>
                      <a:pt x="3896550" y="1228254"/>
                      <a:pt x="3666559" y="1236436"/>
                    </a:cubicBezTo>
                    <a:cubicBezTo>
                      <a:pt x="3436568" y="1244618"/>
                      <a:pt x="3236351" y="1206320"/>
                      <a:pt x="3069399" y="1236436"/>
                    </a:cubicBezTo>
                    <a:cubicBezTo>
                      <a:pt x="2902447" y="1266552"/>
                      <a:pt x="2582864" y="1209041"/>
                      <a:pt x="2430439" y="1236436"/>
                    </a:cubicBezTo>
                    <a:cubicBezTo>
                      <a:pt x="2278014" y="1263831"/>
                      <a:pt x="2067028" y="1176950"/>
                      <a:pt x="1791478" y="1236436"/>
                    </a:cubicBezTo>
                    <a:cubicBezTo>
                      <a:pt x="1515928" y="1295922"/>
                      <a:pt x="1372586" y="1223587"/>
                      <a:pt x="1152518" y="1236436"/>
                    </a:cubicBezTo>
                    <a:cubicBezTo>
                      <a:pt x="932450" y="1249285"/>
                      <a:pt x="853330" y="1184189"/>
                      <a:pt x="555358" y="1236436"/>
                    </a:cubicBezTo>
                    <a:cubicBezTo>
                      <a:pt x="257386" y="1288683"/>
                      <a:pt x="227977" y="1185500"/>
                      <a:pt x="0" y="1236436"/>
                    </a:cubicBezTo>
                    <a:cubicBezTo>
                      <a:pt x="-48083" y="1111118"/>
                      <a:pt x="525" y="993233"/>
                      <a:pt x="0" y="811926"/>
                    </a:cubicBezTo>
                    <a:cubicBezTo>
                      <a:pt x="-525" y="630619"/>
                      <a:pt x="6311" y="533243"/>
                      <a:pt x="0" y="424510"/>
                    </a:cubicBezTo>
                    <a:cubicBezTo>
                      <a:pt x="-6311" y="315777"/>
                      <a:pt x="46895" y="199556"/>
                      <a:pt x="0" y="0"/>
                    </a:cubicBezTo>
                    <a:close/>
                  </a:path>
                </a:pathLst>
              </a:custGeom>
              <a:solidFill>
                <a:srgbClr val="EDBD70"/>
              </a:solidFill>
              <a:ln>
                <a:solidFill>
                  <a:srgbClr val="8E5022"/>
                </a:solidFill>
                <a:extLst>
                  <a:ext uri="{C807C97D-BFC1-408E-A445-0C87EB9F89A2}">
                    <ask:lineSketchStyleProps xmlns:ask="http://schemas.microsoft.com/office/drawing/2018/sketchyshapes" sd="3800654303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52" name="Hình Bầu dục 51">
                <a:extLst>
                  <a:ext uri="{FF2B5EF4-FFF2-40B4-BE49-F238E27FC236}">
                    <a16:creationId xmlns:a16="http://schemas.microsoft.com/office/drawing/2014/main" id="{93061D35-9319-44B4-845D-0FF90DB93DCB}"/>
                  </a:ext>
                </a:extLst>
              </p:cNvPr>
              <p:cNvSpPr/>
              <p:nvPr/>
            </p:nvSpPr>
            <p:spPr>
              <a:xfrm>
                <a:off x="4042228" y="844171"/>
                <a:ext cx="174172" cy="192919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53" name="Hình Bầu dục 52">
                <a:extLst>
                  <a:ext uri="{FF2B5EF4-FFF2-40B4-BE49-F238E27FC236}">
                    <a16:creationId xmlns:a16="http://schemas.microsoft.com/office/drawing/2014/main" id="{7A77615B-F3E1-47E9-A674-5A38CBAD1BEB}"/>
                  </a:ext>
                </a:extLst>
              </p:cNvPr>
              <p:cNvSpPr/>
              <p:nvPr/>
            </p:nvSpPr>
            <p:spPr>
              <a:xfrm>
                <a:off x="4042228" y="2074181"/>
                <a:ext cx="174172" cy="192919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54" name="Hình Bầu dục 53">
                <a:extLst>
                  <a:ext uri="{FF2B5EF4-FFF2-40B4-BE49-F238E27FC236}">
                    <a16:creationId xmlns:a16="http://schemas.microsoft.com/office/drawing/2014/main" id="{75B22C0F-2369-4793-9E63-7BD066D27AE1}"/>
                  </a:ext>
                </a:extLst>
              </p:cNvPr>
              <p:cNvSpPr/>
              <p:nvPr/>
            </p:nvSpPr>
            <p:spPr>
              <a:xfrm>
                <a:off x="8157028" y="844926"/>
                <a:ext cx="174172" cy="192919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55" name="Hình Bầu dục 54">
                <a:extLst>
                  <a:ext uri="{FF2B5EF4-FFF2-40B4-BE49-F238E27FC236}">
                    <a16:creationId xmlns:a16="http://schemas.microsoft.com/office/drawing/2014/main" id="{C7625820-8472-416A-A5D6-AD4A94E64635}"/>
                  </a:ext>
                </a:extLst>
              </p:cNvPr>
              <p:cNvSpPr/>
              <p:nvPr/>
            </p:nvSpPr>
            <p:spPr>
              <a:xfrm>
                <a:off x="8133442" y="2074180"/>
                <a:ext cx="174172" cy="192919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  <p:sp>
          <p:nvSpPr>
            <p:cNvPr id="48" name="Hộp Văn bản 47">
              <a:extLst>
                <a:ext uri="{FF2B5EF4-FFF2-40B4-BE49-F238E27FC236}">
                  <a16:creationId xmlns:a16="http://schemas.microsoft.com/office/drawing/2014/main" id="{14E046A0-A4A9-47FC-834B-3AACDF178BF5}"/>
                </a:ext>
              </a:extLst>
            </p:cNvPr>
            <p:cNvSpPr txBox="1"/>
            <p:nvPr/>
          </p:nvSpPr>
          <p:spPr>
            <a:xfrm>
              <a:off x="4889662" y="694736"/>
              <a:ext cx="2862034" cy="530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vi-VN" sz="4000" b="1" kern="0" dirty="0" err="1">
                  <a:ln w="12700">
                    <a:solidFill>
                      <a:srgbClr val="A77644"/>
                    </a:solidFill>
                    <a:prstDash val="solid"/>
                  </a:ln>
                  <a:pattFill prst="ltDnDiag">
                    <a:fgClr>
                      <a:srgbClr val="A77644">
                        <a:lumMod val="60000"/>
                        <a:lumOff val="40000"/>
                      </a:srgbClr>
                    </a:fgClr>
                    <a:bgClr>
                      <a:srgbClr val="FFFFFF"/>
                    </a:bgClr>
                  </a:patt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Nhiệm</a:t>
              </a:r>
              <a:r>
                <a:rPr lang="vi-VN" sz="4000" b="1" kern="0" dirty="0">
                  <a:ln w="12700">
                    <a:solidFill>
                      <a:srgbClr val="A77644"/>
                    </a:solidFill>
                    <a:prstDash val="solid"/>
                  </a:ln>
                  <a:pattFill prst="ltDnDiag">
                    <a:fgClr>
                      <a:srgbClr val="A77644">
                        <a:lumMod val="60000"/>
                        <a:lumOff val="40000"/>
                      </a:srgbClr>
                    </a:fgClr>
                    <a:bgClr>
                      <a:srgbClr val="FFFFFF"/>
                    </a:bgClr>
                  </a:patt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vi-VN" sz="4000" b="1" kern="0" dirty="0" err="1">
                  <a:ln w="12700">
                    <a:solidFill>
                      <a:srgbClr val="A77644"/>
                    </a:solidFill>
                    <a:prstDash val="solid"/>
                  </a:ln>
                  <a:pattFill prst="ltDnDiag">
                    <a:fgClr>
                      <a:srgbClr val="A77644">
                        <a:lumMod val="60000"/>
                        <a:lumOff val="40000"/>
                      </a:srgbClr>
                    </a:fgClr>
                    <a:bgClr>
                      <a:srgbClr val="FFFFFF"/>
                    </a:bgClr>
                  </a:patt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vụ</a:t>
              </a:r>
              <a:r>
                <a:rPr lang="vi-VN" sz="4000" b="1" kern="0" dirty="0">
                  <a:ln w="12700">
                    <a:solidFill>
                      <a:srgbClr val="A77644"/>
                    </a:solidFill>
                    <a:prstDash val="solid"/>
                  </a:ln>
                  <a:pattFill prst="ltDnDiag">
                    <a:fgClr>
                      <a:srgbClr val="A77644">
                        <a:lumMod val="60000"/>
                        <a:lumOff val="40000"/>
                      </a:srgbClr>
                    </a:fgClr>
                    <a:bgClr>
                      <a:srgbClr val="FFFFFF"/>
                    </a:bgClr>
                  </a:patt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4000" b="1" kern="0" dirty="0">
                  <a:ln w="12700">
                    <a:solidFill>
                      <a:srgbClr val="A77644"/>
                    </a:solidFill>
                    <a:prstDash val="solid"/>
                  </a:ln>
                  <a:pattFill prst="ltDnDiag">
                    <a:fgClr>
                      <a:srgbClr val="A77644">
                        <a:lumMod val="60000"/>
                        <a:lumOff val="40000"/>
                      </a:srgbClr>
                    </a:fgClr>
                    <a:bgClr>
                      <a:srgbClr val="FFFFFF"/>
                    </a:bgClr>
                  </a:patt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2</a:t>
              </a:r>
              <a:endParaRPr lang="en-US" sz="1867" b="1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49" name="Hộp Văn bản 48">
              <a:extLst>
                <a:ext uri="{FF2B5EF4-FFF2-40B4-BE49-F238E27FC236}">
                  <a16:creationId xmlns:a16="http://schemas.microsoft.com/office/drawing/2014/main" id="{CD1D23D3-FE8F-41E3-AF59-A0F34A0285AD}"/>
                </a:ext>
              </a:extLst>
            </p:cNvPr>
            <p:cNvSpPr txBox="1"/>
            <p:nvPr/>
          </p:nvSpPr>
          <p:spPr>
            <a:xfrm>
              <a:off x="3873968" y="1164100"/>
              <a:ext cx="4686751" cy="807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vi-VN" sz="6400" b="1" kern="0" dirty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A77644">
                        <a:lumMod val="60000"/>
                        <a:lumOff val="40000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GỌI ĐIỆN</a:t>
              </a:r>
              <a:endParaRPr lang="en-US" sz="2133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C5F9565F-F6BD-48C4-9129-A13F69493677}"/>
              </a:ext>
            </a:extLst>
          </p:cNvPr>
          <p:cNvGrpSpPr/>
          <p:nvPr/>
        </p:nvGrpSpPr>
        <p:grpSpPr>
          <a:xfrm>
            <a:off x="798604" y="305789"/>
            <a:ext cx="2814488" cy="2002528"/>
            <a:chOff x="598953" y="229342"/>
            <a:chExt cx="2110866" cy="1501896"/>
          </a:xfrm>
        </p:grpSpPr>
        <p:grpSp>
          <p:nvGrpSpPr>
            <p:cNvPr id="57" name="Nhóm 56">
              <a:extLst>
                <a:ext uri="{FF2B5EF4-FFF2-40B4-BE49-F238E27FC236}">
                  <a16:creationId xmlns:a16="http://schemas.microsoft.com/office/drawing/2014/main" id="{91B7195E-A74E-4A7C-861E-6B9FE6F380FC}"/>
                </a:ext>
              </a:extLst>
            </p:cNvPr>
            <p:cNvGrpSpPr/>
            <p:nvPr/>
          </p:nvGrpSpPr>
          <p:grpSpPr>
            <a:xfrm>
              <a:off x="598953" y="229342"/>
              <a:ext cx="2110866" cy="1501896"/>
              <a:chOff x="522967" y="220904"/>
              <a:chExt cx="2110866" cy="1501896"/>
            </a:xfrm>
          </p:grpSpPr>
          <p:sp>
            <p:nvSpPr>
              <p:cNvPr id="32" name="Bong bóng Ý nghĩ: Hình đám mây 31">
                <a:extLst>
                  <a:ext uri="{FF2B5EF4-FFF2-40B4-BE49-F238E27FC236}">
                    <a16:creationId xmlns:a16="http://schemas.microsoft.com/office/drawing/2014/main" id="{4E709B0C-977F-4134-AC35-339F29733E15}"/>
                  </a:ext>
                </a:extLst>
              </p:cNvPr>
              <p:cNvSpPr/>
              <p:nvPr/>
            </p:nvSpPr>
            <p:spPr>
              <a:xfrm rot="846031">
                <a:off x="522967" y="220904"/>
                <a:ext cx="2110866" cy="1501896"/>
              </a:xfrm>
              <a:prstGeom prst="cloudCallout">
                <a:avLst>
                  <a:gd name="adj1" fmla="val -30033"/>
                  <a:gd name="adj2" fmla="val 60089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grpSp>
            <p:nvGrpSpPr>
              <p:cNvPr id="56" name="Nhóm 55">
                <a:extLst>
                  <a:ext uri="{FF2B5EF4-FFF2-40B4-BE49-F238E27FC236}">
                    <a16:creationId xmlns:a16="http://schemas.microsoft.com/office/drawing/2014/main" id="{CD3F3F28-9D30-4A50-8BEE-5788483193D5}"/>
                  </a:ext>
                </a:extLst>
              </p:cNvPr>
              <p:cNvGrpSpPr/>
              <p:nvPr/>
            </p:nvGrpSpPr>
            <p:grpSpPr>
              <a:xfrm>
                <a:off x="808477" y="657226"/>
                <a:ext cx="782198" cy="780686"/>
                <a:chOff x="3318130" y="2607419"/>
                <a:chExt cx="808828" cy="740089"/>
              </a:xfrm>
            </p:grpSpPr>
            <p:sp>
              <p:nvSpPr>
                <p:cNvPr id="27" name="Hình Bầu dục 26">
                  <a:extLst>
                    <a:ext uri="{FF2B5EF4-FFF2-40B4-BE49-F238E27FC236}">
                      <a16:creationId xmlns:a16="http://schemas.microsoft.com/office/drawing/2014/main" id="{A8E008CB-7EF5-4D02-AA29-3ED7383FBC9F}"/>
                    </a:ext>
                  </a:extLst>
                </p:cNvPr>
                <p:cNvSpPr/>
                <p:nvPr/>
              </p:nvSpPr>
              <p:spPr>
                <a:xfrm>
                  <a:off x="3390105" y="2676877"/>
                  <a:ext cx="664878" cy="585165"/>
                </a:xfrm>
                <a:prstGeom prst="ellipse">
                  <a:avLst/>
                </a:prstGeom>
                <a:solidFill>
                  <a:srgbClr val="47BE0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22" name="Hình ảnh 21">
                  <a:extLst>
                    <a:ext uri="{FF2B5EF4-FFF2-40B4-BE49-F238E27FC236}">
                      <a16:creationId xmlns:a16="http://schemas.microsoft.com/office/drawing/2014/main" id="{400D8FB4-389A-4CE9-8A62-F2E5808304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duotone>
                    <a:prstClr val="black"/>
                    <a:schemeClr val="bg1">
                      <a:tint val="45000"/>
                      <a:satMod val="400000"/>
                    </a:schemeClr>
                  </a:duotone>
                </a:blip>
                <a:srcRect b="8499"/>
                <a:stretch/>
              </p:blipFill>
              <p:spPr>
                <a:xfrm>
                  <a:off x="3318130" y="2607419"/>
                  <a:ext cx="808828" cy="740089"/>
                </a:xfrm>
                <a:prstGeom prst="rect">
                  <a:avLst/>
                </a:prstGeom>
              </p:spPr>
            </p:pic>
          </p:grpSp>
        </p:grpSp>
        <p:sp>
          <p:nvSpPr>
            <p:cNvPr id="2" name="Hình Bầu dục 1">
              <a:extLst>
                <a:ext uri="{FF2B5EF4-FFF2-40B4-BE49-F238E27FC236}">
                  <a16:creationId xmlns:a16="http://schemas.microsoft.com/office/drawing/2014/main" id="{8469AC77-FC00-4B27-AD50-EDF3C38C6DAE}"/>
                </a:ext>
              </a:extLst>
            </p:cNvPr>
            <p:cNvSpPr/>
            <p:nvPr/>
          </p:nvSpPr>
          <p:spPr>
            <a:xfrm>
              <a:off x="1560150" y="734932"/>
              <a:ext cx="173473" cy="121737"/>
            </a:xfrm>
            <a:prstGeom prst="ellipse">
              <a:avLst/>
            </a:prstGeom>
            <a:noFill/>
            <a:ln>
              <a:solidFill>
                <a:srgbClr val="BC5E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ình Bầu dục 33">
              <a:extLst>
                <a:ext uri="{FF2B5EF4-FFF2-40B4-BE49-F238E27FC236}">
                  <a16:creationId xmlns:a16="http://schemas.microsoft.com/office/drawing/2014/main" id="{333386D7-08DF-4A74-A15B-1394E7BCDDDA}"/>
                </a:ext>
              </a:extLst>
            </p:cNvPr>
            <p:cNvSpPr/>
            <p:nvPr/>
          </p:nvSpPr>
          <p:spPr>
            <a:xfrm>
              <a:off x="1729068" y="533400"/>
              <a:ext cx="144571" cy="132264"/>
            </a:xfrm>
            <a:prstGeom prst="ellipse">
              <a:avLst/>
            </a:prstGeom>
            <a:noFill/>
            <a:ln>
              <a:solidFill>
                <a:srgbClr val="BC5E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  <p:sp>
          <p:nvSpPr>
            <p:cNvPr id="44" name="Hình Bầu dục 43">
              <a:extLst>
                <a:ext uri="{FF2B5EF4-FFF2-40B4-BE49-F238E27FC236}">
                  <a16:creationId xmlns:a16="http://schemas.microsoft.com/office/drawing/2014/main" id="{127B0227-EA01-4A24-AA9C-79E34578E026}"/>
                </a:ext>
              </a:extLst>
            </p:cNvPr>
            <p:cNvSpPr/>
            <p:nvPr/>
          </p:nvSpPr>
          <p:spPr>
            <a:xfrm>
              <a:off x="1955484" y="641701"/>
              <a:ext cx="144572" cy="130334"/>
            </a:xfrm>
            <a:prstGeom prst="ellipse">
              <a:avLst/>
            </a:prstGeom>
            <a:noFill/>
            <a:ln>
              <a:solidFill>
                <a:srgbClr val="BC5E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5582793C-91F1-51F9-D66F-BFA5B8B31A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16344" y="19552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6385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8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DE5C9CEC-B796-4F6E-9780-38C3BDE00AD1}"/>
              </a:ext>
            </a:extLst>
          </p:cNvPr>
          <p:cNvSpPr txBox="1"/>
          <p:nvPr/>
        </p:nvSpPr>
        <p:spPr>
          <a:xfrm>
            <a:off x="1428750" y="367631"/>
            <a:ext cx="9982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Chọn số là giá trị của mỗi biểu thức dưới đây: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E815BDB-51A7-4C24-912D-9689E591CF9C}"/>
              </a:ext>
            </a:extLst>
          </p:cNvPr>
          <p:cNvSpPr/>
          <p:nvPr/>
        </p:nvSpPr>
        <p:spPr>
          <a:xfrm>
            <a:off x="634969" y="283199"/>
            <a:ext cx="846844" cy="8617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3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25924BA-B5ED-44C5-A329-018256FA0CDE}"/>
              </a:ext>
            </a:extLst>
          </p:cNvPr>
          <p:cNvGrpSpPr/>
          <p:nvPr/>
        </p:nvGrpSpPr>
        <p:grpSpPr>
          <a:xfrm>
            <a:off x="5020056" y="5038344"/>
            <a:ext cx="2611840" cy="2221166"/>
            <a:chOff x="4753739" y="4604247"/>
            <a:chExt cx="3006173" cy="240837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3CF1901-D70E-45DF-AF78-837790999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77822" y="4604247"/>
              <a:ext cx="2408375" cy="2408375"/>
            </a:xfrm>
            <a:prstGeom prst="rect">
              <a:avLst/>
            </a:prstGeom>
          </p:spPr>
        </p:pic>
        <p:sp>
          <p:nvSpPr>
            <p:cNvPr id="21" name="Hình chữ nhật: Góc Tròn 46">
              <a:extLst>
                <a:ext uri="{FF2B5EF4-FFF2-40B4-BE49-F238E27FC236}">
                  <a16:creationId xmlns:a16="http://schemas.microsoft.com/office/drawing/2014/main" id="{10AEF8B5-E3E8-4506-8AD7-3D1DB5C3A81B}"/>
                </a:ext>
              </a:extLst>
            </p:cNvPr>
            <p:cNvSpPr/>
            <p:nvPr/>
          </p:nvSpPr>
          <p:spPr>
            <a:xfrm>
              <a:off x="4753739" y="5845662"/>
              <a:ext cx="3006173" cy="58290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1">
                  <a:lumMod val="75000"/>
                </a:schemeClr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0975.115.136</a:t>
              </a:r>
            </a:p>
          </p:txBody>
        </p:sp>
      </p:grpSp>
      <p:pic>
        <p:nvPicPr>
          <p:cNvPr id="22" name="Hình ảnh 22">
            <a:extLst>
              <a:ext uri="{FF2B5EF4-FFF2-40B4-BE49-F238E27FC236}">
                <a16:creationId xmlns:a16="http://schemas.microsoft.com/office/drawing/2014/main" id="{85B57043-EC99-497C-8283-4D4563BC9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6771" y="4855958"/>
            <a:ext cx="2205221" cy="176655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14C2680-5741-434D-B17E-FA5C9DD2EC18}"/>
              </a:ext>
            </a:extLst>
          </p:cNvPr>
          <p:cNvSpPr/>
          <p:nvPr/>
        </p:nvSpPr>
        <p:spPr>
          <a:xfrm>
            <a:off x="1333500" y="1400175"/>
            <a:ext cx="3905250" cy="1009650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a) 27 + 34 + 66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F0A60EB-931E-4740-BBD7-43DB61DC4C05}"/>
              </a:ext>
            </a:extLst>
          </p:cNvPr>
          <p:cNvSpPr/>
          <p:nvPr/>
        </p:nvSpPr>
        <p:spPr>
          <a:xfrm>
            <a:off x="6553200" y="1371600"/>
            <a:ext cx="3905250" cy="1009650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b) 7 x 5 x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7568A7-0021-44A0-8B3E-1E1855271B10}"/>
              </a:ext>
            </a:extLst>
          </p:cNvPr>
          <p:cNvSpPr txBox="1"/>
          <p:nvPr/>
        </p:nvSpPr>
        <p:spPr>
          <a:xfrm>
            <a:off x="1685924" y="2571750"/>
            <a:ext cx="44915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27 + (34 + 66)</a:t>
            </a:r>
          </a:p>
          <a:p>
            <a:pPr algn="l"/>
            <a:r>
              <a:rPr lang="pt-BR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27 + 100</a:t>
            </a:r>
          </a:p>
          <a:p>
            <a:pPr algn="l"/>
            <a:r>
              <a:rPr lang="pt-BR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127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C92BFD-CC03-457A-9653-C2BB5BF84E0C}"/>
              </a:ext>
            </a:extLst>
          </p:cNvPr>
          <p:cNvSpPr txBox="1"/>
          <p:nvPr/>
        </p:nvSpPr>
        <p:spPr>
          <a:xfrm>
            <a:off x="6953250" y="2533650"/>
            <a:ext cx="33909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 x (5 x 2)</a:t>
            </a:r>
          </a:p>
          <a:p>
            <a:r>
              <a:rPr lang="pt-BR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 x 10</a:t>
            </a:r>
          </a:p>
          <a:p>
            <a:r>
              <a:rPr lang="pt-BR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70</a:t>
            </a:r>
          </a:p>
        </p:txBody>
      </p:sp>
    </p:spTree>
    <p:extLst>
      <p:ext uri="{BB962C8B-B14F-4D97-AF65-F5344CB8AC3E}">
        <p14:creationId xmlns:p14="http://schemas.microsoft.com/office/powerpoint/2010/main" val="310350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19BE7D1-54BF-4E48-9D18-E32CF6C75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8610" y="1208931"/>
            <a:ext cx="6812037" cy="5456959"/>
          </a:xfrm>
          <a:prstGeom prst="rect">
            <a:avLst/>
          </a:prstGeom>
        </p:spPr>
      </p:pic>
      <p:grpSp>
        <p:nvGrpSpPr>
          <p:cNvPr id="20" name="Nhóm 19">
            <a:extLst>
              <a:ext uri="{FF2B5EF4-FFF2-40B4-BE49-F238E27FC236}">
                <a16:creationId xmlns:a16="http://schemas.microsoft.com/office/drawing/2014/main" id="{C85723DC-6E26-4175-BA1A-DC0983E2E277}"/>
              </a:ext>
            </a:extLst>
          </p:cNvPr>
          <p:cNvGrpSpPr/>
          <p:nvPr/>
        </p:nvGrpSpPr>
        <p:grpSpPr>
          <a:xfrm rot="9366023">
            <a:off x="439654" y="5726205"/>
            <a:ext cx="963615" cy="794615"/>
            <a:chOff x="733809" y="615944"/>
            <a:chExt cx="722711" cy="595961"/>
          </a:xfrm>
        </p:grpSpPr>
        <p:sp>
          <p:nvSpPr>
            <p:cNvPr id="21" name="Tam giác Cân 20">
              <a:extLst>
                <a:ext uri="{FF2B5EF4-FFF2-40B4-BE49-F238E27FC236}">
                  <a16:creationId xmlns:a16="http://schemas.microsoft.com/office/drawing/2014/main" id="{AB204AEE-DD05-4D0D-9845-99F9FC6C5ABC}"/>
                </a:ext>
              </a:extLst>
            </p:cNvPr>
            <p:cNvSpPr/>
            <p:nvPr/>
          </p:nvSpPr>
          <p:spPr>
            <a:xfrm>
              <a:off x="736410" y="706221"/>
              <a:ext cx="720110" cy="505684"/>
            </a:xfrm>
            <a:prstGeom prst="triangl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  <p:sp>
          <p:nvSpPr>
            <p:cNvPr id="22" name="Tam giác Cân 21">
              <a:extLst>
                <a:ext uri="{FF2B5EF4-FFF2-40B4-BE49-F238E27FC236}">
                  <a16:creationId xmlns:a16="http://schemas.microsoft.com/office/drawing/2014/main" id="{8A98B0DC-4737-458F-AB3C-85C7FC462491}"/>
                </a:ext>
              </a:extLst>
            </p:cNvPr>
            <p:cNvSpPr/>
            <p:nvPr/>
          </p:nvSpPr>
          <p:spPr>
            <a:xfrm>
              <a:off x="733809" y="615944"/>
              <a:ext cx="720110" cy="505684"/>
            </a:xfrm>
            <a:prstGeom prst="triangle">
              <a:avLst/>
            </a:prstGeom>
            <a:noFill/>
            <a:ln w="28575">
              <a:solidFill>
                <a:schemeClr val="tx1">
                  <a:lumMod val="10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27CAAE72-3784-4C05-B62D-9573B3CA94B8}"/>
              </a:ext>
            </a:extLst>
          </p:cNvPr>
          <p:cNvGrpSpPr/>
          <p:nvPr/>
        </p:nvGrpSpPr>
        <p:grpSpPr>
          <a:xfrm rot="9366023">
            <a:off x="830235" y="5834809"/>
            <a:ext cx="963615" cy="794615"/>
            <a:chOff x="733809" y="615944"/>
            <a:chExt cx="722711" cy="595961"/>
          </a:xfrm>
        </p:grpSpPr>
        <p:sp>
          <p:nvSpPr>
            <p:cNvPr id="24" name="Tam giác Cân 23">
              <a:extLst>
                <a:ext uri="{FF2B5EF4-FFF2-40B4-BE49-F238E27FC236}">
                  <a16:creationId xmlns:a16="http://schemas.microsoft.com/office/drawing/2014/main" id="{7FD462C1-9E2C-4F37-98E8-4DC9543D8FD6}"/>
                </a:ext>
              </a:extLst>
            </p:cNvPr>
            <p:cNvSpPr/>
            <p:nvPr/>
          </p:nvSpPr>
          <p:spPr>
            <a:xfrm>
              <a:off x="736410" y="706221"/>
              <a:ext cx="720110" cy="505684"/>
            </a:xfrm>
            <a:prstGeom prst="triangl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  <p:sp>
          <p:nvSpPr>
            <p:cNvPr id="25" name="Tam giác Cân 24">
              <a:extLst>
                <a:ext uri="{FF2B5EF4-FFF2-40B4-BE49-F238E27FC236}">
                  <a16:creationId xmlns:a16="http://schemas.microsoft.com/office/drawing/2014/main" id="{566483DE-53C7-4E63-9C48-CC5A28B24078}"/>
                </a:ext>
              </a:extLst>
            </p:cNvPr>
            <p:cNvSpPr/>
            <p:nvPr/>
          </p:nvSpPr>
          <p:spPr>
            <a:xfrm>
              <a:off x="733809" y="615944"/>
              <a:ext cx="720110" cy="505684"/>
            </a:xfrm>
            <a:prstGeom prst="triangle">
              <a:avLst/>
            </a:prstGeom>
            <a:noFill/>
            <a:ln w="28575">
              <a:solidFill>
                <a:schemeClr val="tx1">
                  <a:lumMod val="10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FE88ACE3-2CD1-47BB-9A4F-935B7414E95C}"/>
              </a:ext>
            </a:extLst>
          </p:cNvPr>
          <p:cNvGrpSpPr/>
          <p:nvPr/>
        </p:nvGrpSpPr>
        <p:grpSpPr>
          <a:xfrm rot="4753322">
            <a:off x="10691771" y="824582"/>
            <a:ext cx="963615" cy="794615"/>
            <a:chOff x="733809" y="615944"/>
            <a:chExt cx="722711" cy="595961"/>
          </a:xfrm>
        </p:grpSpPr>
        <p:sp>
          <p:nvSpPr>
            <p:cNvPr id="27" name="Tam giác Cân 26">
              <a:extLst>
                <a:ext uri="{FF2B5EF4-FFF2-40B4-BE49-F238E27FC236}">
                  <a16:creationId xmlns:a16="http://schemas.microsoft.com/office/drawing/2014/main" id="{47C9E188-A88C-4DCF-8F1F-D56C8346F8C7}"/>
                </a:ext>
              </a:extLst>
            </p:cNvPr>
            <p:cNvSpPr/>
            <p:nvPr/>
          </p:nvSpPr>
          <p:spPr>
            <a:xfrm>
              <a:off x="736410" y="706221"/>
              <a:ext cx="720110" cy="505684"/>
            </a:xfrm>
            <a:prstGeom prst="triangl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  <p:sp>
          <p:nvSpPr>
            <p:cNvPr id="28" name="Tam giác Cân 27">
              <a:extLst>
                <a:ext uri="{FF2B5EF4-FFF2-40B4-BE49-F238E27FC236}">
                  <a16:creationId xmlns:a16="http://schemas.microsoft.com/office/drawing/2014/main" id="{2A602B44-D520-4FF9-B252-A37F764697BE}"/>
                </a:ext>
              </a:extLst>
            </p:cNvPr>
            <p:cNvSpPr/>
            <p:nvPr/>
          </p:nvSpPr>
          <p:spPr>
            <a:xfrm>
              <a:off x="733809" y="615944"/>
              <a:ext cx="720110" cy="505684"/>
            </a:xfrm>
            <a:prstGeom prst="triangle">
              <a:avLst/>
            </a:prstGeom>
            <a:noFill/>
            <a:ln w="28575">
              <a:solidFill>
                <a:schemeClr val="tx1">
                  <a:lumMod val="10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3" name="Tim 2">
            <a:extLst>
              <a:ext uri="{FF2B5EF4-FFF2-40B4-BE49-F238E27FC236}">
                <a16:creationId xmlns:a16="http://schemas.microsoft.com/office/drawing/2014/main" id="{9E0CE5BD-18CE-4C3D-83C3-CE143031B227}"/>
              </a:ext>
            </a:extLst>
          </p:cNvPr>
          <p:cNvSpPr/>
          <p:nvPr/>
        </p:nvSpPr>
        <p:spPr>
          <a:xfrm rot="20264017">
            <a:off x="4320796" y="4641667"/>
            <a:ext cx="1271088" cy="1085741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29" name="Tim 28">
            <a:extLst>
              <a:ext uri="{FF2B5EF4-FFF2-40B4-BE49-F238E27FC236}">
                <a16:creationId xmlns:a16="http://schemas.microsoft.com/office/drawing/2014/main" id="{34E4062D-59B6-42EE-B74E-460FD6721B6B}"/>
              </a:ext>
            </a:extLst>
          </p:cNvPr>
          <p:cNvSpPr/>
          <p:nvPr/>
        </p:nvSpPr>
        <p:spPr>
          <a:xfrm rot="19137453">
            <a:off x="7269801" y="1000285"/>
            <a:ext cx="445833" cy="417292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30" name="Tim 29">
            <a:extLst>
              <a:ext uri="{FF2B5EF4-FFF2-40B4-BE49-F238E27FC236}">
                <a16:creationId xmlns:a16="http://schemas.microsoft.com/office/drawing/2014/main" id="{E3BF4493-647E-40F2-9D39-B5D5925884EF}"/>
              </a:ext>
            </a:extLst>
          </p:cNvPr>
          <p:cNvSpPr/>
          <p:nvPr/>
        </p:nvSpPr>
        <p:spPr>
          <a:xfrm rot="942894">
            <a:off x="715659" y="4122037"/>
            <a:ext cx="689180" cy="564832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Calibri"/>
              <a:sym typeface="Arial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EF7D3199-776C-45B5-9C60-D7F722A8D00A}"/>
              </a:ext>
            </a:extLst>
          </p:cNvPr>
          <p:cNvGrpSpPr/>
          <p:nvPr/>
        </p:nvGrpSpPr>
        <p:grpSpPr>
          <a:xfrm>
            <a:off x="451601" y="-986531"/>
            <a:ext cx="6618388" cy="6618388"/>
            <a:chOff x="382799" y="-965535"/>
            <a:chExt cx="4963791" cy="4963791"/>
          </a:xfrm>
        </p:grpSpPr>
        <p:pic>
          <p:nvPicPr>
            <p:cNvPr id="35" name="Content Placeholder 6" descr="Diagram, shape&#10;&#10;Description automatically generated">
              <a:extLst>
                <a:ext uri="{FF2B5EF4-FFF2-40B4-BE49-F238E27FC236}">
                  <a16:creationId xmlns:a16="http://schemas.microsoft.com/office/drawing/2014/main" id="{D4133BCF-4D8E-44EE-8CF2-916802FD8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2799" y="-965535"/>
              <a:ext cx="4963791" cy="4963791"/>
            </a:xfrm>
            <a:prstGeom prst="rect">
              <a:avLst/>
            </a:prstGeom>
          </p:spPr>
        </p:pic>
        <p:sp>
          <p:nvSpPr>
            <p:cNvPr id="36" name="TextBox 7">
              <a:extLst>
                <a:ext uri="{FF2B5EF4-FFF2-40B4-BE49-F238E27FC236}">
                  <a16:creationId xmlns:a16="http://schemas.microsoft.com/office/drawing/2014/main" id="{1EAE8CB1-F117-40AC-AAF1-3AAF17665654}"/>
                </a:ext>
              </a:extLst>
            </p:cNvPr>
            <p:cNvSpPr txBox="1"/>
            <p:nvPr/>
          </p:nvSpPr>
          <p:spPr>
            <a:xfrm>
              <a:off x="1101227" y="826750"/>
              <a:ext cx="3308005" cy="1546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vi-VN" sz="4267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vi-VN" sz="4267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4267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vi-VN" sz="4267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4267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vi-VN" sz="4267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4267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hoàn</a:t>
              </a:r>
              <a:r>
                <a:rPr lang="vi-VN" sz="4267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4267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thành</a:t>
              </a:r>
              <a:r>
                <a:rPr lang="vi-VN" sz="4267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4267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xuất</a:t>
              </a:r>
              <a:r>
                <a:rPr lang="vi-VN" sz="4267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4267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sắc</a:t>
              </a:r>
              <a:r>
                <a:rPr lang="vi-VN" sz="4267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4267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nhiệm</a:t>
              </a:r>
              <a:r>
                <a:rPr lang="vi-VN" sz="4267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4267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vụ</a:t>
              </a:r>
              <a:r>
                <a:rPr lang="vi-VN" sz="4267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</a:t>
              </a:r>
              <a:endParaRPr lang="en-US" sz="4267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A38E8130-B3C2-46DD-8DF5-9C2619751890}"/>
              </a:ext>
            </a:extLst>
          </p:cNvPr>
          <p:cNvGrpSpPr/>
          <p:nvPr/>
        </p:nvGrpSpPr>
        <p:grpSpPr>
          <a:xfrm>
            <a:off x="-207010" y="-2066658"/>
            <a:ext cx="7856131" cy="8681785"/>
            <a:chOff x="429075" y="-1104397"/>
            <a:chExt cx="4963791" cy="4963791"/>
          </a:xfrm>
        </p:grpSpPr>
        <p:pic>
          <p:nvPicPr>
            <p:cNvPr id="38" name="Content Placeholder 6" descr="Diagram, shape&#10;&#10;Description automatically generated">
              <a:extLst>
                <a:ext uri="{FF2B5EF4-FFF2-40B4-BE49-F238E27FC236}">
                  <a16:creationId xmlns:a16="http://schemas.microsoft.com/office/drawing/2014/main" id="{44BCD7B9-AD13-4E52-BC1A-CBF731A78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29075" y="-1104397"/>
              <a:ext cx="4963791" cy="4963791"/>
            </a:xfrm>
            <a:prstGeom prst="rect">
              <a:avLst/>
            </a:prstGeom>
          </p:spPr>
        </p:pic>
        <p:sp>
          <p:nvSpPr>
            <p:cNvPr id="39" name="TextBox 7">
              <a:extLst>
                <a:ext uri="{FF2B5EF4-FFF2-40B4-BE49-F238E27FC236}">
                  <a16:creationId xmlns:a16="http://schemas.microsoft.com/office/drawing/2014/main" id="{3F5464EC-17E5-43A0-AA3C-CC71A06ECF53}"/>
                </a:ext>
              </a:extLst>
            </p:cNvPr>
            <p:cNvSpPr txBox="1"/>
            <p:nvPr/>
          </p:nvSpPr>
          <p:spPr>
            <a:xfrm>
              <a:off x="1187106" y="660198"/>
              <a:ext cx="2940129" cy="1554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vi-VN" sz="4267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Bây </a:t>
              </a:r>
              <a:r>
                <a:rPr lang="vi-VN" sz="4267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giờ</a:t>
              </a:r>
              <a:r>
                <a:rPr lang="vi-VN" sz="4267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vi-VN" sz="4267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vi-VN" sz="4267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vi-VN" sz="4267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sẽ</a:t>
              </a:r>
              <a:r>
                <a:rPr lang="vi-VN" sz="4267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liên </a:t>
              </a:r>
              <a:r>
                <a:rPr lang="vi-VN" sz="4267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hệ</a:t>
              </a:r>
              <a:r>
                <a:rPr lang="vi-VN" sz="4267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4267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tổng</a:t>
              </a:r>
              <a:r>
                <a:rPr lang="vi-VN" sz="4267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4267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đài</a:t>
              </a:r>
              <a:r>
                <a:rPr lang="vi-VN" sz="4267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4267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báo</a:t>
              </a:r>
              <a:r>
                <a:rPr lang="vi-VN" sz="4267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4267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cáo</a:t>
              </a:r>
              <a:r>
                <a:rPr lang="vi-VN" sz="4267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4267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kết</a:t>
              </a:r>
              <a:r>
                <a:rPr lang="vi-VN" sz="4267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4267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quả</a:t>
              </a:r>
              <a:r>
                <a:rPr lang="vi-VN" sz="4267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4267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làm</a:t>
              </a:r>
              <a:r>
                <a:rPr lang="vi-VN" sz="4267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4267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</a:t>
              </a:r>
              <a:r>
                <a:rPr lang="vi-VN" sz="4267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 </a:t>
              </a:r>
              <a:r>
                <a:rPr lang="vi-VN" sz="4267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vi-VN" sz="4267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  <a:endParaRPr lang="en-US" sz="4267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A10D55CB-C89D-4715-B258-86D1FBDF4DB4}"/>
              </a:ext>
            </a:extLst>
          </p:cNvPr>
          <p:cNvGrpSpPr/>
          <p:nvPr/>
        </p:nvGrpSpPr>
        <p:grpSpPr>
          <a:xfrm>
            <a:off x="4007109" y="-3358780"/>
            <a:ext cx="7934479" cy="3260878"/>
            <a:chOff x="2946399" y="-241604"/>
            <a:chExt cx="5950859" cy="2445658"/>
          </a:xfrm>
        </p:grpSpPr>
        <p:grpSp>
          <p:nvGrpSpPr>
            <p:cNvPr id="32" name="Nhóm 31">
              <a:extLst>
                <a:ext uri="{FF2B5EF4-FFF2-40B4-BE49-F238E27FC236}">
                  <a16:creationId xmlns:a16="http://schemas.microsoft.com/office/drawing/2014/main" id="{D03BEC18-0138-4C94-A3E9-D43C472D119D}"/>
                </a:ext>
              </a:extLst>
            </p:cNvPr>
            <p:cNvGrpSpPr/>
            <p:nvPr/>
          </p:nvGrpSpPr>
          <p:grpSpPr>
            <a:xfrm>
              <a:off x="2946399" y="-241604"/>
              <a:ext cx="5950859" cy="2445658"/>
              <a:chOff x="2946399" y="0"/>
              <a:chExt cx="5950859" cy="2445658"/>
            </a:xfrm>
          </p:grpSpPr>
          <p:pic>
            <p:nvPicPr>
              <p:cNvPr id="40" name="Picture 23" descr="A wooden bed frame&#10;&#10;Description automatically generated with low confidence">
                <a:extLst>
                  <a:ext uri="{FF2B5EF4-FFF2-40B4-BE49-F238E27FC236}">
                    <a16:creationId xmlns:a16="http://schemas.microsoft.com/office/drawing/2014/main" id="{35EEDA91-7EFD-4973-A5ED-B23B37323C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805" r="5283"/>
              <a:stretch/>
            </p:blipFill>
            <p:spPr>
              <a:xfrm>
                <a:off x="2946399" y="0"/>
                <a:ext cx="5950859" cy="2445658"/>
              </a:xfrm>
              <a:prstGeom prst="rect">
                <a:avLst/>
              </a:prstGeom>
            </p:spPr>
          </p:pic>
          <p:sp>
            <p:nvSpPr>
              <p:cNvPr id="41" name="Hình chữ nhật 40">
                <a:extLst>
                  <a:ext uri="{FF2B5EF4-FFF2-40B4-BE49-F238E27FC236}">
                    <a16:creationId xmlns:a16="http://schemas.microsoft.com/office/drawing/2014/main" id="{A707F59F-4177-4BAB-9852-BBBF1043B53E}"/>
                  </a:ext>
                </a:extLst>
              </p:cNvPr>
              <p:cNvSpPr/>
              <p:nvPr/>
            </p:nvSpPr>
            <p:spPr>
              <a:xfrm>
                <a:off x="4063998" y="904572"/>
                <a:ext cx="4180116" cy="1236436"/>
              </a:xfrm>
              <a:custGeom>
                <a:avLst/>
                <a:gdLst>
                  <a:gd name="connsiteX0" fmla="*/ 0 w 4180116"/>
                  <a:gd name="connsiteY0" fmla="*/ 0 h 1236436"/>
                  <a:gd name="connsiteX1" fmla="*/ 471756 w 4180116"/>
                  <a:gd name="connsiteY1" fmla="*/ 0 h 1236436"/>
                  <a:gd name="connsiteX2" fmla="*/ 1152518 w 4180116"/>
                  <a:gd name="connsiteY2" fmla="*/ 0 h 1236436"/>
                  <a:gd name="connsiteX3" fmla="*/ 1666075 w 4180116"/>
                  <a:gd name="connsiteY3" fmla="*/ 0 h 1236436"/>
                  <a:gd name="connsiteX4" fmla="*/ 2263234 w 4180116"/>
                  <a:gd name="connsiteY4" fmla="*/ 0 h 1236436"/>
                  <a:gd name="connsiteX5" fmla="*/ 2943996 w 4180116"/>
                  <a:gd name="connsiteY5" fmla="*/ 0 h 1236436"/>
                  <a:gd name="connsiteX6" fmla="*/ 3624758 w 4180116"/>
                  <a:gd name="connsiteY6" fmla="*/ 0 h 1236436"/>
                  <a:gd name="connsiteX7" fmla="*/ 4180116 w 4180116"/>
                  <a:gd name="connsiteY7" fmla="*/ 0 h 1236436"/>
                  <a:gd name="connsiteX8" fmla="*/ 4180116 w 4180116"/>
                  <a:gd name="connsiteY8" fmla="*/ 412145 h 1236436"/>
                  <a:gd name="connsiteX9" fmla="*/ 4180116 w 4180116"/>
                  <a:gd name="connsiteY9" fmla="*/ 824291 h 1236436"/>
                  <a:gd name="connsiteX10" fmla="*/ 4180116 w 4180116"/>
                  <a:gd name="connsiteY10" fmla="*/ 1236436 h 1236436"/>
                  <a:gd name="connsiteX11" fmla="*/ 3624758 w 4180116"/>
                  <a:gd name="connsiteY11" fmla="*/ 1236436 h 1236436"/>
                  <a:gd name="connsiteX12" fmla="*/ 3027598 w 4180116"/>
                  <a:gd name="connsiteY12" fmla="*/ 1236436 h 1236436"/>
                  <a:gd name="connsiteX13" fmla="*/ 2388638 w 4180116"/>
                  <a:gd name="connsiteY13" fmla="*/ 1236436 h 1236436"/>
                  <a:gd name="connsiteX14" fmla="*/ 1791478 w 4180116"/>
                  <a:gd name="connsiteY14" fmla="*/ 1236436 h 1236436"/>
                  <a:gd name="connsiteX15" fmla="*/ 1110717 w 4180116"/>
                  <a:gd name="connsiteY15" fmla="*/ 1236436 h 1236436"/>
                  <a:gd name="connsiteX16" fmla="*/ 513557 w 4180116"/>
                  <a:gd name="connsiteY16" fmla="*/ 1236436 h 1236436"/>
                  <a:gd name="connsiteX17" fmla="*/ 0 w 4180116"/>
                  <a:gd name="connsiteY17" fmla="*/ 1236436 h 1236436"/>
                  <a:gd name="connsiteX18" fmla="*/ 0 w 4180116"/>
                  <a:gd name="connsiteY18" fmla="*/ 849019 h 1236436"/>
                  <a:gd name="connsiteX19" fmla="*/ 0 w 4180116"/>
                  <a:gd name="connsiteY19" fmla="*/ 461603 h 1236436"/>
                  <a:gd name="connsiteX20" fmla="*/ 0 w 4180116"/>
                  <a:gd name="connsiteY20" fmla="*/ 0 h 1236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180116" h="1236436" fill="none" extrusionOk="0">
                    <a:moveTo>
                      <a:pt x="0" y="0"/>
                    </a:moveTo>
                    <a:cubicBezTo>
                      <a:pt x="143547" y="-15649"/>
                      <a:pt x="327639" y="26355"/>
                      <a:pt x="471756" y="0"/>
                    </a:cubicBezTo>
                    <a:cubicBezTo>
                      <a:pt x="615873" y="-26355"/>
                      <a:pt x="938279" y="47814"/>
                      <a:pt x="1152518" y="0"/>
                    </a:cubicBezTo>
                    <a:cubicBezTo>
                      <a:pt x="1366757" y="-47814"/>
                      <a:pt x="1540093" y="31456"/>
                      <a:pt x="1666075" y="0"/>
                    </a:cubicBezTo>
                    <a:cubicBezTo>
                      <a:pt x="1792057" y="-31456"/>
                      <a:pt x="2007245" y="39492"/>
                      <a:pt x="2263234" y="0"/>
                    </a:cubicBezTo>
                    <a:cubicBezTo>
                      <a:pt x="2519223" y="-39492"/>
                      <a:pt x="2775405" y="18403"/>
                      <a:pt x="2943996" y="0"/>
                    </a:cubicBezTo>
                    <a:cubicBezTo>
                      <a:pt x="3112587" y="-18403"/>
                      <a:pt x="3479337" y="40181"/>
                      <a:pt x="3624758" y="0"/>
                    </a:cubicBezTo>
                    <a:cubicBezTo>
                      <a:pt x="3770179" y="-40181"/>
                      <a:pt x="4063591" y="6950"/>
                      <a:pt x="4180116" y="0"/>
                    </a:cubicBezTo>
                    <a:cubicBezTo>
                      <a:pt x="4224722" y="115354"/>
                      <a:pt x="4151134" y="292325"/>
                      <a:pt x="4180116" y="412145"/>
                    </a:cubicBezTo>
                    <a:cubicBezTo>
                      <a:pt x="4209098" y="531965"/>
                      <a:pt x="4157715" y="658626"/>
                      <a:pt x="4180116" y="824291"/>
                    </a:cubicBezTo>
                    <a:cubicBezTo>
                      <a:pt x="4202517" y="989956"/>
                      <a:pt x="4152039" y="1087707"/>
                      <a:pt x="4180116" y="1236436"/>
                    </a:cubicBezTo>
                    <a:cubicBezTo>
                      <a:pt x="3975806" y="1252717"/>
                      <a:pt x="3846678" y="1193328"/>
                      <a:pt x="3624758" y="1236436"/>
                    </a:cubicBezTo>
                    <a:cubicBezTo>
                      <a:pt x="3402838" y="1279544"/>
                      <a:pt x="3203820" y="1194574"/>
                      <a:pt x="3027598" y="1236436"/>
                    </a:cubicBezTo>
                    <a:cubicBezTo>
                      <a:pt x="2851376" y="1278298"/>
                      <a:pt x="2655851" y="1179054"/>
                      <a:pt x="2388638" y="1236436"/>
                    </a:cubicBezTo>
                    <a:cubicBezTo>
                      <a:pt x="2121425" y="1293818"/>
                      <a:pt x="1957241" y="1180344"/>
                      <a:pt x="1791478" y="1236436"/>
                    </a:cubicBezTo>
                    <a:cubicBezTo>
                      <a:pt x="1625715" y="1292528"/>
                      <a:pt x="1320206" y="1217673"/>
                      <a:pt x="1110717" y="1236436"/>
                    </a:cubicBezTo>
                    <a:cubicBezTo>
                      <a:pt x="901228" y="1255199"/>
                      <a:pt x="707690" y="1200589"/>
                      <a:pt x="513557" y="1236436"/>
                    </a:cubicBezTo>
                    <a:cubicBezTo>
                      <a:pt x="319424" y="1272283"/>
                      <a:pt x="162482" y="1231025"/>
                      <a:pt x="0" y="1236436"/>
                    </a:cubicBezTo>
                    <a:cubicBezTo>
                      <a:pt x="-37652" y="1092415"/>
                      <a:pt x="25941" y="928744"/>
                      <a:pt x="0" y="849019"/>
                    </a:cubicBezTo>
                    <a:cubicBezTo>
                      <a:pt x="-25941" y="769294"/>
                      <a:pt x="41480" y="627074"/>
                      <a:pt x="0" y="461603"/>
                    </a:cubicBezTo>
                    <a:cubicBezTo>
                      <a:pt x="-41480" y="296132"/>
                      <a:pt x="19863" y="171070"/>
                      <a:pt x="0" y="0"/>
                    </a:cubicBezTo>
                    <a:close/>
                  </a:path>
                  <a:path w="4180116" h="1236436" stroke="0" extrusionOk="0">
                    <a:moveTo>
                      <a:pt x="0" y="0"/>
                    </a:moveTo>
                    <a:cubicBezTo>
                      <a:pt x="175174" y="-54639"/>
                      <a:pt x="435994" y="52471"/>
                      <a:pt x="638961" y="0"/>
                    </a:cubicBezTo>
                    <a:cubicBezTo>
                      <a:pt x="841928" y="-52471"/>
                      <a:pt x="1081356" y="43456"/>
                      <a:pt x="1277921" y="0"/>
                    </a:cubicBezTo>
                    <a:cubicBezTo>
                      <a:pt x="1474486" y="-43456"/>
                      <a:pt x="1651193" y="4124"/>
                      <a:pt x="1916882" y="0"/>
                    </a:cubicBezTo>
                    <a:cubicBezTo>
                      <a:pt x="2182571" y="-4124"/>
                      <a:pt x="2200800" y="21296"/>
                      <a:pt x="2430439" y="0"/>
                    </a:cubicBezTo>
                    <a:cubicBezTo>
                      <a:pt x="2660078" y="-21296"/>
                      <a:pt x="2788161" y="53124"/>
                      <a:pt x="2943996" y="0"/>
                    </a:cubicBezTo>
                    <a:cubicBezTo>
                      <a:pt x="3099831" y="-53124"/>
                      <a:pt x="3266889" y="26204"/>
                      <a:pt x="3415752" y="0"/>
                    </a:cubicBezTo>
                    <a:cubicBezTo>
                      <a:pt x="3564615" y="-26204"/>
                      <a:pt x="3803517" y="38147"/>
                      <a:pt x="4180116" y="0"/>
                    </a:cubicBezTo>
                    <a:cubicBezTo>
                      <a:pt x="4220163" y="144803"/>
                      <a:pt x="4176799" y="267224"/>
                      <a:pt x="4180116" y="375052"/>
                    </a:cubicBezTo>
                    <a:cubicBezTo>
                      <a:pt x="4183433" y="482880"/>
                      <a:pt x="4136585" y="650855"/>
                      <a:pt x="4180116" y="762469"/>
                    </a:cubicBezTo>
                    <a:cubicBezTo>
                      <a:pt x="4223647" y="874083"/>
                      <a:pt x="4154140" y="1100831"/>
                      <a:pt x="4180116" y="1236436"/>
                    </a:cubicBezTo>
                    <a:cubicBezTo>
                      <a:pt x="3983054" y="1255037"/>
                      <a:pt x="3896550" y="1228254"/>
                      <a:pt x="3666559" y="1236436"/>
                    </a:cubicBezTo>
                    <a:cubicBezTo>
                      <a:pt x="3436568" y="1244618"/>
                      <a:pt x="3236351" y="1206320"/>
                      <a:pt x="3069399" y="1236436"/>
                    </a:cubicBezTo>
                    <a:cubicBezTo>
                      <a:pt x="2902447" y="1266552"/>
                      <a:pt x="2582864" y="1209041"/>
                      <a:pt x="2430439" y="1236436"/>
                    </a:cubicBezTo>
                    <a:cubicBezTo>
                      <a:pt x="2278014" y="1263831"/>
                      <a:pt x="2067028" y="1176950"/>
                      <a:pt x="1791478" y="1236436"/>
                    </a:cubicBezTo>
                    <a:cubicBezTo>
                      <a:pt x="1515928" y="1295922"/>
                      <a:pt x="1372586" y="1223587"/>
                      <a:pt x="1152518" y="1236436"/>
                    </a:cubicBezTo>
                    <a:cubicBezTo>
                      <a:pt x="932450" y="1249285"/>
                      <a:pt x="853330" y="1184189"/>
                      <a:pt x="555358" y="1236436"/>
                    </a:cubicBezTo>
                    <a:cubicBezTo>
                      <a:pt x="257386" y="1288683"/>
                      <a:pt x="227977" y="1185500"/>
                      <a:pt x="0" y="1236436"/>
                    </a:cubicBezTo>
                    <a:cubicBezTo>
                      <a:pt x="-48083" y="1111118"/>
                      <a:pt x="525" y="993233"/>
                      <a:pt x="0" y="811926"/>
                    </a:cubicBezTo>
                    <a:cubicBezTo>
                      <a:pt x="-525" y="630619"/>
                      <a:pt x="6311" y="533243"/>
                      <a:pt x="0" y="424510"/>
                    </a:cubicBezTo>
                    <a:cubicBezTo>
                      <a:pt x="-6311" y="315777"/>
                      <a:pt x="46895" y="199556"/>
                      <a:pt x="0" y="0"/>
                    </a:cubicBezTo>
                    <a:close/>
                  </a:path>
                </a:pathLst>
              </a:custGeom>
              <a:solidFill>
                <a:srgbClr val="EDBD70"/>
              </a:solidFill>
              <a:ln>
                <a:solidFill>
                  <a:srgbClr val="8E5022"/>
                </a:solidFill>
                <a:extLst>
                  <a:ext uri="{C807C97D-BFC1-408E-A445-0C87EB9F89A2}">
                    <ask:lineSketchStyleProps xmlns:ask="http://schemas.microsoft.com/office/drawing/2018/sketchyshapes" sd="3800654303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42" name="Hình Bầu dục 41">
                <a:extLst>
                  <a:ext uri="{FF2B5EF4-FFF2-40B4-BE49-F238E27FC236}">
                    <a16:creationId xmlns:a16="http://schemas.microsoft.com/office/drawing/2014/main" id="{2D73C114-A1D6-41E3-BB86-ED3E6CDF74A7}"/>
                  </a:ext>
                </a:extLst>
              </p:cNvPr>
              <p:cNvSpPr/>
              <p:nvPr/>
            </p:nvSpPr>
            <p:spPr>
              <a:xfrm>
                <a:off x="4042228" y="844171"/>
                <a:ext cx="174172" cy="192919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43" name="Hình Bầu dục 42">
                <a:extLst>
                  <a:ext uri="{FF2B5EF4-FFF2-40B4-BE49-F238E27FC236}">
                    <a16:creationId xmlns:a16="http://schemas.microsoft.com/office/drawing/2014/main" id="{C64BAF03-B722-447A-9532-4AA52CF78D56}"/>
                  </a:ext>
                </a:extLst>
              </p:cNvPr>
              <p:cNvSpPr/>
              <p:nvPr/>
            </p:nvSpPr>
            <p:spPr>
              <a:xfrm>
                <a:off x="4042228" y="2074181"/>
                <a:ext cx="174172" cy="192919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44" name="Hình Bầu dục 43">
                <a:extLst>
                  <a:ext uri="{FF2B5EF4-FFF2-40B4-BE49-F238E27FC236}">
                    <a16:creationId xmlns:a16="http://schemas.microsoft.com/office/drawing/2014/main" id="{F208FD68-5A96-4680-A9DA-3145951CD5F7}"/>
                  </a:ext>
                </a:extLst>
              </p:cNvPr>
              <p:cNvSpPr/>
              <p:nvPr/>
            </p:nvSpPr>
            <p:spPr>
              <a:xfrm>
                <a:off x="8157028" y="844926"/>
                <a:ext cx="174172" cy="192919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45" name="Hình Bầu dục 44">
                <a:extLst>
                  <a:ext uri="{FF2B5EF4-FFF2-40B4-BE49-F238E27FC236}">
                    <a16:creationId xmlns:a16="http://schemas.microsoft.com/office/drawing/2014/main" id="{5C53A539-CF60-493C-96E4-05A4296C6C87}"/>
                  </a:ext>
                </a:extLst>
              </p:cNvPr>
              <p:cNvSpPr/>
              <p:nvPr/>
            </p:nvSpPr>
            <p:spPr>
              <a:xfrm>
                <a:off x="8133442" y="2074180"/>
                <a:ext cx="174172" cy="192919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33" name="Hộp Văn bản 32">
              <a:extLst>
                <a:ext uri="{FF2B5EF4-FFF2-40B4-BE49-F238E27FC236}">
                  <a16:creationId xmlns:a16="http://schemas.microsoft.com/office/drawing/2014/main" id="{A63025FB-FCF9-4D34-AEAE-379ABAF220DE}"/>
                </a:ext>
              </a:extLst>
            </p:cNvPr>
            <p:cNvSpPr txBox="1"/>
            <p:nvPr/>
          </p:nvSpPr>
          <p:spPr>
            <a:xfrm>
              <a:off x="4889662" y="694736"/>
              <a:ext cx="2862034" cy="530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vi-VN" sz="4000" b="1" kern="0" dirty="0" err="1">
                  <a:ln w="12700">
                    <a:solidFill>
                      <a:srgbClr val="A77644"/>
                    </a:solidFill>
                    <a:prstDash val="solid"/>
                  </a:ln>
                  <a:pattFill prst="ltDnDiag">
                    <a:fgClr>
                      <a:srgbClr val="A77644">
                        <a:lumMod val="60000"/>
                        <a:lumOff val="40000"/>
                      </a:srgbClr>
                    </a:fgClr>
                    <a:bgClr>
                      <a:srgbClr val="FFFFFF"/>
                    </a:bgClr>
                  </a:pattFill>
                  <a:latin typeface="+mj-lt"/>
                  <a:cs typeface="Arial"/>
                  <a:sym typeface="Arial"/>
                </a:rPr>
                <a:t>Nhiệm</a:t>
              </a:r>
              <a:r>
                <a:rPr lang="vi-VN" sz="4000" b="1" kern="0" dirty="0">
                  <a:ln w="12700">
                    <a:solidFill>
                      <a:srgbClr val="A77644"/>
                    </a:solidFill>
                    <a:prstDash val="solid"/>
                  </a:ln>
                  <a:pattFill prst="ltDnDiag">
                    <a:fgClr>
                      <a:srgbClr val="A77644">
                        <a:lumMod val="60000"/>
                        <a:lumOff val="40000"/>
                      </a:srgbClr>
                    </a:fgClr>
                    <a:bgClr>
                      <a:srgbClr val="FFFFFF"/>
                    </a:bgClr>
                  </a:pattFill>
                  <a:latin typeface="+mj-lt"/>
                  <a:cs typeface="Arial"/>
                  <a:sym typeface="Arial"/>
                </a:rPr>
                <a:t> </a:t>
              </a:r>
              <a:r>
                <a:rPr lang="vi-VN" sz="4000" b="1" kern="0" dirty="0" err="1">
                  <a:ln w="12700">
                    <a:solidFill>
                      <a:srgbClr val="A77644"/>
                    </a:solidFill>
                    <a:prstDash val="solid"/>
                  </a:ln>
                  <a:pattFill prst="ltDnDiag">
                    <a:fgClr>
                      <a:srgbClr val="A77644">
                        <a:lumMod val="60000"/>
                        <a:lumOff val="40000"/>
                      </a:srgbClr>
                    </a:fgClr>
                    <a:bgClr>
                      <a:srgbClr val="FFFFFF"/>
                    </a:bgClr>
                  </a:pattFill>
                  <a:latin typeface="+mj-lt"/>
                  <a:cs typeface="Arial"/>
                  <a:sym typeface="Arial"/>
                </a:rPr>
                <a:t>vụ</a:t>
              </a:r>
              <a:r>
                <a:rPr lang="vi-VN" sz="4000" b="1" kern="0" dirty="0">
                  <a:ln w="12700">
                    <a:solidFill>
                      <a:srgbClr val="A77644"/>
                    </a:solidFill>
                    <a:prstDash val="solid"/>
                  </a:ln>
                  <a:pattFill prst="ltDnDiag">
                    <a:fgClr>
                      <a:srgbClr val="A77644">
                        <a:lumMod val="60000"/>
                        <a:lumOff val="40000"/>
                      </a:srgbClr>
                    </a:fgClr>
                    <a:bgClr>
                      <a:srgbClr val="FFFFFF"/>
                    </a:bgClr>
                  </a:pattFill>
                  <a:latin typeface="+mj-lt"/>
                  <a:cs typeface="Arial"/>
                  <a:sym typeface="Arial"/>
                </a:rPr>
                <a:t> </a:t>
              </a:r>
              <a:r>
                <a:rPr lang="en-US" sz="4000" b="1" kern="0" dirty="0">
                  <a:ln w="12700">
                    <a:solidFill>
                      <a:srgbClr val="A77644"/>
                    </a:solidFill>
                    <a:prstDash val="solid"/>
                  </a:ln>
                  <a:pattFill prst="ltDnDiag">
                    <a:fgClr>
                      <a:srgbClr val="A77644">
                        <a:lumMod val="60000"/>
                        <a:lumOff val="40000"/>
                      </a:srgbClr>
                    </a:fgClr>
                    <a:bgClr>
                      <a:srgbClr val="FFFFFF"/>
                    </a:bgClr>
                  </a:pattFill>
                  <a:latin typeface="Coiny"/>
                  <a:cs typeface="Arial"/>
                  <a:sym typeface="Arial"/>
                </a:rPr>
                <a:t>6</a:t>
              </a:r>
              <a:endParaRPr lang="en-US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B4687609-B3E7-40CE-BCEC-7309253FFB8E}"/>
                </a:ext>
              </a:extLst>
            </p:cNvPr>
            <p:cNvSpPr txBox="1"/>
            <p:nvPr/>
          </p:nvSpPr>
          <p:spPr>
            <a:xfrm>
              <a:off x="3873968" y="1164100"/>
              <a:ext cx="4686751" cy="807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vi-VN" sz="6400" b="1" kern="0" dirty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A77644"/>
                  </a:solidFill>
                  <a:effectLst>
                    <a:outerShdw blurRad="12700" dist="38100" dir="2700000" algn="tl" rotWithShape="0">
                      <a:srgbClr val="A77644">
                        <a:lumMod val="60000"/>
                        <a:lumOff val="40000"/>
                      </a:srgbClr>
                    </a:outerShdw>
                  </a:effectLst>
                  <a:latin typeface="+mj-lt"/>
                  <a:cs typeface="Arial"/>
                  <a:sym typeface="Arial"/>
                </a:rPr>
                <a:t>BÁO CÁO</a:t>
              </a:r>
              <a:endParaRPr lang="en-US" sz="2133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66797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tx1"/>
            </a:gs>
            <a:gs pos="39000">
              <a:schemeClr val="accent2">
                <a:lumMod val="20000"/>
                <a:lumOff val="80000"/>
              </a:schemeClr>
            </a:gs>
            <a:gs pos="100000">
              <a:schemeClr val="bg1">
                <a:lumMod val="8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Hình ảnh 22">
            <a:extLst>
              <a:ext uri="{FF2B5EF4-FFF2-40B4-BE49-F238E27FC236}">
                <a16:creationId xmlns:a16="http://schemas.microsoft.com/office/drawing/2014/main" id="{A18BED09-8127-4BD4-BDC0-28296B60F6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348343"/>
            <a:ext cx="12192000" cy="7644917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122F709A-3424-45FD-A49D-143B7A36C2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29198" y="2114434"/>
            <a:ext cx="6469243" cy="5182357"/>
          </a:xfrm>
          <a:prstGeom prst="rect">
            <a:avLst/>
          </a:prstGeom>
        </p:spPr>
      </p:pic>
      <p:grpSp>
        <p:nvGrpSpPr>
          <p:cNvPr id="35" name="Nhóm 34">
            <a:extLst>
              <a:ext uri="{FF2B5EF4-FFF2-40B4-BE49-F238E27FC236}">
                <a16:creationId xmlns:a16="http://schemas.microsoft.com/office/drawing/2014/main" id="{0A5EFFCE-015F-41C9-9CBF-D906266C29C0}"/>
              </a:ext>
            </a:extLst>
          </p:cNvPr>
          <p:cNvGrpSpPr/>
          <p:nvPr/>
        </p:nvGrpSpPr>
        <p:grpSpPr>
          <a:xfrm>
            <a:off x="4686806" y="1483933"/>
            <a:ext cx="6752780" cy="4800247"/>
            <a:chOff x="2819433" y="-237150"/>
            <a:chExt cx="5950859" cy="2445658"/>
          </a:xfrm>
        </p:grpSpPr>
        <p:grpSp>
          <p:nvGrpSpPr>
            <p:cNvPr id="36" name="Nhóm 35">
              <a:extLst>
                <a:ext uri="{FF2B5EF4-FFF2-40B4-BE49-F238E27FC236}">
                  <a16:creationId xmlns:a16="http://schemas.microsoft.com/office/drawing/2014/main" id="{D3B5525E-6537-4246-81C7-FB7B7197C588}"/>
                </a:ext>
              </a:extLst>
            </p:cNvPr>
            <p:cNvGrpSpPr/>
            <p:nvPr/>
          </p:nvGrpSpPr>
          <p:grpSpPr>
            <a:xfrm>
              <a:off x="2819433" y="-237150"/>
              <a:ext cx="5950859" cy="2445658"/>
              <a:chOff x="2819433" y="4454"/>
              <a:chExt cx="5950859" cy="2445658"/>
            </a:xfrm>
          </p:grpSpPr>
          <p:pic>
            <p:nvPicPr>
              <p:cNvPr id="38" name="Picture 23" descr="A wooden bed frame&#10;&#10;Description automatically generated with low confidence">
                <a:extLst>
                  <a:ext uri="{FF2B5EF4-FFF2-40B4-BE49-F238E27FC236}">
                    <a16:creationId xmlns:a16="http://schemas.microsoft.com/office/drawing/2014/main" id="{2DC67C89-EED5-4CF0-AFB9-AB70CB2E4B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805" r="5283"/>
              <a:stretch/>
            </p:blipFill>
            <p:spPr>
              <a:xfrm>
                <a:off x="2819433" y="4454"/>
                <a:ext cx="5950859" cy="2445658"/>
              </a:xfrm>
              <a:prstGeom prst="rect">
                <a:avLst/>
              </a:prstGeom>
            </p:spPr>
          </p:pic>
          <p:sp>
            <p:nvSpPr>
              <p:cNvPr id="39" name="Hình chữ nhật 38">
                <a:extLst>
                  <a:ext uri="{FF2B5EF4-FFF2-40B4-BE49-F238E27FC236}">
                    <a16:creationId xmlns:a16="http://schemas.microsoft.com/office/drawing/2014/main" id="{2272202C-2C71-41B7-A9D2-3B6D088D1C9E}"/>
                  </a:ext>
                </a:extLst>
              </p:cNvPr>
              <p:cNvSpPr/>
              <p:nvPr/>
            </p:nvSpPr>
            <p:spPr>
              <a:xfrm>
                <a:off x="3993079" y="860409"/>
                <a:ext cx="4180116" cy="1301193"/>
              </a:xfrm>
              <a:custGeom>
                <a:avLst/>
                <a:gdLst>
                  <a:gd name="connsiteX0" fmla="*/ 0 w 4180116"/>
                  <a:gd name="connsiteY0" fmla="*/ 0 h 1301193"/>
                  <a:gd name="connsiteX1" fmla="*/ 471756 w 4180116"/>
                  <a:gd name="connsiteY1" fmla="*/ 0 h 1301193"/>
                  <a:gd name="connsiteX2" fmla="*/ 1152518 w 4180116"/>
                  <a:gd name="connsiteY2" fmla="*/ 0 h 1301193"/>
                  <a:gd name="connsiteX3" fmla="*/ 1666075 w 4180116"/>
                  <a:gd name="connsiteY3" fmla="*/ 0 h 1301193"/>
                  <a:gd name="connsiteX4" fmla="*/ 2263234 w 4180116"/>
                  <a:gd name="connsiteY4" fmla="*/ 0 h 1301193"/>
                  <a:gd name="connsiteX5" fmla="*/ 2943996 w 4180116"/>
                  <a:gd name="connsiteY5" fmla="*/ 0 h 1301193"/>
                  <a:gd name="connsiteX6" fmla="*/ 3624758 w 4180116"/>
                  <a:gd name="connsiteY6" fmla="*/ 0 h 1301193"/>
                  <a:gd name="connsiteX7" fmla="*/ 4180116 w 4180116"/>
                  <a:gd name="connsiteY7" fmla="*/ 0 h 1301193"/>
                  <a:gd name="connsiteX8" fmla="*/ 4180116 w 4180116"/>
                  <a:gd name="connsiteY8" fmla="*/ 433731 h 1301193"/>
                  <a:gd name="connsiteX9" fmla="*/ 4180116 w 4180116"/>
                  <a:gd name="connsiteY9" fmla="*/ 867462 h 1301193"/>
                  <a:gd name="connsiteX10" fmla="*/ 4180116 w 4180116"/>
                  <a:gd name="connsiteY10" fmla="*/ 1301193 h 1301193"/>
                  <a:gd name="connsiteX11" fmla="*/ 3624758 w 4180116"/>
                  <a:gd name="connsiteY11" fmla="*/ 1301193 h 1301193"/>
                  <a:gd name="connsiteX12" fmla="*/ 3027598 w 4180116"/>
                  <a:gd name="connsiteY12" fmla="*/ 1301193 h 1301193"/>
                  <a:gd name="connsiteX13" fmla="*/ 2388638 w 4180116"/>
                  <a:gd name="connsiteY13" fmla="*/ 1301193 h 1301193"/>
                  <a:gd name="connsiteX14" fmla="*/ 1791478 w 4180116"/>
                  <a:gd name="connsiteY14" fmla="*/ 1301193 h 1301193"/>
                  <a:gd name="connsiteX15" fmla="*/ 1110717 w 4180116"/>
                  <a:gd name="connsiteY15" fmla="*/ 1301193 h 1301193"/>
                  <a:gd name="connsiteX16" fmla="*/ 513557 w 4180116"/>
                  <a:gd name="connsiteY16" fmla="*/ 1301193 h 1301193"/>
                  <a:gd name="connsiteX17" fmla="*/ 0 w 4180116"/>
                  <a:gd name="connsiteY17" fmla="*/ 1301193 h 1301193"/>
                  <a:gd name="connsiteX18" fmla="*/ 0 w 4180116"/>
                  <a:gd name="connsiteY18" fmla="*/ 893486 h 1301193"/>
                  <a:gd name="connsiteX19" fmla="*/ 0 w 4180116"/>
                  <a:gd name="connsiteY19" fmla="*/ 485779 h 1301193"/>
                  <a:gd name="connsiteX20" fmla="*/ 0 w 4180116"/>
                  <a:gd name="connsiteY20" fmla="*/ 0 h 130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180116" h="1301193" fill="none" extrusionOk="0">
                    <a:moveTo>
                      <a:pt x="0" y="0"/>
                    </a:moveTo>
                    <a:cubicBezTo>
                      <a:pt x="143547" y="-15649"/>
                      <a:pt x="327639" y="26355"/>
                      <a:pt x="471756" y="0"/>
                    </a:cubicBezTo>
                    <a:cubicBezTo>
                      <a:pt x="615873" y="-26355"/>
                      <a:pt x="938279" y="47814"/>
                      <a:pt x="1152518" y="0"/>
                    </a:cubicBezTo>
                    <a:cubicBezTo>
                      <a:pt x="1366757" y="-47814"/>
                      <a:pt x="1540093" y="31456"/>
                      <a:pt x="1666075" y="0"/>
                    </a:cubicBezTo>
                    <a:cubicBezTo>
                      <a:pt x="1792057" y="-31456"/>
                      <a:pt x="2007245" y="39492"/>
                      <a:pt x="2263234" y="0"/>
                    </a:cubicBezTo>
                    <a:cubicBezTo>
                      <a:pt x="2519223" y="-39492"/>
                      <a:pt x="2775405" y="18403"/>
                      <a:pt x="2943996" y="0"/>
                    </a:cubicBezTo>
                    <a:cubicBezTo>
                      <a:pt x="3112587" y="-18403"/>
                      <a:pt x="3479337" y="40181"/>
                      <a:pt x="3624758" y="0"/>
                    </a:cubicBezTo>
                    <a:cubicBezTo>
                      <a:pt x="3770179" y="-40181"/>
                      <a:pt x="4063591" y="6950"/>
                      <a:pt x="4180116" y="0"/>
                    </a:cubicBezTo>
                    <a:cubicBezTo>
                      <a:pt x="4212566" y="179783"/>
                      <a:pt x="4167604" y="317696"/>
                      <a:pt x="4180116" y="433731"/>
                    </a:cubicBezTo>
                    <a:cubicBezTo>
                      <a:pt x="4192628" y="549766"/>
                      <a:pt x="4162953" y="691124"/>
                      <a:pt x="4180116" y="867462"/>
                    </a:cubicBezTo>
                    <a:cubicBezTo>
                      <a:pt x="4197279" y="1043800"/>
                      <a:pt x="4162187" y="1168538"/>
                      <a:pt x="4180116" y="1301193"/>
                    </a:cubicBezTo>
                    <a:cubicBezTo>
                      <a:pt x="3975806" y="1317474"/>
                      <a:pt x="3846678" y="1258085"/>
                      <a:pt x="3624758" y="1301193"/>
                    </a:cubicBezTo>
                    <a:cubicBezTo>
                      <a:pt x="3402838" y="1344301"/>
                      <a:pt x="3203820" y="1259331"/>
                      <a:pt x="3027598" y="1301193"/>
                    </a:cubicBezTo>
                    <a:cubicBezTo>
                      <a:pt x="2851376" y="1343055"/>
                      <a:pt x="2655851" y="1243811"/>
                      <a:pt x="2388638" y="1301193"/>
                    </a:cubicBezTo>
                    <a:cubicBezTo>
                      <a:pt x="2121425" y="1358575"/>
                      <a:pt x="1957241" y="1245101"/>
                      <a:pt x="1791478" y="1301193"/>
                    </a:cubicBezTo>
                    <a:cubicBezTo>
                      <a:pt x="1625715" y="1357285"/>
                      <a:pt x="1320206" y="1282430"/>
                      <a:pt x="1110717" y="1301193"/>
                    </a:cubicBezTo>
                    <a:cubicBezTo>
                      <a:pt x="901228" y="1319956"/>
                      <a:pt x="707690" y="1265346"/>
                      <a:pt x="513557" y="1301193"/>
                    </a:cubicBezTo>
                    <a:cubicBezTo>
                      <a:pt x="319424" y="1337040"/>
                      <a:pt x="162482" y="1295782"/>
                      <a:pt x="0" y="1301193"/>
                    </a:cubicBezTo>
                    <a:cubicBezTo>
                      <a:pt x="-10847" y="1201427"/>
                      <a:pt x="225" y="1026363"/>
                      <a:pt x="0" y="893486"/>
                    </a:cubicBezTo>
                    <a:cubicBezTo>
                      <a:pt x="-225" y="760609"/>
                      <a:pt x="6324" y="620226"/>
                      <a:pt x="0" y="485779"/>
                    </a:cubicBezTo>
                    <a:cubicBezTo>
                      <a:pt x="-6324" y="351332"/>
                      <a:pt x="22127" y="162269"/>
                      <a:pt x="0" y="0"/>
                    </a:cubicBezTo>
                    <a:close/>
                  </a:path>
                  <a:path w="4180116" h="1301193" stroke="0" extrusionOk="0">
                    <a:moveTo>
                      <a:pt x="0" y="0"/>
                    </a:moveTo>
                    <a:cubicBezTo>
                      <a:pt x="175174" y="-54639"/>
                      <a:pt x="435994" y="52471"/>
                      <a:pt x="638961" y="0"/>
                    </a:cubicBezTo>
                    <a:cubicBezTo>
                      <a:pt x="841928" y="-52471"/>
                      <a:pt x="1081356" y="43456"/>
                      <a:pt x="1277921" y="0"/>
                    </a:cubicBezTo>
                    <a:cubicBezTo>
                      <a:pt x="1474486" y="-43456"/>
                      <a:pt x="1651193" y="4124"/>
                      <a:pt x="1916882" y="0"/>
                    </a:cubicBezTo>
                    <a:cubicBezTo>
                      <a:pt x="2182571" y="-4124"/>
                      <a:pt x="2200800" y="21296"/>
                      <a:pt x="2430439" y="0"/>
                    </a:cubicBezTo>
                    <a:cubicBezTo>
                      <a:pt x="2660078" y="-21296"/>
                      <a:pt x="2788161" y="53124"/>
                      <a:pt x="2943996" y="0"/>
                    </a:cubicBezTo>
                    <a:cubicBezTo>
                      <a:pt x="3099831" y="-53124"/>
                      <a:pt x="3266889" y="26204"/>
                      <a:pt x="3415752" y="0"/>
                    </a:cubicBezTo>
                    <a:cubicBezTo>
                      <a:pt x="3564615" y="-26204"/>
                      <a:pt x="3803517" y="38147"/>
                      <a:pt x="4180116" y="0"/>
                    </a:cubicBezTo>
                    <a:cubicBezTo>
                      <a:pt x="4223798" y="158148"/>
                      <a:pt x="4149196" y="252174"/>
                      <a:pt x="4180116" y="394695"/>
                    </a:cubicBezTo>
                    <a:cubicBezTo>
                      <a:pt x="4211036" y="537217"/>
                      <a:pt x="4167385" y="670623"/>
                      <a:pt x="4180116" y="802402"/>
                    </a:cubicBezTo>
                    <a:cubicBezTo>
                      <a:pt x="4192847" y="934181"/>
                      <a:pt x="4141090" y="1085738"/>
                      <a:pt x="4180116" y="1301193"/>
                    </a:cubicBezTo>
                    <a:cubicBezTo>
                      <a:pt x="3983054" y="1319794"/>
                      <a:pt x="3896550" y="1293011"/>
                      <a:pt x="3666559" y="1301193"/>
                    </a:cubicBezTo>
                    <a:cubicBezTo>
                      <a:pt x="3436568" y="1309375"/>
                      <a:pt x="3236351" y="1271077"/>
                      <a:pt x="3069399" y="1301193"/>
                    </a:cubicBezTo>
                    <a:cubicBezTo>
                      <a:pt x="2902447" y="1331309"/>
                      <a:pt x="2582864" y="1273798"/>
                      <a:pt x="2430439" y="1301193"/>
                    </a:cubicBezTo>
                    <a:cubicBezTo>
                      <a:pt x="2278014" y="1328588"/>
                      <a:pt x="2067028" y="1241707"/>
                      <a:pt x="1791478" y="1301193"/>
                    </a:cubicBezTo>
                    <a:cubicBezTo>
                      <a:pt x="1515928" y="1360679"/>
                      <a:pt x="1372586" y="1288344"/>
                      <a:pt x="1152518" y="1301193"/>
                    </a:cubicBezTo>
                    <a:cubicBezTo>
                      <a:pt x="932450" y="1314042"/>
                      <a:pt x="853330" y="1248946"/>
                      <a:pt x="555358" y="1301193"/>
                    </a:cubicBezTo>
                    <a:cubicBezTo>
                      <a:pt x="257386" y="1353440"/>
                      <a:pt x="227977" y="1250257"/>
                      <a:pt x="0" y="1301193"/>
                    </a:cubicBezTo>
                    <a:cubicBezTo>
                      <a:pt x="-23255" y="1088886"/>
                      <a:pt x="16950" y="1020352"/>
                      <a:pt x="0" y="854450"/>
                    </a:cubicBezTo>
                    <a:cubicBezTo>
                      <a:pt x="-16950" y="688548"/>
                      <a:pt x="38215" y="568979"/>
                      <a:pt x="0" y="446743"/>
                    </a:cubicBezTo>
                    <a:cubicBezTo>
                      <a:pt x="-38215" y="324507"/>
                      <a:pt x="31843" y="177171"/>
                      <a:pt x="0" y="0"/>
                    </a:cubicBezTo>
                    <a:close/>
                  </a:path>
                </a:pathLst>
              </a:custGeom>
              <a:solidFill>
                <a:srgbClr val="EDBD70"/>
              </a:solidFill>
              <a:ln>
                <a:solidFill>
                  <a:srgbClr val="8E5022"/>
                </a:solidFill>
                <a:extLst>
                  <a:ext uri="{C807C97D-BFC1-408E-A445-0C87EB9F89A2}">
                    <ask:lineSketchStyleProps xmlns:ask="http://schemas.microsoft.com/office/drawing/2018/sketchyshapes" sd="3800654303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0" name="Hình Bầu dục 39">
                <a:extLst>
                  <a:ext uri="{FF2B5EF4-FFF2-40B4-BE49-F238E27FC236}">
                    <a16:creationId xmlns:a16="http://schemas.microsoft.com/office/drawing/2014/main" id="{00068A5E-5341-484D-9A29-9CAFB57A66F7}"/>
                  </a:ext>
                </a:extLst>
              </p:cNvPr>
              <p:cNvSpPr/>
              <p:nvPr/>
            </p:nvSpPr>
            <p:spPr>
              <a:xfrm rot="21263093">
                <a:off x="7919535" y="2068278"/>
                <a:ext cx="168092" cy="80107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1" name="Hình Bầu dục 40">
                <a:extLst>
                  <a:ext uri="{FF2B5EF4-FFF2-40B4-BE49-F238E27FC236}">
                    <a16:creationId xmlns:a16="http://schemas.microsoft.com/office/drawing/2014/main" id="{0E426CD8-2265-42ED-8183-F77FE9B85721}"/>
                  </a:ext>
                </a:extLst>
              </p:cNvPr>
              <p:cNvSpPr/>
              <p:nvPr/>
            </p:nvSpPr>
            <p:spPr>
              <a:xfrm rot="21263093">
                <a:off x="4026965" y="2023863"/>
                <a:ext cx="168092" cy="80107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2" name="Hình Bầu dục 41">
                <a:extLst>
                  <a:ext uri="{FF2B5EF4-FFF2-40B4-BE49-F238E27FC236}">
                    <a16:creationId xmlns:a16="http://schemas.microsoft.com/office/drawing/2014/main" id="{C63D0EE4-1765-4490-8720-227B71B0CB2A}"/>
                  </a:ext>
                </a:extLst>
              </p:cNvPr>
              <p:cNvSpPr/>
              <p:nvPr/>
            </p:nvSpPr>
            <p:spPr>
              <a:xfrm rot="21263093">
                <a:off x="7943264" y="887398"/>
                <a:ext cx="168092" cy="80107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3" name="Hình Bầu dục 42">
                <a:extLst>
                  <a:ext uri="{FF2B5EF4-FFF2-40B4-BE49-F238E27FC236}">
                    <a16:creationId xmlns:a16="http://schemas.microsoft.com/office/drawing/2014/main" id="{D37C9DA1-85AA-4009-BCF2-2A405256D3EB}"/>
                  </a:ext>
                </a:extLst>
              </p:cNvPr>
              <p:cNvSpPr/>
              <p:nvPr/>
            </p:nvSpPr>
            <p:spPr>
              <a:xfrm rot="21263093">
                <a:off x="4092664" y="883120"/>
                <a:ext cx="168092" cy="80107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  <p:sp>
          <p:nvSpPr>
            <p:cNvPr id="37" name="Hộp Văn bản 36">
              <a:extLst>
                <a:ext uri="{FF2B5EF4-FFF2-40B4-BE49-F238E27FC236}">
                  <a16:creationId xmlns:a16="http://schemas.microsoft.com/office/drawing/2014/main" id="{F04D5877-7920-48EE-A27E-9CBC51F05F43}"/>
                </a:ext>
              </a:extLst>
            </p:cNvPr>
            <p:cNvSpPr txBox="1"/>
            <p:nvPr/>
          </p:nvSpPr>
          <p:spPr>
            <a:xfrm>
              <a:off x="4066984" y="652452"/>
              <a:ext cx="4212186" cy="1176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vi-VN" sz="3600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Để báo cáo với tổng đài, các bạn sẽ </a:t>
              </a:r>
              <a:r>
                <a:rPr lang="en-US" sz="3600" b="1" kern="0" dirty="0" err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giúp</a:t>
              </a:r>
              <a:r>
                <a:rPr lang="en-US" sz="3600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anh</a:t>
              </a:r>
              <a:r>
                <a:rPr lang="en-US" sz="3600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hoàn</a:t>
              </a:r>
              <a:r>
                <a:rPr lang="en-US" sz="3600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thành</a:t>
              </a:r>
              <a:r>
                <a:rPr lang="en-US" sz="3600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bài</a:t>
              </a:r>
              <a:r>
                <a:rPr lang="en-US" sz="3600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tập</a:t>
              </a:r>
              <a:r>
                <a:rPr lang="en-US" sz="3600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4 </a:t>
              </a:r>
              <a:r>
                <a:rPr lang="en-US" sz="3600" b="1" kern="0" dirty="0" err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nhé</a:t>
              </a:r>
              <a:r>
                <a:rPr lang="en-US" sz="3600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.</a:t>
              </a:r>
            </a:p>
          </p:txBody>
        </p:sp>
      </p:grpSp>
      <p:grpSp>
        <p:nvGrpSpPr>
          <p:cNvPr id="46" name="Nhóm 45">
            <a:extLst>
              <a:ext uri="{FF2B5EF4-FFF2-40B4-BE49-F238E27FC236}">
                <a16:creationId xmlns:a16="http://schemas.microsoft.com/office/drawing/2014/main" id="{00BBDBE6-B703-4E33-B984-63091B831444}"/>
              </a:ext>
            </a:extLst>
          </p:cNvPr>
          <p:cNvGrpSpPr/>
          <p:nvPr/>
        </p:nvGrpSpPr>
        <p:grpSpPr>
          <a:xfrm>
            <a:off x="3953826" y="-844892"/>
            <a:ext cx="7934479" cy="3260878"/>
            <a:chOff x="2946399" y="-241604"/>
            <a:chExt cx="5950859" cy="2445658"/>
          </a:xfrm>
        </p:grpSpPr>
        <p:grpSp>
          <p:nvGrpSpPr>
            <p:cNvPr id="47" name="Nhóm 46">
              <a:extLst>
                <a:ext uri="{FF2B5EF4-FFF2-40B4-BE49-F238E27FC236}">
                  <a16:creationId xmlns:a16="http://schemas.microsoft.com/office/drawing/2014/main" id="{7BBBB5EE-D2D6-499F-96C2-1D2E3D365D2B}"/>
                </a:ext>
              </a:extLst>
            </p:cNvPr>
            <p:cNvGrpSpPr/>
            <p:nvPr/>
          </p:nvGrpSpPr>
          <p:grpSpPr>
            <a:xfrm>
              <a:off x="2946399" y="-241604"/>
              <a:ext cx="5950859" cy="2445658"/>
              <a:chOff x="2946399" y="0"/>
              <a:chExt cx="5950859" cy="2445658"/>
            </a:xfrm>
          </p:grpSpPr>
          <p:pic>
            <p:nvPicPr>
              <p:cNvPr id="50" name="Picture 23" descr="A wooden bed frame&#10;&#10;Description automatically generated with low confidence">
                <a:extLst>
                  <a:ext uri="{FF2B5EF4-FFF2-40B4-BE49-F238E27FC236}">
                    <a16:creationId xmlns:a16="http://schemas.microsoft.com/office/drawing/2014/main" id="{7E34469D-4F70-46BD-9E42-BE5B5D4D2C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805" r="5283"/>
              <a:stretch/>
            </p:blipFill>
            <p:spPr>
              <a:xfrm>
                <a:off x="2946399" y="0"/>
                <a:ext cx="5950859" cy="2445658"/>
              </a:xfrm>
              <a:prstGeom prst="rect">
                <a:avLst/>
              </a:prstGeom>
            </p:spPr>
          </p:pic>
          <p:sp>
            <p:nvSpPr>
              <p:cNvPr id="51" name="Hình chữ nhật 50">
                <a:extLst>
                  <a:ext uri="{FF2B5EF4-FFF2-40B4-BE49-F238E27FC236}">
                    <a16:creationId xmlns:a16="http://schemas.microsoft.com/office/drawing/2014/main" id="{C74F101C-868B-4F11-A112-B1022F4EA277}"/>
                  </a:ext>
                </a:extLst>
              </p:cNvPr>
              <p:cNvSpPr/>
              <p:nvPr/>
            </p:nvSpPr>
            <p:spPr>
              <a:xfrm>
                <a:off x="4063998" y="904572"/>
                <a:ext cx="4180116" cy="1236436"/>
              </a:xfrm>
              <a:custGeom>
                <a:avLst/>
                <a:gdLst>
                  <a:gd name="connsiteX0" fmla="*/ 0 w 4180116"/>
                  <a:gd name="connsiteY0" fmla="*/ 0 h 1236436"/>
                  <a:gd name="connsiteX1" fmla="*/ 471756 w 4180116"/>
                  <a:gd name="connsiteY1" fmla="*/ 0 h 1236436"/>
                  <a:gd name="connsiteX2" fmla="*/ 1152518 w 4180116"/>
                  <a:gd name="connsiteY2" fmla="*/ 0 h 1236436"/>
                  <a:gd name="connsiteX3" fmla="*/ 1666075 w 4180116"/>
                  <a:gd name="connsiteY3" fmla="*/ 0 h 1236436"/>
                  <a:gd name="connsiteX4" fmla="*/ 2263234 w 4180116"/>
                  <a:gd name="connsiteY4" fmla="*/ 0 h 1236436"/>
                  <a:gd name="connsiteX5" fmla="*/ 2943996 w 4180116"/>
                  <a:gd name="connsiteY5" fmla="*/ 0 h 1236436"/>
                  <a:gd name="connsiteX6" fmla="*/ 3624758 w 4180116"/>
                  <a:gd name="connsiteY6" fmla="*/ 0 h 1236436"/>
                  <a:gd name="connsiteX7" fmla="*/ 4180116 w 4180116"/>
                  <a:gd name="connsiteY7" fmla="*/ 0 h 1236436"/>
                  <a:gd name="connsiteX8" fmla="*/ 4180116 w 4180116"/>
                  <a:gd name="connsiteY8" fmla="*/ 412145 h 1236436"/>
                  <a:gd name="connsiteX9" fmla="*/ 4180116 w 4180116"/>
                  <a:gd name="connsiteY9" fmla="*/ 824291 h 1236436"/>
                  <a:gd name="connsiteX10" fmla="*/ 4180116 w 4180116"/>
                  <a:gd name="connsiteY10" fmla="*/ 1236436 h 1236436"/>
                  <a:gd name="connsiteX11" fmla="*/ 3624758 w 4180116"/>
                  <a:gd name="connsiteY11" fmla="*/ 1236436 h 1236436"/>
                  <a:gd name="connsiteX12" fmla="*/ 3027598 w 4180116"/>
                  <a:gd name="connsiteY12" fmla="*/ 1236436 h 1236436"/>
                  <a:gd name="connsiteX13" fmla="*/ 2388638 w 4180116"/>
                  <a:gd name="connsiteY13" fmla="*/ 1236436 h 1236436"/>
                  <a:gd name="connsiteX14" fmla="*/ 1791478 w 4180116"/>
                  <a:gd name="connsiteY14" fmla="*/ 1236436 h 1236436"/>
                  <a:gd name="connsiteX15" fmla="*/ 1110717 w 4180116"/>
                  <a:gd name="connsiteY15" fmla="*/ 1236436 h 1236436"/>
                  <a:gd name="connsiteX16" fmla="*/ 513557 w 4180116"/>
                  <a:gd name="connsiteY16" fmla="*/ 1236436 h 1236436"/>
                  <a:gd name="connsiteX17" fmla="*/ 0 w 4180116"/>
                  <a:gd name="connsiteY17" fmla="*/ 1236436 h 1236436"/>
                  <a:gd name="connsiteX18" fmla="*/ 0 w 4180116"/>
                  <a:gd name="connsiteY18" fmla="*/ 849019 h 1236436"/>
                  <a:gd name="connsiteX19" fmla="*/ 0 w 4180116"/>
                  <a:gd name="connsiteY19" fmla="*/ 461603 h 1236436"/>
                  <a:gd name="connsiteX20" fmla="*/ 0 w 4180116"/>
                  <a:gd name="connsiteY20" fmla="*/ 0 h 1236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180116" h="1236436" fill="none" extrusionOk="0">
                    <a:moveTo>
                      <a:pt x="0" y="0"/>
                    </a:moveTo>
                    <a:cubicBezTo>
                      <a:pt x="143547" y="-15649"/>
                      <a:pt x="327639" y="26355"/>
                      <a:pt x="471756" y="0"/>
                    </a:cubicBezTo>
                    <a:cubicBezTo>
                      <a:pt x="615873" y="-26355"/>
                      <a:pt x="938279" y="47814"/>
                      <a:pt x="1152518" y="0"/>
                    </a:cubicBezTo>
                    <a:cubicBezTo>
                      <a:pt x="1366757" y="-47814"/>
                      <a:pt x="1540093" y="31456"/>
                      <a:pt x="1666075" y="0"/>
                    </a:cubicBezTo>
                    <a:cubicBezTo>
                      <a:pt x="1792057" y="-31456"/>
                      <a:pt x="2007245" y="39492"/>
                      <a:pt x="2263234" y="0"/>
                    </a:cubicBezTo>
                    <a:cubicBezTo>
                      <a:pt x="2519223" y="-39492"/>
                      <a:pt x="2775405" y="18403"/>
                      <a:pt x="2943996" y="0"/>
                    </a:cubicBezTo>
                    <a:cubicBezTo>
                      <a:pt x="3112587" y="-18403"/>
                      <a:pt x="3479337" y="40181"/>
                      <a:pt x="3624758" y="0"/>
                    </a:cubicBezTo>
                    <a:cubicBezTo>
                      <a:pt x="3770179" y="-40181"/>
                      <a:pt x="4063591" y="6950"/>
                      <a:pt x="4180116" y="0"/>
                    </a:cubicBezTo>
                    <a:cubicBezTo>
                      <a:pt x="4224722" y="115354"/>
                      <a:pt x="4151134" y="292325"/>
                      <a:pt x="4180116" y="412145"/>
                    </a:cubicBezTo>
                    <a:cubicBezTo>
                      <a:pt x="4209098" y="531965"/>
                      <a:pt x="4157715" y="658626"/>
                      <a:pt x="4180116" y="824291"/>
                    </a:cubicBezTo>
                    <a:cubicBezTo>
                      <a:pt x="4202517" y="989956"/>
                      <a:pt x="4152039" y="1087707"/>
                      <a:pt x="4180116" y="1236436"/>
                    </a:cubicBezTo>
                    <a:cubicBezTo>
                      <a:pt x="3975806" y="1252717"/>
                      <a:pt x="3846678" y="1193328"/>
                      <a:pt x="3624758" y="1236436"/>
                    </a:cubicBezTo>
                    <a:cubicBezTo>
                      <a:pt x="3402838" y="1279544"/>
                      <a:pt x="3203820" y="1194574"/>
                      <a:pt x="3027598" y="1236436"/>
                    </a:cubicBezTo>
                    <a:cubicBezTo>
                      <a:pt x="2851376" y="1278298"/>
                      <a:pt x="2655851" y="1179054"/>
                      <a:pt x="2388638" y="1236436"/>
                    </a:cubicBezTo>
                    <a:cubicBezTo>
                      <a:pt x="2121425" y="1293818"/>
                      <a:pt x="1957241" y="1180344"/>
                      <a:pt x="1791478" y="1236436"/>
                    </a:cubicBezTo>
                    <a:cubicBezTo>
                      <a:pt x="1625715" y="1292528"/>
                      <a:pt x="1320206" y="1217673"/>
                      <a:pt x="1110717" y="1236436"/>
                    </a:cubicBezTo>
                    <a:cubicBezTo>
                      <a:pt x="901228" y="1255199"/>
                      <a:pt x="707690" y="1200589"/>
                      <a:pt x="513557" y="1236436"/>
                    </a:cubicBezTo>
                    <a:cubicBezTo>
                      <a:pt x="319424" y="1272283"/>
                      <a:pt x="162482" y="1231025"/>
                      <a:pt x="0" y="1236436"/>
                    </a:cubicBezTo>
                    <a:cubicBezTo>
                      <a:pt x="-37652" y="1092415"/>
                      <a:pt x="25941" y="928744"/>
                      <a:pt x="0" y="849019"/>
                    </a:cubicBezTo>
                    <a:cubicBezTo>
                      <a:pt x="-25941" y="769294"/>
                      <a:pt x="41480" y="627074"/>
                      <a:pt x="0" y="461603"/>
                    </a:cubicBezTo>
                    <a:cubicBezTo>
                      <a:pt x="-41480" y="296132"/>
                      <a:pt x="19863" y="171070"/>
                      <a:pt x="0" y="0"/>
                    </a:cubicBezTo>
                    <a:close/>
                  </a:path>
                  <a:path w="4180116" h="1236436" stroke="0" extrusionOk="0">
                    <a:moveTo>
                      <a:pt x="0" y="0"/>
                    </a:moveTo>
                    <a:cubicBezTo>
                      <a:pt x="175174" y="-54639"/>
                      <a:pt x="435994" y="52471"/>
                      <a:pt x="638961" y="0"/>
                    </a:cubicBezTo>
                    <a:cubicBezTo>
                      <a:pt x="841928" y="-52471"/>
                      <a:pt x="1081356" y="43456"/>
                      <a:pt x="1277921" y="0"/>
                    </a:cubicBezTo>
                    <a:cubicBezTo>
                      <a:pt x="1474486" y="-43456"/>
                      <a:pt x="1651193" y="4124"/>
                      <a:pt x="1916882" y="0"/>
                    </a:cubicBezTo>
                    <a:cubicBezTo>
                      <a:pt x="2182571" y="-4124"/>
                      <a:pt x="2200800" y="21296"/>
                      <a:pt x="2430439" y="0"/>
                    </a:cubicBezTo>
                    <a:cubicBezTo>
                      <a:pt x="2660078" y="-21296"/>
                      <a:pt x="2788161" y="53124"/>
                      <a:pt x="2943996" y="0"/>
                    </a:cubicBezTo>
                    <a:cubicBezTo>
                      <a:pt x="3099831" y="-53124"/>
                      <a:pt x="3266889" y="26204"/>
                      <a:pt x="3415752" y="0"/>
                    </a:cubicBezTo>
                    <a:cubicBezTo>
                      <a:pt x="3564615" y="-26204"/>
                      <a:pt x="3803517" y="38147"/>
                      <a:pt x="4180116" y="0"/>
                    </a:cubicBezTo>
                    <a:cubicBezTo>
                      <a:pt x="4220163" y="144803"/>
                      <a:pt x="4176799" y="267224"/>
                      <a:pt x="4180116" y="375052"/>
                    </a:cubicBezTo>
                    <a:cubicBezTo>
                      <a:pt x="4183433" y="482880"/>
                      <a:pt x="4136585" y="650855"/>
                      <a:pt x="4180116" y="762469"/>
                    </a:cubicBezTo>
                    <a:cubicBezTo>
                      <a:pt x="4223647" y="874083"/>
                      <a:pt x="4154140" y="1100831"/>
                      <a:pt x="4180116" y="1236436"/>
                    </a:cubicBezTo>
                    <a:cubicBezTo>
                      <a:pt x="3983054" y="1255037"/>
                      <a:pt x="3896550" y="1228254"/>
                      <a:pt x="3666559" y="1236436"/>
                    </a:cubicBezTo>
                    <a:cubicBezTo>
                      <a:pt x="3436568" y="1244618"/>
                      <a:pt x="3236351" y="1206320"/>
                      <a:pt x="3069399" y="1236436"/>
                    </a:cubicBezTo>
                    <a:cubicBezTo>
                      <a:pt x="2902447" y="1266552"/>
                      <a:pt x="2582864" y="1209041"/>
                      <a:pt x="2430439" y="1236436"/>
                    </a:cubicBezTo>
                    <a:cubicBezTo>
                      <a:pt x="2278014" y="1263831"/>
                      <a:pt x="2067028" y="1176950"/>
                      <a:pt x="1791478" y="1236436"/>
                    </a:cubicBezTo>
                    <a:cubicBezTo>
                      <a:pt x="1515928" y="1295922"/>
                      <a:pt x="1372586" y="1223587"/>
                      <a:pt x="1152518" y="1236436"/>
                    </a:cubicBezTo>
                    <a:cubicBezTo>
                      <a:pt x="932450" y="1249285"/>
                      <a:pt x="853330" y="1184189"/>
                      <a:pt x="555358" y="1236436"/>
                    </a:cubicBezTo>
                    <a:cubicBezTo>
                      <a:pt x="257386" y="1288683"/>
                      <a:pt x="227977" y="1185500"/>
                      <a:pt x="0" y="1236436"/>
                    </a:cubicBezTo>
                    <a:cubicBezTo>
                      <a:pt x="-48083" y="1111118"/>
                      <a:pt x="525" y="993233"/>
                      <a:pt x="0" y="811926"/>
                    </a:cubicBezTo>
                    <a:cubicBezTo>
                      <a:pt x="-525" y="630619"/>
                      <a:pt x="6311" y="533243"/>
                      <a:pt x="0" y="424510"/>
                    </a:cubicBezTo>
                    <a:cubicBezTo>
                      <a:pt x="-6311" y="315777"/>
                      <a:pt x="46895" y="199556"/>
                      <a:pt x="0" y="0"/>
                    </a:cubicBezTo>
                    <a:close/>
                  </a:path>
                </a:pathLst>
              </a:custGeom>
              <a:solidFill>
                <a:srgbClr val="EDBD70"/>
              </a:solidFill>
              <a:ln>
                <a:solidFill>
                  <a:srgbClr val="8E5022"/>
                </a:solidFill>
                <a:extLst>
                  <a:ext uri="{C807C97D-BFC1-408E-A445-0C87EB9F89A2}">
                    <ask:lineSketchStyleProps xmlns:ask="http://schemas.microsoft.com/office/drawing/2018/sketchyshapes" sd="3800654303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52" name="Hình Bầu dục 51">
                <a:extLst>
                  <a:ext uri="{FF2B5EF4-FFF2-40B4-BE49-F238E27FC236}">
                    <a16:creationId xmlns:a16="http://schemas.microsoft.com/office/drawing/2014/main" id="{93061D35-9319-44B4-845D-0FF90DB93DCB}"/>
                  </a:ext>
                </a:extLst>
              </p:cNvPr>
              <p:cNvSpPr/>
              <p:nvPr/>
            </p:nvSpPr>
            <p:spPr>
              <a:xfrm>
                <a:off x="4042228" y="844171"/>
                <a:ext cx="174172" cy="192919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53" name="Hình Bầu dục 52">
                <a:extLst>
                  <a:ext uri="{FF2B5EF4-FFF2-40B4-BE49-F238E27FC236}">
                    <a16:creationId xmlns:a16="http://schemas.microsoft.com/office/drawing/2014/main" id="{7A77615B-F3E1-47E9-A674-5A38CBAD1BEB}"/>
                  </a:ext>
                </a:extLst>
              </p:cNvPr>
              <p:cNvSpPr/>
              <p:nvPr/>
            </p:nvSpPr>
            <p:spPr>
              <a:xfrm>
                <a:off x="4042228" y="2074181"/>
                <a:ext cx="174172" cy="192919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54" name="Hình Bầu dục 53">
                <a:extLst>
                  <a:ext uri="{FF2B5EF4-FFF2-40B4-BE49-F238E27FC236}">
                    <a16:creationId xmlns:a16="http://schemas.microsoft.com/office/drawing/2014/main" id="{75B22C0F-2369-4793-9E63-7BD066D27AE1}"/>
                  </a:ext>
                </a:extLst>
              </p:cNvPr>
              <p:cNvSpPr/>
              <p:nvPr/>
            </p:nvSpPr>
            <p:spPr>
              <a:xfrm>
                <a:off x="8157028" y="844926"/>
                <a:ext cx="174172" cy="192919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55" name="Hình Bầu dục 54">
                <a:extLst>
                  <a:ext uri="{FF2B5EF4-FFF2-40B4-BE49-F238E27FC236}">
                    <a16:creationId xmlns:a16="http://schemas.microsoft.com/office/drawing/2014/main" id="{C7625820-8472-416A-A5D6-AD4A94E64635}"/>
                  </a:ext>
                </a:extLst>
              </p:cNvPr>
              <p:cNvSpPr/>
              <p:nvPr/>
            </p:nvSpPr>
            <p:spPr>
              <a:xfrm>
                <a:off x="8133442" y="2074180"/>
                <a:ext cx="174172" cy="192919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  <p:sp>
          <p:nvSpPr>
            <p:cNvPr id="48" name="Hộp Văn bản 47">
              <a:extLst>
                <a:ext uri="{FF2B5EF4-FFF2-40B4-BE49-F238E27FC236}">
                  <a16:creationId xmlns:a16="http://schemas.microsoft.com/office/drawing/2014/main" id="{14E046A0-A4A9-47FC-834B-3AACDF178BF5}"/>
                </a:ext>
              </a:extLst>
            </p:cNvPr>
            <p:cNvSpPr txBox="1"/>
            <p:nvPr/>
          </p:nvSpPr>
          <p:spPr>
            <a:xfrm>
              <a:off x="4889662" y="694736"/>
              <a:ext cx="2862034" cy="530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vi-VN" sz="4000" b="1" kern="0" dirty="0" err="1">
                  <a:ln w="12700">
                    <a:solidFill>
                      <a:srgbClr val="A77644"/>
                    </a:solidFill>
                    <a:prstDash val="solid"/>
                  </a:ln>
                  <a:pattFill prst="ltDnDiag">
                    <a:fgClr>
                      <a:srgbClr val="A77644">
                        <a:lumMod val="60000"/>
                        <a:lumOff val="40000"/>
                      </a:srgbClr>
                    </a:fgClr>
                    <a:bgClr>
                      <a:srgbClr val="FFFFFF"/>
                    </a:bgClr>
                  </a:patt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Nhiệm</a:t>
              </a:r>
              <a:r>
                <a:rPr lang="vi-VN" sz="4000" b="1" kern="0" dirty="0">
                  <a:ln w="12700">
                    <a:solidFill>
                      <a:srgbClr val="A77644"/>
                    </a:solidFill>
                    <a:prstDash val="solid"/>
                  </a:ln>
                  <a:pattFill prst="ltDnDiag">
                    <a:fgClr>
                      <a:srgbClr val="A77644">
                        <a:lumMod val="60000"/>
                        <a:lumOff val="40000"/>
                      </a:srgbClr>
                    </a:fgClr>
                    <a:bgClr>
                      <a:srgbClr val="FFFFFF"/>
                    </a:bgClr>
                  </a:patt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vi-VN" sz="4000" b="1" kern="0" dirty="0" err="1">
                  <a:ln w="12700">
                    <a:solidFill>
                      <a:srgbClr val="A77644"/>
                    </a:solidFill>
                    <a:prstDash val="solid"/>
                  </a:ln>
                  <a:pattFill prst="ltDnDiag">
                    <a:fgClr>
                      <a:srgbClr val="A77644">
                        <a:lumMod val="60000"/>
                        <a:lumOff val="40000"/>
                      </a:srgbClr>
                    </a:fgClr>
                    <a:bgClr>
                      <a:srgbClr val="FFFFFF"/>
                    </a:bgClr>
                  </a:patt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vụ</a:t>
              </a:r>
              <a:r>
                <a:rPr lang="vi-VN" sz="4000" b="1" kern="0" dirty="0">
                  <a:ln w="12700">
                    <a:solidFill>
                      <a:srgbClr val="A77644"/>
                    </a:solidFill>
                    <a:prstDash val="solid"/>
                  </a:ln>
                  <a:pattFill prst="ltDnDiag">
                    <a:fgClr>
                      <a:srgbClr val="A77644">
                        <a:lumMod val="60000"/>
                        <a:lumOff val="40000"/>
                      </a:srgbClr>
                    </a:fgClr>
                    <a:bgClr>
                      <a:srgbClr val="FFFFFF"/>
                    </a:bgClr>
                  </a:patt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4000" b="1" kern="0" dirty="0">
                  <a:ln w="12700">
                    <a:solidFill>
                      <a:srgbClr val="A77644"/>
                    </a:solidFill>
                    <a:prstDash val="solid"/>
                  </a:ln>
                  <a:pattFill prst="ltDnDiag">
                    <a:fgClr>
                      <a:srgbClr val="A77644">
                        <a:lumMod val="60000"/>
                        <a:lumOff val="40000"/>
                      </a:srgbClr>
                    </a:fgClr>
                    <a:bgClr>
                      <a:srgbClr val="FFFFFF"/>
                    </a:bgClr>
                  </a:patt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3</a:t>
              </a:r>
              <a:endParaRPr lang="en-US" sz="1867" b="1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49" name="Hộp Văn bản 48">
              <a:extLst>
                <a:ext uri="{FF2B5EF4-FFF2-40B4-BE49-F238E27FC236}">
                  <a16:creationId xmlns:a16="http://schemas.microsoft.com/office/drawing/2014/main" id="{CD1D23D3-FE8F-41E3-AF59-A0F34A0285AD}"/>
                </a:ext>
              </a:extLst>
            </p:cNvPr>
            <p:cNvSpPr txBox="1"/>
            <p:nvPr/>
          </p:nvSpPr>
          <p:spPr>
            <a:xfrm>
              <a:off x="3873968" y="1164100"/>
              <a:ext cx="4686751" cy="807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vi-VN" sz="6400" b="1" kern="0" dirty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A77644">
                        <a:lumMod val="60000"/>
                        <a:lumOff val="40000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BÁO CÁO</a:t>
              </a:r>
              <a:endParaRPr lang="en-US" sz="2133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6C361BD1-E0E4-3685-F8FB-2BE3980558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46223" y="32311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061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Hình ảnh 39">
            <a:extLst>
              <a:ext uri="{FF2B5EF4-FFF2-40B4-BE49-F238E27FC236}">
                <a16:creationId xmlns:a16="http://schemas.microsoft.com/office/drawing/2014/main" id="{605E896D-5BB1-4619-A791-1B27FDDF7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6672" y="5571067"/>
            <a:ext cx="1606505" cy="1286933"/>
          </a:xfrm>
          <a:prstGeom prst="rect">
            <a:avLst/>
          </a:prstGeom>
        </p:spPr>
      </p:pic>
      <p:sp>
        <p:nvSpPr>
          <p:cNvPr id="36" name="Hộp Văn bản 15">
            <a:extLst>
              <a:ext uri="{FF2B5EF4-FFF2-40B4-BE49-F238E27FC236}">
                <a16:creationId xmlns:a16="http://schemas.microsoft.com/office/drawing/2014/main" id="{03D811BE-B6AB-4384-8848-DC24BA6B3E27}"/>
              </a:ext>
            </a:extLst>
          </p:cNvPr>
          <p:cNvSpPr txBox="1"/>
          <p:nvPr/>
        </p:nvSpPr>
        <p:spPr>
          <a:xfrm>
            <a:off x="1193185" y="262025"/>
            <a:ext cx="106161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Người ta đóng 288 bánh xe ô tô vào các hộp, mỗi hộp 4 bánh xe. Sau đó đóng các hộp vào các thùng, mỗi thùng 8 hộp. Hỏi người ta đóng được bao nhiêu thùng bánh xe ô tô như vậy?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6DBE2F0-FEE0-4795-908D-574750B57E35}"/>
              </a:ext>
            </a:extLst>
          </p:cNvPr>
          <p:cNvSpPr/>
          <p:nvPr/>
        </p:nvSpPr>
        <p:spPr>
          <a:xfrm>
            <a:off x="451784" y="418596"/>
            <a:ext cx="668865" cy="68065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177301-551E-4F44-A971-F779A4B16EA9}"/>
              </a:ext>
            </a:extLst>
          </p:cNvPr>
          <p:cNvSpPr txBox="1"/>
          <p:nvPr/>
        </p:nvSpPr>
        <p:spPr>
          <a:xfrm>
            <a:off x="374904" y="2377440"/>
            <a:ext cx="50474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u="sng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200" b="1" i="0" u="sng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u="sng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3200" b="1" i="0" u="sng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b="0" i="0" u="sng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/>
            <a:r>
              <a:rPr lang="en-US" sz="32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4 bánh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endParaRPr lang="en-US" sz="3200" b="1" i="0" dirty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/>
            <a:r>
              <a:rPr lang="en-US" sz="32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thùng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8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endParaRPr lang="en-US" sz="3200" b="1" i="0" dirty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/>
            <a:r>
              <a:rPr lang="en-US" sz="32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288 bánh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….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thùng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CBFA56-A076-48F2-B14B-FB031C30C30E}"/>
              </a:ext>
            </a:extLst>
          </p:cNvPr>
          <p:cNvSpPr txBox="1"/>
          <p:nvPr/>
        </p:nvSpPr>
        <p:spPr>
          <a:xfrm>
            <a:off x="5228454" y="2306202"/>
            <a:ext cx="628192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200" b="1" u="sng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hộp bánh xe đóng được là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288 : 4 = 72 (hộp)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 ta đóng được số thùng bánh xe ô tô là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72 : 8 = 9 (thùng)</a:t>
            </a:r>
          </a:p>
          <a:p>
            <a:pPr algn="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9 thùng</a:t>
            </a:r>
          </a:p>
        </p:txBody>
      </p:sp>
    </p:spTree>
    <p:extLst>
      <p:ext uri="{BB962C8B-B14F-4D97-AF65-F5344CB8AC3E}">
        <p14:creationId xmlns:p14="http://schemas.microsoft.com/office/powerpoint/2010/main" val="60307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19BE7D1-54BF-4E48-9D18-E32CF6C756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8610" y="1208931"/>
            <a:ext cx="6812037" cy="5456959"/>
          </a:xfrm>
          <a:prstGeom prst="rect">
            <a:avLst/>
          </a:prstGeom>
        </p:spPr>
      </p:pic>
      <p:grpSp>
        <p:nvGrpSpPr>
          <p:cNvPr id="20" name="Nhóm 19">
            <a:extLst>
              <a:ext uri="{FF2B5EF4-FFF2-40B4-BE49-F238E27FC236}">
                <a16:creationId xmlns:a16="http://schemas.microsoft.com/office/drawing/2014/main" id="{C85723DC-6E26-4175-BA1A-DC0983E2E277}"/>
              </a:ext>
            </a:extLst>
          </p:cNvPr>
          <p:cNvGrpSpPr/>
          <p:nvPr/>
        </p:nvGrpSpPr>
        <p:grpSpPr>
          <a:xfrm rot="9366023">
            <a:off x="439654" y="5726205"/>
            <a:ext cx="963615" cy="794615"/>
            <a:chOff x="733809" y="615944"/>
            <a:chExt cx="722711" cy="595961"/>
          </a:xfrm>
        </p:grpSpPr>
        <p:sp>
          <p:nvSpPr>
            <p:cNvPr id="21" name="Tam giác Cân 20">
              <a:extLst>
                <a:ext uri="{FF2B5EF4-FFF2-40B4-BE49-F238E27FC236}">
                  <a16:creationId xmlns:a16="http://schemas.microsoft.com/office/drawing/2014/main" id="{AB204AEE-DD05-4D0D-9845-99F9FC6C5ABC}"/>
                </a:ext>
              </a:extLst>
            </p:cNvPr>
            <p:cNvSpPr/>
            <p:nvPr/>
          </p:nvSpPr>
          <p:spPr>
            <a:xfrm>
              <a:off x="736410" y="706221"/>
              <a:ext cx="720110" cy="505684"/>
            </a:xfrm>
            <a:prstGeom prst="triangl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22" name="Tam giác Cân 21">
              <a:extLst>
                <a:ext uri="{FF2B5EF4-FFF2-40B4-BE49-F238E27FC236}">
                  <a16:creationId xmlns:a16="http://schemas.microsoft.com/office/drawing/2014/main" id="{8A98B0DC-4737-458F-AB3C-85C7FC462491}"/>
                </a:ext>
              </a:extLst>
            </p:cNvPr>
            <p:cNvSpPr/>
            <p:nvPr/>
          </p:nvSpPr>
          <p:spPr>
            <a:xfrm>
              <a:off x="733809" y="615944"/>
              <a:ext cx="720110" cy="505684"/>
            </a:xfrm>
            <a:prstGeom prst="triangle">
              <a:avLst/>
            </a:prstGeom>
            <a:noFill/>
            <a:ln w="28575">
              <a:solidFill>
                <a:schemeClr val="tx1">
                  <a:lumMod val="10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27CAAE72-3784-4C05-B62D-9573B3CA94B8}"/>
              </a:ext>
            </a:extLst>
          </p:cNvPr>
          <p:cNvGrpSpPr/>
          <p:nvPr/>
        </p:nvGrpSpPr>
        <p:grpSpPr>
          <a:xfrm rot="9366023">
            <a:off x="830235" y="5834809"/>
            <a:ext cx="963615" cy="794615"/>
            <a:chOff x="733809" y="615944"/>
            <a:chExt cx="722711" cy="595961"/>
          </a:xfrm>
        </p:grpSpPr>
        <p:sp>
          <p:nvSpPr>
            <p:cNvPr id="24" name="Tam giác Cân 23">
              <a:extLst>
                <a:ext uri="{FF2B5EF4-FFF2-40B4-BE49-F238E27FC236}">
                  <a16:creationId xmlns:a16="http://schemas.microsoft.com/office/drawing/2014/main" id="{7FD462C1-9E2C-4F37-98E8-4DC9543D8FD6}"/>
                </a:ext>
              </a:extLst>
            </p:cNvPr>
            <p:cNvSpPr/>
            <p:nvPr/>
          </p:nvSpPr>
          <p:spPr>
            <a:xfrm>
              <a:off x="736410" y="706221"/>
              <a:ext cx="720110" cy="505684"/>
            </a:xfrm>
            <a:prstGeom prst="triangl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25" name="Tam giác Cân 24">
              <a:extLst>
                <a:ext uri="{FF2B5EF4-FFF2-40B4-BE49-F238E27FC236}">
                  <a16:creationId xmlns:a16="http://schemas.microsoft.com/office/drawing/2014/main" id="{566483DE-53C7-4E63-9C48-CC5A28B24078}"/>
                </a:ext>
              </a:extLst>
            </p:cNvPr>
            <p:cNvSpPr/>
            <p:nvPr/>
          </p:nvSpPr>
          <p:spPr>
            <a:xfrm>
              <a:off x="733809" y="615944"/>
              <a:ext cx="720110" cy="505684"/>
            </a:xfrm>
            <a:prstGeom prst="triangle">
              <a:avLst/>
            </a:prstGeom>
            <a:noFill/>
            <a:ln w="28575">
              <a:solidFill>
                <a:schemeClr val="tx1">
                  <a:lumMod val="10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FE88ACE3-2CD1-47BB-9A4F-935B7414E95C}"/>
              </a:ext>
            </a:extLst>
          </p:cNvPr>
          <p:cNvGrpSpPr/>
          <p:nvPr/>
        </p:nvGrpSpPr>
        <p:grpSpPr>
          <a:xfrm rot="4753322">
            <a:off x="10691771" y="824582"/>
            <a:ext cx="963615" cy="794615"/>
            <a:chOff x="733809" y="615944"/>
            <a:chExt cx="722711" cy="595961"/>
          </a:xfrm>
        </p:grpSpPr>
        <p:sp>
          <p:nvSpPr>
            <p:cNvPr id="27" name="Tam giác Cân 26">
              <a:extLst>
                <a:ext uri="{FF2B5EF4-FFF2-40B4-BE49-F238E27FC236}">
                  <a16:creationId xmlns:a16="http://schemas.microsoft.com/office/drawing/2014/main" id="{47C9E188-A88C-4DCF-8F1F-D56C8346F8C7}"/>
                </a:ext>
              </a:extLst>
            </p:cNvPr>
            <p:cNvSpPr/>
            <p:nvPr/>
          </p:nvSpPr>
          <p:spPr>
            <a:xfrm>
              <a:off x="736410" y="706221"/>
              <a:ext cx="720110" cy="505684"/>
            </a:xfrm>
            <a:prstGeom prst="triangl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28" name="Tam giác Cân 27">
              <a:extLst>
                <a:ext uri="{FF2B5EF4-FFF2-40B4-BE49-F238E27FC236}">
                  <a16:creationId xmlns:a16="http://schemas.microsoft.com/office/drawing/2014/main" id="{2A602B44-D520-4FF9-B252-A37F764697BE}"/>
                </a:ext>
              </a:extLst>
            </p:cNvPr>
            <p:cNvSpPr/>
            <p:nvPr/>
          </p:nvSpPr>
          <p:spPr>
            <a:xfrm>
              <a:off x="733809" y="615944"/>
              <a:ext cx="720110" cy="505684"/>
            </a:xfrm>
            <a:prstGeom prst="triangle">
              <a:avLst/>
            </a:prstGeom>
            <a:noFill/>
            <a:ln w="28575">
              <a:solidFill>
                <a:schemeClr val="tx1">
                  <a:lumMod val="10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  <p:sp>
        <p:nvSpPr>
          <p:cNvPr id="3" name="Tim 2">
            <a:extLst>
              <a:ext uri="{FF2B5EF4-FFF2-40B4-BE49-F238E27FC236}">
                <a16:creationId xmlns:a16="http://schemas.microsoft.com/office/drawing/2014/main" id="{9E0CE5BD-18CE-4C3D-83C3-CE143031B227}"/>
              </a:ext>
            </a:extLst>
          </p:cNvPr>
          <p:cNvSpPr/>
          <p:nvPr/>
        </p:nvSpPr>
        <p:spPr>
          <a:xfrm rot="20264017">
            <a:off x="4320796" y="4641667"/>
            <a:ext cx="1271088" cy="1085741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29" name="Tim 28">
            <a:extLst>
              <a:ext uri="{FF2B5EF4-FFF2-40B4-BE49-F238E27FC236}">
                <a16:creationId xmlns:a16="http://schemas.microsoft.com/office/drawing/2014/main" id="{34E4062D-59B6-42EE-B74E-460FD6721B6B}"/>
              </a:ext>
            </a:extLst>
          </p:cNvPr>
          <p:cNvSpPr/>
          <p:nvPr/>
        </p:nvSpPr>
        <p:spPr>
          <a:xfrm rot="19137453">
            <a:off x="7269801" y="1000285"/>
            <a:ext cx="445833" cy="417292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30" name="Tim 29">
            <a:extLst>
              <a:ext uri="{FF2B5EF4-FFF2-40B4-BE49-F238E27FC236}">
                <a16:creationId xmlns:a16="http://schemas.microsoft.com/office/drawing/2014/main" id="{E3BF4493-647E-40F2-9D39-B5D5925884EF}"/>
              </a:ext>
            </a:extLst>
          </p:cNvPr>
          <p:cNvSpPr/>
          <p:nvPr/>
        </p:nvSpPr>
        <p:spPr>
          <a:xfrm rot="942894">
            <a:off x="715659" y="4122037"/>
            <a:ext cx="689180" cy="564832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36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94EBD13B-8AE5-4179-B6A3-9158DA0344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06" b="99815" l="2308" r="99077">
                        <a14:foregroundMark x1="5692" y1="32288" x2="5692" y2="32288"/>
                        <a14:foregroundMark x1="2308" y1="36162" x2="2308" y2="36162"/>
                        <a14:foregroundMark x1="32923" y1="3690" x2="32923" y2="3690"/>
                        <a14:foregroundMark x1="95538" y1="21771" x2="95538" y2="21771"/>
                        <a14:foregroundMark x1="67846" y1="91144" x2="67846" y2="91144"/>
                        <a14:foregroundMark x1="64615" y1="96863" x2="64615" y2="96863"/>
                        <a14:foregroundMark x1="99077" y1="35055" x2="99077" y2="35055"/>
                        <a14:foregroundMark x1="62462" y1="99815" x2="62462" y2="99815"/>
                        <a14:foregroundMark x1="63385" y1="98893" x2="63385" y2="98893"/>
                        <a14:foregroundMark x1="63692" y1="98708" x2="63692" y2="987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902" y="802248"/>
            <a:ext cx="5942141" cy="4741345"/>
          </a:xfrm>
          <a:prstGeom prst="rect">
            <a:avLst/>
          </a:prstGeom>
        </p:spPr>
      </p:pic>
      <p:sp>
        <p:nvSpPr>
          <p:cNvPr id="37" name="TextBox 3">
            <a:extLst>
              <a:ext uri="{FF2B5EF4-FFF2-40B4-BE49-F238E27FC236}">
                <a16:creationId xmlns:a16="http://schemas.microsoft.com/office/drawing/2014/main" id="{ADCF7301-A177-4532-A224-5F2C35CD07B7}"/>
              </a:ext>
            </a:extLst>
          </p:cNvPr>
          <p:cNvSpPr txBox="1"/>
          <p:nvPr/>
        </p:nvSpPr>
        <p:spPr>
          <a:xfrm>
            <a:off x="1244009" y="1468763"/>
            <a:ext cx="5188611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Nhằm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nâng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cao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độ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tin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cậy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về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chất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lượng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phục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vụ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các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bạn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hãy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giúp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anh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đạt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chuẩn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5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sao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bằng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cách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hoàn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thành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bài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tập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5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nhé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!</a:t>
            </a:r>
          </a:p>
          <a:p>
            <a:pPr defTabSz="1219170">
              <a:defRPr/>
            </a:pPr>
            <a:r>
              <a:rPr lang="en-US" sz="36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defTabSz="1219170">
              <a:defRPr/>
            </a:pPr>
            <a:endParaRPr lang="en-US" sz="3600" b="1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4" name="tải xuống (4)">
            <a:hlinkClick r:id="" action="ppaction://media"/>
            <a:extLst>
              <a:ext uri="{FF2B5EF4-FFF2-40B4-BE49-F238E27FC236}">
                <a16:creationId xmlns:a16="http://schemas.microsoft.com/office/drawing/2014/main" id="{76A6BFD4-E6E5-275A-B0E4-2C3EEBE19E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35591" y="4613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06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7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FA4EE0AB-6598-4FC0-9911-FE2EF0FE94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08" t="26897" r="35905" b="27963"/>
          <a:stretch/>
        </p:blipFill>
        <p:spPr>
          <a:xfrm>
            <a:off x="11247853" y="6167809"/>
            <a:ext cx="884703" cy="826251"/>
          </a:xfrm>
          <a:prstGeom prst="rect">
            <a:avLst/>
          </a:prstGeom>
        </p:spPr>
      </p:pic>
      <p:sp>
        <p:nvSpPr>
          <p:cNvPr id="19" name="Hộp Văn bản 15">
            <a:extLst>
              <a:ext uri="{FF2B5EF4-FFF2-40B4-BE49-F238E27FC236}">
                <a16:creationId xmlns:a16="http://schemas.microsoft.com/office/drawing/2014/main" id="{EF72725F-B99D-43C3-A94A-668E1A1E652E}"/>
              </a:ext>
            </a:extLst>
          </p:cNvPr>
          <p:cNvSpPr txBox="1"/>
          <p:nvPr/>
        </p:nvSpPr>
        <p:spPr>
          <a:xfrm>
            <a:off x="2205830" y="600620"/>
            <a:ext cx="96807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Đố em!</a:t>
            </a:r>
          </a:p>
          <a:p>
            <a:pPr algn="just" defTabSz="1219170">
              <a:buClr>
                <a:srgbClr val="000000"/>
              </a:buClr>
              <a:defRPr/>
            </a:pP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Chọn dấu phép tính “+, -, x, :” thích hợp thay cho dấu ? để được biểu thức có giá trị bé nhất.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2E39417-0DC2-4293-AA41-3F6D1FD00FA0}"/>
              </a:ext>
            </a:extLst>
          </p:cNvPr>
          <p:cNvSpPr/>
          <p:nvPr/>
        </p:nvSpPr>
        <p:spPr>
          <a:xfrm>
            <a:off x="1546078" y="589864"/>
            <a:ext cx="668865" cy="68065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5</a:t>
            </a:r>
            <a:endParaRPr lang="en-US" sz="3200" b="1" kern="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68" name="Hình ảnh 3">
            <a:extLst>
              <a:ext uri="{FF2B5EF4-FFF2-40B4-BE49-F238E27FC236}">
                <a16:creationId xmlns:a16="http://schemas.microsoft.com/office/drawing/2014/main" id="{86E35DCA-590A-4BD5-9E0D-7A85A52C6A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08" t="26897" r="35905" b="27963"/>
          <a:stretch/>
        </p:blipFill>
        <p:spPr>
          <a:xfrm>
            <a:off x="1" y="6167809"/>
            <a:ext cx="884703" cy="826251"/>
          </a:xfrm>
          <a:prstGeom prst="rect">
            <a:avLst/>
          </a:prstGeom>
        </p:spPr>
      </p:pic>
      <p:pic>
        <p:nvPicPr>
          <p:cNvPr id="69" name="Hình ảnh 3">
            <a:extLst>
              <a:ext uri="{FF2B5EF4-FFF2-40B4-BE49-F238E27FC236}">
                <a16:creationId xmlns:a16="http://schemas.microsoft.com/office/drawing/2014/main" id="{4735ADBC-5AD0-4943-922F-F4BFB97C07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08" t="26897" r="35905" b="27963"/>
          <a:stretch/>
        </p:blipFill>
        <p:spPr>
          <a:xfrm>
            <a:off x="1053794" y="6167809"/>
            <a:ext cx="884703" cy="826251"/>
          </a:xfrm>
          <a:prstGeom prst="rect">
            <a:avLst/>
          </a:prstGeom>
        </p:spPr>
      </p:pic>
      <p:pic>
        <p:nvPicPr>
          <p:cNvPr id="70" name="Hình ảnh 3">
            <a:extLst>
              <a:ext uri="{FF2B5EF4-FFF2-40B4-BE49-F238E27FC236}">
                <a16:creationId xmlns:a16="http://schemas.microsoft.com/office/drawing/2014/main" id="{AA2DCD41-2AF9-48A8-8325-4F793B4A5A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08" t="26897" r="35905" b="27963"/>
          <a:stretch/>
        </p:blipFill>
        <p:spPr>
          <a:xfrm>
            <a:off x="2336945" y="6181985"/>
            <a:ext cx="884703" cy="826251"/>
          </a:xfrm>
          <a:prstGeom prst="rect">
            <a:avLst/>
          </a:prstGeom>
        </p:spPr>
      </p:pic>
      <p:pic>
        <p:nvPicPr>
          <p:cNvPr id="71" name="Hình ảnh 3">
            <a:extLst>
              <a:ext uri="{FF2B5EF4-FFF2-40B4-BE49-F238E27FC236}">
                <a16:creationId xmlns:a16="http://schemas.microsoft.com/office/drawing/2014/main" id="{EBBDD3C8-7B5B-43AA-9B2C-3204DF899F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08" t="26897" r="35905" b="27963"/>
          <a:stretch/>
        </p:blipFill>
        <p:spPr>
          <a:xfrm>
            <a:off x="3390738" y="6181985"/>
            <a:ext cx="884703" cy="826251"/>
          </a:xfrm>
          <a:prstGeom prst="rect">
            <a:avLst/>
          </a:prstGeom>
        </p:spPr>
      </p:pic>
      <p:pic>
        <p:nvPicPr>
          <p:cNvPr id="72" name="Hình ảnh 3">
            <a:extLst>
              <a:ext uri="{FF2B5EF4-FFF2-40B4-BE49-F238E27FC236}">
                <a16:creationId xmlns:a16="http://schemas.microsoft.com/office/drawing/2014/main" id="{DF3159B7-1BBB-4088-827F-735D16C26F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08" t="26897" r="35905" b="27963"/>
          <a:stretch/>
        </p:blipFill>
        <p:spPr>
          <a:xfrm>
            <a:off x="4599855" y="6198839"/>
            <a:ext cx="884703" cy="826251"/>
          </a:xfrm>
          <a:prstGeom prst="rect">
            <a:avLst/>
          </a:prstGeom>
        </p:spPr>
      </p:pic>
      <p:pic>
        <p:nvPicPr>
          <p:cNvPr id="73" name="Hình ảnh 3">
            <a:extLst>
              <a:ext uri="{FF2B5EF4-FFF2-40B4-BE49-F238E27FC236}">
                <a16:creationId xmlns:a16="http://schemas.microsoft.com/office/drawing/2014/main" id="{54DC4838-B7FC-404C-8CE6-D50274EF12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08" t="26897" r="35905" b="27963"/>
          <a:stretch/>
        </p:blipFill>
        <p:spPr>
          <a:xfrm>
            <a:off x="5653649" y="6198839"/>
            <a:ext cx="884703" cy="826251"/>
          </a:xfrm>
          <a:prstGeom prst="rect">
            <a:avLst/>
          </a:prstGeom>
        </p:spPr>
      </p:pic>
      <p:pic>
        <p:nvPicPr>
          <p:cNvPr id="74" name="Hình ảnh 3">
            <a:extLst>
              <a:ext uri="{FF2B5EF4-FFF2-40B4-BE49-F238E27FC236}">
                <a16:creationId xmlns:a16="http://schemas.microsoft.com/office/drawing/2014/main" id="{19DD0651-3D29-4E98-B7D8-B197E6FBFD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08" t="26897" r="35905" b="27963"/>
          <a:stretch/>
        </p:blipFill>
        <p:spPr>
          <a:xfrm>
            <a:off x="6749973" y="6181985"/>
            <a:ext cx="884703" cy="826251"/>
          </a:xfrm>
          <a:prstGeom prst="rect">
            <a:avLst/>
          </a:prstGeom>
        </p:spPr>
      </p:pic>
      <p:pic>
        <p:nvPicPr>
          <p:cNvPr id="75" name="Hình ảnh 3">
            <a:extLst>
              <a:ext uri="{FF2B5EF4-FFF2-40B4-BE49-F238E27FC236}">
                <a16:creationId xmlns:a16="http://schemas.microsoft.com/office/drawing/2014/main" id="{3B5332F3-8EEA-4AB5-B8D4-9ADE41D54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08" t="26897" r="35905" b="27963"/>
          <a:stretch/>
        </p:blipFill>
        <p:spPr>
          <a:xfrm>
            <a:off x="7803766" y="6181985"/>
            <a:ext cx="884703" cy="826251"/>
          </a:xfrm>
          <a:prstGeom prst="rect">
            <a:avLst/>
          </a:prstGeom>
        </p:spPr>
      </p:pic>
      <p:pic>
        <p:nvPicPr>
          <p:cNvPr id="76" name="Hình ảnh 3">
            <a:extLst>
              <a:ext uri="{FF2B5EF4-FFF2-40B4-BE49-F238E27FC236}">
                <a16:creationId xmlns:a16="http://schemas.microsoft.com/office/drawing/2014/main" id="{B19ED3EA-32C4-4E17-B2AC-31B7974659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08" t="26897" r="35905" b="27963"/>
          <a:stretch/>
        </p:blipFill>
        <p:spPr>
          <a:xfrm>
            <a:off x="8984942" y="6167809"/>
            <a:ext cx="884703" cy="826251"/>
          </a:xfrm>
          <a:prstGeom prst="rect">
            <a:avLst/>
          </a:prstGeom>
        </p:spPr>
      </p:pic>
      <p:pic>
        <p:nvPicPr>
          <p:cNvPr id="77" name="Hình ảnh 3">
            <a:extLst>
              <a:ext uri="{FF2B5EF4-FFF2-40B4-BE49-F238E27FC236}">
                <a16:creationId xmlns:a16="http://schemas.microsoft.com/office/drawing/2014/main" id="{98898A91-866F-49D5-A1E9-0E5490FF23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08" t="26897" r="35905" b="27963"/>
          <a:stretch/>
        </p:blipFill>
        <p:spPr>
          <a:xfrm>
            <a:off x="10038735" y="6167809"/>
            <a:ext cx="884703" cy="826251"/>
          </a:xfrm>
          <a:prstGeom prst="rect">
            <a:avLst/>
          </a:prstGeom>
        </p:spPr>
      </p:pic>
      <p:grpSp>
        <p:nvGrpSpPr>
          <p:cNvPr id="78" name="Group 77">
            <a:extLst>
              <a:ext uri="{FF2B5EF4-FFF2-40B4-BE49-F238E27FC236}">
                <a16:creationId xmlns:a16="http://schemas.microsoft.com/office/drawing/2014/main" id="{F36C55FE-9CEE-40D0-96E9-34B3CD47EC84}"/>
              </a:ext>
            </a:extLst>
          </p:cNvPr>
          <p:cNvGrpSpPr/>
          <p:nvPr/>
        </p:nvGrpSpPr>
        <p:grpSpPr>
          <a:xfrm>
            <a:off x="4614956" y="2396790"/>
            <a:ext cx="3799650" cy="1015663"/>
            <a:chOff x="3646968" y="2573079"/>
            <a:chExt cx="3799650" cy="1015663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65B43026-3DEB-4C37-ABD7-7DC1AE6EF598}"/>
                </a:ext>
              </a:extLst>
            </p:cNvPr>
            <p:cNvSpPr txBox="1"/>
            <p:nvPr/>
          </p:nvSpPr>
          <p:spPr>
            <a:xfrm>
              <a:off x="3646968" y="2573079"/>
              <a:ext cx="379965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 x (6      6)</a:t>
              </a:r>
            </a:p>
          </p:txBody>
        </p:sp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13E166FF-4977-4736-AF2E-F1567A624DD8}"/>
                </a:ext>
              </a:extLst>
            </p:cNvPr>
            <p:cNvSpPr/>
            <p:nvPr/>
          </p:nvSpPr>
          <p:spPr>
            <a:xfrm>
              <a:off x="5739454" y="2741498"/>
              <a:ext cx="765544" cy="669851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67253192-42CC-4720-B89C-87151AB6C680}"/>
              </a:ext>
            </a:extLst>
          </p:cNvPr>
          <p:cNvSpPr/>
          <p:nvPr/>
        </p:nvSpPr>
        <p:spPr>
          <a:xfrm>
            <a:off x="6680579" y="2556631"/>
            <a:ext cx="765544" cy="669851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25ED2B-878F-4C2A-BA55-60EC72A8F551}"/>
              </a:ext>
            </a:extLst>
          </p:cNvPr>
          <p:cNvSpPr txBox="1"/>
          <p:nvPr/>
        </p:nvSpPr>
        <p:spPr>
          <a:xfrm>
            <a:off x="2370422" y="3648881"/>
            <a:ext cx="9555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0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9925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000"/>
                            </p:stCondLst>
                            <p:childTnLst>
                              <p:par>
                                <p:cTn id="8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000"/>
                            </p:stCondLst>
                            <p:childTnLst>
                              <p:par>
                                <p:cTn id="9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19BE7D1-54BF-4E48-9D18-E32CF6C756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8610" y="1208931"/>
            <a:ext cx="6812037" cy="5456959"/>
          </a:xfrm>
          <a:prstGeom prst="rect">
            <a:avLst/>
          </a:prstGeom>
        </p:spPr>
      </p:pic>
      <p:sp>
        <p:nvSpPr>
          <p:cNvPr id="3" name="Tim 2">
            <a:extLst>
              <a:ext uri="{FF2B5EF4-FFF2-40B4-BE49-F238E27FC236}">
                <a16:creationId xmlns:a16="http://schemas.microsoft.com/office/drawing/2014/main" id="{9E0CE5BD-18CE-4C3D-83C3-CE143031B227}"/>
              </a:ext>
            </a:extLst>
          </p:cNvPr>
          <p:cNvSpPr/>
          <p:nvPr/>
        </p:nvSpPr>
        <p:spPr>
          <a:xfrm rot="20264017">
            <a:off x="4320796" y="4641667"/>
            <a:ext cx="1271088" cy="1085741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29" name="Tim 28">
            <a:extLst>
              <a:ext uri="{FF2B5EF4-FFF2-40B4-BE49-F238E27FC236}">
                <a16:creationId xmlns:a16="http://schemas.microsoft.com/office/drawing/2014/main" id="{34E4062D-59B6-42EE-B74E-460FD6721B6B}"/>
              </a:ext>
            </a:extLst>
          </p:cNvPr>
          <p:cNvSpPr/>
          <p:nvPr/>
        </p:nvSpPr>
        <p:spPr>
          <a:xfrm rot="19137453">
            <a:off x="7269801" y="1000285"/>
            <a:ext cx="445833" cy="417292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30" name="Tim 29">
            <a:extLst>
              <a:ext uri="{FF2B5EF4-FFF2-40B4-BE49-F238E27FC236}">
                <a16:creationId xmlns:a16="http://schemas.microsoft.com/office/drawing/2014/main" id="{E3BF4493-647E-40F2-9D39-B5D5925884EF}"/>
              </a:ext>
            </a:extLst>
          </p:cNvPr>
          <p:cNvSpPr/>
          <p:nvPr/>
        </p:nvSpPr>
        <p:spPr>
          <a:xfrm rot="942894">
            <a:off x="715659" y="4122037"/>
            <a:ext cx="689180" cy="564832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36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94EBD13B-8AE5-4179-B6A3-9158DA0344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06" b="99815" l="2308" r="99077">
                        <a14:foregroundMark x1="5692" y1="32288" x2="5692" y2="32288"/>
                        <a14:foregroundMark x1="2308" y1="36162" x2="2308" y2="36162"/>
                        <a14:foregroundMark x1="32923" y1="3690" x2="32923" y2="3690"/>
                        <a14:foregroundMark x1="95538" y1="21771" x2="95538" y2="21771"/>
                        <a14:foregroundMark x1="67846" y1="91144" x2="67846" y2="91144"/>
                        <a14:foregroundMark x1="64615" y1="96863" x2="64615" y2="96863"/>
                        <a14:foregroundMark x1="99077" y1="35055" x2="99077" y2="35055"/>
                        <a14:foregroundMark x1="62462" y1="99815" x2="62462" y2="99815"/>
                        <a14:foregroundMark x1="63385" y1="98893" x2="63385" y2="98893"/>
                        <a14:foregroundMark x1="63692" y1="98708" x2="63692" y2="987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2046" y="529244"/>
            <a:ext cx="5989076" cy="4993968"/>
          </a:xfrm>
          <a:prstGeom prst="rect">
            <a:avLst/>
          </a:prstGeom>
        </p:spPr>
      </p:pic>
      <p:sp>
        <p:nvSpPr>
          <p:cNvPr id="37" name="TextBox 3">
            <a:extLst>
              <a:ext uri="{FF2B5EF4-FFF2-40B4-BE49-F238E27FC236}">
                <a16:creationId xmlns:a16="http://schemas.microsoft.com/office/drawing/2014/main" id="{ADCF7301-A177-4532-A224-5F2C35CD07B7}"/>
              </a:ext>
            </a:extLst>
          </p:cNvPr>
          <p:cNvSpPr txBox="1"/>
          <p:nvPr/>
        </p:nvSpPr>
        <p:spPr>
          <a:xfrm>
            <a:off x="1034647" y="1346200"/>
            <a:ext cx="5223871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3200" b="1" dirty="0" err="1">
                <a:solidFill>
                  <a:srgbClr val="FFFFFF"/>
                </a:solidFill>
                <a:cs typeface="Arial"/>
                <a:sym typeface="Arial"/>
              </a:rPr>
              <a:t>Cảm</a:t>
            </a:r>
            <a:r>
              <a:rPr lang="en-US" sz="3200" b="1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cs typeface="Arial"/>
                <a:sym typeface="Arial"/>
              </a:rPr>
              <a:t>ơn</a:t>
            </a:r>
            <a:r>
              <a:rPr lang="en-US" sz="3200" b="1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cs typeface="Arial"/>
                <a:sym typeface="Arial"/>
              </a:rPr>
              <a:t>các</a:t>
            </a:r>
            <a:r>
              <a:rPr lang="en-US" sz="3200" b="1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cs typeface="Arial"/>
                <a:sym typeface="Arial"/>
              </a:rPr>
              <a:t>bạn</a:t>
            </a:r>
            <a:r>
              <a:rPr lang="en-US" sz="3200" b="1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cs typeface="Arial"/>
                <a:sym typeface="Arial"/>
              </a:rPr>
              <a:t>đã</a:t>
            </a:r>
            <a:r>
              <a:rPr lang="en-US" sz="3200" b="1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cs typeface="Arial"/>
                <a:sym typeface="Arial"/>
              </a:rPr>
              <a:t>giúp</a:t>
            </a:r>
            <a:r>
              <a:rPr lang="en-US" sz="3200" b="1" dirty="0">
                <a:solidFill>
                  <a:srgbClr val="FFFFFF"/>
                </a:solidFill>
                <a:cs typeface="Arial"/>
                <a:sym typeface="Arial"/>
              </a:rPr>
              <a:t>  </a:t>
            </a:r>
            <a:r>
              <a:rPr lang="vi-VN" sz="3200" b="1" dirty="0">
                <a:solidFill>
                  <a:srgbClr val="FFFFFF"/>
                </a:solidFill>
                <a:cs typeface="Arial"/>
                <a:sym typeface="Arial"/>
              </a:rPr>
              <a:t>anh</a:t>
            </a:r>
            <a:r>
              <a:rPr lang="en-US" sz="3200" b="1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cs typeface="Arial"/>
                <a:sym typeface="Arial"/>
              </a:rPr>
              <a:t>hoàn</a:t>
            </a:r>
            <a:r>
              <a:rPr lang="en-US" sz="3200" b="1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cs typeface="Arial"/>
                <a:sym typeface="Arial"/>
              </a:rPr>
              <a:t>thành</a:t>
            </a:r>
            <a:r>
              <a:rPr lang="en-US" sz="3200" b="1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cs typeface="Arial"/>
                <a:sym typeface="Arial"/>
              </a:rPr>
              <a:t>xuất</a:t>
            </a:r>
            <a:r>
              <a:rPr lang="en-US" sz="3200" b="1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cs typeface="Arial"/>
                <a:sym typeface="Arial"/>
              </a:rPr>
              <a:t>sắc</a:t>
            </a:r>
            <a:r>
              <a:rPr lang="en-US" sz="3200" b="1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  <a:r>
              <a:rPr lang="en-US" sz="3200" b="1" dirty="0">
                <a:solidFill>
                  <a:srgbClr val="FFFF00"/>
                </a:solidFill>
                <a:cs typeface="Arial"/>
                <a:sym typeface="Arial"/>
              </a:rPr>
              <a:t>“</a:t>
            </a:r>
            <a:r>
              <a:rPr lang="en-US" sz="3200" b="1" dirty="0" err="1">
                <a:solidFill>
                  <a:srgbClr val="FFFF00"/>
                </a:solidFill>
                <a:cs typeface="Arial"/>
                <a:sym typeface="Arial"/>
              </a:rPr>
              <a:t>một</a:t>
            </a:r>
            <a:r>
              <a:rPr lang="en-US" sz="3200" b="1" dirty="0">
                <a:solidFill>
                  <a:srgbClr val="FFFF00"/>
                </a:solidFill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cs typeface="Arial"/>
                <a:sym typeface="Arial"/>
              </a:rPr>
              <a:t>ngày</a:t>
            </a:r>
            <a:r>
              <a:rPr lang="en-US" sz="3200" b="1" dirty="0">
                <a:solidFill>
                  <a:srgbClr val="FFFF00"/>
                </a:solidFill>
                <a:cs typeface="Arial"/>
                <a:sym typeface="Arial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cs typeface="Arial"/>
                <a:sym typeface="Arial"/>
              </a:rPr>
              <a:t>làm</a:t>
            </a:r>
            <a:r>
              <a:rPr lang="vi-VN" sz="3200" b="1" dirty="0">
                <a:solidFill>
                  <a:srgbClr val="FFFF00"/>
                </a:solidFill>
                <a:cs typeface="Arial"/>
                <a:sym typeface="Arial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cs typeface="Arial"/>
                <a:sym typeface="Arial"/>
              </a:rPr>
              <a:t>shipper</a:t>
            </a:r>
            <a:r>
              <a:rPr lang="en-US" sz="3200" b="1" dirty="0">
                <a:solidFill>
                  <a:srgbClr val="FFFF00"/>
                </a:solidFill>
                <a:cs typeface="Arial"/>
                <a:sym typeface="Arial"/>
              </a:rPr>
              <a:t>” </a:t>
            </a:r>
            <a:r>
              <a:rPr lang="en-US" sz="3200" b="1" dirty="0" err="1">
                <a:solidFill>
                  <a:srgbClr val="FFFFFF"/>
                </a:solidFill>
                <a:cs typeface="Arial"/>
                <a:sym typeface="Arial"/>
              </a:rPr>
              <a:t>nhé</a:t>
            </a:r>
            <a:r>
              <a:rPr lang="en-US" sz="3200" b="1" dirty="0">
                <a:solidFill>
                  <a:srgbClr val="FFFFFF"/>
                </a:solidFill>
                <a:cs typeface="Arial"/>
                <a:sym typeface="Arial"/>
              </a:rPr>
              <a:t>! </a:t>
            </a:r>
            <a:r>
              <a:rPr lang="en-US" sz="3200" b="1" dirty="0" err="1">
                <a:solidFill>
                  <a:srgbClr val="FFFFFF"/>
                </a:solidFill>
                <a:cs typeface="Arial"/>
                <a:sym typeface="Arial"/>
              </a:rPr>
              <a:t>Chào</a:t>
            </a:r>
            <a:r>
              <a:rPr lang="en-US" sz="3200" b="1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cs typeface="Arial"/>
                <a:sym typeface="Arial"/>
              </a:rPr>
              <a:t>tạm</a:t>
            </a:r>
            <a:r>
              <a:rPr lang="en-US" sz="3200" b="1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cs typeface="Arial"/>
                <a:sym typeface="Arial"/>
              </a:rPr>
              <a:t>biệt</a:t>
            </a:r>
            <a:r>
              <a:rPr lang="en-US" sz="3200" b="1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cs typeface="Arial"/>
                <a:sym typeface="Arial"/>
              </a:rPr>
              <a:t>và</a:t>
            </a:r>
            <a:r>
              <a:rPr lang="en-US" sz="3200" b="1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cs typeface="Arial"/>
                <a:sym typeface="Arial"/>
              </a:rPr>
              <a:t>hẹn</a:t>
            </a:r>
            <a:r>
              <a:rPr lang="en-US" sz="3200" b="1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cs typeface="Arial"/>
                <a:sym typeface="Arial"/>
              </a:rPr>
              <a:t>gặp</a:t>
            </a:r>
            <a:r>
              <a:rPr lang="en-US" sz="3200" b="1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cs typeface="Arial"/>
                <a:sym typeface="Arial"/>
              </a:rPr>
              <a:t>lại</a:t>
            </a:r>
            <a:r>
              <a:rPr lang="en-US" sz="3200" b="1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cs typeface="Arial"/>
                <a:sym typeface="Arial"/>
              </a:rPr>
              <a:t>các</a:t>
            </a:r>
            <a:r>
              <a:rPr lang="en-US" sz="3200" b="1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cs typeface="Arial"/>
                <a:sym typeface="Arial"/>
              </a:rPr>
              <a:t>bạn</a:t>
            </a:r>
            <a:r>
              <a:rPr lang="en-US" sz="3200" b="1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cs typeface="Arial"/>
                <a:sym typeface="Arial"/>
              </a:rPr>
              <a:t>nhé</a:t>
            </a:r>
            <a:r>
              <a:rPr lang="en-US" sz="3200" b="1" dirty="0">
                <a:solidFill>
                  <a:srgbClr val="FFFFFF"/>
                </a:solidFill>
                <a:cs typeface="Arial"/>
                <a:sym typeface="Arial"/>
              </a:rPr>
              <a:t>!</a:t>
            </a:r>
          </a:p>
          <a:p>
            <a:pPr defTabSz="1219170">
              <a:defRPr/>
            </a:pPr>
            <a:r>
              <a:rPr lang="en-US" sz="3200" b="1" dirty="0">
                <a:solidFill>
                  <a:srgbClr val="FFFFFF"/>
                </a:solidFill>
                <a:cs typeface="Times New Roman" panose="02020603050405020304" pitchFamily="18" charset="0"/>
                <a:sym typeface="Arial"/>
              </a:rPr>
              <a:t>.</a:t>
            </a:r>
          </a:p>
          <a:p>
            <a:pPr defTabSz="1219170">
              <a:defRPr/>
            </a:pPr>
            <a:endParaRPr lang="en-US" sz="3200" b="1" dirty="0">
              <a:solidFill>
                <a:srgbClr val="FFFFFF"/>
              </a:solidFill>
              <a:cs typeface="Arial"/>
              <a:sym typeface="Arial"/>
            </a:endParaRPr>
          </a:p>
        </p:txBody>
      </p:sp>
      <p:pic>
        <p:nvPicPr>
          <p:cNvPr id="4" name="tải xuống (5)">
            <a:hlinkClick r:id="" action="ppaction://media"/>
            <a:extLst>
              <a:ext uri="{FF2B5EF4-FFF2-40B4-BE49-F238E27FC236}">
                <a16:creationId xmlns:a16="http://schemas.microsoft.com/office/drawing/2014/main" id="{84BF55E7-E2E1-C59A-5261-687EA36DF5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80139" y="50386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77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ày bạn thân yêu">
            <a:hlinkClick r:id="" action="ppaction://media"/>
            <a:extLst>
              <a:ext uri="{FF2B5EF4-FFF2-40B4-BE49-F238E27FC236}">
                <a16:creationId xmlns:a16="http://schemas.microsoft.com/office/drawing/2014/main" id="{EDE994DB-8F6C-BA8E-DC4D-47A6A4A2E9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34057" b="3422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306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">
            <a:extLst>
              <a:ext uri="{FF2B5EF4-FFF2-40B4-BE49-F238E27FC236}">
                <a16:creationId xmlns:a16="http://schemas.microsoft.com/office/drawing/2014/main" id="{6FF3F562-CD46-4B75-8102-3D07E408DA8F}"/>
              </a:ext>
            </a:extLst>
          </p:cNvPr>
          <p:cNvGrpSpPr/>
          <p:nvPr/>
        </p:nvGrpSpPr>
        <p:grpSpPr>
          <a:xfrm>
            <a:off x="1237836" y="1044118"/>
            <a:ext cx="10098905" cy="5115767"/>
            <a:chOff x="1828799" y="987332"/>
            <a:chExt cx="8534402" cy="5365767"/>
          </a:xfrm>
        </p:grpSpPr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65F159EB-40E8-40E9-8423-89B811B30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28799" y="1557010"/>
              <a:ext cx="8534402" cy="4796089"/>
            </a:xfrm>
            <a:prstGeom prst="rect">
              <a:avLst/>
            </a:prstGeom>
          </p:spPr>
        </p:pic>
        <p:pic>
          <p:nvPicPr>
            <p:cNvPr id="13" name="Picture 9">
              <a:extLst>
                <a:ext uri="{FF2B5EF4-FFF2-40B4-BE49-F238E27FC236}">
                  <a16:creationId xmlns:a16="http://schemas.microsoft.com/office/drawing/2014/main" id="{00BFE307-67FF-4B18-86E8-8958E2785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8044" y="987332"/>
              <a:ext cx="3041074" cy="113935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18DFDDB-4457-402B-B155-494EBEC5878C}"/>
                </a:ext>
              </a:extLst>
            </p:cNvPr>
            <p:cNvSpPr txBox="1"/>
            <p:nvPr/>
          </p:nvSpPr>
          <p:spPr>
            <a:xfrm>
              <a:off x="4151582" y="1573659"/>
              <a:ext cx="3773997" cy="75163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vi-VN" sz="4267" kern="0" dirty="0">
                  <a:solidFill>
                    <a:srgbClr val="FFFFFF"/>
                  </a:solidFill>
                  <a:latin typeface="+mj-lt"/>
                  <a:cs typeface="Arial"/>
                  <a:sym typeface="Arial"/>
                </a:rPr>
                <a:t>TOÁN</a:t>
              </a:r>
              <a:endParaRPr lang="en-US" sz="4267" kern="0" dirty="0">
                <a:solidFill>
                  <a:srgbClr val="FFFFFF"/>
                </a:solidFill>
                <a:latin typeface="Coiny"/>
                <a:cs typeface="Arial"/>
                <a:sym typeface="Arial"/>
              </a:endParaRPr>
            </a:p>
          </p:txBody>
        </p:sp>
      </p:grpSp>
      <p:pic>
        <p:nvPicPr>
          <p:cNvPr id="15" name="Picture 6">
            <a:extLst>
              <a:ext uri="{FF2B5EF4-FFF2-40B4-BE49-F238E27FC236}">
                <a16:creationId xmlns:a16="http://schemas.microsoft.com/office/drawing/2014/main" id="{3D4A176B-6DE5-48D5-865E-C224C47A4B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44" y="2942177"/>
            <a:ext cx="2176749" cy="4379723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6F84C38C-DAB9-433F-8F34-5506623C46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2989" y="2804132"/>
            <a:ext cx="2292315" cy="4069501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6EE93E9A-317B-453D-BC44-1D87057B79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9147" y="5375309"/>
            <a:ext cx="4326695" cy="12623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CA6C8F51-866C-4A88-8B2D-409296D17415}"/>
              </a:ext>
            </a:extLst>
          </p:cNvPr>
          <p:cNvSpPr txBox="1"/>
          <p:nvPr/>
        </p:nvSpPr>
        <p:spPr>
          <a:xfrm>
            <a:off x="1787562" y="182343"/>
            <a:ext cx="9130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…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ngày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…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tháng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…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năm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….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D9081AA-2BD2-42CF-BA49-6A45A84A18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8264" y="2485172"/>
            <a:ext cx="8480271" cy="209720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EA5F0E0-F0F5-45CE-9486-F258DEF088FA}"/>
              </a:ext>
            </a:extLst>
          </p:cNvPr>
          <p:cNvSpPr txBox="1"/>
          <p:nvPr/>
        </p:nvSpPr>
        <p:spPr>
          <a:xfrm>
            <a:off x="5267325" y="4457700"/>
            <a:ext cx="1990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(</a:t>
            </a:r>
            <a:r>
              <a:rPr lang="en-US" sz="4400" b="1" dirty="0" err="1">
                <a:solidFill>
                  <a:srgbClr val="FF0000"/>
                </a:solidFill>
              </a:rPr>
              <a:t>Tiết</a:t>
            </a:r>
            <a:r>
              <a:rPr lang="en-US" sz="4400" b="1" dirty="0">
                <a:solidFill>
                  <a:srgbClr val="FF0000"/>
                </a:solidFill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40960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85185E-6 L -0.00643 0.05339 " pathEditMode="relative" rAng="0" ptsTypes="AA">
                                      <p:cBhvr>
                                        <p:cTn id="21" dur="2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" y="265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4444E-6 L -0.00643 0.05339 " pathEditMode="relative" rAng="0" ptsTypes="AA">
                                      <p:cBhvr>
                                        <p:cTn id="27" dur="2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" y="2654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Hình ảnh 22">
            <a:extLst>
              <a:ext uri="{FF2B5EF4-FFF2-40B4-BE49-F238E27FC236}">
                <a16:creationId xmlns:a16="http://schemas.microsoft.com/office/drawing/2014/main" id="{64B29959-1B87-412B-9EFF-D1B6C9AC04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348343"/>
            <a:ext cx="12192000" cy="7644917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id="{007977BD-8204-4401-B4C4-728587E9AB1B}"/>
              </a:ext>
            </a:extLst>
          </p:cNvPr>
          <p:cNvGrpSpPr/>
          <p:nvPr/>
        </p:nvGrpSpPr>
        <p:grpSpPr>
          <a:xfrm>
            <a:off x="5336196" y="1346200"/>
            <a:ext cx="6486547" cy="5813504"/>
            <a:chOff x="2819433" y="-237150"/>
            <a:chExt cx="5950859" cy="2445658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4F9E8219-7EC3-42BE-A8A8-36E7AFB67FAF}"/>
                </a:ext>
              </a:extLst>
            </p:cNvPr>
            <p:cNvGrpSpPr/>
            <p:nvPr/>
          </p:nvGrpSpPr>
          <p:grpSpPr>
            <a:xfrm>
              <a:off x="2819433" y="-237150"/>
              <a:ext cx="5950859" cy="2445658"/>
              <a:chOff x="2819433" y="4454"/>
              <a:chExt cx="5950859" cy="2445658"/>
            </a:xfrm>
          </p:grpSpPr>
          <p:pic>
            <p:nvPicPr>
              <p:cNvPr id="27" name="Picture 23" descr="A wooden bed frame&#10;&#10;Description automatically generated with low confidence">
                <a:extLst>
                  <a:ext uri="{FF2B5EF4-FFF2-40B4-BE49-F238E27FC236}">
                    <a16:creationId xmlns:a16="http://schemas.microsoft.com/office/drawing/2014/main" id="{435C7A79-D9BE-40DD-87A1-1243C3E647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805" r="5283"/>
              <a:stretch/>
            </p:blipFill>
            <p:spPr>
              <a:xfrm>
                <a:off x="2819433" y="4454"/>
                <a:ext cx="5950859" cy="2445658"/>
              </a:xfrm>
              <a:prstGeom prst="rect">
                <a:avLst/>
              </a:prstGeom>
            </p:spPr>
          </p:pic>
          <p:sp>
            <p:nvSpPr>
              <p:cNvPr id="28" name="Hình chữ nhật 27">
                <a:extLst>
                  <a:ext uri="{FF2B5EF4-FFF2-40B4-BE49-F238E27FC236}">
                    <a16:creationId xmlns:a16="http://schemas.microsoft.com/office/drawing/2014/main" id="{D1FEEE79-7E3E-41E8-A489-CA94AFB820F7}"/>
                  </a:ext>
                </a:extLst>
              </p:cNvPr>
              <p:cNvSpPr/>
              <p:nvPr/>
            </p:nvSpPr>
            <p:spPr>
              <a:xfrm>
                <a:off x="3993079" y="860409"/>
                <a:ext cx="4180116" cy="1301193"/>
              </a:xfrm>
              <a:custGeom>
                <a:avLst/>
                <a:gdLst>
                  <a:gd name="connsiteX0" fmla="*/ 0 w 4180116"/>
                  <a:gd name="connsiteY0" fmla="*/ 0 h 1301193"/>
                  <a:gd name="connsiteX1" fmla="*/ 471756 w 4180116"/>
                  <a:gd name="connsiteY1" fmla="*/ 0 h 1301193"/>
                  <a:gd name="connsiteX2" fmla="*/ 1152518 w 4180116"/>
                  <a:gd name="connsiteY2" fmla="*/ 0 h 1301193"/>
                  <a:gd name="connsiteX3" fmla="*/ 1666075 w 4180116"/>
                  <a:gd name="connsiteY3" fmla="*/ 0 h 1301193"/>
                  <a:gd name="connsiteX4" fmla="*/ 2263234 w 4180116"/>
                  <a:gd name="connsiteY4" fmla="*/ 0 h 1301193"/>
                  <a:gd name="connsiteX5" fmla="*/ 2943996 w 4180116"/>
                  <a:gd name="connsiteY5" fmla="*/ 0 h 1301193"/>
                  <a:gd name="connsiteX6" fmla="*/ 3624758 w 4180116"/>
                  <a:gd name="connsiteY6" fmla="*/ 0 h 1301193"/>
                  <a:gd name="connsiteX7" fmla="*/ 4180116 w 4180116"/>
                  <a:gd name="connsiteY7" fmla="*/ 0 h 1301193"/>
                  <a:gd name="connsiteX8" fmla="*/ 4180116 w 4180116"/>
                  <a:gd name="connsiteY8" fmla="*/ 433731 h 1301193"/>
                  <a:gd name="connsiteX9" fmla="*/ 4180116 w 4180116"/>
                  <a:gd name="connsiteY9" fmla="*/ 867462 h 1301193"/>
                  <a:gd name="connsiteX10" fmla="*/ 4180116 w 4180116"/>
                  <a:gd name="connsiteY10" fmla="*/ 1301193 h 1301193"/>
                  <a:gd name="connsiteX11" fmla="*/ 3624758 w 4180116"/>
                  <a:gd name="connsiteY11" fmla="*/ 1301193 h 1301193"/>
                  <a:gd name="connsiteX12" fmla="*/ 3027598 w 4180116"/>
                  <a:gd name="connsiteY12" fmla="*/ 1301193 h 1301193"/>
                  <a:gd name="connsiteX13" fmla="*/ 2388638 w 4180116"/>
                  <a:gd name="connsiteY13" fmla="*/ 1301193 h 1301193"/>
                  <a:gd name="connsiteX14" fmla="*/ 1791478 w 4180116"/>
                  <a:gd name="connsiteY14" fmla="*/ 1301193 h 1301193"/>
                  <a:gd name="connsiteX15" fmla="*/ 1110717 w 4180116"/>
                  <a:gd name="connsiteY15" fmla="*/ 1301193 h 1301193"/>
                  <a:gd name="connsiteX16" fmla="*/ 513557 w 4180116"/>
                  <a:gd name="connsiteY16" fmla="*/ 1301193 h 1301193"/>
                  <a:gd name="connsiteX17" fmla="*/ 0 w 4180116"/>
                  <a:gd name="connsiteY17" fmla="*/ 1301193 h 1301193"/>
                  <a:gd name="connsiteX18" fmla="*/ 0 w 4180116"/>
                  <a:gd name="connsiteY18" fmla="*/ 893486 h 1301193"/>
                  <a:gd name="connsiteX19" fmla="*/ 0 w 4180116"/>
                  <a:gd name="connsiteY19" fmla="*/ 485779 h 1301193"/>
                  <a:gd name="connsiteX20" fmla="*/ 0 w 4180116"/>
                  <a:gd name="connsiteY20" fmla="*/ 0 h 130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180116" h="1301193" fill="none" extrusionOk="0">
                    <a:moveTo>
                      <a:pt x="0" y="0"/>
                    </a:moveTo>
                    <a:cubicBezTo>
                      <a:pt x="143547" y="-15649"/>
                      <a:pt x="327639" y="26355"/>
                      <a:pt x="471756" y="0"/>
                    </a:cubicBezTo>
                    <a:cubicBezTo>
                      <a:pt x="615873" y="-26355"/>
                      <a:pt x="938279" y="47814"/>
                      <a:pt x="1152518" y="0"/>
                    </a:cubicBezTo>
                    <a:cubicBezTo>
                      <a:pt x="1366757" y="-47814"/>
                      <a:pt x="1540093" y="31456"/>
                      <a:pt x="1666075" y="0"/>
                    </a:cubicBezTo>
                    <a:cubicBezTo>
                      <a:pt x="1792057" y="-31456"/>
                      <a:pt x="2007245" y="39492"/>
                      <a:pt x="2263234" y="0"/>
                    </a:cubicBezTo>
                    <a:cubicBezTo>
                      <a:pt x="2519223" y="-39492"/>
                      <a:pt x="2775405" y="18403"/>
                      <a:pt x="2943996" y="0"/>
                    </a:cubicBezTo>
                    <a:cubicBezTo>
                      <a:pt x="3112587" y="-18403"/>
                      <a:pt x="3479337" y="40181"/>
                      <a:pt x="3624758" y="0"/>
                    </a:cubicBezTo>
                    <a:cubicBezTo>
                      <a:pt x="3770179" y="-40181"/>
                      <a:pt x="4063591" y="6950"/>
                      <a:pt x="4180116" y="0"/>
                    </a:cubicBezTo>
                    <a:cubicBezTo>
                      <a:pt x="4212566" y="179783"/>
                      <a:pt x="4167604" y="317696"/>
                      <a:pt x="4180116" y="433731"/>
                    </a:cubicBezTo>
                    <a:cubicBezTo>
                      <a:pt x="4192628" y="549766"/>
                      <a:pt x="4162953" y="691124"/>
                      <a:pt x="4180116" y="867462"/>
                    </a:cubicBezTo>
                    <a:cubicBezTo>
                      <a:pt x="4197279" y="1043800"/>
                      <a:pt x="4162187" y="1168538"/>
                      <a:pt x="4180116" y="1301193"/>
                    </a:cubicBezTo>
                    <a:cubicBezTo>
                      <a:pt x="3975806" y="1317474"/>
                      <a:pt x="3846678" y="1258085"/>
                      <a:pt x="3624758" y="1301193"/>
                    </a:cubicBezTo>
                    <a:cubicBezTo>
                      <a:pt x="3402838" y="1344301"/>
                      <a:pt x="3203820" y="1259331"/>
                      <a:pt x="3027598" y="1301193"/>
                    </a:cubicBezTo>
                    <a:cubicBezTo>
                      <a:pt x="2851376" y="1343055"/>
                      <a:pt x="2655851" y="1243811"/>
                      <a:pt x="2388638" y="1301193"/>
                    </a:cubicBezTo>
                    <a:cubicBezTo>
                      <a:pt x="2121425" y="1358575"/>
                      <a:pt x="1957241" y="1245101"/>
                      <a:pt x="1791478" y="1301193"/>
                    </a:cubicBezTo>
                    <a:cubicBezTo>
                      <a:pt x="1625715" y="1357285"/>
                      <a:pt x="1320206" y="1282430"/>
                      <a:pt x="1110717" y="1301193"/>
                    </a:cubicBezTo>
                    <a:cubicBezTo>
                      <a:pt x="901228" y="1319956"/>
                      <a:pt x="707690" y="1265346"/>
                      <a:pt x="513557" y="1301193"/>
                    </a:cubicBezTo>
                    <a:cubicBezTo>
                      <a:pt x="319424" y="1337040"/>
                      <a:pt x="162482" y="1295782"/>
                      <a:pt x="0" y="1301193"/>
                    </a:cubicBezTo>
                    <a:cubicBezTo>
                      <a:pt x="-10847" y="1201427"/>
                      <a:pt x="225" y="1026363"/>
                      <a:pt x="0" y="893486"/>
                    </a:cubicBezTo>
                    <a:cubicBezTo>
                      <a:pt x="-225" y="760609"/>
                      <a:pt x="6324" y="620226"/>
                      <a:pt x="0" y="485779"/>
                    </a:cubicBezTo>
                    <a:cubicBezTo>
                      <a:pt x="-6324" y="351332"/>
                      <a:pt x="22127" y="162269"/>
                      <a:pt x="0" y="0"/>
                    </a:cubicBezTo>
                    <a:close/>
                  </a:path>
                  <a:path w="4180116" h="1301193" stroke="0" extrusionOk="0">
                    <a:moveTo>
                      <a:pt x="0" y="0"/>
                    </a:moveTo>
                    <a:cubicBezTo>
                      <a:pt x="175174" y="-54639"/>
                      <a:pt x="435994" y="52471"/>
                      <a:pt x="638961" y="0"/>
                    </a:cubicBezTo>
                    <a:cubicBezTo>
                      <a:pt x="841928" y="-52471"/>
                      <a:pt x="1081356" y="43456"/>
                      <a:pt x="1277921" y="0"/>
                    </a:cubicBezTo>
                    <a:cubicBezTo>
                      <a:pt x="1474486" y="-43456"/>
                      <a:pt x="1651193" y="4124"/>
                      <a:pt x="1916882" y="0"/>
                    </a:cubicBezTo>
                    <a:cubicBezTo>
                      <a:pt x="2182571" y="-4124"/>
                      <a:pt x="2200800" y="21296"/>
                      <a:pt x="2430439" y="0"/>
                    </a:cubicBezTo>
                    <a:cubicBezTo>
                      <a:pt x="2660078" y="-21296"/>
                      <a:pt x="2788161" y="53124"/>
                      <a:pt x="2943996" y="0"/>
                    </a:cubicBezTo>
                    <a:cubicBezTo>
                      <a:pt x="3099831" y="-53124"/>
                      <a:pt x="3266889" y="26204"/>
                      <a:pt x="3415752" y="0"/>
                    </a:cubicBezTo>
                    <a:cubicBezTo>
                      <a:pt x="3564615" y="-26204"/>
                      <a:pt x="3803517" y="38147"/>
                      <a:pt x="4180116" y="0"/>
                    </a:cubicBezTo>
                    <a:cubicBezTo>
                      <a:pt x="4223798" y="158148"/>
                      <a:pt x="4149196" y="252174"/>
                      <a:pt x="4180116" y="394695"/>
                    </a:cubicBezTo>
                    <a:cubicBezTo>
                      <a:pt x="4211036" y="537217"/>
                      <a:pt x="4167385" y="670623"/>
                      <a:pt x="4180116" y="802402"/>
                    </a:cubicBezTo>
                    <a:cubicBezTo>
                      <a:pt x="4192847" y="934181"/>
                      <a:pt x="4141090" y="1085738"/>
                      <a:pt x="4180116" y="1301193"/>
                    </a:cubicBezTo>
                    <a:cubicBezTo>
                      <a:pt x="3983054" y="1319794"/>
                      <a:pt x="3896550" y="1293011"/>
                      <a:pt x="3666559" y="1301193"/>
                    </a:cubicBezTo>
                    <a:cubicBezTo>
                      <a:pt x="3436568" y="1309375"/>
                      <a:pt x="3236351" y="1271077"/>
                      <a:pt x="3069399" y="1301193"/>
                    </a:cubicBezTo>
                    <a:cubicBezTo>
                      <a:pt x="2902447" y="1331309"/>
                      <a:pt x="2582864" y="1273798"/>
                      <a:pt x="2430439" y="1301193"/>
                    </a:cubicBezTo>
                    <a:cubicBezTo>
                      <a:pt x="2278014" y="1328588"/>
                      <a:pt x="2067028" y="1241707"/>
                      <a:pt x="1791478" y="1301193"/>
                    </a:cubicBezTo>
                    <a:cubicBezTo>
                      <a:pt x="1515928" y="1360679"/>
                      <a:pt x="1372586" y="1288344"/>
                      <a:pt x="1152518" y="1301193"/>
                    </a:cubicBezTo>
                    <a:cubicBezTo>
                      <a:pt x="932450" y="1314042"/>
                      <a:pt x="853330" y="1248946"/>
                      <a:pt x="555358" y="1301193"/>
                    </a:cubicBezTo>
                    <a:cubicBezTo>
                      <a:pt x="257386" y="1353440"/>
                      <a:pt x="227977" y="1250257"/>
                      <a:pt x="0" y="1301193"/>
                    </a:cubicBezTo>
                    <a:cubicBezTo>
                      <a:pt x="-23255" y="1088886"/>
                      <a:pt x="16950" y="1020352"/>
                      <a:pt x="0" y="854450"/>
                    </a:cubicBezTo>
                    <a:cubicBezTo>
                      <a:pt x="-16950" y="688548"/>
                      <a:pt x="38215" y="568979"/>
                      <a:pt x="0" y="446743"/>
                    </a:cubicBezTo>
                    <a:cubicBezTo>
                      <a:pt x="-38215" y="324507"/>
                      <a:pt x="31843" y="177171"/>
                      <a:pt x="0" y="0"/>
                    </a:cubicBezTo>
                    <a:close/>
                  </a:path>
                </a:pathLst>
              </a:custGeom>
              <a:solidFill>
                <a:srgbClr val="EDBD70"/>
              </a:solidFill>
              <a:ln>
                <a:solidFill>
                  <a:srgbClr val="8E5022"/>
                </a:solidFill>
                <a:extLst>
                  <a:ext uri="{C807C97D-BFC1-408E-A445-0C87EB9F89A2}">
                    <ask:lineSketchStyleProps xmlns:ask="http://schemas.microsoft.com/office/drawing/2018/sketchyshapes" sd="3800654303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9" name="Hình Bầu dục 28">
                <a:extLst>
                  <a:ext uri="{FF2B5EF4-FFF2-40B4-BE49-F238E27FC236}">
                    <a16:creationId xmlns:a16="http://schemas.microsoft.com/office/drawing/2014/main" id="{571079CF-4696-447E-B8EF-984682765D0F}"/>
                  </a:ext>
                </a:extLst>
              </p:cNvPr>
              <p:cNvSpPr/>
              <p:nvPr/>
            </p:nvSpPr>
            <p:spPr>
              <a:xfrm rot="21263093">
                <a:off x="7919535" y="2068278"/>
                <a:ext cx="168092" cy="80107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30" name="Hình Bầu dục 29">
                <a:extLst>
                  <a:ext uri="{FF2B5EF4-FFF2-40B4-BE49-F238E27FC236}">
                    <a16:creationId xmlns:a16="http://schemas.microsoft.com/office/drawing/2014/main" id="{A33B77D6-E04B-48F3-9325-F2D6EE7FE06E}"/>
                  </a:ext>
                </a:extLst>
              </p:cNvPr>
              <p:cNvSpPr/>
              <p:nvPr/>
            </p:nvSpPr>
            <p:spPr>
              <a:xfrm rot="21263093">
                <a:off x="4026965" y="2023863"/>
                <a:ext cx="168092" cy="80107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31" name="Hình Bầu dục 30">
                <a:extLst>
                  <a:ext uri="{FF2B5EF4-FFF2-40B4-BE49-F238E27FC236}">
                    <a16:creationId xmlns:a16="http://schemas.microsoft.com/office/drawing/2014/main" id="{0F055CD5-75DD-4614-BB8A-5542ACA375F9}"/>
                  </a:ext>
                </a:extLst>
              </p:cNvPr>
              <p:cNvSpPr/>
              <p:nvPr/>
            </p:nvSpPr>
            <p:spPr>
              <a:xfrm rot="21263093">
                <a:off x="7943264" y="887398"/>
                <a:ext cx="168092" cy="80107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32" name="Hình Bầu dục 31">
                <a:extLst>
                  <a:ext uri="{FF2B5EF4-FFF2-40B4-BE49-F238E27FC236}">
                    <a16:creationId xmlns:a16="http://schemas.microsoft.com/office/drawing/2014/main" id="{4142F0DA-E4DF-4251-8C85-0A1B55B957F0}"/>
                  </a:ext>
                </a:extLst>
              </p:cNvPr>
              <p:cNvSpPr/>
              <p:nvPr/>
            </p:nvSpPr>
            <p:spPr>
              <a:xfrm rot="21263093">
                <a:off x="4092664" y="883120"/>
                <a:ext cx="168092" cy="80107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A59BB28A-1717-44A6-AFE3-6101341B114F}"/>
                </a:ext>
              </a:extLst>
            </p:cNvPr>
            <p:cNvSpPr txBox="1"/>
            <p:nvPr/>
          </p:nvSpPr>
          <p:spPr>
            <a:xfrm>
              <a:off x="3961168" y="649389"/>
              <a:ext cx="4298958" cy="1074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vi-VN" sz="3200" b="1" kern="0" dirty="0" err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Thực</a:t>
              </a:r>
              <a:r>
                <a:rPr lang="vi-VN" sz="3200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vi-VN" sz="3200" b="1" kern="0" dirty="0" err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hiện</a:t>
              </a:r>
              <a:r>
                <a:rPr lang="vi-VN" sz="3200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công </a:t>
              </a:r>
              <a:r>
                <a:rPr lang="vi-VN" sz="3200" b="1" kern="0" dirty="0" err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việc</a:t>
              </a:r>
              <a:r>
                <a:rPr lang="vi-VN" sz="3200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giao </a:t>
              </a:r>
              <a:r>
                <a:rPr lang="vi-VN" sz="3200" b="1" kern="0" dirty="0" err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hàng</a:t>
              </a:r>
              <a:r>
                <a:rPr lang="vi-VN" sz="3200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vi-VN" sz="3200" b="1" kern="0" dirty="0" err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đến</a:t>
              </a:r>
              <a:r>
                <a:rPr lang="vi-VN" sz="3200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vi-VN" sz="3200" b="1" kern="0" dirty="0" err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các</a:t>
              </a:r>
              <a:r>
                <a:rPr lang="vi-VN" sz="3200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vi-VN" sz="3200" b="1" kern="0" dirty="0" err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địa</a:t>
              </a:r>
              <a:r>
                <a:rPr lang="vi-VN" sz="3200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vi-VN" sz="3200" b="1" kern="0" dirty="0" err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điểm</a:t>
              </a:r>
              <a:r>
                <a:rPr lang="vi-VN" sz="3200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vi-VN" sz="3200" b="1" kern="0" dirty="0" err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có</a:t>
              </a:r>
              <a:r>
                <a:rPr lang="vi-VN" sz="3200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vi-VN" sz="3200" b="1" kern="0" dirty="0" err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sẵn</a:t>
              </a:r>
              <a:r>
                <a:rPr lang="vi-VN" sz="3200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trên </a:t>
              </a:r>
              <a:r>
                <a:rPr lang="vi-VN" sz="3200" b="1" kern="0" dirty="0" err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các</a:t>
              </a:r>
              <a:r>
                <a:rPr lang="vi-VN" sz="3200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đơn </a:t>
              </a:r>
              <a:r>
                <a:rPr lang="vi-VN" sz="3200" b="1" kern="0" dirty="0" err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hàng</a:t>
              </a:r>
              <a:r>
                <a:rPr lang="vi-VN" sz="3200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vi-VN" sz="3200" b="1" kern="0" dirty="0" err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bằng</a:t>
              </a:r>
              <a:r>
                <a:rPr lang="vi-VN" sz="3200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vi-VN" sz="3200" b="1" kern="0" dirty="0" err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cách</a:t>
              </a:r>
              <a:r>
                <a:rPr lang="vi-VN" sz="3200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vi-VN" sz="3200" b="1" kern="0" dirty="0" err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giải</a:t>
              </a:r>
              <a:r>
                <a:rPr lang="vi-VN" sz="3200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vi-VN" sz="3200" b="1" kern="0" dirty="0" err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các</a:t>
              </a:r>
              <a:r>
                <a:rPr lang="vi-VN" sz="3200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vi-VN" sz="3200" b="1" kern="0" dirty="0" err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bài</a:t>
              </a:r>
              <a:r>
                <a:rPr lang="vi-VN" sz="3200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vi-VN" sz="3200" b="1" kern="0" dirty="0" err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toán</a:t>
              </a:r>
              <a:r>
                <a:rPr lang="vi-VN" sz="3200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sau</a:t>
              </a:r>
              <a:r>
                <a:rPr lang="vi-VN" sz="2667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.</a:t>
              </a:r>
              <a:endParaRPr lang="en-US" sz="2667" b="1" kern="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30420B84-BF33-4ABF-99FF-D33981D124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7670" y1="82327" x2="46416" y2="84564"/>
                        <a14:backgroundMark x1="36918" y1="81655" x2="39068" y2="82774"/>
                        <a14:backgroundMark x1="42473" y1="82774" x2="35663" y2="807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615751" y="2977662"/>
            <a:ext cx="5548923" cy="4445105"/>
          </a:xfrm>
          <a:prstGeom prst="rect">
            <a:avLst/>
          </a:prstGeom>
        </p:spPr>
      </p:pic>
      <p:grpSp>
        <p:nvGrpSpPr>
          <p:cNvPr id="11" name="Nhóm 10">
            <a:extLst>
              <a:ext uri="{FF2B5EF4-FFF2-40B4-BE49-F238E27FC236}">
                <a16:creationId xmlns:a16="http://schemas.microsoft.com/office/drawing/2014/main" id="{AE0C098C-2B38-4959-B193-8C05774A1015}"/>
              </a:ext>
            </a:extLst>
          </p:cNvPr>
          <p:cNvGrpSpPr/>
          <p:nvPr/>
        </p:nvGrpSpPr>
        <p:grpSpPr>
          <a:xfrm>
            <a:off x="5042235" y="-405943"/>
            <a:ext cx="6921928" cy="3096819"/>
            <a:chOff x="2946399" y="-241604"/>
            <a:chExt cx="5950859" cy="2445658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BD5491E5-872F-411A-85FF-99A6B60CF872}"/>
                </a:ext>
              </a:extLst>
            </p:cNvPr>
            <p:cNvGrpSpPr/>
            <p:nvPr/>
          </p:nvGrpSpPr>
          <p:grpSpPr>
            <a:xfrm>
              <a:off x="2946399" y="-241604"/>
              <a:ext cx="5950859" cy="2445658"/>
              <a:chOff x="2946399" y="0"/>
              <a:chExt cx="5950859" cy="2445658"/>
            </a:xfrm>
          </p:grpSpPr>
          <p:pic>
            <p:nvPicPr>
              <p:cNvPr id="15" name="Picture 23" descr="A wooden bed frame&#10;&#10;Description automatically generated with low confidence">
                <a:extLst>
                  <a:ext uri="{FF2B5EF4-FFF2-40B4-BE49-F238E27FC236}">
                    <a16:creationId xmlns:a16="http://schemas.microsoft.com/office/drawing/2014/main" id="{7C2D6413-AFAF-4D29-9B87-11B0FFC961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805" r="5283"/>
              <a:stretch/>
            </p:blipFill>
            <p:spPr>
              <a:xfrm>
                <a:off x="2946399" y="0"/>
                <a:ext cx="5950859" cy="2445658"/>
              </a:xfrm>
              <a:prstGeom prst="rect">
                <a:avLst/>
              </a:prstGeom>
            </p:spPr>
          </p:pic>
          <p:sp>
            <p:nvSpPr>
              <p:cNvPr id="16" name="Hình chữ nhật 15">
                <a:extLst>
                  <a:ext uri="{FF2B5EF4-FFF2-40B4-BE49-F238E27FC236}">
                    <a16:creationId xmlns:a16="http://schemas.microsoft.com/office/drawing/2014/main" id="{8192721F-FDFE-4C7C-AE70-907A8C7C83FB}"/>
                  </a:ext>
                </a:extLst>
              </p:cNvPr>
              <p:cNvSpPr/>
              <p:nvPr/>
            </p:nvSpPr>
            <p:spPr>
              <a:xfrm>
                <a:off x="4063998" y="904572"/>
                <a:ext cx="4180116" cy="1236436"/>
              </a:xfrm>
              <a:custGeom>
                <a:avLst/>
                <a:gdLst>
                  <a:gd name="connsiteX0" fmla="*/ 0 w 4180116"/>
                  <a:gd name="connsiteY0" fmla="*/ 0 h 1236436"/>
                  <a:gd name="connsiteX1" fmla="*/ 471756 w 4180116"/>
                  <a:gd name="connsiteY1" fmla="*/ 0 h 1236436"/>
                  <a:gd name="connsiteX2" fmla="*/ 1152518 w 4180116"/>
                  <a:gd name="connsiteY2" fmla="*/ 0 h 1236436"/>
                  <a:gd name="connsiteX3" fmla="*/ 1666075 w 4180116"/>
                  <a:gd name="connsiteY3" fmla="*/ 0 h 1236436"/>
                  <a:gd name="connsiteX4" fmla="*/ 2263234 w 4180116"/>
                  <a:gd name="connsiteY4" fmla="*/ 0 h 1236436"/>
                  <a:gd name="connsiteX5" fmla="*/ 2943996 w 4180116"/>
                  <a:gd name="connsiteY5" fmla="*/ 0 h 1236436"/>
                  <a:gd name="connsiteX6" fmla="*/ 3624758 w 4180116"/>
                  <a:gd name="connsiteY6" fmla="*/ 0 h 1236436"/>
                  <a:gd name="connsiteX7" fmla="*/ 4180116 w 4180116"/>
                  <a:gd name="connsiteY7" fmla="*/ 0 h 1236436"/>
                  <a:gd name="connsiteX8" fmla="*/ 4180116 w 4180116"/>
                  <a:gd name="connsiteY8" fmla="*/ 412145 h 1236436"/>
                  <a:gd name="connsiteX9" fmla="*/ 4180116 w 4180116"/>
                  <a:gd name="connsiteY9" fmla="*/ 824291 h 1236436"/>
                  <a:gd name="connsiteX10" fmla="*/ 4180116 w 4180116"/>
                  <a:gd name="connsiteY10" fmla="*/ 1236436 h 1236436"/>
                  <a:gd name="connsiteX11" fmla="*/ 3624758 w 4180116"/>
                  <a:gd name="connsiteY11" fmla="*/ 1236436 h 1236436"/>
                  <a:gd name="connsiteX12" fmla="*/ 3027598 w 4180116"/>
                  <a:gd name="connsiteY12" fmla="*/ 1236436 h 1236436"/>
                  <a:gd name="connsiteX13" fmla="*/ 2388638 w 4180116"/>
                  <a:gd name="connsiteY13" fmla="*/ 1236436 h 1236436"/>
                  <a:gd name="connsiteX14" fmla="*/ 1791478 w 4180116"/>
                  <a:gd name="connsiteY14" fmla="*/ 1236436 h 1236436"/>
                  <a:gd name="connsiteX15" fmla="*/ 1110717 w 4180116"/>
                  <a:gd name="connsiteY15" fmla="*/ 1236436 h 1236436"/>
                  <a:gd name="connsiteX16" fmla="*/ 513557 w 4180116"/>
                  <a:gd name="connsiteY16" fmla="*/ 1236436 h 1236436"/>
                  <a:gd name="connsiteX17" fmla="*/ 0 w 4180116"/>
                  <a:gd name="connsiteY17" fmla="*/ 1236436 h 1236436"/>
                  <a:gd name="connsiteX18" fmla="*/ 0 w 4180116"/>
                  <a:gd name="connsiteY18" fmla="*/ 849019 h 1236436"/>
                  <a:gd name="connsiteX19" fmla="*/ 0 w 4180116"/>
                  <a:gd name="connsiteY19" fmla="*/ 461603 h 1236436"/>
                  <a:gd name="connsiteX20" fmla="*/ 0 w 4180116"/>
                  <a:gd name="connsiteY20" fmla="*/ 0 h 1236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180116" h="1236436" fill="none" extrusionOk="0">
                    <a:moveTo>
                      <a:pt x="0" y="0"/>
                    </a:moveTo>
                    <a:cubicBezTo>
                      <a:pt x="143547" y="-15649"/>
                      <a:pt x="327639" y="26355"/>
                      <a:pt x="471756" y="0"/>
                    </a:cubicBezTo>
                    <a:cubicBezTo>
                      <a:pt x="615873" y="-26355"/>
                      <a:pt x="938279" y="47814"/>
                      <a:pt x="1152518" y="0"/>
                    </a:cubicBezTo>
                    <a:cubicBezTo>
                      <a:pt x="1366757" y="-47814"/>
                      <a:pt x="1540093" y="31456"/>
                      <a:pt x="1666075" y="0"/>
                    </a:cubicBezTo>
                    <a:cubicBezTo>
                      <a:pt x="1792057" y="-31456"/>
                      <a:pt x="2007245" y="39492"/>
                      <a:pt x="2263234" y="0"/>
                    </a:cubicBezTo>
                    <a:cubicBezTo>
                      <a:pt x="2519223" y="-39492"/>
                      <a:pt x="2775405" y="18403"/>
                      <a:pt x="2943996" y="0"/>
                    </a:cubicBezTo>
                    <a:cubicBezTo>
                      <a:pt x="3112587" y="-18403"/>
                      <a:pt x="3479337" y="40181"/>
                      <a:pt x="3624758" y="0"/>
                    </a:cubicBezTo>
                    <a:cubicBezTo>
                      <a:pt x="3770179" y="-40181"/>
                      <a:pt x="4063591" y="6950"/>
                      <a:pt x="4180116" y="0"/>
                    </a:cubicBezTo>
                    <a:cubicBezTo>
                      <a:pt x="4224722" y="115354"/>
                      <a:pt x="4151134" y="292325"/>
                      <a:pt x="4180116" y="412145"/>
                    </a:cubicBezTo>
                    <a:cubicBezTo>
                      <a:pt x="4209098" y="531965"/>
                      <a:pt x="4157715" y="658626"/>
                      <a:pt x="4180116" y="824291"/>
                    </a:cubicBezTo>
                    <a:cubicBezTo>
                      <a:pt x="4202517" y="989956"/>
                      <a:pt x="4152039" y="1087707"/>
                      <a:pt x="4180116" y="1236436"/>
                    </a:cubicBezTo>
                    <a:cubicBezTo>
                      <a:pt x="3975806" y="1252717"/>
                      <a:pt x="3846678" y="1193328"/>
                      <a:pt x="3624758" y="1236436"/>
                    </a:cubicBezTo>
                    <a:cubicBezTo>
                      <a:pt x="3402838" y="1279544"/>
                      <a:pt x="3203820" y="1194574"/>
                      <a:pt x="3027598" y="1236436"/>
                    </a:cubicBezTo>
                    <a:cubicBezTo>
                      <a:pt x="2851376" y="1278298"/>
                      <a:pt x="2655851" y="1179054"/>
                      <a:pt x="2388638" y="1236436"/>
                    </a:cubicBezTo>
                    <a:cubicBezTo>
                      <a:pt x="2121425" y="1293818"/>
                      <a:pt x="1957241" y="1180344"/>
                      <a:pt x="1791478" y="1236436"/>
                    </a:cubicBezTo>
                    <a:cubicBezTo>
                      <a:pt x="1625715" y="1292528"/>
                      <a:pt x="1320206" y="1217673"/>
                      <a:pt x="1110717" y="1236436"/>
                    </a:cubicBezTo>
                    <a:cubicBezTo>
                      <a:pt x="901228" y="1255199"/>
                      <a:pt x="707690" y="1200589"/>
                      <a:pt x="513557" y="1236436"/>
                    </a:cubicBezTo>
                    <a:cubicBezTo>
                      <a:pt x="319424" y="1272283"/>
                      <a:pt x="162482" y="1231025"/>
                      <a:pt x="0" y="1236436"/>
                    </a:cubicBezTo>
                    <a:cubicBezTo>
                      <a:pt x="-37652" y="1092415"/>
                      <a:pt x="25941" y="928744"/>
                      <a:pt x="0" y="849019"/>
                    </a:cubicBezTo>
                    <a:cubicBezTo>
                      <a:pt x="-25941" y="769294"/>
                      <a:pt x="41480" y="627074"/>
                      <a:pt x="0" y="461603"/>
                    </a:cubicBezTo>
                    <a:cubicBezTo>
                      <a:pt x="-41480" y="296132"/>
                      <a:pt x="19863" y="171070"/>
                      <a:pt x="0" y="0"/>
                    </a:cubicBezTo>
                    <a:close/>
                  </a:path>
                  <a:path w="4180116" h="1236436" stroke="0" extrusionOk="0">
                    <a:moveTo>
                      <a:pt x="0" y="0"/>
                    </a:moveTo>
                    <a:cubicBezTo>
                      <a:pt x="175174" y="-54639"/>
                      <a:pt x="435994" y="52471"/>
                      <a:pt x="638961" y="0"/>
                    </a:cubicBezTo>
                    <a:cubicBezTo>
                      <a:pt x="841928" y="-52471"/>
                      <a:pt x="1081356" y="43456"/>
                      <a:pt x="1277921" y="0"/>
                    </a:cubicBezTo>
                    <a:cubicBezTo>
                      <a:pt x="1474486" y="-43456"/>
                      <a:pt x="1651193" y="4124"/>
                      <a:pt x="1916882" y="0"/>
                    </a:cubicBezTo>
                    <a:cubicBezTo>
                      <a:pt x="2182571" y="-4124"/>
                      <a:pt x="2200800" y="21296"/>
                      <a:pt x="2430439" y="0"/>
                    </a:cubicBezTo>
                    <a:cubicBezTo>
                      <a:pt x="2660078" y="-21296"/>
                      <a:pt x="2788161" y="53124"/>
                      <a:pt x="2943996" y="0"/>
                    </a:cubicBezTo>
                    <a:cubicBezTo>
                      <a:pt x="3099831" y="-53124"/>
                      <a:pt x="3266889" y="26204"/>
                      <a:pt x="3415752" y="0"/>
                    </a:cubicBezTo>
                    <a:cubicBezTo>
                      <a:pt x="3564615" y="-26204"/>
                      <a:pt x="3803517" y="38147"/>
                      <a:pt x="4180116" y="0"/>
                    </a:cubicBezTo>
                    <a:cubicBezTo>
                      <a:pt x="4220163" y="144803"/>
                      <a:pt x="4176799" y="267224"/>
                      <a:pt x="4180116" y="375052"/>
                    </a:cubicBezTo>
                    <a:cubicBezTo>
                      <a:pt x="4183433" y="482880"/>
                      <a:pt x="4136585" y="650855"/>
                      <a:pt x="4180116" y="762469"/>
                    </a:cubicBezTo>
                    <a:cubicBezTo>
                      <a:pt x="4223647" y="874083"/>
                      <a:pt x="4154140" y="1100831"/>
                      <a:pt x="4180116" y="1236436"/>
                    </a:cubicBezTo>
                    <a:cubicBezTo>
                      <a:pt x="3983054" y="1255037"/>
                      <a:pt x="3896550" y="1228254"/>
                      <a:pt x="3666559" y="1236436"/>
                    </a:cubicBezTo>
                    <a:cubicBezTo>
                      <a:pt x="3436568" y="1244618"/>
                      <a:pt x="3236351" y="1206320"/>
                      <a:pt x="3069399" y="1236436"/>
                    </a:cubicBezTo>
                    <a:cubicBezTo>
                      <a:pt x="2902447" y="1266552"/>
                      <a:pt x="2582864" y="1209041"/>
                      <a:pt x="2430439" y="1236436"/>
                    </a:cubicBezTo>
                    <a:cubicBezTo>
                      <a:pt x="2278014" y="1263831"/>
                      <a:pt x="2067028" y="1176950"/>
                      <a:pt x="1791478" y="1236436"/>
                    </a:cubicBezTo>
                    <a:cubicBezTo>
                      <a:pt x="1515928" y="1295922"/>
                      <a:pt x="1372586" y="1223587"/>
                      <a:pt x="1152518" y="1236436"/>
                    </a:cubicBezTo>
                    <a:cubicBezTo>
                      <a:pt x="932450" y="1249285"/>
                      <a:pt x="853330" y="1184189"/>
                      <a:pt x="555358" y="1236436"/>
                    </a:cubicBezTo>
                    <a:cubicBezTo>
                      <a:pt x="257386" y="1288683"/>
                      <a:pt x="227977" y="1185500"/>
                      <a:pt x="0" y="1236436"/>
                    </a:cubicBezTo>
                    <a:cubicBezTo>
                      <a:pt x="-48083" y="1111118"/>
                      <a:pt x="525" y="993233"/>
                      <a:pt x="0" y="811926"/>
                    </a:cubicBezTo>
                    <a:cubicBezTo>
                      <a:pt x="-525" y="630619"/>
                      <a:pt x="6311" y="533243"/>
                      <a:pt x="0" y="424510"/>
                    </a:cubicBezTo>
                    <a:cubicBezTo>
                      <a:pt x="-6311" y="315777"/>
                      <a:pt x="46895" y="199556"/>
                      <a:pt x="0" y="0"/>
                    </a:cubicBezTo>
                    <a:close/>
                  </a:path>
                </a:pathLst>
              </a:custGeom>
              <a:solidFill>
                <a:srgbClr val="EDBD70"/>
              </a:solidFill>
              <a:ln>
                <a:solidFill>
                  <a:srgbClr val="8E5022"/>
                </a:solidFill>
                <a:extLst>
                  <a:ext uri="{C807C97D-BFC1-408E-A445-0C87EB9F89A2}">
                    <ask:lineSketchStyleProps xmlns:ask="http://schemas.microsoft.com/office/drawing/2018/sketchyshapes" sd="3800654303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7" name="Hình Bầu dục 16">
                <a:extLst>
                  <a:ext uri="{FF2B5EF4-FFF2-40B4-BE49-F238E27FC236}">
                    <a16:creationId xmlns:a16="http://schemas.microsoft.com/office/drawing/2014/main" id="{A34E3C8C-4666-4ADB-A138-DAF69AF45730}"/>
                  </a:ext>
                </a:extLst>
              </p:cNvPr>
              <p:cNvSpPr/>
              <p:nvPr/>
            </p:nvSpPr>
            <p:spPr>
              <a:xfrm>
                <a:off x="4042228" y="844171"/>
                <a:ext cx="174172" cy="192919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8" name="Hình Bầu dục 17">
                <a:extLst>
                  <a:ext uri="{FF2B5EF4-FFF2-40B4-BE49-F238E27FC236}">
                    <a16:creationId xmlns:a16="http://schemas.microsoft.com/office/drawing/2014/main" id="{8EB613C2-7C79-436A-9EA8-A8DED3FB2810}"/>
                  </a:ext>
                </a:extLst>
              </p:cNvPr>
              <p:cNvSpPr/>
              <p:nvPr/>
            </p:nvSpPr>
            <p:spPr>
              <a:xfrm>
                <a:off x="4000499" y="2009154"/>
                <a:ext cx="174172" cy="192919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" name="Hình Bầu dục 18">
                <a:extLst>
                  <a:ext uri="{FF2B5EF4-FFF2-40B4-BE49-F238E27FC236}">
                    <a16:creationId xmlns:a16="http://schemas.microsoft.com/office/drawing/2014/main" id="{E8C002F1-6E9E-42A2-876A-4FEA1E6B66AF}"/>
                  </a:ext>
                </a:extLst>
              </p:cNvPr>
              <p:cNvSpPr/>
              <p:nvPr/>
            </p:nvSpPr>
            <p:spPr>
              <a:xfrm>
                <a:off x="8157028" y="844926"/>
                <a:ext cx="174172" cy="192919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0" name="Hình Bầu dục 19">
                <a:extLst>
                  <a:ext uri="{FF2B5EF4-FFF2-40B4-BE49-F238E27FC236}">
                    <a16:creationId xmlns:a16="http://schemas.microsoft.com/office/drawing/2014/main" id="{F0D415DE-9D06-4185-A07E-C7D26DF5462A}"/>
                  </a:ext>
                </a:extLst>
              </p:cNvPr>
              <p:cNvSpPr/>
              <p:nvPr/>
            </p:nvSpPr>
            <p:spPr>
              <a:xfrm>
                <a:off x="8133442" y="2074180"/>
                <a:ext cx="174172" cy="192919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E1195E2A-8B10-43D4-8B21-A469F814E177}"/>
                </a:ext>
              </a:extLst>
            </p:cNvPr>
            <p:cNvSpPr txBox="1"/>
            <p:nvPr/>
          </p:nvSpPr>
          <p:spPr>
            <a:xfrm>
              <a:off x="4930779" y="704226"/>
              <a:ext cx="2862034" cy="559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vi-VN" sz="4000" b="1" kern="0" dirty="0" err="1">
                  <a:ln w="12700">
                    <a:solidFill>
                      <a:srgbClr val="A77644"/>
                    </a:solidFill>
                    <a:prstDash val="solid"/>
                  </a:ln>
                  <a:pattFill prst="ltDnDiag">
                    <a:fgClr>
                      <a:srgbClr val="A77644">
                        <a:lumMod val="60000"/>
                        <a:lumOff val="40000"/>
                      </a:srgbClr>
                    </a:fgClr>
                    <a:bgClr>
                      <a:srgbClr val="FFFFFF"/>
                    </a:bgClr>
                  </a:patt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Nhiệm</a:t>
              </a:r>
              <a:r>
                <a:rPr lang="vi-VN" sz="4000" b="1" kern="0" dirty="0">
                  <a:ln w="12700">
                    <a:solidFill>
                      <a:srgbClr val="A77644"/>
                    </a:solidFill>
                    <a:prstDash val="solid"/>
                  </a:ln>
                  <a:pattFill prst="ltDnDiag">
                    <a:fgClr>
                      <a:srgbClr val="A77644">
                        <a:lumMod val="60000"/>
                        <a:lumOff val="40000"/>
                      </a:srgbClr>
                    </a:fgClr>
                    <a:bgClr>
                      <a:srgbClr val="FFFFFF"/>
                    </a:bgClr>
                  </a:patt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vi-VN" sz="4000" b="1" kern="0" dirty="0" err="1">
                  <a:ln w="12700">
                    <a:solidFill>
                      <a:srgbClr val="A77644"/>
                    </a:solidFill>
                    <a:prstDash val="solid"/>
                  </a:ln>
                  <a:pattFill prst="ltDnDiag">
                    <a:fgClr>
                      <a:srgbClr val="A77644">
                        <a:lumMod val="60000"/>
                        <a:lumOff val="40000"/>
                      </a:srgbClr>
                    </a:fgClr>
                    <a:bgClr>
                      <a:srgbClr val="FFFFFF"/>
                    </a:bgClr>
                  </a:patt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vụ</a:t>
              </a:r>
              <a:r>
                <a:rPr lang="vi-VN" sz="4000" b="1" kern="0" dirty="0">
                  <a:ln w="12700">
                    <a:solidFill>
                      <a:srgbClr val="A77644"/>
                    </a:solidFill>
                    <a:prstDash val="solid"/>
                  </a:ln>
                  <a:pattFill prst="ltDnDiag">
                    <a:fgClr>
                      <a:srgbClr val="A77644">
                        <a:lumMod val="60000"/>
                        <a:lumOff val="40000"/>
                      </a:srgbClr>
                    </a:fgClr>
                    <a:bgClr>
                      <a:srgbClr val="FFFFFF"/>
                    </a:bgClr>
                  </a:patt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4000" b="1" kern="0" dirty="0">
                  <a:ln w="12700">
                    <a:solidFill>
                      <a:srgbClr val="A77644"/>
                    </a:solidFill>
                    <a:prstDash val="solid"/>
                  </a:ln>
                  <a:pattFill prst="ltDnDiag">
                    <a:fgClr>
                      <a:srgbClr val="A77644">
                        <a:lumMod val="60000"/>
                        <a:lumOff val="40000"/>
                      </a:srgbClr>
                    </a:fgClr>
                    <a:bgClr>
                      <a:srgbClr val="FFFFFF"/>
                    </a:bgClr>
                  </a:patt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1</a:t>
              </a:r>
              <a:endParaRPr lang="en-US" sz="1867" b="1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E8DAD778-6C17-46DF-BD56-8860B8F53BF6}"/>
                </a:ext>
              </a:extLst>
            </p:cNvPr>
            <p:cNvSpPr txBox="1"/>
            <p:nvPr/>
          </p:nvSpPr>
          <p:spPr>
            <a:xfrm>
              <a:off x="3784674" y="1162086"/>
              <a:ext cx="4686751" cy="785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vi-VN" sz="5867" b="1" kern="0" dirty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A77644">
                        <a:lumMod val="60000"/>
                        <a:lumOff val="40000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GIAO HÀNG </a:t>
              </a:r>
              <a:endParaRPr lang="en-US" sz="1867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E826BF59-8D1F-414E-BB9B-F7A1C633C229}"/>
              </a:ext>
            </a:extLst>
          </p:cNvPr>
          <p:cNvGrpSpPr/>
          <p:nvPr/>
        </p:nvGrpSpPr>
        <p:grpSpPr>
          <a:xfrm>
            <a:off x="253249" y="54890"/>
            <a:ext cx="4602275" cy="3367185"/>
            <a:chOff x="447404" y="272301"/>
            <a:chExt cx="3706467" cy="1403735"/>
          </a:xfrm>
        </p:grpSpPr>
        <p:pic>
          <p:nvPicPr>
            <p:cNvPr id="21" name="Picture 9" descr="Shape, circle&#10;&#10;Description automatically generated">
              <a:extLst>
                <a:ext uri="{FF2B5EF4-FFF2-40B4-BE49-F238E27FC236}">
                  <a16:creationId xmlns:a16="http://schemas.microsoft.com/office/drawing/2014/main" id="{B14A26F2-8791-481B-9770-54454C7D2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506" b="99815" l="2308" r="99077">
                          <a14:foregroundMark x1="5692" y1="32288" x2="5692" y2="32288"/>
                          <a14:foregroundMark x1="2308" y1="36162" x2="2308" y2="36162"/>
                          <a14:foregroundMark x1="32923" y1="3690" x2="32923" y2="3690"/>
                          <a14:foregroundMark x1="95538" y1="21771" x2="95538" y2="21771"/>
                          <a14:foregroundMark x1="67846" y1="91144" x2="67846" y2="91144"/>
                          <a14:foregroundMark x1="64615" y1="96863" x2="64615" y2="96863"/>
                          <a14:foregroundMark x1="99077" y1="35055" x2="99077" y2="35055"/>
                          <a14:foregroundMark x1="62462" y1="99815" x2="62462" y2="99815"/>
                          <a14:foregroundMark x1="63385" y1="98893" x2="63385" y2="98893"/>
                          <a14:foregroundMark x1="63692" y1="98708" x2="63692" y2="987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7404" y="272301"/>
              <a:ext cx="3706467" cy="1403735"/>
            </a:xfrm>
            <a:prstGeom prst="rect">
              <a:avLst/>
            </a:prstGeom>
          </p:spPr>
        </p:pic>
        <p:sp>
          <p:nvSpPr>
            <p:cNvPr id="22" name="TextBox 10">
              <a:extLst>
                <a:ext uri="{FF2B5EF4-FFF2-40B4-BE49-F238E27FC236}">
                  <a16:creationId xmlns:a16="http://schemas.microsoft.com/office/drawing/2014/main" id="{03E4F906-3975-41C4-A402-1C8565725800}"/>
                </a:ext>
              </a:extLst>
            </p:cNvPr>
            <p:cNvSpPr txBox="1"/>
            <p:nvPr/>
          </p:nvSpPr>
          <p:spPr>
            <a:xfrm>
              <a:off x="910346" y="439092"/>
              <a:ext cx="2786070" cy="987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vi-VN" sz="3733" b="1" dirty="0" err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Tiết</a:t>
              </a:r>
              <a:r>
                <a:rPr lang="vi-VN" sz="3733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1, </a:t>
              </a:r>
              <a:r>
                <a:rPr lang="vi-VN" sz="3733" b="1" dirty="0" err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vi-VN" sz="3733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vi-VN" sz="3733" b="1" dirty="0" err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vi-VN" sz="3733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3733" b="1" dirty="0" err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chuẩn</a:t>
              </a:r>
              <a:r>
                <a:rPr lang="vi-VN" sz="3733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3733" b="1" dirty="0" err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bị</a:t>
              </a:r>
              <a:r>
                <a:rPr lang="vi-VN" sz="3733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3733" b="1" dirty="0" err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hàng</a:t>
              </a:r>
              <a:r>
                <a:rPr lang="vi-VN" sz="3733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3733" b="1" dirty="0" err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để</a:t>
              </a:r>
              <a:r>
                <a:rPr lang="vi-VN" sz="3733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đi giao.</a:t>
              </a:r>
              <a:endParaRPr lang="en-US" sz="3733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defTabSz="1219170">
                <a:defRPr/>
              </a:pPr>
              <a:endParaRPr lang="en-US" sz="36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4" name="Nhóm 33">
            <a:extLst>
              <a:ext uri="{FF2B5EF4-FFF2-40B4-BE49-F238E27FC236}">
                <a16:creationId xmlns:a16="http://schemas.microsoft.com/office/drawing/2014/main" id="{2790C49A-FD3B-4400-8E3E-B7B258A9345E}"/>
              </a:ext>
            </a:extLst>
          </p:cNvPr>
          <p:cNvGrpSpPr/>
          <p:nvPr/>
        </p:nvGrpSpPr>
        <p:grpSpPr>
          <a:xfrm>
            <a:off x="32815" y="110305"/>
            <a:ext cx="5303381" cy="3367185"/>
            <a:chOff x="447404" y="272301"/>
            <a:chExt cx="3053369" cy="1403735"/>
          </a:xfrm>
        </p:grpSpPr>
        <p:pic>
          <p:nvPicPr>
            <p:cNvPr id="35" name="Picture 9" descr="Shape, circle&#10;&#10;Description automatically generated">
              <a:extLst>
                <a:ext uri="{FF2B5EF4-FFF2-40B4-BE49-F238E27FC236}">
                  <a16:creationId xmlns:a16="http://schemas.microsoft.com/office/drawing/2014/main" id="{9A6D07DA-5CC0-4505-8EA5-211C53BD2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506" b="99815" l="2308" r="99077">
                          <a14:foregroundMark x1="5692" y1="32288" x2="5692" y2="32288"/>
                          <a14:foregroundMark x1="2308" y1="36162" x2="2308" y2="36162"/>
                          <a14:foregroundMark x1="32923" y1="3690" x2="32923" y2="3690"/>
                          <a14:foregroundMark x1="95538" y1="21771" x2="95538" y2="21771"/>
                          <a14:foregroundMark x1="67846" y1="91144" x2="67846" y2="91144"/>
                          <a14:foregroundMark x1="64615" y1="96863" x2="64615" y2="96863"/>
                          <a14:foregroundMark x1="99077" y1="35055" x2="99077" y2="35055"/>
                          <a14:foregroundMark x1="62462" y1="99815" x2="62462" y2="99815"/>
                          <a14:foregroundMark x1="63385" y1="98893" x2="63385" y2="98893"/>
                          <a14:foregroundMark x1="63692" y1="98708" x2="63692" y2="987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7404" y="272301"/>
              <a:ext cx="3053369" cy="1403735"/>
            </a:xfrm>
            <a:prstGeom prst="rect">
              <a:avLst/>
            </a:prstGeom>
          </p:spPr>
        </p:pic>
        <p:sp>
          <p:nvSpPr>
            <p:cNvPr id="36" name="TextBox 10">
              <a:extLst>
                <a:ext uri="{FF2B5EF4-FFF2-40B4-BE49-F238E27FC236}">
                  <a16:creationId xmlns:a16="http://schemas.microsoft.com/office/drawing/2014/main" id="{3F7FFED7-C6A0-4429-BEC2-5903B2CE85D2}"/>
                </a:ext>
              </a:extLst>
            </p:cNvPr>
            <p:cNvSpPr txBox="1"/>
            <p:nvPr/>
          </p:nvSpPr>
          <p:spPr>
            <a:xfrm>
              <a:off x="604622" y="490994"/>
              <a:ext cx="2786070" cy="987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vi-VN" sz="3733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Sang tiết </a:t>
              </a:r>
              <a:r>
                <a:rPr lang="en-US" sz="3733" b="1" dirty="0" err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này</a:t>
              </a:r>
              <a:r>
                <a:rPr lang="vi-VN" sz="3733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chúng ta bắt đầu vào hành trình giao hàng nhé!</a:t>
              </a:r>
              <a:endParaRPr lang="en-US" sz="3733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defTabSz="1219170">
                <a:defRPr/>
              </a:pPr>
              <a:endParaRPr lang="en-US" sz="36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7" name="Hình ảnh 36">
            <a:extLst>
              <a:ext uri="{FF2B5EF4-FFF2-40B4-BE49-F238E27FC236}">
                <a16:creationId xmlns:a16="http://schemas.microsoft.com/office/drawing/2014/main" id="{BC684117-99EB-43DA-BD5E-3DA0A51DDB7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7653" y="2977662"/>
            <a:ext cx="4865156" cy="3897359"/>
          </a:xfrm>
          <a:prstGeom prst="rect">
            <a:avLst/>
          </a:prstGeom>
        </p:spPr>
      </p:pic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23156B82-E262-C38E-6B88-81E99E45EE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73814" y="301847"/>
            <a:ext cx="406400" cy="406400"/>
          </a:xfrm>
          <a:prstGeom prst="rect">
            <a:avLst/>
          </a:prstGeom>
        </p:spPr>
      </p:pic>
      <p:pic>
        <p:nvPicPr>
          <p:cNvPr id="4" name="3">
            <a:hlinkClick r:id="" action="ppaction://media"/>
            <a:extLst>
              <a:ext uri="{FF2B5EF4-FFF2-40B4-BE49-F238E27FC236}">
                <a16:creationId xmlns:a16="http://schemas.microsoft.com/office/drawing/2014/main" id="{3B4F191C-A266-68C9-D36E-4DEF9996969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06400" y="11524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12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2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7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27130-A15D-3922-B1B7-8C5F33121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Hình ảnh 22">
            <a:extLst>
              <a:ext uri="{FF2B5EF4-FFF2-40B4-BE49-F238E27FC236}">
                <a16:creationId xmlns:a16="http://schemas.microsoft.com/office/drawing/2014/main" id="{D1605ECE-833D-2298-BCDF-1307151669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48343"/>
            <a:ext cx="12192000" cy="7644917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id="{55418429-E106-447A-B82B-82D7B77C04A6}"/>
              </a:ext>
            </a:extLst>
          </p:cNvPr>
          <p:cNvGrpSpPr/>
          <p:nvPr/>
        </p:nvGrpSpPr>
        <p:grpSpPr>
          <a:xfrm>
            <a:off x="5336196" y="1346200"/>
            <a:ext cx="6486547" cy="5813504"/>
            <a:chOff x="2819433" y="-237150"/>
            <a:chExt cx="5950859" cy="2445658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627A807F-781A-C35C-505E-DDF0BC1179D2}"/>
                </a:ext>
              </a:extLst>
            </p:cNvPr>
            <p:cNvGrpSpPr/>
            <p:nvPr/>
          </p:nvGrpSpPr>
          <p:grpSpPr>
            <a:xfrm>
              <a:off x="2819433" y="-237150"/>
              <a:ext cx="5950859" cy="2445658"/>
              <a:chOff x="2819433" y="4454"/>
              <a:chExt cx="5950859" cy="2445658"/>
            </a:xfrm>
          </p:grpSpPr>
          <p:pic>
            <p:nvPicPr>
              <p:cNvPr id="27" name="Picture 23" descr="A wooden bed frame&#10;&#10;Description automatically generated with low confidence">
                <a:extLst>
                  <a:ext uri="{FF2B5EF4-FFF2-40B4-BE49-F238E27FC236}">
                    <a16:creationId xmlns:a16="http://schemas.microsoft.com/office/drawing/2014/main" id="{3A572F1E-9A6F-A544-B7A6-A1535AC69D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805" r="5283"/>
              <a:stretch/>
            </p:blipFill>
            <p:spPr>
              <a:xfrm>
                <a:off x="2819433" y="4454"/>
                <a:ext cx="5950859" cy="2445658"/>
              </a:xfrm>
              <a:prstGeom prst="rect">
                <a:avLst/>
              </a:prstGeom>
            </p:spPr>
          </p:pic>
          <p:sp>
            <p:nvSpPr>
              <p:cNvPr id="28" name="Hình chữ nhật 27">
                <a:extLst>
                  <a:ext uri="{FF2B5EF4-FFF2-40B4-BE49-F238E27FC236}">
                    <a16:creationId xmlns:a16="http://schemas.microsoft.com/office/drawing/2014/main" id="{8E29B221-39A5-5AB9-26A2-0B6E25B80E90}"/>
                  </a:ext>
                </a:extLst>
              </p:cNvPr>
              <p:cNvSpPr/>
              <p:nvPr/>
            </p:nvSpPr>
            <p:spPr>
              <a:xfrm>
                <a:off x="3993079" y="860409"/>
                <a:ext cx="4180116" cy="1301193"/>
              </a:xfrm>
              <a:custGeom>
                <a:avLst/>
                <a:gdLst>
                  <a:gd name="connsiteX0" fmla="*/ 0 w 4180116"/>
                  <a:gd name="connsiteY0" fmla="*/ 0 h 1301193"/>
                  <a:gd name="connsiteX1" fmla="*/ 471756 w 4180116"/>
                  <a:gd name="connsiteY1" fmla="*/ 0 h 1301193"/>
                  <a:gd name="connsiteX2" fmla="*/ 1152518 w 4180116"/>
                  <a:gd name="connsiteY2" fmla="*/ 0 h 1301193"/>
                  <a:gd name="connsiteX3" fmla="*/ 1666075 w 4180116"/>
                  <a:gd name="connsiteY3" fmla="*/ 0 h 1301193"/>
                  <a:gd name="connsiteX4" fmla="*/ 2263234 w 4180116"/>
                  <a:gd name="connsiteY4" fmla="*/ 0 h 1301193"/>
                  <a:gd name="connsiteX5" fmla="*/ 2943996 w 4180116"/>
                  <a:gd name="connsiteY5" fmla="*/ 0 h 1301193"/>
                  <a:gd name="connsiteX6" fmla="*/ 3624758 w 4180116"/>
                  <a:gd name="connsiteY6" fmla="*/ 0 h 1301193"/>
                  <a:gd name="connsiteX7" fmla="*/ 4180116 w 4180116"/>
                  <a:gd name="connsiteY7" fmla="*/ 0 h 1301193"/>
                  <a:gd name="connsiteX8" fmla="*/ 4180116 w 4180116"/>
                  <a:gd name="connsiteY8" fmla="*/ 433731 h 1301193"/>
                  <a:gd name="connsiteX9" fmla="*/ 4180116 w 4180116"/>
                  <a:gd name="connsiteY9" fmla="*/ 867462 h 1301193"/>
                  <a:gd name="connsiteX10" fmla="*/ 4180116 w 4180116"/>
                  <a:gd name="connsiteY10" fmla="*/ 1301193 h 1301193"/>
                  <a:gd name="connsiteX11" fmla="*/ 3624758 w 4180116"/>
                  <a:gd name="connsiteY11" fmla="*/ 1301193 h 1301193"/>
                  <a:gd name="connsiteX12" fmla="*/ 3027598 w 4180116"/>
                  <a:gd name="connsiteY12" fmla="*/ 1301193 h 1301193"/>
                  <a:gd name="connsiteX13" fmla="*/ 2388638 w 4180116"/>
                  <a:gd name="connsiteY13" fmla="*/ 1301193 h 1301193"/>
                  <a:gd name="connsiteX14" fmla="*/ 1791478 w 4180116"/>
                  <a:gd name="connsiteY14" fmla="*/ 1301193 h 1301193"/>
                  <a:gd name="connsiteX15" fmla="*/ 1110717 w 4180116"/>
                  <a:gd name="connsiteY15" fmla="*/ 1301193 h 1301193"/>
                  <a:gd name="connsiteX16" fmla="*/ 513557 w 4180116"/>
                  <a:gd name="connsiteY16" fmla="*/ 1301193 h 1301193"/>
                  <a:gd name="connsiteX17" fmla="*/ 0 w 4180116"/>
                  <a:gd name="connsiteY17" fmla="*/ 1301193 h 1301193"/>
                  <a:gd name="connsiteX18" fmla="*/ 0 w 4180116"/>
                  <a:gd name="connsiteY18" fmla="*/ 893486 h 1301193"/>
                  <a:gd name="connsiteX19" fmla="*/ 0 w 4180116"/>
                  <a:gd name="connsiteY19" fmla="*/ 485779 h 1301193"/>
                  <a:gd name="connsiteX20" fmla="*/ 0 w 4180116"/>
                  <a:gd name="connsiteY20" fmla="*/ 0 h 130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180116" h="1301193" fill="none" extrusionOk="0">
                    <a:moveTo>
                      <a:pt x="0" y="0"/>
                    </a:moveTo>
                    <a:cubicBezTo>
                      <a:pt x="143547" y="-15649"/>
                      <a:pt x="327639" y="26355"/>
                      <a:pt x="471756" y="0"/>
                    </a:cubicBezTo>
                    <a:cubicBezTo>
                      <a:pt x="615873" y="-26355"/>
                      <a:pt x="938279" y="47814"/>
                      <a:pt x="1152518" y="0"/>
                    </a:cubicBezTo>
                    <a:cubicBezTo>
                      <a:pt x="1366757" y="-47814"/>
                      <a:pt x="1540093" y="31456"/>
                      <a:pt x="1666075" y="0"/>
                    </a:cubicBezTo>
                    <a:cubicBezTo>
                      <a:pt x="1792057" y="-31456"/>
                      <a:pt x="2007245" y="39492"/>
                      <a:pt x="2263234" y="0"/>
                    </a:cubicBezTo>
                    <a:cubicBezTo>
                      <a:pt x="2519223" y="-39492"/>
                      <a:pt x="2775405" y="18403"/>
                      <a:pt x="2943996" y="0"/>
                    </a:cubicBezTo>
                    <a:cubicBezTo>
                      <a:pt x="3112587" y="-18403"/>
                      <a:pt x="3479337" y="40181"/>
                      <a:pt x="3624758" y="0"/>
                    </a:cubicBezTo>
                    <a:cubicBezTo>
                      <a:pt x="3770179" y="-40181"/>
                      <a:pt x="4063591" y="6950"/>
                      <a:pt x="4180116" y="0"/>
                    </a:cubicBezTo>
                    <a:cubicBezTo>
                      <a:pt x="4212566" y="179783"/>
                      <a:pt x="4167604" y="317696"/>
                      <a:pt x="4180116" y="433731"/>
                    </a:cubicBezTo>
                    <a:cubicBezTo>
                      <a:pt x="4192628" y="549766"/>
                      <a:pt x="4162953" y="691124"/>
                      <a:pt x="4180116" y="867462"/>
                    </a:cubicBezTo>
                    <a:cubicBezTo>
                      <a:pt x="4197279" y="1043800"/>
                      <a:pt x="4162187" y="1168538"/>
                      <a:pt x="4180116" y="1301193"/>
                    </a:cubicBezTo>
                    <a:cubicBezTo>
                      <a:pt x="3975806" y="1317474"/>
                      <a:pt x="3846678" y="1258085"/>
                      <a:pt x="3624758" y="1301193"/>
                    </a:cubicBezTo>
                    <a:cubicBezTo>
                      <a:pt x="3402838" y="1344301"/>
                      <a:pt x="3203820" y="1259331"/>
                      <a:pt x="3027598" y="1301193"/>
                    </a:cubicBezTo>
                    <a:cubicBezTo>
                      <a:pt x="2851376" y="1343055"/>
                      <a:pt x="2655851" y="1243811"/>
                      <a:pt x="2388638" y="1301193"/>
                    </a:cubicBezTo>
                    <a:cubicBezTo>
                      <a:pt x="2121425" y="1358575"/>
                      <a:pt x="1957241" y="1245101"/>
                      <a:pt x="1791478" y="1301193"/>
                    </a:cubicBezTo>
                    <a:cubicBezTo>
                      <a:pt x="1625715" y="1357285"/>
                      <a:pt x="1320206" y="1282430"/>
                      <a:pt x="1110717" y="1301193"/>
                    </a:cubicBezTo>
                    <a:cubicBezTo>
                      <a:pt x="901228" y="1319956"/>
                      <a:pt x="707690" y="1265346"/>
                      <a:pt x="513557" y="1301193"/>
                    </a:cubicBezTo>
                    <a:cubicBezTo>
                      <a:pt x="319424" y="1337040"/>
                      <a:pt x="162482" y="1295782"/>
                      <a:pt x="0" y="1301193"/>
                    </a:cubicBezTo>
                    <a:cubicBezTo>
                      <a:pt x="-10847" y="1201427"/>
                      <a:pt x="225" y="1026363"/>
                      <a:pt x="0" y="893486"/>
                    </a:cubicBezTo>
                    <a:cubicBezTo>
                      <a:pt x="-225" y="760609"/>
                      <a:pt x="6324" y="620226"/>
                      <a:pt x="0" y="485779"/>
                    </a:cubicBezTo>
                    <a:cubicBezTo>
                      <a:pt x="-6324" y="351332"/>
                      <a:pt x="22127" y="162269"/>
                      <a:pt x="0" y="0"/>
                    </a:cubicBezTo>
                    <a:close/>
                  </a:path>
                  <a:path w="4180116" h="1301193" stroke="0" extrusionOk="0">
                    <a:moveTo>
                      <a:pt x="0" y="0"/>
                    </a:moveTo>
                    <a:cubicBezTo>
                      <a:pt x="175174" y="-54639"/>
                      <a:pt x="435994" y="52471"/>
                      <a:pt x="638961" y="0"/>
                    </a:cubicBezTo>
                    <a:cubicBezTo>
                      <a:pt x="841928" y="-52471"/>
                      <a:pt x="1081356" y="43456"/>
                      <a:pt x="1277921" y="0"/>
                    </a:cubicBezTo>
                    <a:cubicBezTo>
                      <a:pt x="1474486" y="-43456"/>
                      <a:pt x="1651193" y="4124"/>
                      <a:pt x="1916882" y="0"/>
                    </a:cubicBezTo>
                    <a:cubicBezTo>
                      <a:pt x="2182571" y="-4124"/>
                      <a:pt x="2200800" y="21296"/>
                      <a:pt x="2430439" y="0"/>
                    </a:cubicBezTo>
                    <a:cubicBezTo>
                      <a:pt x="2660078" y="-21296"/>
                      <a:pt x="2788161" y="53124"/>
                      <a:pt x="2943996" y="0"/>
                    </a:cubicBezTo>
                    <a:cubicBezTo>
                      <a:pt x="3099831" y="-53124"/>
                      <a:pt x="3266889" y="26204"/>
                      <a:pt x="3415752" y="0"/>
                    </a:cubicBezTo>
                    <a:cubicBezTo>
                      <a:pt x="3564615" y="-26204"/>
                      <a:pt x="3803517" y="38147"/>
                      <a:pt x="4180116" y="0"/>
                    </a:cubicBezTo>
                    <a:cubicBezTo>
                      <a:pt x="4223798" y="158148"/>
                      <a:pt x="4149196" y="252174"/>
                      <a:pt x="4180116" y="394695"/>
                    </a:cubicBezTo>
                    <a:cubicBezTo>
                      <a:pt x="4211036" y="537217"/>
                      <a:pt x="4167385" y="670623"/>
                      <a:pt x="4180116" y="802402"/>
                    </a:cubicBezTo>
                    <a:cubicBezTo>
                      <a:pt x="4192847" y="934181"/>
                      <a:pt x="4141090" y="1085738"/>
                      <a:pt x="4180116" y="1301193"/>
                    </a:cubicBezTo>
                    <a:cubicBezTo>
                      <a:pt x="3983054" y="1319794"/>
                      <a:pt x="3896550" y="1293011"/>
                      <a:pt x="3666559" y="1301193"/>
                    </a:cubicBezTo>
                    <a:cubicBezTo>
                      <a:pt x="3436568" y="1309375"/>
                      <a:pt x="3236351" y="1271077"/>
                      <a:pt x="3069399" y="1301193"/>
                    </a:cubicBezTo>
                    <a:cubicBezTo>
                      <a:pt x="2902447" y="1331309"/>
                      <a:pt x="2582864" y="1273798"/>
                      <a:pt x="2430439" y="1301193"/>
                    </a:cubicBezTo>
                    <a:cubicBezTo>
                      <a:pt x="2278014" y="1328588"/>
                      <a:pt x="2067028" y="1241707"/>
                      <a:pt x="1791478" y="1301193"/>
                    </a:cubicBezTo>
                    <a:cubicBezTo>
                      <a:pt x="1515928" y="1360679"/>
                      <a:pt x="1372586" y="1288344"/>
                      <a:pt x="1152518" y="1301193"/>
                    </a:cubicBezTo>
                    <a:cubicBezTo>
                      <a:pt x="932450" y="1314042"/>
                      <a:pt x="853330" y="1248946"/>
                      <a:pt x="555358" y="1301193"/>
                    </a:cubicBezTo>
                    <a:cubicBezTo>
                      <a:pt x="257386" y="1353440"/>
                      <a:pt x="227977" y="1250257"/>
                      <a:pt x="0" y="1301193"/>
                    </a:cubicBezTo>
                    <a:cubicBezTo>
                      <a:pt x="-23255" y="1088886"/>
                      <a:pt x="16950" y="1020352"/>
                      <a:pt x="0" y="854450"/>
                    </a:cubicBezTo>
                    <a:cubicBezTo>
                      <a:pt x="-16950" y="688548"/>
                      <a:pt x="38215" y="568979"/>
                      <a:pt x="0" y="446743"/>
                    </a:cubicBezTo>
                    <a:cubicBezTo>
                      <a:pt x="-38215" y="324507"/>
                      <a:pt x="31843" y="177171"/>
                      <a:pt x="0" y="0"/>
                    </a:cubicBezTo>
                    <a:close/>
                  </a:path>
                </a:pathLst>
              </a:custGeom>
              <a:solidFill>
                <a:srgbClr val="EDBD70"/>
              </a:solidFill>
              <a:ln>
                <a:solidFill>
                  <a:srgbClr val="8E5022"/>
                </a:solidFill>
                <a:extLst>
                  <a:ext uri="{C807C97D-BFC1-408E-A445-0C87EB9F89A2}">
                    <ask:lineSketchStyleProps xmlns:ask="http://schemas.microsoft.com/office/drawing/2018/sketchyshapes" sd="3800654303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9" name="Hình Bầu dục 28">
                <a:extLst>
                  <a:ext uri="{FF2B5EF4-FFF2-40B4-BE49-F238E27FC236}">
                    <a16:creationId xmlns:a16="http://schemas.microsoft.com/office/drawing/2014/main" id="{9B3EF3E0-903C-62C2-A3CA-B182DCFB66FA}"/>
                  </a:ext>
                </a:extLst>
              </p:cNvPr>
              <p:cNvSpPr/>
              <p:nvPr/>
            </p:nvSpPr>
            <p:spPr>
              <a:xfrm rot="21263093">
                <a:off x="7919535" y="2068278"/>
                <a:ext cx="168092" cy="80107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30" name="Hình Bầu dục 29">
                <a:extLst>
                  <a:ext uri="{FF2B5EF4-FFF2-40B4-BE49-F238E27FC236}">
                    <a16:creationId xmlns:a16="http://schemas.microsoft.com/office/drawing/2014/main" id="{71F99A54-BBF1-ADD1-89B4-25BFC182455B}"/>
                  </a:ext>
                </a:extLst>
              </p:cNvPr>
              <p:cNvSpPr/>
              <p:nvPr/>
            </p:nvSpPr>
            <p:spPr>
              <a:xfrm rot="21263093">
                <a:off x="4026965" y="2023863"/>
                <a:ext cx="168092" cy="80107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31" name="Hình Bầu dục 30">
                <a:extLst>
                  <a:ext uri="{FF2B5EF4-FFF2-40B4-BE49-F238E27FC236}">
                    <a16:creationId xmlns:a16="http://schemas.microsoft.com/office/drawing/2014/main" id="{F458809C-0CC9-6356-86CC-62E1DD457CB7}"/>
                  </a:ext>
                </a:extLst>
              </p:cNvPr>
              <p:cNvSpPr/>
              <p:nvPr/>
            </p:nvSpPr>
            <p:spPr>
              <a:xfrm rot="21263093">
                <a:off x="7943264" y="887398"/>
                <a:ext cx="168092" cy="80107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32" name="Hình Bầu dục 31">
                <a:extLst>
                  <a:ext uri="{FF2B5EF4-FFF2-40B4-BE49-F238E27FC236}">
                    <a16:creationId xmlns:a16="http://schemas.microsoft.com/office/drawing/2014/main" id="{30EF0CE5-B013-54DA-8B15-551A95974616}"/>
                  </a:ext>
                </a:extLst>
              </p:cNvPr>
              <p:cNvSpPr/>
              <p:nvPr/>
            </p:nvSpPr>
            <p:spPr>
              <a:xfrm rot="21263093">
                <a:off x="4092664" y="883120"/>
                <a:ext cx="168092" cy="80107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598EAE1C-F0DB-827E-6584-95EA602C34FC}"/>
                </a:ext>
              </a:extLst>
            </p:cNvPr>
            <p:cNvSpPr txBox="1"/>
            <p:nvPr/>
          </p:nvSpPr>
          <p:spPr>
            <a:xfrm>
              <a:off x="3961168" y="649389"/>
              <a:ext cx="4298958" cy="1074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Thực</a:t>
              </a: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kumimoji="0" lang="vi-VN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hiện</a:t>
              </a: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công </a:t>
              </a:r>
              <a:r>
                <a:rPr kumimoji="0" lang="vi-VN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việc</a:t>
              </a: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giao </a:t>
              </a:r>
              <a:r>
                <a:rPr kumimoji="0" lang="vi-VN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hàng</a:t>
              </a: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kumimoji="0" lang="vi-VN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đến</a:t>
              </a: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kumimoji="0" lang="vi-VN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các</a:t>
              </a: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kumimoji="0" lang="vi-VN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địa</a:t>
              </a: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kumimoji="0" lang="vi-VN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điểm</a:t>
              </a: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kumimoji="0" lang="vi-VN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có</a:t>
              </a: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kumimoji="0" lang="vi-VN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sẵn</a:t>
              </a: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trên </a:t>
              </a:r>
              <a:r>
                <a:rPr kumimoji="0" lang="vi-VN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các</a:t>
              </a: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đơn </a:t>
              </a:r>
              <a:r>
                <a:rPr kumimoji="0" lang="vi-VN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hàng</a:t>
              </a: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kumimoji="0" lang="vi-VN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bằng</a:t>
              </a: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kumimoji="0" lang="vi-VN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cách</a:t>
              </a: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kumimoji="0" lang="vi-VN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giải</a:t>
              </a: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kumimoji="0" lang="vi-VN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các</a:t>
              </a: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kumimoji="0" lang="vi-VN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bài</a:t>
              </a: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kumimoji="0" lang="vi-VN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toán</a:t>
              </a: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sau</a:t>
              </a:r>
              <a:r>
                <a:rPr kumimoji="0" lang="vi-VN" sz="26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.</a:t>
              </a:r>
              <a:endPara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212B2E6A-28FB-818B-4CA6-9959371B4F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47670" y1="82327" x2="46416" y2="84564"/>
                        <a14:backgroundMark x1="36918" y1="81655" x2="39068" y2="82774"/>
                        <a14:backgroundMark x1="42473" y1="82774" x2="35663" y2="807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488160" y="3020192"/>
            <a:ext cx="5548923" cy="4445105"/>
          </a:xfrm>
          <a:prstGeom prst="rect">
            <a:avLst/>
          </a:prstGeom>
        </p:spPr>
      </p:pic>
      <p:grpSp>
        <p:nvGrpSpPr>
          <p:cNvPr id="11" name="Nhóm 10">
            <a:extLst>
              <a:ext uri="{FF2B5EF4-FFF2-40B4-BE49-F238E27FC236}">
                <a16:creationId xmlns:a16="http://schemas.microsoft.com/office/drawing/2014/main" id="{D39270CC-6448-4EEF-5100-8B817B4177A1}"/>
              </a:ext>
            </a:extLst>
          </p:cNvPr>
          <p:cNvGrpSpPr/>
          <p:nvPr/>
        </p:nvGrpSpPr>
        <p:grpSpPr>
          <a:xfrm>
            <a:off x="5042235" y="-405943"/>
            <a:ext cx="6921928" cy="3096819"/>
            <a:chOff x="2946399" y="-241604"/>
            <a:chExt cx="5950859" cy="2445658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12965628-E267-9CD5-DCA3-D00F0148AFEB}"/>
                </a:ext>
              </a:extLst>
            </p:cNvPr>
            <p:cNvGrpSpPr/>
            <p:nvPr/>
          </p:nvGrpSpPr>
          <p:grpSpPr>
            <a:xfrm>
              <a:off x="2946399" y="-241604"/>
              <a:ext cx="5950859" cy="2445658"/>
              <a:chOff x="2946399" y="0"/>
              <a:chExt cx="5950859" cy="2445658"/>
            </a:xfrm>
          </p:grpSpPr>
          <p:pic>
            <p:nvPicPr>
              <p:cNvPr id="15" name="Picture 23" descr="A wooden bed frame&#10;&#10;Description automatically generated with low confidence">
                <a:extLst>
                  <a:ext uri="{FF2B5EF4-FFF2-40B4-BE49-F238E27FC236}">
                    <a16:creationId xmlns:a16="http://schemas.microsoft.com/office/drawing/2014/main" id="{D40937D5-CAE8-7BD5-A595-8751778408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805" r="5283"/>
              <a:stretch/>
            </p:blipFill>
            <p:spPr>
              <a:xfrm>
                <a:off x="2946399" y="0"/>
                <a:ext cx="5950859" cy="2445658"/>
              </a:xfrm>
              <a:prstGeom prst="rect">
                <a:avLst/>
              </a:prstGeom>
            </p:spPr>
          </p:pic>
          <p:sp>
            <p:nvSpPr>
              <p:cNvPr id="16" name="Hình chữ nhật 15">
                <a:extLst>
                  <a:ext uri="{FF2B5EF4-FFF2-40B4-BE49-F238E27FC236}">
                    <a16:creationId xmlns:a16="http://schemas.microsoft.com/office/drawing/2014/main" id="{DE8B6F52-ABBD-820B-1620-C08390BD7648}"/>
                  </a:ext>
                </a:extLst>
              </p:cNvPr>
              <p:cNvSpPr/>
              <p:nvPr/>
            </p:nvSpPr>
            <p:spPr>
              <a:xfrm>
                <a:off x="4063998" y="904572"/>
                <a:ext cx="4180116" cy="1236436"/>
              </a:xfrm>
              <a:custGeom>
                <a:avLst/>
                <a:gdLst>
                  <a:gd name="connsiteX0" fmla="*/ 0 w 4180116"/>
                  <a:gd name="connsiteY0" fmla="*/ 0 h 1236436"/>
                  <a:gd name="connsiteX1" fmla="*/ 471756 w 4180116"/>
                  <a:gd name="connsiteY1" fmla="*/ 0 h 1236436"/>
                  <a:gd name="connsiteX2" fmla="*/ 1152518 w 4180116"/>
                  <a:gd name="connsiteY2" fmla="*/ 0 h 1236436"/>
                  <a:gd name="connsiteX3" fmla="*/ 1666075 w 4180116"/>
                  <a:gd name="connsiteY3" fmla="*/ 0 h 1236436"/>
                  <a:gd name="connsiteX4" fmla="*/ 2263234 w 4180116"/>
                  <a:gd name="connsiteY4" fmla="*/ 0 h 1236436"/>
                  <a:gd name="connsiteX5" fmla="*/ 2943996 w 4180116"/>
                  <a:gd name="connsiteY5" fmla="*/ 0 h 1236436"/>
                  <a:gd name="connsiteX6" fmla="*/ 3624758 w 4180116"/>
                  <a:gd name="connsiteY6" fmla="*/ 0 h 1236436"/>
                  <a:gd name="connsiteX7" fmla="*/ 4180116 w 4180116"/>
                  <a:gd name="connsiteY7" fmla="*/ 0 h 1236436"/>
                  <a:gd name="connsiteX8" fmla="*/ 4180116 w 4180116"/>
                  <a:gd name="connsiteY8" fmla="*/ 412145 h 1236436"/>
                  <a:gd name="connsiteX9" fmla="*/ 4180116 w 4180116"/>
                  <a:gd name="connsiteY9" fmla="*/ 824291 h 1236436"/>
                  <a:gd name="connsiteX10" fmla="*/ 4180116 w 4180116"/>
                  <a:gd name="connsiteY10" fmla="*/ 1236436 h 1236436"/>
                  <a:gd name="connsiteX11" fmla="*/ 3624758 w 4180116"/>
                  <a:gd name="connsiteY11" fmla="*/ 1236436 h 1236436"/>
                  <a:gd name="connsiteX12" fmla="*/ 3027598 w 4180116"/>
                  <a:gd name="connsiteY12" fmla="*/ 1236436 h 1236436"/>
                  <a:gd name="connsiteX13" fmla="*/ 2388638 w 4180116"/>
                  <a:gd name="connsiteY13" fmla="*/ 1236436 h 1236436"/>
                  <a:gd name="connsiteX14" fmla="*/ 1791478 w 4180116"/>
                  <a:gd name="connsiteY14" fmla="*/ 1236436 h 1236436"/>
                  <a:gd name="connsiteX15" fmla="*/ 1110717 w 4180116"/>
                  <a:gd name="connsiteY15" fmla="*/ 1236436 h 1236436"/>
                  <a:gd name="connsiteX16" fmla="*/ 513557 w 4180116"/>
                  <a:gd name="connsiteY16" fmla="*/ 1236436 h 1236436"/>
                  <a:gd name="connsiteX17" fmla="*/ 0 w 4180116"/>
                  <a:gd name="connsiteY17" fmla="*/ 1236436 h 1236436"/>
                  <a:gd name="connsiteX18" fmla="*/ 0 w 4180116"/>
                  <a:gd name="connsiteY18" fmla="*/ 849019 h 1236436"/>
                  <a:gd name="connsiteX19" fmla="*/ 0 w 4180116"/>
                  <a:gd name="connsiteY19" fmla="*/ 461603 h 1236436"/>
                  <a:gd name="connsiteX20" fmla="*/ 0 w 4180116"/>
                  <a:gd name="connsiteY20" fmla="*/ 0 h 1236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180116" h="1236436" fill="none" extrusionOk="0">
                    <a:moveTo>
                      <a:pt x="0" y="0"/>
                    </a:moveTo>
                    <a:cubicBezTo>
                      <a:pt x="143547" y="-15649"/>
                      <a:pt x="327639" y="26355"/>
                      <a:pt x="471756" y="0"/>
                    </a:cubicBezTo>
                    <a:cubicBezTo>
                      <a:pt x="615873" y="-26355"/>
                      <a:pt x="938279" y="47814"/>
                      <a:pt x="1152518" y="0"/>
                    </a:cubicBezTo>
                    <a:cubicBezTo>
                      <a:pt x="1366757" y="-47814"/>
                      <a:pt x="1540093" y="31456"/>
                      <a:pt x="1666075" y="0"/>
                    </a:cubicBezTo>
                    <a:cubicBezTo>
                      <a:pt x="1792057" y="-31456"/>
                      <a:pt x="2007245" y="39492"/>
                      <a:pt x="2263234" y="0"/>
                    </a:cubicBezTo>
                    <a:cubicBezTo>
                      <a:pt x="2519223" y="-39492"/>
                      <a:pt x="2775405" y="18403"/>
                      <a:pt x="2943996" y="0"/>
                    </a:cubicBezTo>
                    <a:cubicBezTo>
                      <a:pt x="3112587" y="-18403"/>
                      <a:pt x="3479337" y="40181"/>
                      <a:pt x="3624758" y="0"/>
                    </a:cubicBezTo>
                    <a:cubicBezTo>
                      <a:pt x="3770179" y="-40181"/>
                      <a:pt x="4063591" y="6950"/>
                      <a:pt x="4180116" y="0"/>
                    </a:cubicBezTo>
                    <a:cubicBezTo>
                      <a:pt x="4224722" y="115354"/>
                      <a:pt x="4151134" y="292325"/>
                      <a:pt x="4180116" y="412145"/>
                    </a:cubicBezTo>
                    <a:cubicBezTo>
                      <a:pt x="4209098" y="531965"/>
                      <a:pt x="4157715" y="658626"/>
                      <a:pt x="4180116" y="824291"/>
                    </a:cubicBezTo>
                    <a:cubicBezTo>
                      <a:pt x="4202517" y="989956"/>
                      <a:pt x="4152039" y="1087707"/>
                      <a:pt x="4180116" y="1236436"/>
                    </a:cubicBezTo>
                    <a:cubicBezTo>
                      <a:pt x="3975806" y="1252717"/>
                      <a:pt x="3846678" y="1193328"/>
                      <a:pt x="3624758" y="1236436"/>
                    </a:cubicBezTo>
                    <a:cubicBezTo>
                      <a:pt x="3402838" y="1279544"/>
                      <a:pt x="3203820" y="1194574"/>
                      <a:pt x="3027598" y="1236436"/>
                    </a:cubicBezTo>
                    <a:cubicBezTo>
                      <a:pt x="2851376" y="1278298"/>
                      <a:pt x="2655851" y="1179054"/>
                      <a:pt x="2388638" y="1236436"/>
                    </a:cubicBezTo>
                    <a:cubicBezTo>
                      <a:pt x="2121425" y="1293818"/>
                      <a:pt x="1957241" y="1180344"/>
                      <a:pt x="1791478" y="1236436"/>
                    </a:cubicBezTo>
                    <a:cubicBezTo>
                      <a:pt x="1625715" y="1292528"/>
                      <a:pt x="1320206" y="1217673"/>
                      <a:pt x="1110717" y="1236436"/>
                    </a:cubicBezTo>
                    <a:cubicBezTo>
                      <a:pt x="901228" y="1255199"/>
                      <a:pt x="707690" y="1200589"/>
                      <a:pt x="513557" y="1236436"/>
                    </a:cubicBezTo>
                    <a:cubicBezTo>
                      <a:pt x="319424" y="1272283"/>
                      <a:pt x="162482" y="1231025"/>
                      <a:pt x="0" y="1236436"/>
                    </a:cubicBezTo>
                    <a:cubicBezTo>
                      <a:pt x="-37652" y="1092415"/>
                      <a:pt x="25941" y="928744"/>
                      <a:pt x="0" y="849019"/>
                    </a:cubicBezTo>
                    <a:cubicBezTo>
                      <a:pt x="-25941" y="769294"/>
                      <a:pt x="41480" y="627074"/>
                      <a:pt x="0" y="461603"/>
                    </a:cubicBezTo>
                    <a:cubicBezTo>
                      <a:pt x="-41480" y="296132"/>
                      <a:pt x="19863" y="171070"/>
                      <a:pt x="0" y="0"/>
                    </a:cubicBezTo>
                    <a:close/>
                  </a:path>
                  <a:path w="4180116" h="1236436" stroke="0" extrusionOk="0">
                    <a:moveTo>
                      <a:pt x="0" y="0"/>
                    </a:moveTo>
                    <a:cubicBezTo>
                      <a:pt x="175174" y="-54639"/>
                      <a:pt x="435994" y="52471"/>
                      <a:pt x="638961" y="0"/>
                    </a:cubicBezTo>
                    <a:cubicBezTo>
                      <a:pt x="841928" y="-52471"/>
                      <a:pt x="1081356" y="43456"/>
                      <a:pt x="1277921" y="0"/>
                    </a:cubicBezTo>
                    <a:cubicBezTo>
                      <a:pt x="1474486" y="-43456"/>
                      <a:pt x="1651193" y="4124"/>
                      <a:pt x="1916882" y="0"/>
                    </a:cubicBezTo>
                    <a:cubicBezTo>
                      <a:pt x="2182571" y="-4124"/>
                      <a:pt x="2200800" y="21296"/>
                      <a:pt x="2430439" y="0"/>
                    </a:cubicBezTo>
                    <a:cubicBezTo>
                      <a:pt x="2660078" y="-21296"/>
                      <a:pt x="2788161" y="53124"/>
                      <a:pt x="2943996" y="0"/>
                    </a:cubicBezTo>
                    <a:cubicBezTo>
                      <a:pt x="3099831" y="-53124"/>
                      <a:pt x="3266889" y="26204"/>
                      <a:pt x="3415752" y="0"/>
                    </a:cubicBezTo>
                    <a:cubicBezTo>
                      <a:pt x="3564615" y="-26204"/>
                      <a:pt x="3803517" y="38147"/>
                      <a:pt x="4180116" y="0"/>
                    </a:cubicBezTo>
                    <a:cubicBezTo>
                      <a:pt x="4220163" y="144803"/>
                      <a:pt x="4176799" y="267224"/>
                      <a:pt x="4180116" y="375052"/>
                    </a:cubicBezTo>
                    <a:cubicBezTo>
                      <a:pt x="4183433" y="482880"/>
                      <a:pt x="4136585" y="650855"/>
                      <a:pt x="4180116" y="762469"/>
                    </a:cubicBezTo>
                    <a:cubicBezTo>
                      <a:pt x="4223647" y="874083"/>
                      <a:pt x="4154140" y="1100831"/>
                      <a:pt x="4180116" y="1236436"/>
                    </a:cubicBezTo>
                    <a:cubicBezTo>
                      <a:pt x="3983054" y="1255037"/>
                      <a:pt x="3896550" y="1228254"/>
                      <a:pt x="3666559" y="1236436"/>
                    </a:cubicBezTo>
                    <a:cubicBezTo>
                      <a:pt x="3436568" y="1244618"/>
                      <a:pt x="3236351" y="1206320"/>
                      <a:pt x="3069399" y="1236436"/>
                    </a:cubicBezTo>
                    <a:cubicBezTo>
                      <a:pt x="2902447" y="1266552"/>
                      <a:pt x="2582864" y="1209041"/>
                      <a:pt x="2430439" y="1236436"/>
                    </a:cubicBezTo>
                    <a:cubicBezTo>
                      <a:pt x="2278014" y="1263831"/>
                      <a:pt x="2067028" y="1176950"/>
                      <a:pt x="1791478" y="1236436"/>
                    </a:cubicBezTo>
                    <a:cubicBezTo>
                      <a:pt x="1515928" y="1295922"/>
                      <a:pt x="1372586" y="1223587"/>
                      <a:pt x="1152518" y="1236436"/>
                    </a:cubicBezTo>
                    <a:cubicBezTo>
                      <a:pt x="932450" y="1249285"/>
                      <a:pt x="853330" y="1184189"/>
                      <a:pt x="555358" y="1236436"/>
                    </a:cubicBezTo>
                    <a:cubicBezTo>
                      <a:pt x="257386" y="1288683"/>
                      <a:pt x="227977" y="1185500"/>
                      <a:pt x="0" y="1236436"/>
                    </a:cubicBezTo>
                    <a:cubicBezTo>
                      <a:pt x="-48083" y="1111118"/>
                      <a:pt x="525" y="993233"/>
                      <a:pt x="0" y="811926"/>
                    </a:cubicBezTo>
                    <a:cubicBezTo>
                      <a:pt x="-525" y="630619"/>
                      <a:pt x="6311" y="533243"/>
                      <a:pt x="0" y="424510"/>
                    </a:cubicBezTo>
                    <a:cubicBezTo>
                      <a:pt x="-6311" y="315777"/>
                      <a:pt x="46895" y="199556"/>
                      <a:pt x="0" y="0"/>
                    </a:cubicBezTo>
                    <a:close/>
                  </a:path>
                </a:pathLst>
              </a:custGeom>
              <a:solidFill>
                <a:srgbClr val="EDBD70"/>
              </a:solidFill>
              <a:ln>
                <a:solidFill>
                  <a:srgbClr val="8E5022"/>
                </a:solidFill>
                <a:extLst>
                  <a:ext uri="{C807C97D-BFC1-408E-A445-0C87EB9F89A2}">
                    <ask:lineSketchStyleProps xmlns:ask="http://schemas.microsoft.com/office/drawing/2018/sketchyshapes" sd="3800654303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7" name="Hình Bầu dục 16">
                <a:extLst>
                  <a:ext uri="{FF2B5EF4-FFF2-40B4-BE49-F238E27FC236}">
                    <a16:creationId xmlns:a16="http://schemas.microsoft.com/office/drawing/2014/main" id="{9FEF7D6E-F166-7453-EF92-7832C811E2DC}"/>
                  </a:ext>
                </a:extLst>
              </p:cNvPr>
              <p:cNvSpPr/>
              <p:nvPr/>
            </p:nvSpPr>
            <p:spPr>
              <a:xfrm>
                <a:off x="4042228" y="844171"/>
                <a:ext cx="174172" cy="192919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8" name="Hình Bầu dục 17">
                <a:extLst>
                  <a:ext uri="{FF2B5EF4-FFF2-40B4-BE49-F238E27FC236}">
                    <a16:creationId xmlns:a16="http://schemas.microsoft.com/office/drawing/2014/main" id="{7040CDA4-4E4F-E253-685E-D3C31C8A5AFF}"/>
                  </a:ext>
                </a:extLst>
              </p:cNvPr>
              <p:cNvSpPr/>
              <p:nvPr/>
            </p:nvSpPr>
            <p:spPr>
              <a:xfrm>
                <a:off x="4000499" y="2009154"/>
                <a:ext cx="174172" cy="192919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" name="Hình Bầu dục 18">
                <a:extLst>
                  <a:ext uri="{FF2B5EF4-FFF2-40B4-BE49-F238E27FC236}">
                    <a16:creationId xmlns:a16="http://schemas.microsoft.com/office/drawing/2014/main" id="{D4755D5F-3561-EBA7-9C46-FA880D33DF89}"/>
                  </a:ext>
                </a:extLst>
              </p:cNvPr>
              <p:cNvSpPr/>
              <p:nvPr/>
            </p:nvSpPr>
            <p:spPr>
              <a:xfrm>
                <a:off x="8157028" y="844926"/>
                <a:ext cx="174172" cy="192919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0" name="Hình Bầu dục 19">
                <a:extLst>
                  <a:ext uri="{FF2B5EF4-FFF2-40B4-BE49-F238E27FC236}">
                    <a16:creationId xmlns:a16="http://schemas.microsoft.com/office/drawing/2014/main" id="{730ED340-01BC-2BF8-DEA3-9B720B18C788}"/>
                  </a:ext>
                </a:extLst>
              </p:cNvPr>
              <p:cNvSpPr/>
              <p:nvPr/>
            </p:nvSpPr>
            <p:spPr>
              <a:xfrm>
                <a:off x="8133442" y="2074180"/>
                <a:ext cx="174172" cy="192919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6796EF32-5890-5E71-CB76-EF810F7644A4}"/>
                </a:ext>
              </a:extLst>
            </p:cNvPr>
            <p:cNvSpPr txBox="1"/>
            <p:nvPr/>
          </p:nvSpPr>
          <p:spPr>
            <a:xfrm>
              <a:off x="4930779" y="704226"/>
              <a:ext cx="2862034" cy="559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0" cap="none" spc="0" normalizeH="0" baseline="0" noProof="0" dirty="0" err="1">
                  <a:ln w="12700">
                    <a:solidFill>
                      <a:srgbClr val="A77644"/>
                    </a:solidFill>
                    <a:prstDash val="solid"/>
                  </a:ln>
                  <a:pattFill prst="ltDnDiag">
                    <a:fgClr>
                      <a:srgbClr val="A77644">
                        <a:lumMod val="60000"/>
                        <a:lumOff val="40000"/>
                      </a:srgbClr>
                    </a:fgClr>
                    <a:bgClr>
                      <a:srgbClr val="FFFFFF"/>
                    </a:bgClr>
                  </a:patt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Nhiệm</a:t>
              </a:r>
              <a:r>
                <a:rPr kumimoji="0" lang="vi-VN" sz="4000" b="1" i="0" u="none" strike="noStrike" kern="0" cap="none" spc="0" normalizeH="0" baseline="0" noProof="0" dirty="0">
                  <a:ln w="12700">
                    <a:solidFill>
                      <a:srgbClr val="A77644"/>
                    </a:solidFill>
                    <a:prstDash val="solid"/>
                  </a:ln>
                  <a:pattFill prst="ltDnDiag">
                    <a:fgClr>
                      <a:srgbClr val="A77644">
                        <a:lumMod val="60000"/>
                        <a:lumOff val="40000"/>
                      </a:srgbClr>
                    </a:fgClr>
                    <a:bgClr>
                      <a:srgbClr val="FFFFFF"/>
                    </a:bgClr>
                  </a:patt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kumimoji="0" lang="vi-VN" sz="4000" b="1" i="0" u="none" strike="noStrike" kern="0" cap="none" spc="0" normalizeH="0" baseline="0" noProof="0" dirty="0" err="1">
                  <a:ln w="12700">
                    <a:solidFill>
                      <a:srgbClr val="A77644"/>
                    </a:solidFill>
                    <a:prstDash val="solid"/>
                  </a:ln>
                  <a:pattFill prst="ltDnDiag">
                    <a:fgClr>
                      <a:srgbClr val="A77644">
                        <a:lumMod val="60000"/>
                        <a:lumOff val="40000"/>
                      </a:srgbClr>
                    </a:fgClr>
                    <a:bgClr>
                      <a:srgbClr val="FFFFFF"/>
                    </a:bgClr>
                  </a:patt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vụ</a:t>
              </a:r>
              <a:r>
                <a:rPr kumimoji="0" lang="vi-VN" sz="4000" b="1" i="0" u="none" strike="noStrike" kern="0" cap="none" spc="0" normalizeH="0" baseline="0" noProof="0" dirty="0">
                  <a:ln w="12700">
                    <a:solidFill>
                      <a:srgbClr val="A77644"/>
                    </a:solidFill>
                    <a:prstDash val="solid"/>
                  </a:ln>
                  <a:pattFill prst="ltDnDiag">
                    <a:fgClr>
                      <a:srgbClr val="A77644">
                        <a:lumMod val="60000"/>
                        <a:lumOff val="40000"/>
                      </a:srgbClr>
                    </a:fgClr>
                    <a:bgClr>
                      <a:srgbClr val="FFFFFF"/>
                    </a:bgClr>
                  </a:patt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>
                  <a:ln w="12700">
                    <a:solidFill>
                      <a:srgbClr val="A77644"/>
                    </a:solidFill>
                    <a:prstDash val="solid"/>
                  </a:ln>
                  <a:pattFill prst="ltDnDiag">
                    <a:fgClr>
                      <a:srgbClr val="A77644">
                        <a:lumMod val="60000"/>
                        <a:lumOff val="40000"/>
                      </a:srgbClr>
                    </a:fgClr>
                    <a:bgClr>
                      <a:srgbClr val="FFFFFF"/>
                    </a:bgClr>
                  </a:patt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1</a:t>
              </a:r>
              <a:endPara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046F75B9-7AD3-6A7D-471D-855D0B72DB3B}"/>
                </a:ext>
              </a:extLst>
            </p:cNvPr>
            <p:cNvSpPr txBox="1"/>
            <p:nvPr/>
          </p:nvSpPr>
          <p:spPr>
            <a:xfrm>
              <a:off x="3784674" y="1162086"/>
              <a:ext cx="4686751" cy="785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5867" b="1" i="0" u="none" strike="noStrike" kern="0" cap="none" spc="0" normalizeH="0" baseline="0" noProof="0" dirty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A7764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GIAO HÀNG </a:t>
              </a:r>
              <a:endPara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pic>
        <p:nvPicPr>
          <p:cNvPr id="6" name="tải xuống (3)">
            <a:hlinkClick r:id="" action="ppaction://media"/>
            <a:extLst>
              <a:ext uri="{FF2B5EF4-FFF2-40B4-BE49-F238E27FC236}">
                <a16:creationId xmlns:a16="http://schemas.microsoft.com/office/drawing/2014/main" id="{3A9B4653-4A1F-07D9-D53B-1A892706DB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84447" y="100359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28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8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Hình ảnh 20" descr="Ảnh có chứa mũi tên&#10;&#10;Mô tả được tạo tự động">
            <a:extLst>
              <a:ext uri="{FF2B5EF4-FFF2-40B4-BE49-F238E27FC236}">
                <a16:creationId xmlns:a16="http://schemas.microsoft.com/office/drawing/2014/main" id="{345A27F3-06E7-4800-B60F-100C2874E8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303" b="50565"/>
          <a:stretch/>
        </p:blipFill>
        <p:spPr>
          <a:xfrm>
            <a:off x="4245598" y="372378"/>
            <a:ext cx="2814783" cy="2143073"/>
          </a:xfrm>
          <a:prstGeom prst="rect">
            <a:avLst/>
          </a:prstGeom>
        </p:spPr>
      </p:pic>
      <p:pic>
        <p:nvPicPr>
          <p:cNvPr id="23" name="Hình ảnh 22" descr="Ảnh có chứa mũi tên&#10;&#10;Mô tả được tạo tự động">
            <a:extLst>
              <a:ext uri="{FF2B5EF4-FFF2-40B4-BE49-F238E27FC236}">
                <a16:creationId xmlns:a16="http://schemas.microsoft.com/office/drawing/2014/main" id="{F12EC7C8-908D-41C8-BCF8-AD7FB80B63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112" b="50000"/>
          <a:stretch/>
        </p:blipFill>
        <p:spPr>
          <a:xfrm>
            <a:off x="8447163" y="1248073"/>
            <a:ext cx="3307075" cy="2344863"/>
          </a:xfrm>
          <a:prstGeom prst="rect">
            <a:avLst/>
          </a:prstGeom>
        </p:spPr>
      </p:pic>
      <p:pic>
        <p:nvPicPr>
          <p:cNvPr id="24" name="Hình ảnh 23" descr="Ảnh có chứa mũi tên&#10;&#10;Mô tả được tạo tự động">
            <a:extLst>
              <a:ext uri="{FF2B5EF4-FFF2-40B4-BE49-F238E27FC236}">
                <a16:creationId xmlns:a16="http://schemas.microsoft.com/office/drawing/2014/main" id="{8D8C2686-AE9C-44CC-B972-3AE8143894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901" t="50000"/>
          <a:stretch/>
        </p:blipFill>
        <p:spPr>
          <a:xfrm>
            <a:off x="6009585" y="3997252"/>
            <a:ext cx="2854268" cy="2094651"/>
          </a:xfrm>
          <a:prstGeom prst="rect">
            <a:avLst/>
          </a:prstGeom>
        </p:spPr>
      </p:pic>
      <p:cxnSp>
        <p:nvCxnSpPr>
          <p:cNvPr id="26" name="Đường kết nối: Cong 25">
            <a:extLst>
              <a:ext uri="{FF2B5EF4-FFF2-40B4-BE49-F238E27FC236}">
                <a16:creationId xmlns:a16="http://schemas.microsoft.com/office/drawing/2014/main" id="{29FA455E-A1C2-4729-871A-5A623F21205B}"/>
              </a:ext>
            </a:extLst>
          </p:cNvPr>
          <p:cNvCxnSpPr>
            <a:stCxn id="21" idx="3"/>
            <a:endCxn id="23" idx="1"/>
          </p:cNvCxnSpPr>
          <p:nvPr/>
        </p:nvCxnSpPr>
        <p:spPr>
          <a:xfrm>
            <a:off x="7060381" y="1443915"/>
            <a:ext cx="1386783" cy="976589"/>
          </a:xfrm>
          <a:prstGeom prst="curvedConnector3">
            <a:avLst/>
          </a:prstGeom>
          <a:ln w="28575">
            <a:solidFill>
              <a:srgbClr val="221F1F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Đường kết nối: Cong 26">
            <a:extLst>
              <a:ext uri="{FF2B5EF4-FFF2-40B4-BE49-F238E27FC236}">
                <a16:creationId xmlns:a16="http://schemas.microsoft.com/office/drawing/2014/main" id="{334B7760-FD3E-4478-85C0-F923886E260F}"/>
              </a:ext>
            </a:extLst>
          </p:cNvPr>
          <p:cNvCxnSpPr>
            <a:cxnSpLocks/>
            <a:stCxn id="23" idx="2"/>
            <a:endCxn id="24" idx="0"/>
          </p:cNvCxnSpPr>
          <p:nvPr/>
        </p:nvCxnSpPr>
        <p:spPr>
          <a:xfrm rot="5400000">
            <a:off x="8566551" y="2463103"/>
            <a:ext cx="404317" cy="2663981"/>
          </a:xfrm>
          <a:prstGeom prst="curvedConnector3">
            <a:avLst>
              <a:gd name="adj1" fmla="val 50000"/>
            </a:avLst>
          </a:prstGeom>
          <a:ln w="28575">
            <a:solidFill>
              <a:srgbClr val="221F1F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Nhóm 53">
            <a:extLst>
              <a:ext uri="{FF2B5EF4-FFF2-40B4-BE49-F238E27FC236}">
                <a16:creationId xmlns:a16="http://schemas.microsoft.com/office/drawing/2014/main" id="{74E2A413-3794-489D-9FE5-E5CC85A37212}"/>
              </a:ext>
            </a:extLst>
          </p:cNvPr>
          <p:cNvGrpSpPr/>
          <p:nvPr/>
        </p:nvGrpSpPr>
        <p:grpSpPr>
          <a:xfrm>
            <a:off x="5415879" y="2804243"/>
            <a:ext cx="809493" cy="770065"/>
            <a:chOff x="4234875" y="1979179"/>
            <a:chExt cx="607120" cy="577549"/>
          </a:xfrm>
        </p:grpSpPr>
        <p:grpSp>
          <p:nvGrpSpPr>
            <p:cNvPr id="49" name="Nhóm 48">
              <a:extLst>
                <a:ext uri="{FF2B5EF4-FFF2-40B4-BE49-F238E27FC236}">
                  <a16:creationId xmlns:a16="http://schemas.microsoft.com/office/drawing/2014/main" id="{468FE28B-FBC1-4FD1-A294-7DF5915C879B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47" name="Hình Bầu dục 46">
                <a:extLst>
                  <a:ext uri="{FF2B5EF4-FFF2-40B4-BE49-F238E27FC236}">
                    <a16:creationId xmlns:a16="http://schemas.microsoft.com/office/drawing/2014/main" id="{86E95CA7-E177-4E4E-BAA8-82BB35C301E9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600" kern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46" name="Hình Bầu dục 45">
                <a:extLst>
                  <a:ext uri="{FF2B5EF4-FFF2-40B4-BE49-F238E27FC236}">
                    <a16:creationId xmlns:a16="http://schemas.microsoft.com/office/drawing/2014/main" id="{9088CE57-D9D7-4A89-AE18-66DAD5941DA5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600" kern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</p:grpSp>
        <p:sp>
          <p:nvSpPr>
            <p:cNvPr id="51" name="Hộp Văn bản 50">
              <a:extLst>
                <a:ext uri="{FF2B5EF4-FFF2-40B4-BE49-F238E27FC236}">
                  <a16:creationId xmlns:a16="http://schemas.microsoft.com/office/drawing/2014/main" id="{EB27C5F0-93F7-4AC1-B55B-523094C3085E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vi-VN" sz="24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0</a:t>
              </a:r>
              <a:endParaRPr lang="en-US" sz="2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2A0FBD53-4BD2-486A-93AB-94A37BE25D5E}"/>
              </a:ext>
            </a:extLst>
          </p:cNvPr>
          <p:cNvGrpSpPr/>
          <p:nvPr/>
        </p:nvGrpSpPr>
        <p:grpSpPr>
          <a:xfrm>
            <a:off x="10117975" y="3592934"/>
            <a:ext cx="809493" cy="770065"/>
            <a:chOff x="4234875" y="1979179"/>
            <a:chExt cx="607120" cy="577549"/>
          </a:xfrm>
        </p:grpSpPr>
        <p:grpSp>
          <p:nvGrpSpPr>
            <p:cNvPr id="56" name="Nhóm 55">
              <a:extLst>
                <a:ext uri="{FF2B5EF4-FFF2-40B4-BE49-F238E27FC236}">
                  <a16:creationId xmlns:a16="http://schemas.microsoft.com/office/drawing/2014/main" id="{A2A0A73A-0F62-4198-B57C-63379F3D7015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8" name="Hình Bầu dục 57">
                <a:extLst>
                  <a:ext uri="{FF2B5EF4-FFF2-40B4-BE49-F238E27FC236}">
                    <a16:creationId xmlns:a16="http://schemas.microsoft.com/office/drawing/2014/main" id="{D868CF66-7D61-4DB7-A7C2-4867FF97E11F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600" kern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59" name="Hình Bầu dục 58">
                <a:extLst>
                  <a:ext uri="{FF2B5EF4-FFF2-40B4-BE49-F238E27FC236}">
                    <a16:creationId xmlns:a16="http://schemas.microsoft.com/office/drawing/2014/main" id="{F97B0BA6-6AFB-419F-989F-B5B8C4F2F5EF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600" kern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</p:grpSp>
        <p:sp>
          <p:nvSpPr>
            <p:cNvPr id="57" name="Hộp Văn bản 56">
              <a:extLst>
                <a:ext uri="{FF2B5EF4-FFF2-40B4-BE49-F238E27FC236}">
                  <a16:creationId xmlns:a16="http://schemas.microsoft.com/office/drawing/2014/main" id="{916DE834-9E17-424A-83C1-B6065941F0DC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vi-VN" sz="24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1</a:t>
              </a:r>
              <a:endParaRPr lang="en-US" sz="2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60" name="Nhóm 59">
            <a:extLst>
              <a:ext uri="{FF2B5EF4-FFF2-40B4-BE49-F238E27FC236}">
                <a16:creationId xmlns:a16="http://schemas.microsoft.com/office/drawing/2014/main" id="{67C06A97-8D6D-4502-8A01-1EB4468BD9D9}"/>
              </a:ext>
            </a:extLst>
          </p:cNvPr>
          <p:cNvGrpSpPr/>
          <p:nvPr/>
        </p:nvGrpSpPr>
        <p:grpSpPr>
          <a:xfrm>
            <a:off x="5363031" y="5505786"/>
            <a:ext cx="809493" cy="770065"/>
            <a:chOff x="4234875" y="1979179"/>
            <a:chExt cx="607120" cy="577549"/>
          </a:xfrm>
        </p:grpSpPr>
        <p:grpSp>
          <p:nvGrpSpPr>
            <p:cNvPr id="61" name="Nhóm 60">
              <a:extLst>
                <a:ext uri="{FF2B5EF4-FFF2-40B4-BE49-F238E27FC236}">
                  <a16:creationId xmlns:a16="http://schemas.microsoft.com/office/drawing/2014/main" id="{A9DDB92A-3DCA-4912-8E89-0C7AD3E102CB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3" name="Hình Bầu dục 62">
                <a:extLst>
                  <a:ext uri="{FF2B5EF4-FFF2-40B4-BE49-F238E27FC236}">
                    <a16:creationId xmlns:a16="http://schemas.microsoft.com/office/drawing/2014/main" id="{9FFB84B0-991B-458B-8CE9-CFDA190005DB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600" kern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64" name="Hình Bầu dục 63">
                <a:extLst>
                  <a:ext uri="{FF2B5EF4-FFF2-40B4-BE49-F238E27FC236}">
                    <a16:creationId xmlns:a16="http://schemas.microsoft.com/office/drawing/2014/main" id="{B016F44B-64FD-4756-BD54-BBE11EBD9F04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600" kern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</p:grpSp>
        <p:sp>
          <p:nvSpPr>
            <p:cNvPr id="62" name="Hộp Văn bản 61">
              <a:extLst>
                <a:ext uri="{FF2B5EF4-FFF2-40B4-BE49-F238E27FC236}">
                  <a16:creationId xmlns:a16="http://schemas.microsoft.com/office/drawing/2014/main" id="{4AB9B91D-D091-49DF-A174-C0CDA3EA36DE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vi-VN" sz="24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2</a:t>
              </a:r>
              <a:endParaRPr lang="en-US" sz="2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3" name="Hình ảnh 2" descr="Ảnh có chứa văn bản, trong nhà&#10;&#10;Mô tả được tạo tự động">
            <a:extLst>
              <a:ext uri="{FF2B5EF4-FFF2-40B4-BE49-F238E27FC236}">
                <a16:creationId xmlns:a16="http://schemas.microsoft.com/office/drawing/2014/main" id="{12EE7A6E-426E-41E5-9BBB-5C46B7D038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673"/>
          <a:stretch/>
        </p:blipFill>
        <p:spPr>
          <a:xfrm>
            <a:off x="1516147" y="766098"/>
            <a:ext cx="3354183" cy="5170484"/>
          </a:xfrm>
          <a:prstGeom prst="rect">
            <a:avLst/>
          </a:prstGeom>
        </p:spPr>
      </p:pic>
      <p:pic>
        <p:nvPicPr>
          <p:cNvPr id="32" name="Hình ảnh 31" descr="Ảnh có chứa văn bản, trong nhà&#10;&#10;Mô tả được tạo tự động">
            <a:extLst>
              <a:ext uri="{FF2B5EF4-FFF2-40B4-BE49-F238E27FC236}">
                <a16:creationId xmlns:a16="http://schemas.microsoft.com/office/drawing/2014/main" id="{43B0BCC1-BAB9-45E4-BB34-31A4C85F8F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83" r="71361" b="14639"/>
          <a:stretch/>
        </p:blipFill>
        <p:spPr>
          <a:xfrm flipH="1">
            <a:off x="6611194" y="766098"/>
            <a:ext cx="898373" cy="756117"/>
          </a:xfrm>
          <a:prstGeom prst="rect">
            <a:avLst/>
          </a:prstGeom>
        </p:spPr>
      </p:pic>
      <p:sp>
        <p:nvSpPr>
          <p:cNvPr id="76" name="TextBox 3">
            <a:extLst>
              <a:ext uri="{FF2B5EF4-FFF2-40B4-BE49-F238E27FC236}">
                <a16:creationId xmlns:a16="http://schemas.microsoft.com/office/drawing/2014/main" id="{CA1834E0-170A-41D4-9300-540299168DA1}"/>
              </a:ext>
            </a:extLst>
          </p:cNvPr>
          <p:cNvSpPr txBox="1"/>
          <p:nvPr/>
        </p:nvSpPr>
        <p:spPr>
          <a:xfrm>
            <a:off x="4447827" y="2216593"/>
            <a:ext cx="3424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Nhà</a:t>
            </a: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anh </a:t>
            </a:r>
            <a:r>
              <a:rPr lang="vi-VN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shipper</a:t>
            </a:r>
            <a:endParaRPr lang="en-US" sz="32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7" name="TextBox 3">
            <a:extLst>
              <a:ext uri="{FF2B5EF4-FFF2-40B4-BE49-F238E27FC236}">
                <a16:creationId xmlns:a16="http://schemas.microsoft.com/office/drawing/2014/main" id="{5F8EF77B-76E9-4747-8874-96899A7D8595}"/>
              </a:ext>
            </a:extLst>
          </p:cNvPr>
          <p:cNvSpPr txBox="1"/>
          <p:nvPr/>
        </p:nvSpPr>
        <p:spPr>
          <a:xfrm>
            <a:off x="8598979" y="747742"/>
            <a:ext cx="3424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Nhà</a:t>
            </a: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khách</a:t>
            </a: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hàng</a:t>
            </a:r>
            <a:endParaRPr lang="en-US" sz="32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8" name="TextBox 3">
            <a:extLst>
              <a:ext uri="{FF2B5EF4-FFF2-40B4-BE49-F238E27FC236}">
                <a16:creationId xmlns:a16="http://schemas.microsoft.com/office/drawing/2014/main" id="{F7C48BFE-135D-4983-8475-0C0DE5A476E1}"/>
              </a:ext>
            </a:extLst>
          </p:cNvPr>
          <p:cNvSpPr txBox="1"/>
          <p:nvPr/>
        </p:nvSpPr>
        <p:spPr>
          <a:xfrm>
            <a:off x="6225372" y="5877750"/>
            <a:ext cx="3424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Nhà</a:t>
            </a: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khách</a:t>
            </a: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hàng</a:t>
            </a:r>
            <a:endParaRPr lang="en-US" sz="32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03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89 0.02222 C -0.00468 0.00679 0.01285 0.01203 0.03039 0.0321 C 0.04775 0.05216 0.05799 0.07993 0.05278 0.09444 C 0.0474 0.10895 0.05816 0.13734 0.07552 0.1574 C 0.09236 0.17654 0.11181 0.18333 0.11684 0.16821 " pathEditMode="relative" rAng="1980000" ptsTypes="AAAAA">
                                      <p:cBhvr>
                                        <p:cTn id="11" dur="49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9" y="72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xe-may-www_nhacchuongvui_com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ộp Văn bản 25">
            <a:extLst>
              <a:ext uri="{FF2B5EF4-FFF2-40B4-BE49-F238E27FC236}">
                <a16:creationId xmlns:a16="http://schemas.microsoft.com/office/drawing/2014/main" id="{9015611C-2B29-4705-8BB5-F047D934424B}"/>
              </a:ext>
            </a:extLst>
          </p:cNvPr>
          <p:cNvSpPr txBox="1"/>
          <p:nvPr/>
        </p:nvSpPr>
        <p:spPr>
          <a:xfrm>
            <a:off x="1295263" y="400619"/>
            <a:ext cx="5686562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 dirty="0" err="1">
                <a:solidFill>
                  <a:sysClr val="windowText" lastClr="000000"/>
                </a:solidFill>
                <a:cs typeface="Arial"/>
                <a:sym typeface="Arial"/>
              </a:rPr>
              <a:t>Tính</a:t>
            </a:r>
            <a:r>
              <a:rPr lang="en-US" sz="3733" b="1" kern="0" dirty="0">
                <a:solidFill>
                  <a:sysClr val="windowText" lastClr="000000"/>
                </a:solidFill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ysClr val="windowText" lastClr="000000"/>
                </a:solidFill>
                <a:cs typeface="Arial"/>
                <a:sym typeface="Arial"/>
              </a:rPr>
              <a:t>giá</a:t>
            </a:r>
            <a:r>
              <a:rPr lang="en-US" sz="3733" b="1" kern="0" dirty="0">
                <a:solidFill>
                  <a:sysClr val="windowText" lastClr="000000"/>
                </a:solidFill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ysClr val="windowText" lastClr="000000"/>
                </a:solidFill>
                <a:cs typeface="Arial"/>
                <a:sym typeface="Arial"/>
              </a:rPr>
              <a:t>trị</a:t>
            </a:r>
            <a:r>
              <a:rPr lang="en-US" sz="3733" b="1" kern="0" dirty="0">
                <a:solidFill>
                  <a:sysClr val="windowText" lastClr="000000"/>
                </a:solidFill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ysClr val="windowText" lastClr="000000"/>
                </a:solidFill>
                <a:cs typeface="Arial"/>
                <a:sym typeface="Arial"/>
              </a:rPr>
              <a:t>của</a:t>
            </a:r>
            <a:r>
              <a:rPr lang="en-US" sz="3733" b="1" kern="0" dirty="0">
                <a:solidFill>
                  <a:sysClr val="windowText" lastClr="000000"/>
                </a:solidFill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ysClr val="windowText" lastClr="000000"/>
                </a:solidFill>
                <a:cs typeface="Arial"/>
                <a:sym typeface="Arial"/>
              </a:rPr>
              <a:t>biểu</a:t>
            </a:r>
            <a:r>
              <a:rPr lang="en-US" sz="3733" b="1" kern="0" dirty="0">
                <a:solidFill>
                  <a:sysClr val="windowText" lastClr="000000"/>
                </a:solidFill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ysClr val="windowText" lastClr="000000"/>
                </a:solidFill>
                <a:cs typeface="Arial"/>
                <a:sym typeface="Arial"/>
              </a:rPr>
              <a:t>thức</a:t>
            </a:r>
            <a:r>
              <a:rPr lang="en-US" sz="3733" b="1" kern="0" dirty="0">
                <a:solidFill>
                  <a:sysClr val="windowText" lastClr="000000"/>
                </a:solidFill>
                <a:cs typeface="Arial"/>
                <a:sym typeface="Arial"/>
              </a:rPr>
              <a:t>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F0EA374-6FE5-4C27-A8CE-E7D83A122D91}"/>
              </a:ext>
            </a:extLst>
          </p:cNvPr>
          <p:cNvSpPr/>
          <p:nvPr/>
        </p:nvSpPr>
        <p:spPr>
          <a:xfrm>
            <a:off x="524986" y="313483"/>
            <a:ext cx="770277" cy="77027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solidFill>
                  <a:srgbClr val="FFFFFF"/>
                </a:solidFill>
                <a:latin typeface="Calibri"/>
                <a:sym typeface="Arial"/>
              </a:rPr>
              <a:t>1</a:t>
            </a:r>
          </a:p>
        </p:txBody>
      </p:sp>
      <p:sp>
        <p:nvSpPr>
          <p:cNvPr id="14" name="Hộp Văn bản 15">
            <a:extLst>
              <a:ext uri="{FF2B5EF4-FFF2-40B4-BE49-F238E27FC236}">
                <a16:creationId xmlns:a16="http://schemas.microsoft.com/office/drawing/2014/main" id="{87202A7A-0A67-4EEB-9E86-67BA4231DEFA}"/>
              </a:ext>
            </a:extLst>
          </p:cNvPr>
          <p:cNvSpPr txBox="1"/>
          <p:nvPr/>
        </p:nvSpPr>
        <p:spPr>
          <a:xfrm>
            <a:off x="0" y="1710681"/>
            <a:ext cx="58673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>
                <a:solidFill>
                  <a:srgbClr val="002060"/>
                </a:solidFill>
                <a:cs typeface="Arial"/>
                <a:sym typeface="Arial"/>
              </a:rPr>
              <a:t>a) 182 – (96 – 54) </a:t>
            </a:r>
            <a:endParaRPr lang="en-US" sz="4800" b="1" kern="0" dirty="0">
              <a:solidFill>
                <a:srgbClr val="002060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15" name="Hộp Văn bản 15">
            <a:extLst>
              <a:ext uri="{FF2B5EF4-FFF2-40B4-BE49-F238E27FC236}">
                <a16:creationId xmlns:a16="http://schemas.microsoft.com/office/drawing/2014/main" id="{4754F358-7F59-4610-AFA7-ECD1EA16A0EC}"/>
              </a:ext>
            </a:extLst>
          </p:cNvPr>
          <p:cNvSpPr txBox="1"/>
          <p:nvPr/>
        </p:nvSpPr>
        <p:spPr>
          <a:xfrm>
            <a:off x="6543676" y="1767831"/>
            <a:ext cx="5317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pl-PL" sz="4800" b="1" kern="0" dirty="0">
                <a:solidFill>
                  <a:srgbClr val="002060"/>
                </a:solidFill>
                <a:cs typeface="Arial"/>
                <a:sym typeface="Arial"/>
              </a:rPr>
              <a:t>b) 7 x (48 : 6)</a:t>
            </a:r>
            <a:endParaRPr lang="en-US" sz="4800" b="1" kern="0" dirty="0">
              <a:solidFill>
                <a:srgbClr val="002060"/>
              </a:solidFill>
              <a:latin typeface="Calibri"/>
              <a:cs typeface="Arial"/>
              <a:sym typeface="Arial"/>
            </a:endParaRPr>
          </a:p>
        </p:txBody>
      </p:sp>
      <p:pic>
        <p:nvPicPr>
          <p:cNvPr id="16" name="Hình ảnh 2" descr="Ảnh có chứa văn bản, trong nhà&#10;&#10;Mô tả được tạo tự động">
            <a:extLst>
              <a:ext uri="{FF2B5EF4-FFF2-40B4-BE49-F238E27FC236}">
                <a16:creationId xmlns:a16="http://schemas.microsoft.com/office/drawing/2014/main" id="{31E7D0E3-EDB8-44D6-A2E9-C273BD1338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673"/>
          <a:stretch/>
        </p:blipFill>
        <p:spPr>
          <a:xfrm>
            <a:off x="71522" y="4686299"/>
            <a:ext cx="1678037" cy="258669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53A36ED-713D-4527-B27F-663D99FBBA81}"/>
              </a:ext>
            </a:extLst>
          </p:cNvPr>
          <p:cNvSpPr txBox="1"/>
          <p:nvPr/>
        </p:nvSpPr>
        <p:spPr>
          <a:xfrm>
            <a:off x="971550" y="2476500"/>
            <a:ext cx="3752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0" dirty="0">
                <a:solidFill>
                  <a:srgbClr val="002060"/>
                </a:solidFill>
                <a:effectLst/>
              </a:rPr>
              <a:t>= </a:t>
            </a:r>
            <a:r>
              <a:rPr lang="en-US" sz="4800" b="1" dirty="0">
                <a:solidFill>
                  <a:srgbClr val="002060"/>
                </a:solidFill>
              </a:rPr>
              <a:t>182 – 42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A14B6A-1BBE-4A20-B17B-E3955D2AB6AE}"/>
              </a:ext>
            </a:extLst>
          </p:cNvPr>
          <p:cNvSpPr txBox="1"/>
          <p:nvPr/>
        </p:nvSpPr>
        <p:spPr>
          <a:xfrm>
            <a:off x="981075" y="3057525"/>
            <a:ext cx="3752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0" dirty="0">
                <a:solidFill>
                  <a:srgbClr val="002060"/>
                </a:solidFill>
                <a:effectLst/>
              </a:rPr>
              <a:t>= </a:t>
            </a:r>
            <a:r>
              <a:rPr lang="en-US" sz="4800" b="1" i="0" dirty="0">
                <a:solidFill>
                  <a:srgbClr val="FF0000"/>
                </a:solidFill>
                <a:effectLst/>
              </a:rPr>
              <a:t>140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DF081A-3FB9-459C-9956-997C439C6A15}"/>
              </a:ext>
            </a:extLst>
          </p:cNvPr>
          <p:cNvSpPr txBox="1"/>
          <p:nvPr/>
        </p:nvSpPr>
        <p:spPr>
          <a:xfrm>
            <a:off x="7524750" y="2543175"/>
            <a:ext cx="3752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0" dirty="0">
                <a:solidFill>
                  <a:srgbClr val="002060"/>
                </a:solidFill>
                <a:effectLst/>
              </a:rPr>
              <a:t>= </a:t>
            </a:r>
            <a:r>
              <a:rPr lang="en-US" sz="4800" b="1" dirty="0">
                <a:solidFill>
                  <a:srgbClr val="002060"/>
                </a:solidFill>
              </a:rPr>
              <a:t>7 x 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E5C4AC-0A90-4206-818A-17C18DF765EE}"/>
              </a:ext>
            </a:extLst>
          </p:cNvPr>
          <p:cNvSpPr txBox="1"/>
          <p:nvPr/>
        </p:nvSpPr>
        <p:spPr>
          <a:xfrm>
            <a:off x="7534275" y="3124200"/>
            <a:ext cx="3752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0" dirty="0">
                <a:solidFill>
                  <a:srgbClr val="002060"/>
                </a:solidFill>
                <a:effectLst/>
              </a:rPr>
              <a:t>= </a:t>
            </a:r>
            <a:r>
              <a:rPr lang="en-US" sz="4800" b="1" i="0" dirty="0">
                <a:solidFill>
                  <a:srgbClr val="FF0000"/>
                </a:solidFill>
                <a:effectLst/>
              </a:rPr>
              <a:t>56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53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Hình ảnh 20" descr="Ảnh có chứa mũi tên&#10;&#10;Mô tả được tạo tự động">
            <a:extLst>
              <a:ext uri="{FF2B5EF4-FFF2-40B4-BE49-F238E27FC236}">
                <a16:creationId xmlns:a16="http://schemas.microsoft.com/office/drawing/2014/main" id="{345A27F3-06E7-4800-B60F-100C2874E8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303" b="50565"/>
          <a:stretch/>
        </p:blipFill>
        <p:spPr>
          <a:xfrm>
            <a:off x="4245598" y="372378"/>
            <a:ext cx="2814783" cy="2143073"/>
          </a:xfrm>
          <a:prstGeom prst="rect">
            <a:avLst/>
          </a:prstGeom>
        </p:spPr>
      </p:pic>
      <p:pic>
        <p:nvPicPr>
          <p:cNvPr id="23" name="Hình ảnh 22" descr="Ảnh có chứa mũi tên&#10;&#10;Mô tả được tạo tự động">
            <a:extLst>
              <a:ext uri="{FF2B5EF4-FFF2-40B4-BE49-F238E27FC236}">
                <a16:creationId xmlns:a16="http://schemas.microsoft.com/office/drawing/2014/main" id="{F12EC7C8-908D-41C8-BCF8-AD7FB80B63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112" b="50000"/>
          <a:stretch/>
        </p:blipFill>
        <p:spPr>
          <a:xfrm>
            <a:off x="8186935" y="920203"/>
            <a:ext cx="3307075" cy="2344863"/>
          </a:xfrm>
          <a:prstGeom prst="rect">
            <a:avLst/>
          </a:prstGeom>
        </p:spPr>
      </p:pic>
      <p:pic>
        <p:nvPicPr>
          <p:cNvPr id="24" name="Hình ảnh 23" descr="Ảnh có chứa mũi tên&#10;&#10;Mô tả được tạo tự động">
            <a:extLst>
              <a:ext uri="{FF2B5EF4-FFF2-40B4-BE49-F238E27FC236}">
                <a16:creationId xmlns:a16="http://schemas.microsoft.com/office/drawing/2014/main" id="{8D8C2686-AE9C-44CC-B972-3AE8143894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901" t="50000"/>
          <a:stretch/>
        </p:blipFill>
        <p:spPr>
          <a:xfrm>
            <a:off x="6009585" y="3997252"/>
            <a:ext cx="2854268" cy="2094651"/>
          </a:xfrm>
          <a:prstGeom prst="rect">
            <a:avLst/>
          </a:prstGeom>
        </p:spPr>
      </p:pic>
      <p:cxnSp>
        <p:nvCxnSpPr>
          <p:cNvPr id="26" name="Đường kết nối: Cong 25">
            <a:extLst>
              <a:ext uri="{FF2B5EF4-FFF2-40B4-BE49-F238E27FC236}">
                <a16:creationId xmlns:a16="http://schemas.microsoft.com/office/drawing/2014/main" id="{29FA455E-A1C2-4729-871A-5A623F21205B}"/>
              </a:ext>
            </a:extLst>
          </p:cNvPr>
          <p:cNvCxnSpPr>
            <a:stCxn id="21" idx="3"/>
            <a:endCxn id="23" idx="1"/>
          </p:cNvCxnSpPr>
          <p:nvPr/>
        </p:nvCxnSpPr>
        <p:spPr>
          <a:xfrm>
            <a:off x="7060380" y="1443915"/>
            <a:ext cx="1126555" cy="648720"/>
          </a:xfrm>
          <a:prstGeom prst="curvedConnector3">
            <a:avLst/>
          </a:prstGeom>
          <a:ln w="28575">
            <a:solidFill>
              <a:srgbClr val="221F1F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Đường kết nối: Cong 26">
            <a:extLst>
              <a:ext uri="{FF2B5EF4-FFF2-40B4-BE49-F238E27FC236}">
                <a16:creationId xmlns:a16="http://schemas.microsoft.com/office/drawing/2014/main" id="{334B7760-FD3E-4478-85C0-F923886E260F}"/>
              </a:ext>
            </a:extLst>
          </p:cNvPr>
          <p:cNvCxnSpPr>
            <a:cxnSpLocks/>
            <a:stCxn id="23" idx="2"/>
            <a:endCxn id="24" idx="0"/>
          </p:cNvCxnSpPr>
          <p:nvPr/>
        </p:nvCxnSpPr>
        <p:spPr>
          <a:xfrm rot="5400000">
            <a:off x="8272503" y="2429284"/>
            <a:ext cx="732187" cy="2403753"/>
          </a:xfrm>
          <a:prstGeom prst="curvedConnector3">
            <a:avLst>
              <a:gd name="adj1" fmla="val 50000"/>
            </a:avLst>
          </a:prstGeom>
          <a:ln w="28575">
            <a:solidFill>
              <a:srgbClr val="221F1F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2A0FBD53-4BD2-486A-93AB-94A37BE25D5E}"/>
              </a:ext>
            </a:extLst>
          </p:cNvPr>
          <p:cNvGrpSpPr/>
          <p:nvPr/>
        </p:nvGrpSpPr>
        <p:grpSpPr>
          <a:xfrm>
            <a:off x="10117975" y="3592934"/>
            <a:ext cx="809493" cy="770065"/>
            <a:chOff x="4234875" y="1979179"/>
            <a:chExt cx="607120" cy="577549"/>
          </a:xfrm>
        </p:grpSpPr>
        <p:grpSp>
          <p:nvGrpSpPr>
            <p:cNvPr id="56" name="Nhóm 55">
              <a:extLst>
                <a:ext uri="{FF2B5EF4-FFF2-40B4-BE49-F238E27FC236}">
                  <a16:creationId xmlns:a16="http://schemas.microsoft.com/office/drawing/2014/main" id="{A2A0A73A-0F62-4198-B57C-63379F3D7015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8" name="Hình Bầu dục 57">
                <a:extLst>
                  <a:ext uri="{FF2B5EF4-FFF2-40B4-BE49-F238E27FC236}">
                    <a16:creationId xmlns:a16="http://schemas.microsoft.com/office/drawing/2014/main" id="{D868CF66-7D61-4DB7-A7C2-4867FF97E11F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600" kern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59" name="Hình Bầu dục 58">
                <a:extLst>
                  <a:ext uri="{FF2B5EF4-FFF2-40B4-BE49-F238E27FC236}">
                    <a16:creationId xmlns:a16="http://schemas.microsoft.com/office/drawing/2014/main" id="{F97B0BA6-6AFB-419F-989F-B5B8C4F2F5EF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600" kern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</p:grpSp>
        <p:sp>
          <p:nvSpPr>
            <p:cNvPr id="57" name="Hộp Văn bản 56">
              <a:extLst>
                <a:ext uri="{FF2B5EF4-FFF2-40B4-BE49-F238E27FC236}">
                  <a16:creationId xmlns:a16="http://schemas.microsoft.com/office/drawing/2014/main" id="{916DE834-9E17-424A-83C1-B6065941F0DC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vi-VN" sz="24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1</a:t>
              </a:r>
              <a:endParaRPr lang="en-US" sz="2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60" name="Nhóm 59">
            <a:extLst>
              <a:ext uri="{FF2B5EF4-FFF2-40B4-BE49-F238E27FC236}">
                <a16:creationId xmlns:a16="http://schemas.microsoft.com/office/drawing/2014/main" id="{67C06A97-8D6D-4502-8A01-1EB4468BD9D9}"/>
              </a:ext>
            </a:extLst>
          </p:cNvPr>
          <p:cNvGrpSpPr/>
          <p:nvPr/>
        </p:nvGrpSpPr>
        <p:grpSpPr>
          <a:xfrm>
            <a:off x="5363031" y="5505786"/>
            <a:ext cx="809493" cy="770065"/>
            <a:chOff x="4234875" y="1979179"/>
            <a:chExt cx="607120" cy="577549"/>
          </a:xfrm>
        </p:grpSpPr>
        <p:grpSp>
          <p:nvGrpSpPr>
            <p:cNvPr id="61" name="Nhóm 60">
              <a:extLst>
                <a:ext uri="{FF2B5EF4-FFF2-40B4-BE49-F238E27FC236}">
                  <a16:creationId xmlns:a16="http://schemas.microsoft.com/office/drawing/2014/main" id="{A9DDB92A-3DCA-4912-8E89-0C7AD3E102CB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3" name="Hình Bầu dục 62">
                <a:extLst>
                  <a:ext uri="{FF2B5EF4-FFF2-40B4-BE49-F238E27FC236}">
                    <a16:creationId xmlns:a16="http://schemas.microsoft.com/office/drawing/2014/main" id="{9FFB84B0-991B-458B-8CE9-CFDA190005DB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600" kern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64" name="Hình Bầu dục 63">
                <a:extLst>
                  <a:ext uri="{FF2B5EF4-FFF2-40B4-BE49-F238E27FC236}">
                    <a16:creationId xmlns:a16="http://schemas.microsoft.com/office/drawing/2014/main" id="{B016F44B-64FD-4756-BD54-BBE11EBD9F04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600" kern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</p:grpSp>
        <p:sp>
          <p:nvSpPr>
            <p:cNvPr id="62" name="Hộp Văn bản 61">
              <a:extLst>
                <a:ext uri="{FF2B5EF4-FFF2-40B4-BE49-F238E27FC236}">
                  <a16:creationId xmlns:a16="http://schemas.microsoft.com/office/drawing/2014/main" id="{4AB9B91D-D091-49DF-A174-C0CDA3EA36DE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vi-VN" sz="24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2</a:t>
              </a:r>
              <a:endParaRPr lang="en-US" sz="2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3" name="Hình ảnh 2" descr="Ảnh có chứa văn bản, trong nhà&#10;&#10;Mô tả được tạo tự động">
            <a:extLst>
              <a:ext uri="{FF2B5EF4-FFF2-40B4-BE49-F238E27FC236}">
                <a16:creationId xmlns:a16="http://schemas.microsoft.com/office/drawing/2014/main" id="{12EE7A6E-426E-41E5-9BBB-5C46B7D038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673"/>
          <a:stretch/>
        </p:blipFill>
        <p:spPr>
          <a:xfrm>
            <a:off x="1528847" y="797590"/>
            <a:ext cx="3354183" cy="5170484"/>
          </a:xfrm>
          <a:prstGeom prst="rect">
            <a:avLst/>
          </a:prstGeom>
        </p:spPr>
      </p:pic>
      <p:pic>
        <p:nvPicPr>
          <p:cNvPr id="38" name="Hình ảnh 37" descr="Ảnh có chứa văn bản, trong nhà&#10;&#10;Mô tả được tạo tự động">
            <a:extLst>
              <a:ext uri="{FF2B5EF4-FFF2-40B4-BE49-F238E27FC236}">
                <a16:creationId xmlns:a16="http://schemas.microsoft.com/office/drawing/2014/main" id="{EB5B8BD5-6FA2-4E08-8BE7-95E2343D07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83" r="71361" b="14639"/>
          <a:stretch/>
        </p:blipFill>
        <p:spPr>
          <a:xfrm>
            <a:off x="9547823" y="2672883"/>
            <a:ext cx="898373" cy="756117"/>
          </a:xfrm>
          <a:prstGeom prst="rect">
            <a:avLst/>
          </a:prstGeom>
        </p:spPr>
      </p:pic>
      <p:sp>
        <p:nvSpPr>
          <p:cNvPr id="25" name="TextBox 3">
            <a:extLst>
              <a:ext uri="{FF2B5EF4-FFF2-40B4-BE49-F238E27FC236}">
                <a16:creationId xmlns:a16="http://schemas.microsoft.com/office/drawing/2014/main" id="{D9E3BB30-BA9F-4F43-8C33-9EA2D0BE1E20}"/>
              </a:ext>
            </a:extLst>
          </p:cNvPr>
          <p:cNvSpPr txBox="1"/>
          <p:nvPr/>
        </p:nvSpPr>
        <p:spPr>
          <a:xfrm>
            <a:off x="4447827" y="2216593"/>
            <a:ext cx="3424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Nhà</a:t>
            </a: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anh </a:t>
            </a:r>
            <a:r>
              <a:rPr lang="vi-VN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shipper</a:t>
            </a:r>
            <a:endParaRPr lang="en-US" sz="32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5615AED4-ECFC-4B83-8EBD-00422EFA6B43}"/>
              </a:ext>
            </a:extLst>
          </p:cNvPr>
          <p:cNvGrpSpPr/>
          <p:nvPr/>
        </p:nvGrpSpPr>
        <p:grpSpPr>
          <a:xfrm>
            <a:off x="5415879" y="2804243"/>
            <a:ext cx="809493" cy="770065"/>
            <a:chOff x="4234875" y="1979179"/>
            <a:chExt cx="607120" cy="577549"/>
          </a:xfrm>
        </p:grpSpPr>
        <p:grpSp>
          <p:nvGrpSpPr>
            <p:cNvPr id="29" name="Nhóm 28">
              <a:extLst>
                <a:ext uri="{FF2B5EF4-FFF2-40B4-BE49-F238E27FC236}">
                  <a16:creationId xmlns:a16="http://schemas.microsoft.com/office/drawing/2014/main" id="{A03461E2-7249-4B36-A9A1-83BBA296F171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31" name="Hình Bầu dục 30">
                <a:extLst>
                  <a:ext uri="{FF2B5EF4-FFF2-40B4-BE49-F238E27FC236}">
                    <a16:creationId xmlns:a16="http://schemas.microsoft.com/office/drawing/2014/main" id="{AB999DCE-A3E5-47E9-9D56-8ED2EFF80514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600" kern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33" name="Hình Bầu dục 32">
                <a:extLst>
                  <a:ext uri="{FF2B5EF4-FFF2-40B4-BE49-F238E27FC236}">
                    <a16:creationId xmlns:a16="http://schemas.microsoft.com/office/drawing/2014/main" id="{82AD1A1B-E00A-48CE-A398-E92E3EE892B4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600" kern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</p:grp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21EADC6C-50B9-437A-9E1D-FBFBB4F7240E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vi-VN" sz="24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0</a:t>
              </a:r>
              <a:endParaRPr lang="en-US" sz="2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34" name="TextBox 3">
            <a:extLst>
              <a:ext uri="{FF2B5EF4-FFF2-40B4-BE49-F238E27FC236}">
                <a16:creationId xmlns:a16="http://schemas.microsoft.com/office/drawing/2014/main" id="{B747C798-6253-4E6D-9895-5BA14E2E0966}"/>
              </a:ext>
            </a:extLst>
          </p:cNvPr>
          <p:cNvSpPr txBox="1"/>
          <p:nvPr/>
        </p:nvSpPr>
        <p:spPr>
          <a:xfrm>
            <a:off x="8482452" y="468058"/>
            <a:ext cx="3424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Nhà</a:t>
            </a: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khách</a:t>
            </a: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hàng</a:t>
            </a:r>
            <a:endParaRPr lang="en-US" sz="32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5" name="TextBox 3">
            <a:extLst>
              <a:ext uri="{FF2B5EF4-FFF2-40B4-BE49-F238E27FC236}">
                <a16:creationId xmlns:a16="http://schemas.microsoft.com/office/drawing/2014/main" id="{0A06FBB9-7B4A-46D9-9B14-614C788A02C5}"/>
              </a:ext>
            </a:extLst>
          </p:cNvPr>
          <p:cNvSpPr txBox="1"/>
          <p:nvPr/>
        </p:nvSpPr>
        <p:spPr>
          <a:xfrm>
            <a:off x="6299543" y="5821995"/>
            <a:ext cx="3424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Nhà</a:t>
            </a: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khách</a:t>
            </a: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hàng</a:t>
            </a:r>
            <a:endParaRPr lang="en-US" sz="32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71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0924E-17 -2.46914E-7 C 0.00087 0.00247 -0.02413 0.01605 -0.05694 0.03179 C -0.08958 0.04722 -0.11788 0.05895 -0.11788 0.05617 C -0.1191 0.0537 -0.14653 0.06451 -0.17934 0.07994 C -0.21128 0.09568 -0.2401 0.11142 -0.23906 0.11389 " pathEditMode="relative" rAng="9900000" ptsTypes="AAAAA">
                                      <p:cBhvr>
                                        <p:cTn id="11" dur="6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44" y="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xe-may-www_nhacchuongvui_com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DE5C9CEC-B796-4F6E-9780-38C3BDE00AD1}"/>
              </a:ext>
            </a:extLst>
          </p:cNvPr>
          <p:cNvSpPr txBox="1"/>
          <p:nvPr/>
        </p:nvSpPr>
        <p:spPr>
          <a:xfrm>
            <a:off x="1630016" y="367631"/>
            <a:ext cx="10140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 số là giá trị của mỗi biểu thức dưới đây:</a:t>
            </a:r>
            <a:endParaRPr lang="en-US" sz="4000" kern="0" dirty="0">
              <a:solidFill>
                <a:srgbClr val="3AD0D7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48" name="TextBox 7">
            <a:extLst>
              <a:ext uri="{FF2B5EF4-FFF2-40B4-BE49-F238E27FC236}">
                <a16:creationId xmlns:a16="http://schemas.microsoft.com/office/drawing/2014/main" id="{09EB7523-3CE5-4CF0-AC0F-B2FFDC8F8E42}"/>
              </a:ext>
            </a:extLst>
          </p:cNvPr>
          <p:cNvSpPr txBox="1"/>
          <p:nvPr/>
        </p:nvSpPr>
        <p:spPr>
          <a:xfrm>
            <a:off x="532746" y="3619627"/>
            <a:ext cx="45728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720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18</a:t>
            </a:r>
            <a:r>
              <a:rPr lang="vi-VN" sz="720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720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:</a:t>
            </a:r>
            <a:r>
              <a:rPr lang="vi-VN" sz="720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720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  </a:t>
            </a:r>
            <a:endParaRPr lang="en-US" sz="72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E815BDB-51A7-4C24-912D-9689E591CF9C}"/>
              </a:ext>
            </a:extLst>
          </p:cNvPr>
          <p:cNvSpPr/>
          <p:nvPr/>
        </p:nvSpPr>
        <p:spPr>
          <a:xfrm>
            <a:off x="787369" y="311774"/>
            <a:ext cx="846844" cy="8617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8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2</a:t>
            </a:r>
            <a:endParaRPr lang="en-US" sz="4800" b="1" kern="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25924BA-B5ED-44C5-A329-018256FA0CDE}"/>
              </a:ext>
            </a:extLst>
          </p:cNvPr>
          <p:cNvGrpSpPr/>
          <p:nvPr/>
        </p:nvGrpSpPr>
        <p:grpSpPr>
          <a:xfrm>
            <a:off x="5020056" y="5038344"/>
            <a:ext cx="2611840" cy="2221166"/>
            <a:chOff x="4753739" y="4604247"/>
            <a:chExt cx="3006173" cy="240837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3CF1901-D70E-45DF-AF78-837790999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77822" y="4604247"/>
              <a:ext cx="2408375" cy="2408375"/>
            </a:xfrm>
            <a:prstGeom prst="rect">
              <a:avLst/>
            </a:prstGeom>
          </p:spPr>
        </p:pic>
        <p:sp>
          <p:nvSpPr>
            <p:cNvPr id="21" name="Hình chữ nhật: Góc Tròn 46">
              <a:extLst>
                <a:ext uri="{FF2B5EF4-FFF2-40B4-BE49-F238E27FC236}">
                  <a16:creationId xmlns:a16="http://schemas.microsoft.com/office/drawing/2014/main" id="{10AEF8B5-E3E8-4506-8AD7-3D1DB5C3A81B}"/>
                </a:ext>
              </a:extLst>
            </p:cNvPr>
            <p:cNvSpPr/>
            <p:nvPr/>
          </p:nvSpPr>
          <p:spPr>
            <a:xfrm>
              <a:off x="4753739" y="5845662"/>
              <a:ext cx="3006173" cy="58290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1">
                  <a:lumMod val="75000"/>
                </a:schemeClr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800" kern="0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0972.115.126</a:t>
              </a:r>
            </a:p>
          </p:txBody>
        </p:sp>
      </p:grpSp>
      <p:pic>
        <p:nvPicPr>
          <p:cNvPr id="22" name="Hình ảnh 22">
            <a:extLst>
              <a:ext uri="{FF2B5EF4-FFF2-40B4-BE49-F238E27FC236}">
                <a16:creationId xmlns:a16="http://schemas.microsoft.com/office/drawing/2014/main" id="{85B57043-EC99-497C-8283-4D4563BC9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6771" y="4855958"/>
            <a:ext cx="2205221" cy="1766551"/>
          </a:xfrm>
          <a:prstGeom prst="rect">
            <a:avLst/>
          </a:prstGeom>
        </p:spPr>
      </p:pic>
      <p:pic>
        <p:nvPicPr>
          <p:cNvPr id="6" name="Picture 5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26718647-3C36-4C3F-8C4A-8385FF12B4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033" y="3617158"/>
            <a:ext cx="3308542" cy="1928081"/>
          </a:xfrm>
          <a:prstGeom prst="rect">
            <a:avLst/>
          </a:prstGeom>
        </p:spPr>
      </p:pic>
      <p:pic>
        <p:nvPicPr>
          <p:cNvPr id="8" name="Picture 7" descr="A close-up of a speedometer&#10;&#10;Description automatically generated with low confidence">
            <a:extLst>
              <a:ext uri="{FF2B5EF4-FFF2-40B4-BE49-F238E27FC236}">
                <a16:creationId xmlns:a16="http://schemas.microsoft.com/office/drawing/2014/main" id="{5FF7175C-DB89-4D5C-95FE-29D3A4686A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78" y="3968672"/>
            <a:ext cx="3279325" cy="1823122"/>
          </a:xfrm>
          <a:prstGeom prst="rect">
            <a:avLst/>
          </a:prstGeom>
        </p:spPr>
      </p:pic>
      <p:pic>
        <p:nvPicPr>
          <p:cNvPr id="24" name="Picture 23" descr="A picture containing text, helmet, clipart&#10;&#10;Description automatically generated">
            <a:extLst>
              <a:ext uri="{FF2B5EF4-FFF2-40B4-BE49-F238E27FC236}">
                <a16:creationId xmlns:a16="http://schemas.microsoft.com/office/drawing/2014/main" id="{31C8CAEE-F0B0-46A0-AA12-3A81B19636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03" y="1195545"/>
            <a:ext cx="3371207" cy="1905464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390108C6-5B61-48F3-8BA4-7773BE4FEA2B}"/>
              </a:ext>
            </a:extLst>
          </p:cNvPr>
          <p:cNvGrpSpPr/>
          <p:nvPr/>
        </p:nvGrpSpPr>
        <p:grpSpPr>
          <a:xfrm>
            <a:off x="5595731" y="1822452"/>
            <a:ext cx="1212574" cy="1192792"/>
            <a:chOff x="4263887" y="2011296"/>
            <a:chExt cx="1212574" cy="1192792"/>
          </a:xfrm>
        </p:grpSpPr>
        <p:pic>
          <p:nvPicPr>
            <p:cNvPr id="26" name="Picture 25" descr="A picture containing honeycomb&#10;&#10;Description automatically generated">
              <a:extLst>
                <a:ext uri="{FF2B5EF4-FFF2-40B4-BE49-F238E27FC236}">
                  <a16:creationId xmlns:a16="http://schemas.microsoft.com/office/drawing/2014/main" id="{1D252B5B-9246-4C38-9ED4-0C8924EF6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3887" y="2011296"/>
              <a:ext cx="1184814" cy="1192792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ED57463-84F0-4509-A33D-DD49634C00B1}"/>
                </a:ext>
              </a:extLst>
            </p:cNvPr>
            <p:cNvSpPr txBox="1"/>
            <p:nvPr/>
          </p:nvSpPr>
          <p:spPr>
            <a:xfrm>
              <a:off x="4432853" y="2315818"/>
              <a:ext cx="10436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100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F1097DA-F7D0-49A3-ADA0-88C7A1AE570A}"/>
              </a:ext>
            </a:extLst>
          </p:cNvPr>
          <p:cNvGrpSpPr/>
          <p:nvPr/>
        </p:nvGrpSpPr>
        <p:grpSpPr>
          <a:xfrm>
            <a:off x="4025348" y="2478435"/>
            <a:ext cx="1184814" cy="1192792"/>
            <a:chOff x="4263887" y="2011296"/>
            <a:chExt cx="1184814" cy="1192792"/>
          </a:xfrm>
        </p:grpSpPr>
        <p:pic>
          <p:nvPicPr>
            <p:cNvPr id="37" name="Picture 36" descr="A picture containing honeycomb&#10;&#10;Description automatically generated">
              <a:extLst>
                <a:ext uri="{FF2B5EF4-FFF2-40B4-BE49-F238E27FC236}">
                  <a16:creationId xmlns:a16="http://schemas.microsoft.com/office/drawing/2014/main" id="{AE5F2BA6-A4C2-4616-B6D9-DFACC767B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3887" y="2011296"/>
              <a:ext cx="1184814" cy="119279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DD12EDE-0B76-4BA9-AEA4-4EEF03195997}"/>
                </a:ext>
              </a:extLst>
            </p:cNvPr>
            <p:cNvSpPr txBox="1"/>
            <p:nvPr/>
          </p:nvSpPr>
          <p:spPr>
            <a:xfrm>
              <a:off x="4343400" y="2325757"/>
              <a:ext cx="10436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50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6E8678C-BBA8-40FC-88B7-D03F3124A570}"/>
              </a:ext>
            </a:extLst>
          </p:cNvPr>
          <p:cNvGrpSpPr/>
          <p:nvPr/>
        </p:nvGrpSpPr>
        <p:grpSpPr>
          <a:xfrm>
            <a:off x="4562061" y="3830157"/>
            <a:ext cx="1184814" cy="1192792"/>
            <a:chOff x="4263887" y="2011296"/>
            <a:chExt cx="1184814" cy="1192792"/>
          </a:xfrm>
        </p:grpSpPr>
        <p:pic>
          <p:nvPicPr>
            <p:cNvPr id="40" name="Picture 39" descr="A picture containing honeycomb&#10;&#10;Description automatically generated">
              <a:extLst>
                <a:ext uri="{FF2B5EF4-FFF2-40B4-BE49-F238E27FC236}">
                  <a16:creationId xmlns:a16="http://schemas.microsoft.com/office/drawing/2014/main" id="{DC65B193-0AEE-41A7-8093-FB4160C0D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3887" y="2011296"/>
              <a:ext cx="1184814" cy="1192792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86FE585-38E3-4BD0-818C-3EF811163EA3}"/>
                </a:ext>
              </a:extLst>
            </p:cNvPr>
            <p:cNvSpPr txBox="1"/>
            <p:nvPr/>
          </p:nvSpPr>
          <p:spPr>
            <a:xfrm>
              <a:off x="4343400" y="2325757"/>
              <a:ext cx="10436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40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1A3E3DE-F4FC-49E7-A2B7-B2797456E709}"/>
              </a:ext>
            </a:extLst>
          </p:cNvPr>
          <p:cNvGrpSpPr/>
          <p:nvPr/>
        </p:nvGrpSpPr>
        <p:grpSpPr>
          <a:xfrm>
            <a:off x="6202017" y="3184114"/>
            <a:ext cx="1184814" cy="1192792"/>
            <a:chOff x="4263887" y="2011296"/>
            <a:chExt cx="1184814" cy="1192792"/>
          </a:xfrm>
        </p:grpSpPr>
        <p:pic>
          <p:nvPicPr>
            <p:cNvPr id="43" name="Picture 42" descr="A picture containing honeycomb&#10;&#10;Description automatically generated">
              <a:extLst>
                <a:ext uri="{FF2B5EF4-FFF2-40B4-BE49-F238E27FC236}">
                  <a16:creationId xmlns:a16="http://schemas.microsoft.com/office/drawing/2014/main" id="{46991A29-BC81-4D01-97B8-34C969574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3887" y="2011296"/>
              <a:ext cx="1184814" cy="1192792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97C3ED9-E867-4FB7-8FE9-C8B5C6E03B3C}"/>
                </a:ext>
              </a:extLst>
            </p:cNvPr>
            <p:cNvSpPr txBox="1"/>
            <p:nvPr/>
          </p:nvSpPr>
          <p:spPr>
            <a:xfrm>
              <a:off x="4343400" y="2325757"/>
              <a:ext cx="10436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210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9C070EE-A6BB-4B43-B4FA-238AA91D6FE7}"/>
              </a:ext>
            </a:extLst>
          </p:cNvPr>
          <p:cNvGrpSpPr/>
          <p:nvPr/>
        </p:nvGrpSpPr>
        <p:grpSpPr>
          <a:xfrm>
            <a:off x="8039010" y="1068968"/>
            <a:ext cx="3167559" cy="2055387"/>
            <a:chOff x="7526946" y="1434728"/>
            <a:chExt cx="3167559" cy="2055387"/>
          </a:xfrm>
        </p:grpSpPr>
        <p:pic>
          <p:nvPicPr>
            <p:cNvPr id="10" name="Picture 9" descr="A picture containing clipart, helmet&#10;&#10;Description automatically generated">
              <a:extLst>
                <a:ext uri="{FF2B5EF4-FFF2-40B4-BE49-F238E27FC236}">
                  <a16:creationId xmlns:a16="http://schemas.microsoft.com/office/drawing/2014/main" id="{FA4A352B-908B-49DF-B824-224AAEBF4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6946" y="1434728"/>
              <a:ext cx="3167559" cy="1891253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0BEF371-969B-459E-8551-9964D2616DE2}"/>
                </a:ext>
              </a:extLst>
            </p:cNvPr>
            <p:cNvSpPr txBox="1"/>
            <p:nvPr/>
          </p:nvSpPr>
          <p:spPr>
            <a:xfrm>
              <a:off x="8522208" y="2843784"/>
              <a:ext cx="9784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EBA70F55-0EB2-4B3A-98CF-A82CC9D77393}"/>
              </a:ext>
            </a:extLst>
          </p:cNvPr>
          <p:cNvSpPr txBox="1"/>
          <p:nvPr/>
        </p:nvSpPr>
        <p:spPr>
          <a:xfrm>
            <a:off x="8875776" y="4971288"/>
            <a:ext cx="978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D08EC85-EC2A-40AB-BF6E-FCBF254ABA78}"/>
              </a:ext>
            </a:extLst>
          </p:cNvPr>
          <p:cNvSpPr txBox="1"/>
          <p:nvPr/>
        </p:nvSpPr>
        <p:spPr>
          <a:xfrm>
            <a:off x="1243584" y="2814566"/>
            <a:ext cx="21579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4 x 10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3134091-1B1B-4292-A19C-1C6DC41F608E}"/>
              </a:ext>
            </a:extLst>
          </p:cNvPr>
          <p:cNvSpPr txBox="1"/>
          <p:nvPr/>
        </p:nvSpPr>
        <p:spPr>
          <a:xfrm>
            <a:off x="1261872" y="3354062"/>
            <a:ext cx="21579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40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692CB2C-05ED-4F26-A467-84022892A030}"/>
              </a:ext>
            </a:extLst>
          </p:cNvPr>
          <p:cNvCxnSpPr>
            <a:cxnSpLocks/>
          </p:cNvCxnSpPr>
          <p:nvPr/>
        </p:nvCxnSpPr>
        <p:spPr>
          <a:xfrm>
            <a:off x="3410712" y="2322576"/>
            <a:ext cx="1115568" cy="207568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0F34CF22-BA72-497D-9E0C-EFB0FE8430F0}"/>
              </a:ext>
            </a:extLst>
          </p:cNvPr>
          <p:cNvSpPr txBox="1"/>
          <p:nvPr/>
        </p:nvSpPr>
        <p:spPr>
          <a:xfrm>
            <a:off x="9262871" y="2613398"/>
            <a:ext cx="26455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100 : 2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5FB26E9-7B59-4510-BAFB-9F5E431C2A11}"/>
              </a:ext>
            </a:extLst>
          </p:cNvPr>
          <p:cNvSpPr txBox="1"/>
          <p:nvPr/>
        </p:nvSpPr>
        <p:spPr>
          <a:xfrm>
            <a:off x="9281159" y="3152894"/>
            <a:ext cx="27442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50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9BCD539-73F6-44FA-A286-7252FE9FFE2F}"/>
              </a:ext>
            </a:extLst>
          </p:cNvPr>
          <p:cNvCxnSpPr>
            <a:cxnSpLocks/>
            <a:endCxn id="38" idx="3"/>
          </p:cNvCxnSpPr>
          <p:nvPr/>
        </p:nvCxnSpPr>
        <p:spPr>
          <a:xfrm flipH="1">
            <a:off x="5148469" y="2304288"/>
            <a:ext cx="2934827" cy="7809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06A149AB-4CC3-4A25-BED1-0A7F3C92518F}"/>
              </a:ext>
            </a:extLst>
          </p:cNvPr>
          <p:cNvSpPr txBox="1"/>
          <p:nvPr/>
        </p:nvSpPr>
        <p:spPr>
          <a:xfrm>
            <a:off x="1362456" y="5448038"/>
            <a:ext cx="21579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70 x 3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CBB46B8-7BD4-4779-850B-4D4B8BC055D2}"/>
              </a:ext>
            </a:extLst>
          </p:cNvPr>
          <p:cNvSpPr txBox="1"/>
          <p:nvPr/>
        </p:nvSpPr>
        <p:spPr>
          <a:xfrm>
            <a:off x="1380744" y="5987534"/>
            <a:ext cx="21579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210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885DE343-C0BB-4808-BE50-C3EA18448408}"/>
              </a:ext>
            </a:extLst>
          </p:cNvPr>
          <p:cNvCxnSpPr>
            <a:cxnSpLocks/>
            <a:endCxn id="43" idx="2"/>
          </p:cNvCxnSpPr>
          <p:nvPr/>
        </p:nvCxnSpPr>
        <p:spPr>
          <a:xfrm flipV="1">
            <a:off x="3511296" y="4376906"/>
            <a:ext cx="3283128" cy="73459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4E8F6257-040D-4C0C-A4C0-F65F314BF987}"/>
              </a:ext>
            </a:extLst>
          </p:cNvPr>
          <p:cNvSpPr txBox="1"/>
          <p:nvPr/>
        </p:nvSpPr>
        <p:spPr>
          <a:xfrm>
            <a:off x="8065007" y="5402318"/>
            <a:ext cx="25143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52 + 48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FE55158-6271-4079-AAB1-38B9900B8F5D}"/>
              </a:ext>
            </a:extLst>
          </p:cNvPr>
          <p:cNvSpPr txBox="1"/>
          <p:nvPr/>
        </p:nvSpPr>
        <p:spPr>
          <a:xfrm>
            <a:off x="8083296" y="5941814"/>
            <a:ext cx="21579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100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548D1D42-176B-4D8E-8889-D38879056EA1}"/>
              </a:ext>
            </a:extLst>
          </p:cNvPr>
          <p:cNvCxnSpPr>
            <a:cxnSpLocks/>
          </p:cNvCxnSpPr>
          <p:nvPr/>
        </p:nvCxnSpPr>
        <p:spPr>
          <a:xfrm flipH="1" flipV="1">
            <a:off x="6720840" y="2724912"/>
            <a:ext cx="914400" cy="202996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236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7" grpId="0"/>
    </p:bldLst>
  </p:timing>
</p:sld>
</file>

<file path=ppt/theme/theme1.xml><?xml version="1.0" encoding="utf-8"?>
<a:theme xmlns:a="http://schemas.openxmlformats.org/drawingml/2006/main" name="2_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45 Tùy chỉnh">
      <a:majorFont>
        <a:latin typeface="Coin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45 Tùy chỉnh">
      <a:majorFont>
        <a:latin typeface="Coin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580</Words>
  <Application>Microsoft Office PowerPoint</Application>
  <PresentationFormat>Widescreen</PresentationFormat>
  <Paragraphs>95</Paragraphs>
  <Slides>17</Slides>
  <Notes>8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等线</vt:lpstr>
      <vt:lpstr>Arial</vt:lpstr>
      <vt:lpstr>Calibri</vt:lpstr>
      <vt:lpstr>Cambria</vt:lpstr>
      <vt:lpstr>Coiny</vt:lpstr>
      <vt:lpstr>Tahoma</vt:lpstr>
      <vt:lpstr>Times New Roman</vt:lpstr>
      <vt:lpstr>2_Printable Number Sense Activities for Pre-K by Slidesgo</vt:lpstr>
      <vt:lpstr>Printable Number Sense Activities for Pre-K by Slidesgo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58</cp:revision>
  <dcterms:created xsi:type="dcterms:W3CDTF">2022-09-24T23:54:01Z</dcterms:created>
  <dcterms:modified xsi:type="dcterms:W3CDTF">2025-11-23T01:38:32Z</dcterms:modified>
</cp:coreProperties>
</file>