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  <p:sldMasterId id="2147483806" r:id="rId7"/>
  </p:sldMasterIdLst>
  <p:notesMasterIdLst>
    <p:notesMasterId r:id="rId37"/>
  </p:notesMasterIdLst>
  <p:sldIdLst>
    <p:sldId id="8801" r:id="rId8"/>
    <p:sldId id="307" r:id="rId9"/>
    <p:sldId id="308" r:id="rId10"/>
    <p:sldId id="263" r:id="rId11"/>
    <p:sldId id="257" r:id="rId12"/>
    <p:sldId id="8803" r:id="rId13"/>
    <p:sldId id="320" r:id="rId14"/>
    <p:sldId id="324" r:id="rId15"/>
    <p:sldId id="2699" r:id="rId16"/>
    <p:sldId id="2695" r:id="rId17"/>
    <p:sldId id="2697" r:id="rId18"/>
    <p:sldId id="2696" r:id="rId19"/>
    <p:sldId id="2698" r:id="rId20"/>
    <p:sldId id="2700" r:id="rId21"/>
    <p:sldId id="336" r:id="rId22"/>
    <p:sldId id="314" r:id="rId23"/>
    <p:sldId id="332" r:id="rId24"/>
    <p:sldId id="337" r:id="rId25"/>
    <p:sldId id="338" r:id="rId26"/>
    <p:sldId id="339" r:id="rId27"/>
    <p:sldId id="340" r:id="rId28"/>
    <p:sldId id="313" r:id="rId29"/>
    <p:sldId id="323" r:id="rId30"/>
    <p:sldId id="319" r:id="rId31"/>
    <p:sldId id="283" r:id="rId32"/>
    <p:sldId id="2689" r:id="rId33"/>
    <p:sldId id="2690" r:id="rId34"/>
    <p:sldId id="2701" r:id="rId35"/>
    <p:sldId id="27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88" d="100"/>
          <a:sy n="88" d="100"/>
        </p:scale>
        <p:origin x="4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2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8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51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3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3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3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E77483-B5ED-6C66-16ED-B08219F8156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8ECB85-D65E-75EA-9BBB-1BDEE291D9F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11" Type="http://schemas.openxmlformats.org/officeDocument/2006/relationships/image" Target="../media/image43.png"/><Relationship Id="rId5" Type="http://schemas.openxmlformats.org/officeDocument/2006/relationships/image" Target="../media/image38.svg"/><Relationship Id="rId15" Type="http://schemas.openxmlformats.org/officeDocument/2006/relationships/image" Target="../media/image46.png"/><Relationship Id="rId10" Type="http://schemas.openxmlformats.org/officeDocument/2006/relationships/image" Target="../media/image42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5" Type="http://schemas.openxmlformats.org/officeDocument/2006/relationships/image" Target="../media/image46.png"/><Relationship Id="rId10" Type="http://schemas.openxmlformats.org/officeDocument/2006/relationships/image" Target="../media/image42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5" Type="http://schemas.openxmlformats.org/officeDocument/2006/relationships/image" Target="../media/image46.png"/><Relationship Id="rId10" Type="http://schemas.openxmlformats.org/officeDocument/2006/relationships/image" Target="../media/image42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5" Type="http://schemas.openxmlformats.org/officeDocument/2006/relationships/image" Target="../media/image46.png"/><Relationship Id="rId10" Type="http://schemas.openxmlformats.org/officeDocument/2006/relationships/image" Target="../media/image42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gif"/><Relationship Id="rId11" Type="http://schemas.microsoft.com/office/2007/relationships/hdphoto" Target="../media/hdphoto5.wdp"/><Relationship Id="rId5" Type="http://schemas.openxmlformats.org/officeDocument/2006/relationships/image" Target="../media/image50.gif"/><Relationship Id="rId10" Type="http://schemas.openxmlformats.org/officeDocument/2006/relationships/image" Target="../media/image55.png"/><Relationship Id="rId4" Type="http://schemas.microsoft.com/office/2007/relationships/hdphoto" Target="../media/hdphoto3.wdp"/><Relationship Id="rId9" Type="http://schemas.openxmlformats.org/officeDocument/2006/relationships/image" Target="../media/image10.png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8.gif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gif"/><Relationship Id="rId12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gif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D3DBB984-71E6-787D-DED7-2C78ACF57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50" y="2095390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chăm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sóc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Cà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rốt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5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D5143236-74F6-DAEE-CB03-BFEFE54AC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59907" y="636979"/>
            <a:ext cx="406400" cy="406400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5225E1D-0334-F31E-B6C3-B8511E61A4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87" y="3443843"/>
            <a:ext cx="1426279" cy="54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5266" y="316231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  <p:pic>
        <p:nvPicPr>
          <p:cNvPr id="6" name="Picture 5" descr="A green and white logo&#10;&#10;Description automatically generated">
            <a:extLst>
              <a:ext uri="{FF2B5EF4-FFF2-40B4-BE49-F238E27FC236}">
                <a16:creationId xmlns:a16="http://schemas.microsoft.com/office/drawing/2014/main" id="{795D004B-9DCB-2958-1120-7E1E193EE7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75660" cy="1875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F7CED-8DE0-D145-0490-A67C63CF67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5369" y="225115"/>
            <a:ext cx="2517866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0.36302 0.0150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BE5062D0-1CB7-2846-39FD-4F4FFF976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3013" y="387598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DC41CD2-156F-884B-74C5-A7933C187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08" y="3491345"/>
            <a:ext cx="1023198" cy="39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2 972</a:t>
            </a:r>
            <a:endParaRPr lang="en-US" sz="24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9CCE1D8-94F1-C6F7-B4CB-BCDA6F902F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71" y="3705102"/>
            <a:ext cx="620117" cy="237505"/>
          </a:xfrm>
          <a:prstGeom prst="rect">
            <a:avLst/>
          </a:prstGeom>
        </p:spPr>
      </p:pic>
      <p:pic>
        <p:nvPicPr>
          <p:cNvPr id="3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3B24E164-7782-1C41-764E-9DD7A89D3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01766" y="43509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3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5EE2D5BE-7AF0-3A10-9979-BD301FDED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93652" y="351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43CD9F8-434B-851D-5C9A-E912F6223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29" y="3503221"/>
            <a:ext cx="930179" cy="356259"/>
          </a:xfrm>
          <a:prstGeom prst="rect">
            <a:avLst/>
          </a:prstGeom>
        </p:spPr>
      </p:pic>
      <p:pic>
        <p:nvPicPr>
          <p:cNvPr id="3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405BD66B-F469-A0BF-036A-1BEB5F348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3632" y="6013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1440B8F-FA22-7B77-75E1-2FC9A7AB6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71" y="3610099"/>
            <a:ext cx="682133" cy="261257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2BAB3480-B7C6-49B7-4C9A-45FBF8D4B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34" y="34009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95C3AB-CBE5-231A-7450-6E201311EB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ôi cánh của ngựa trắng (1)">
            <a:hlinkClick r:id="" action="ppaction://media"/>
            <a:extLst>
              <a:ext uri="{FF2B5EF4-FFF2-40B4-BE49-F238E27FC236}">
                <a16:creationId xmlns:a16="http://schemas.microsoft.com/office/drawing/2014/main" id="{EDE8CBC6-4203-5CE0-FB79-4E42D9529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C04DD4-53B8-4430-839C-8639E58F1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6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824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385</Words>
  <Application>Microsoft Office PowerPoint</Application>
  <PresentationFormat>Widescreen</PresentationFormat>
  <Paragraphs>68</Paragraphs>
  <Slides>29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等线</vt:lpstr>
      <vt:lpstr>等线 Light</vt:lpstr>
      <vt:lpstr>Arial</vt:lpstr>
      <vt:lpstr>Calibri</vt:lpstr>
      <vt:lpstr>Gochi Hand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UTM Alberta Heavy</vt:lpstr>
      <vt:lpstr>字魂59号-创粗黑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Minh</cp:lastModifiedBy>
  <cp:revision>65</cp:revision>
  <dcterms:created xsi:type="dcterms:W3CDTF">2022-10-07T23:20:52Z</dcterms:created>
  <dcterms:modified xsi:type="dcterms:W3CDTF">2026-01-11T15:55:18Z</dcterms:modified>
</cp:coreProperties>
</file>