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4" r:id="rId3"/>
    <p:sldMasterId id="2147483698" r:id="rId4"/>
    <p:sldMasterId id="2147483710" r:id="rId5"/>
  </p:sldMasterIdLst>
  <p:notesMasterIdLst>
    <p:notesMasterId r:id="rId26"/>
  </p:notesMasterIdLst>
  <p:sldIdLst>
    <p:sldId id="258" r:id="rId6"/>
    <p:sldId id="342" r:id="rId7"/>
    <p:sldId id="305" r:id="rId8"/>
    <p:sldId id="316" r:id="rId9"/>
    <p:sldId id="317" r:id="rId10"/>
    <p:sldId id="318" r:id="rId11"/>
    <p:sldId id="343" r:id="rId12"/>
    <p:sldId id="257" r:id="rId13"/>
    <p:sldId id="330" r:id="rId14"/>
    <p:sldId id="319" r:id="rId15"/>
    <p:sldId id="329" r:id="rId16"/>
    <p:sldId id="332" r:id="rId17"/>
    <p:sldId id="333" r:id="rId18"/>
    <p:sldId id="334" r:id="rId19"/>
    <p:sldId id="335" r:id="rId20"/>
    <p:sldId id="336" r:id="rId21"/>
    <p:sldId id="337" r:id="rId22"/>
    <p:sldId id="259" r:id="rId23"/>
    <p:sldId id="322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66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368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49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4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9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54A5B-24AA-476F-907E-DD292D787E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18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8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3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058" y="265374"/>
            <a:ext cx="10515600" cy="466148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3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1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6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1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584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584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11496242" y="317598"/>
            <a:ext cx="384047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9494" y="263969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03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339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572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11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959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532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47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9C3CEA-72A6-D99B-0FA7-EB08AE1347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9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1F4E94-EEAB-D699-DB9F-2168BEE63C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1BDC1F-FA5A-3804-7425-F41C1AD298B6}"/>
              </a:ext>
            </a:extLst>
          </p:cNvPr>
          <p:cNvSpPr/>
          <p:nvPr userDrawn="1"/>
        </p:nvSpPr>
        <p:spPr>
          <a:xfrm>
            <a:off x="457199" y="268357"/>
            <a:ext cx="11499575" cy="6341165"/>
          </a:xfrm>
          <a:custGeom>
            <a:avLst/>
            <a:gdLst>
              <a:gd name="connsiteX0" fmla="*/ 0 w 11499575"/>
              <a:gd name="connsiteY0" fmla="*/ 1056882 h 6341165"/>
              <a:gd name="connsiteX1" fmla="*/ 1056882 w 11499575"/>
              <a:gd name="connsiteY1" fmla="*/ 0 h 6341165"/>
              <a:gd name="connsiteX2" fmla="*/ 10442693 w 11499575"/>
              <a:gd name="connsiteY2" fmla="*/ 0 h 6341165"/>
              <a:gd name="connsiteX3" fmla="*/ 11499575 w 11499575"/>
              <a:gd name="connsiteY3" fmla="*/ 1056882 h 6341165"/>
              <a:gd name="connsiteX4" fmla="*/ 11499575 w 11499575"/>
              <a:gd name="connsiteY4" fmla="*/ 5284283 h 6341165"/>
              <a:gd name="connsiteX5" fmla="*/ 10442693 w 11499575"/>
              <a:gd name="connsiteY5" fmla="*/ 6341165 h 6341165"/>
              <a:gd name="connsiteX6" fmla="*/ 1056882 w 11499575"/>
              <a:gd name="connsiteY6" fmla="*/ 6341165 h 6341165"/>
              <a:gd name="connsiteX7" fmla="*/ 0 w 11499575"/>
              <a:gd name="connsiteY7" fmla="*/ 5284283 h 6341165"/>
              <a:gd name="connsiteX8" fmla="*/ 0 w 11499575"/>
              <a:gd name="connsiteY8" fmla="*/ 1056882 h 6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9575" h="6341165" fill="none" extrusionOk="0">
                <a:moveTo>
                  <a:pt x="0" y="1056882"/>
                </a:moveTo>
                <a:cubicBezTo>
                  <a:pt x="-41504" y="443142"/>
                  <a:pt x="543885" y="60776"/>
                  <a:pt x="1056882" y="0"/>
                </a:cubicBezTo>
                <a:cubicBezTo>
                  <a:pt x="3414654" y="-138490"/>
                  <a:pt x="9027411" y="-6035"/>
                  <a:pt x="10442693" y="0"/>
                </a:cubicBezTo>
                <a:cubicBezTo>
                  <a:pt x="11001326" y="8819"/>
                  <a:pt x="11588599" y="484785"/>
                  <a:pt x="11499575" y="1056882"/>
                </a:cubicBezTo>
                <a:cubicBezTo>
                  <a:pt x="11395268" y="1482790"/>
                  <a:pt x="11585169" y="4569153"/>
                  <a:pt x="11499575" y="5284283"/>
                </a:cubicBezTo>
                <a:cubicBezTo>
                  <a:pt x="11463695" y="5793901"/>
                  <a:pt x="11044882" y="6393329"/>
                  <a:pt x="10442693" y="6341165"/>
                </a:cubicBezTo>
                <a:cubicBezTo>
                  <a:pt x="8117314" y="6449818"/>
                  <a:pt x="3976234" y="6339077"/>
                  <a:pt x="1056882" y="6341165"/>
                </a:cubicBezTo>
                <a:cubicBezTo>
                  <a:pt x="446398" y="6281310"/>
                  <a:pt x="-2160" y="5788515"/>
                  <a:pt x="0" y="5284283"/>
                </a:cubicBezTo>
                <a:cubicBezTo>
                  <a:pt x="17786" y="4649992"/>
                  <a:pt x="-108856" y="2011304"/>
                  <a:pt x="0" y="1056882"/>
                </a:cubicBezTo>
                <a:close/>
              </a:path>
              <a:path w="11499575" h="6341165" stroke="0" extrusionOk="0">
                <a:moveTo>
                  <a:pt x="0" y="1056882"/>
                </a:moveTo>
                <a:cubicBezTo>
                  <a:pt x="25269" y="524443"/>
                  <a:pt x="568951" y="-60253"/>
                  <a:pt x="1056882" y="0"/>
                </a:cubicBezTo>
                <a:cubicBezTo>
                  <a:pt x="5269801" y="62616"/>
                  <a:pt x="6168674" y="-25344"/>
                  <a:pt x="10442693" y="0"/>
                </a:cubicBezTo>
                <a:cubicBezTo>
                  <a:pt x="11132388" y="43792"/>
                  <a:pt x="11504242" y="415686"/>
                  <a:pt x="11499575" y="1056882"/>
                </a:cubicBezTo>
                <a:cubicBezTo>
                  <a:pt x="11621845" y="3040892"/>
                  <a:pt x="11366943" y="3879028"/>
                  <a:pt x="11499575" y="5284283"/>
                </a:cubicBezTo>
                <a:cubicBezTo>
                  <a:pt x="11569671" y="5911888"/>
                  <a:pt x="11024423" y="6334052"/>
                  <a:pt x="10442693" y="6341165"/>
                </a:cubicBezTo>
                <a:cubicBezTo>
                  <a:pt x="7940201" y="6349515"/>
                  <a:pt x="2351668" y="6384697"/>
                  <a:pt x="1056882" y="6341165"/>
                </a:cubicBezTo>
                <a:cubicBezTo>
                  <a:pt x="442086" y="6323163"/>
                  <a:pt x="-16554" y="5967142"/>
                  <a:pt x="0" y="5284283"/>
                </a:cubicBezTo>
                <a:cubicBezTo>
                  <a:pt x="-147664" y="4614894"/>
                  <a:pt x="139242" y="2738643"/>
                  <a:pt x="0" y="1056882"/>
                </a:cubicBezTo>
                <a:close/>
              </a:path>
            </a:pathLst>
          </a:custGeom>
          <a:ln>
            <a:solidFill>
              <a:srgbClr val="024E4E"/>
            </a:solidFill>
            <a:extLst>
              <a:ext uri="{C807C97D-BFC1-408E-A445-0C87EB9F89A2}">
                <ask:lineSketchStyleProps xmlns:ask="http://schemas.microsoft.com/office/drawing/2018/sketchyshapes" sd="24551708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0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332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828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06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91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481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1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20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83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02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77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51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857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5957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679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820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3329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3881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12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640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19201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427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53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4.jp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F597DA-B367-0A15-E9CD-F7ED2968C48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0DE8FC-F64D-C21E-FCEB-0F739A8E21F0}"/>
              </a:ext>
            </a:extLst>
          </p:cNvPr>
          <p:cNvSpPr/>
          <p:nvPr userDrawn="1"/>
        </p:nvSpPr>
        <p:spPr>
          <a:xfrm>
            <a:off x="315311" y="268357"/>
            <a:ext cx="11641464" cy="6341165"/>
          </a:xfrm>
          <a:custGeom>
            <a:avLst/>
            <a:gdLst>
              <a:gd name="connsiteX0" fmla="*/ 0 w 11641464"/>
              <a:gd name="connsiteY0" fmla="*/ 1056882 h 6341165"/>
              <a:gd name="connsiteX1" fmla="*/ 1056882 w 11641464"/>
              <a:gd name="connsiteY1" fmla="*/ 0 h 6341165"/>
              <a:gd name="connsiteX2" fmla="*/ 10584582 w 11641464"/>
              <a:gd name="connsiteY2" fmla="*/ 0 h 6341165"/>
              <a:gd name="connsiteX3" fmla="*/ 11641464 w 11641464"/>
              <a:gd name="connsiteY3" fmla="*/ 1056882 h 6341165"/>
              <a:gd name="connsiteX4" fmla="*/ 11641464 w 11641464"/>
              <a:gd name="connsiteY4" fmla="*/ 5284283 h 6341165"/>
              <a:gd name="connsiteX5" fmla="*/ 10584582 w 11641464"/>
              <a:gd name="connsiteY5" fmla="*/ 6341165 h 6341165"/>
              <a:gd name="connsiteX6" fmla="*/ 1056882 w 11641464"/>
              <a:gd name="connsiteY6" fmla="*/ 6341165 h 6341165"/>
              <a:gd name="connsiteX7" fmla="*/ 0 w 11641464"/>
              <a:gd name="connsiteY7" fmla="*/ 5284283 h 6341165"/>
              <a:gd name="connsiteX8" fmla="*/ 0 w 11641464"/>
              <a:gd name="connsiteY8" fmla="*/ 1056882 h 6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41464" h="6341165" fill="none" extrusionOk="0">
                <a:moveTo>
                  <a:pt x="0" y="1056882"/>
                </a:moveTo>
                <a:cubicBezTo>
                  <a:pt x="-41504" y="443142"/>
                  <a:pt x="543885" y="60776"/>
                  <a:pt x="1056882" y="0"/>
                </a:cubicBezTo>
                <a:cubicBezTo>
                  <a:pt x="4152189" y="-138490"/>
                  <a:pt x="9111681" y="-6035"/>
                  <a:pt x="10584582" y="0"/>
                </a:cubicBezTo>
                <a:cubicBezTo>
                  <a:pt x="11143215" y="8819"/>
                  <a:pt x="11730488" y="484785"/>
                  <a:pt x="11641464" y="1056882"/>
                </a:cubicBezTo>
                <a:cubicBezTo>
                  <a:pt x="11537157" y="1482790"/>
                  <a:pt x="11727058" y="4569153"/>
                  <a:pt x="11641464" y="5284283"/>
                </a:cubicBezTo>
                <a:cubicBezTo>
                  <a:pt x="11605584" y="5793901"/>
                  <a:pt x="11186771" y="6393329"/>
                  <a:pt x="10584582" y="6341165"/>
                </a:cubicBezTo>
                <a:cubicBezTo>
                  <a:pt x="6724655" y="6449818"/>
                  <a:pt x="3798375" y="6339077"/>
                  <a:pt x="1056882" y="6341165"/>
                </a:cubicBezTo>
                <a:cubicBezTo>
                  <a:pt x="446398" y="6281310"/>
                  <a:pt x="-2160" y="5788515"/>
                  <a:pt x="0" y="5284283"/>
                </a:cubicBezTo>
                <a:cubicBezTo>
                  <a:pt x="17786" y="4649992"/>
                  <a:pt x="-108856" y="2011304"/>
                  <a:pt x="0" y="1056882"/>
                </a:cubicBezTo>
                <a:close/>
              </a:path>
              <a:path w="11641464" h="6341165" stroke="0" extrusionOk="0">
                <a:moveTo>
                  <a:pt x="0" y="1056882"/>
                </a:moveTo>
                <a:cubicBezTo>
                  <a:pt x="25269" y="524443"/>
                  <a:pt x="568951" y="-60253"/>
                  <a:pt x="1056882" y="0"/>
                </a:cubicBezTo>
                <a:cubicBezTo>
                  <a:pt x="3566845" y="62616"/>
                  <a:pt x="7615079" y="-25344"/>
                  <a:pt x="10584582" y="0"/>
                </a:cubicBezTo>
                <a:cubicBezTo>
                  <a:pt x="11274277" y="43792"/>
                  <a:pt x="11646131" y="415686"/>
                  <a:pt x="11641464" y="1056882"/>
                </a:cubicBezTo>
                <a:cubicBezTo>
                  <a:pt x="11763734" y="3040892"/>
                  <a:pt x="11508832" y="3879028"/>
                  <a:pt x="11641464" y="5284283"/>
                </a:cubicBezTo>
                <a:cubicBezTo>
                  <a:pt x="11711560" y="5911888"/>
                  <a:pt x="11166312" y="6334052"/>
                  <a:pt x="10584582" y="6341165"/>
                </a:cubicBezTo>
                <a:cubicBezTo>
                  <a:pt x="8777922" y="6349515"/>
                  <a:pt x="4860668" y="6384697"/>
                  <a:pt x="1056882" y="6341165"/>
                </a:cubicBezTo>
                <a:cubicBezTo>
                  <a:pt x="442086" y="6323163"/>
                  <a:pt x="-16554" y="5967142"/>
                  <a:pt x="0" y="5284283"/>
                </a:cubicBezTo>
                <a:cubicBezTo>
                  <a:pt x="-147664" y="4614894"/>
                  <a:pt x="139242" y="2738643"/>
                  <a:pt x="0" y="1056882"/>
                </a:cubicBezTo>
                <a:close/>
              </a:path>
            </a:pathLst>
          </a:custGeom>
          <a:ln>
            <a:solidFill>
              <a:srgbClr val="024E4E"/>
            </a:solidFill>
            <a:extLst>
              <a:ext uri="{C807C97D-BFC1-408E-A445-0C87EB9F89A2}">
                <ask:lineSketchStyleProps xmlns:ask="http://schemas.microsoft.com/office/drawing/2018/sketchyshapes" sd="24551708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742805F-8F43-70AA-5752-DFBBE4BC791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55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4AB1AF-2A76-4466-9267-91F0CEC014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7669A5F-9424-90FE-959E-939AD0E1C7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2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11/01/2026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83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13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24C19-5514-8A36-4FD2-E6B4917DF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22BFC6-8C05-FB32-2272-F45884BE1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6C9BFBF-DEB3-BD7D-48D2-8F24D16A8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33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388467"/>
              </p:ext>
            </p:extLst>
          </p:nvPr>
        </p:nvGraphicFramePr>
        <p:xfrm>
          <a:off x="1406867" y="2774183"/>
          <a:ext cx="10170162" cy="347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042069" y="3464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7878369" y="393059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9263804" y="391995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10273700" y="485150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7824944" y="54030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38117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91860" y="531796"/>
            <a:ext cx="433572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626355"/>
              </p:ext>
            </p:extLst>
          </p:nvPr>
        </p:nvGraphicFramePr>
        <p:xfrm>
          <a:off x="1026160" y="2742214"/>
          <a:ext cx="6712278" cy="2459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67749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219400"/>
              </p:ext>
            </p:extLst>
          </p:nvPr>
        </p:nvGraphicFramePr>
        <p:xfrm>
          <a:off x="965200" y="1253330"/>
          <a:ext cx="10586720" cy="4579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02" y="-101801"/>
            <a:ext cx="7742583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2190307" y="1302341"/>
            <a:ext cx="6039293" cy="1171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2094614" y="2928479"/>
            <a:ext cx="61456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31" y="10363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48452" y="2398737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B331D-6DB3-0BCB-C9F2-77104526C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BDB8C-9FB9-AD3B-DE6A-432A1D413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50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5">
            <a:extLst>
              <a:ext uri="{FF2B5EF4-FFF2-40B4-BE49-F238E27FC236}">
                <a16:creationId xmlns:a16="http://schemas.microsoft.com/office/drawing/2014/main" id="{B99E0D71-6752-8AA4-CDD7-7BDC56C1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4425" y="505021"/>
            <a:ext cx="8235049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luỹ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" action="ppaction://noaction"/>
            <a:extLst>
              <a:ext uri="{FF2B5EF4-FFF2-40B4-BE49-F238E27FC236}">
                <a16:creationId xmlns:a16="http://schemas.microsoft.com/office/drawing/2014/main" id="{145D6A09-AF8D-BE8D-E9DA-42AB33ED8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03" y="4808838"/>
            <a:ext cx="2367248" cy="210653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0125CD8-2A32-F0CF-F65B-8B28E682D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9" y="169919"/>
            <a:ext cx="2718857" cy="2718857"/>
          </a:xfrm>
          <a:prstGeom prst="rect">
            <a:avLst/>
          </a:prstGeom>
        </p:spPr>
      </p:pic>
      <p:sp>
        <p:nvSpPr>
          <p:cNvPr id="7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id="{DFBB38F0-D896-1D4C-DDAD-22F123F3390C}"/>
              </a:ext>
            </a:extLst>
          </p:cNvPr>
          <p:cNvSpPr/>
          <p:nvPr/>
        </p:nvSpPr>
        <p:spPr>
          <a:xfrm>
            <a:off x="4296697" y="3205314"/>
            <a:ext cx="5437238" cy="7570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2978426" y="448553"/>
            <a:ext cx="7994374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Lan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 </a:t>
            </a:r>
            <a:r>
              <a:rPr lang="en-US" altLang="vi-VN" sz="3600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vi-VN" sz="3600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825525" y="1425346"/>
            <a:ext cx="4842898" cy="3084993"/>
            <a:chOff x="-127837" y="2161247"/>
            <a:chExt cx="4842898" cy="2211308"/>
          </a:xfrm>
        </p:grpSpPr>
        <p:sp>
          <p:nvSpPr>
            <p:cNvPr id="48" name="Rounded Rectangle 47"/>
            <p:cNvSpPr/>
            <p:nvPr/>
          </p:nvSpPr>
          <p:spPr>
            <a:xfrm>
              <a:off x="314960" y="2946143"/>
              <a:ext cx="4400101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5" t="27046" r="80141" b="55872"/>
            <a:stretch/>
          </p:blipFill>
          <p:spPr>
            <a:xfrm>
              <a:off x="-127837" y="2161247"/>
              <a:ext cx="1366263" cy="221130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0" y="3332316"/>
            <a:ext cx="4533357" cy="3525684"/>
            <a:chOff x="-143720" y="3436459"/>
            <a:chExt cx="4533357" cy="2088914"/>
          </a:xfrm>
        </p:grpSpPr>
        <p:sp>
          <p:nvSpPr>
            <p:cNvPr id="51" name="Rounded Rectangle 50"/>
            <p:cNvSpPr/>
            <p:nvPr/>
          </p:nvSpPr>
          <p:spPr>
            <a:xfrm>
              <a:off x="314960" y="4044036"/>
              <a:ext cx="4074677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688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2" t="29074" r="66653" b="55973"/>
            <a:stretch/>
          </p:blipFill>
          <p:spPr>
            <a:xfrm>
              <a:off x="-143720" y="3436459"/>
              <a:ext cx="1704648" cy="208891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697198" y="3658859"/>
            <a:ext cx="4968992" cy="2859806"/>
            <a:chOff x="-359456" y="4699685"/>
            <a:chExt cx="5674471" cy="1826423"/>
          </a:xfrm>
        </p:grpSpPr>
        <p:sp>
          <p:nvSpPr>
            <p:cNvPr id="75" name="Rounded Rectangle 74"/>
            <p:cNvSpPr/>
            <p:nvPr/>
          </p:nvSpPr>
          <p:spPr>
            <a:xfrm>
              <a:off x="314960" y="5141929"/>
              <a:ext cx="5000055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715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297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7" t="30526" r="54744" b="57078"/>
            <a:stretch/>
          </p:blipFill>
          <p:spPr>
            <a:xfrm>
              <a:off x="-359456" y="4699685"/>
              <a:ext cx="2307565" cy="1826423"/>
            </a:xfrm>
            <a:prstGeom prst="rect">
              <a:avLst/>
            </a:prstGeom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1A4CC8BF-5997-49BA-851E-7717BB548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38" y="2716381"/>
            <a:ext cx="728696" cy="72383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A4AD309-6112-4E25-9E63-97E675F67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96" y="4673468"/>
            <a:ext cx="728696" cy="72383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6A68286-B378-40AA-AA68-8039D10FF8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90" y="4457892"/>
            <a:ext cx="728696" cy="7238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16" y="2068791"/>
            <a:ext cx="10398593" cy="3296391"/>
            <a:chOff x="400393" y="6898556"/>
            <a:chExt cx="10398593" cy="3296391"/>
          </a:xfrm>
        </p:grpSpPr>
        <p:grpSp>
          <p:nvGrpSpPr>
            <p:cNvPr id="44" name="Group 43"/>
            <p:cNvGrpSpPr/>
            <p:nvPr/>
          </p:nvGrpSpPr>
          <p:grpSpPr>
            <a:xfrm>
              <a:off x="400393" y="6898556"/>
              <a:ext cx="4646422" cy="2276660"/>
              <a:chOff x="2316149" y="1465793"/>
              <a:chExt cx="4646422" cy="1668973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2763520" y="1757680"/>
                <a:ext cx="4199051" cy="87376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2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E297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10" t="30408" r="89303" b="56853"/>
              <a:stretch/>
            </p:blipFill>
            <p:spPr>
              <a:xfrm>
                <a:off x="2316149" y="1465793"/>
                <a:ext cx="1792154" cy="1668973"/>
              </a:xfrm>
              <a:prstGeom prst="rect">
                <a:avLst/>
              </a:prstGeom>
            </p:spPr>
          </p:pic>
        </p:grpSp>
        <p:sp>
          <p:nvSpPr>
            <p:cNvPr id="92" name="Text Box 32"/>
            <p:cNvSpPr txBox="1">
              <a:spLocks noChangeArrowheads="1"/>
            </p:cNvSpPr>
            <p:nvPr/>
          </p:nvSpPr>
          <p:spPr bwMode="auto">
            <a:xfrm>
              <a:off x="2264777" y="7586466"/>
              <a:ext cx="138093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 Box 32">
              <a:extLst>
                <a:ext uri="{FF2B5EF4-FFF2-40B4-BE49-F238E27FC236}">
                  <a16:creationId xmlns:a16="http://schemas.microsoft.com/office/drawing/2014/main" id="{C47C70FD-B610-AD0F-D3C5-DD7D8F641D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0877" y="7672191"/>
              <a:ext cx="138093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 Box 32">
              <a:extLst>
                <a:ext uri="{FF2B5EF4-FFF2-40B4-BE49-F238E27FC236}">
                  <a16:creationId xmlns:a16="http://schemas.microsoft.com/office/drawing/2014/main" id="{BE829C83-6551-0404-DE59-6A3D3DF1E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8052" y="9510516"/>
              <a:ext cx="138093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nhỉ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FC33391F-F0FE-9CF0-AEC9-3518ACF9A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3827" y="9548616"/>
              <a:ext cx="138093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giống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F918DE6-CB51-47FB-BDAD-1D67F2C8A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31" y="2588991"/>
            <a:ext cx="1154344" cy="861550"/>
          </a:xfrm>
          <a:prstGeom prst="rect">
            <a:avLst/>
          </a:prstGeom>
        </p:spPr>
      </p:pic>
      <p:pic>
        <p:nvPicPr>
          <p:cNvPr id="111" name="Picture 110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30" y="3003755"/>
            <a:ext cx="2367248" cy="2106538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B94CDB36-2940-40D0-A9AF-BD7090838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5" y="-206390"/>
            <a:ext cx="2718857" cy="2718857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2E1CB9D6-6193-1C83-8D1F-4FBACC0798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07" y="5598598"/>
            <a:ext cx="1479744" cy="13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428" y="-4784"/>
            <a:ext cx="12117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 1">
            <a:hlinkClick r:id="rId12" action="ppaction://hlinksldjump"/>
            <a:extLst>
              <a:ext uri="{FF2B5EF4-FFF2-40B4-BE49-F238E27FC236}">
                <a16:creationId xmlns:a16="http://schemas.microsoft.com/office/drawing/2014/main" id="{D8939488-8ACA-1E35-48E4-1B976B60C6CA}"/>
              </a:ext>
            </a:extLst>
          </p:cNvPr>
          <p:cNvSpPr/>
          <p:nvPr/>
        </p:nvSpPr>
        <p:spPr>
          <a:xfrm>
            <a:off x="85059" y="138223"/>
            <a:ext cx="1105787" cy="3934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935145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Ruộng</a:t>
            </a:r>
            <a:r>
              <a:rPr lang="en-US" sz="3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6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trâu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tĩnh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tĩnh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6850624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Tấp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nập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phường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ồn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ào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đúc</a:t>
            </a:r>
            <a:endParaRPr lang="vi-VN" sz="4000" dirty="0">
              <a:solidFill>
                <a:prstClr val="black"/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338623" y="4463242"/>
            <a:ext cx="4338084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rgbClr val="FF0000"/>
                </a:solidFill>
                <a:latin typeface="Calibri"/>
              </a:rPr>
              <a:t>Phố</a:t>
            </a:r>
            <a:r>
              <a:rPr lang="en-US" sz="6000" noProof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000" noProof="0" dirty="0" err="1">
                <a:solidFill>
                  <a:srgbClr val="FF0000"/>
                </a:solidFill>
                <a:latin typeface="Calibri"/>
              </a:rPr>
              <a:t>phường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775657" cy="2327290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062177" y="4463242"/>
            <a:ext cx="4614530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/>
              </a:rPr>
              <a:t>Đúng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871350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4000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aseline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444948" y="3104708"/>
            <a:ext cx="4774019" cy="2615608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FF0000"/>
                </a:solidFill>
                <a:latin typeface="Calibri"/>
              </a:rPr>
              <a:t>Cái</a:t>
            </a:r>
            <a:r>
              <a:rPr lang="en-US" sz="7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Calibri"/>
              </a:rPr>
              <a:t>đĩa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827B6B-8BB8-360F-25D8-46B5E2A56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2"/>
          <a:stretch/>
        </p:blipFill>
        <p:spPr>
          <a:xfrm>
            <a:off x="-99155" y="1143001"/>
            <a:ext cx="12390310" cy="5369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5" y="-158505"/>
            <a:ext cx="2316681" cy="231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5F67C-BBC1-C9EA-F9DC-2BF4A3812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868" y="2184839"/>
            <a:ext cx="9291109" cy="1871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7907F2-E526-53AA-16C0-3D3BDEA41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740" y="4117029"/>
            <a:ext cx="7456054" cy="920576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49B849-0DBC-AAF4-55FA-C822B56B3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571655" cy="1571655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EE1DE24-59FB-F510-207C-5C5AA94A7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585" y="5124893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0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2294E-9C9C-0469-9477-6E6BEA448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0023A4D-FAFA-5B71-6DD9-E70239F2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58" y="1922905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9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553</Words>
  <Application>Microsoft Office PowerPoint</Application>
  <PresentationFormat>Widescreen</PresentationFormat>
  <Paragraphs>108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Arial</vt:lpstr>
      <vt:lpstr>Arial Black</vt:lpstr>
      <vt:lpstr>Calibri</vt:lpstr>
      <vt:lpstr>Calibri Light</vt:lpstr>
      <vt:lpstr>Cambria</vt:lpstr>
      <vt:lpstr>Gloria Hallelujah</vt:lpstr>
      <vt:lpstr>Times New Roman</vt:lpstr>
      <vt:lpstr>Wingdings</vt:lpstr>
      <vt:lpstr>第一PPT，www.1ppt.com</vt:lpstr>
      <vt:lpstr>Office 主题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Minh</cp:lastModifiedBy>
  <cp:revision>59</cp:revision>
  <dcterms:created xsi:type="dcterms:W3CDTF">2022-08-10T02:25:54Z</dcterms:created>
  <dcterms:modified xsi:type="dcterms:W3CDTF">2026-01-11T15:44:56Z</dcterms:modified>
</cp:coreProperties>
</file>