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12" r:id="rId4"/>
    <p:sldMasterId id="2147483924" r:id="rId5"/>
    <p:sldMasterId id="2147483954" r:id="rId6"/>
    <p:sldMasterId id="2147483967" r:id="rId7"/>
    <p:sldMasterId id="2147483980" r:id="rId8"/>
  </p:sldMasterIdLst>
  <p:notesMasterIdLst>
    <p:notesMasterId r:id="rId25"/>
  </p:notesMasterIdLst>
  <p:sldIdLst>
    <p:sldId id="28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84" r:id="rId18"/>
    <p:sldId id="288" r:id="rId19"/>
    <p:sldId id="533" r:id="rId20"/>
    <p:sldId id="2007577107" r:id="rId21"/>
    <p:sldId id="265" r:id="rId22"/>
    <p:sldId id="2007577108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2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0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200" u="sng" dirty="0">
                <a:solidFill>
                  <a:srgbClr val="002060"/>
                </a:solidFill>
              </a:rPr>
              <a:t>0382348780</a:t>
            </a:r>
            <a:r>
              <a:rPr lang="en-US" sz="1200" dirty="0">
                <a:solidFill>
                  <a:srgbClr val="002060"/>
                </a:solidFill>
              </a:rPr>
              <a:t> - </a:t>
            </a:r>
            <a:r>
              <a:rPr lang="en-US" sz="1200" u="sng" dirty="0">
                <a:solidFill>
                  <a:srgbClr val="002060"/>
                </a:solidFill>
              </a:rPr>
              <a:t>0984848929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34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7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9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05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85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19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18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5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458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614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31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27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335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510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287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650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473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3737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878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82D60-66BA-884E-A52F-FE554CA5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/>
          <a:lstStyle/>
          <a:p>
            <a:fld id="{268C2350-47D9-E941-89C1-A7272ECEEB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3B798-8665-6A48-B805-E0C4621C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72CBE-D810-8241-A55B-E0F32871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/>
          <a:lstStyle/>
          <a:p>
            <a:fld id="{A1EE828D-91B4-3948-88E2-6910251A4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6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1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2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6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5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655C05-C3A1-46F9-BDF6-923342D44E1E}"/>
              </a:ext>
            </a:extLst>
          </p:cNvPr>
          <p:cNvGrpSpPr/>
          <p:nvPr userDrawn="1"/>
        </p:nvGrpSpPr>
        <p:grpSpPr>
          <a:xfrm>
            <a:off x="1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C83B3C-2627-490B-9126-FCECA6CA6CCF}"/>
                </a:ext>
              </a:extLst>
            </p:cNvPr>
            <p:cNvGrpSpPr/>
            <p:nvPr/>
          </p:nvGrpSpPr>
          <p:grpSpPr>
            <a:xfrm>
              <a:off x="103322" y="58119"/>
              <a:ext cx="11985356" cy="6741762"/>
              <a:chOff x="103322" y="58119"/>
              <a:chExt cx="11985356" cy="6741762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6547E814-6B41-4F20-A274-5A930907EE0E}"/>
                  </a:ext>
                </a:extLst>
              </p:cNvPr>
              <p:cNvSpPr/>
              <p:nvPr/>
            </p:nvSpPr>
            <p:spPr>
              <a:xfrm>
                <a:off x="154983" y="92990"/>
                <a:ext cx="11871702" cy="6679769"/>
              </a:xfrm>
              <a:custGeom>
                <a:avLst/>
                <a:gdLst>
                  <a:gd name="connsiteX0" fmla="*/ 15498 w 11871702"/>
                  <a:gd name="connsiteY0" fmla="*/ 15498 h 6679769"/>
                  <a:gd name="connsiteX1" fmla="*/ 0 w 11871702"/>
                  <a:gd name="connsiteY1" fmla="*/ 2278251 h 6679769"/>
                  <a:gd name="connsiteX2" fmla="*/ 61993 w 11871702"/>
                  <a:gd name="connsiteY2" fmla="*/ 3022169 h 6679769"/>
                  <a:gd name="connsiteX3" fmla="*/ 46495 w 11871702"/>
                  <a:gd name="connsiteY3" fmla="*/ 4029559 h 6679769"/>
                  <a:gd name="connsiteX4" fmla="*/ 46495 w 11871702"/>
                  <a:gd name="connsiteY4" fmla="*/ 4804474 h 6679769"/>
                  <a:gd name="connsiteX5" fmla="*/ 15498 w 11871702"/>
                  <a:gd name="connsiteY5" fmla="*/ 5997844 h 6679769"/>
                  <a:gd name="connsiteX6" fmla="*/ 0 w 11871702"/>
                  <a:gd name="connsiteY6" fmla="*/ 6168325 h 6679769"/>
                  <a:gd name="connsiteX7" fmla="*/ 92990 w 11871702"/>
                  <a:gd name="connsiteY7" fmla="*/ 6416298 h 6679769"/>
                  <a:gd name="connsiteX8" fmla="*/ 2200759 w 11871702"/>
                  <a:gd name="connsiteY8" fmla="*/ 6493790 h 6679769"/>
                  <a:gd name="connsiteX9" fmla="*/ 3688597 w 11871702"/>
                  <a:gd name="connsiteY9" fmla="*/ 6478291 h 6679769"/>
                  <a:gd name="connsiteX10" fmla="*/ 4463512 w 11871702"/>
                  <a:gd name="connsiteY10" fmla="*/ 6540285 h 6679769"/>
                  <a:gd name="connsiteX11" fmla="*/ 5362414 w 11871702"/>
                  <a:gd name="connsiteY11" fmla="*/ 6571281 h 6679769"/>
                  <a:gd name="connsiteX12" fmla="*/ 7113722 w 11871702"/>
                  <a:gd name="connsiteY12" fmla="*/ 6633274 h 6679769"/>
                  <a:gd name="connsiteX13" fmla="*/ 8586061 w 11871702"/>
                  <a:gd name="connsiteY13" fmla="*/ 6633274 h 6679769"/>
                  <a:gd name="connsiteX14" fmla="*/ 10151390 w 11871702"/>
                  <a:gd name="connsiteY14" fmla="*/ 6664271 h 6679769"/>
                  <a:gd name="connsiteX15" fmla="*/ 11251770 w 11871702"/>
                  <a:gd name="connsiteY15" fmla="*/ 6679769 h 6679769"/>
                  <a:gd name="connsiteX16" fmla="*/ 11871702 w 11871702"/>
                  <a:gd name="connsiteY16" fmla="*/ 6602278 h 6679769"/>
                  <a:gd name="connsiteX17" fmla="*/ 11840705 w 11871702"/>
                  <a:gd name="connsiteY17" fmla="*/ 4091552 h 6679769"/>
                  <a:gd name="connsiteX18" fmla="*/ 11763214 w 11871702"/>
                  <a:gd name="connsiteY18" fmla="*/ 2526224 h 6679769"/>
                  <a:gd name="connsiteX19" fmla="*/ 11747715 w 11871702"/>
                  <a:gd name="connsiteY19" fmla="*/ 743918 h 6679769"/>
                  <a:gd name="connsiteX20" fmla="*/ 11778712 w 11871702"/>
                  <a:gd name="connsiteY20" fmla="*/ 294468 h 6679769"/>
                  <a:gd name="connsiteX21" fmla="*/ 11701220 w 11871702"/>
                  <a:gd name="connsiteY21" fmla="*/ 92990 h 6679769"/>
                  <a:gd name="connsiteX22" fmla="*/ 10275376 w 11871702"/>
                  <a:gd name="connsiteY22" fmla="*/ 139485 h 6679769"/>
                  <a:gd name="connsiteX23" fmla="*/ 9624448 w 11871702"/>
                  <a:gd name="connsiteY23" fmla="*/ 123986 h 6679769"/>
                  <a:gd name="connsiteX24" fmla="*/ 8741044 w 11871702"/>
                  <a:gd name="connsiteY24" fmla="*/ 108488 h 6679769"/>
                  <a:gd name="connsiteX25" fmla="*/ 7501180 w 11871702"/>
                  <a:gd name="connsiteY25" fmla="*/ 108488 h 6679769"/>
                  <a:gd name="connsiteX26" fmla="*/ 6664271 w 11871702"/>
                  <a:gd name="connsiteY26" fmla="*/ 92990 h 6679769"/>
                  <a:gd name="connsiteX27" fmla="*/ 5889356 w 11871702"/>
                  <a:gd name="connsiteY27" fmla="*/ 92990 h 6679769"/>
                  <a:gd name="connsiteX28" fmla="*/ 5160936 w 11871702"/>
                  <a:gd name="connsiteY28" fmla="*/ 92990 h 6679769"/>
                  <a:gd name="connsiteX29" fmla="*/ 4479010 w 11871702"/>
                  <a:gd name="connsiteY29" fmla="*/ 61993 h 6679769"/>
                  <a:gd name="connsiteX30" fmla="*/ 3812583 w 11871702"/>
                  <a:gd name="connsiteY30" fmla="*/ 46495 h 6679769"/>
                  <a:gd name="connsiteX31" fmla="*/ 3084163 w 11871702"/>
                  <a:gd name="connsiteY31" fmla="*/ 46495 h 6679769"/>
                  <a:gd name="connsiteX32" fmla="*/ 2278251 w 11871702"/>
                  <a:gd name="connsiteY32" fmla="*/ 15498 h 6679769"/>
                  <a:gd name="connsiteX33" fmla="*/ 1394848 w 11871702"/>
                  <a:gd name="connsiteY33" fmla="*/ 0 h 6679769"/>
                  <a:gd name="connsiteX34" fmla="*/ 852407 w 11871702"/>
                  <a:gd name="connsiteY34" fmla="*/ 30996 h 6679769"/>
                  <a:gd name="connsiteX35" fmla="*/ 15498 w 11871702"/>
                  <a:gd name="connsiteY35" fmla="*/ 15498 h 66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871702" h="6679769">
                    <a:moveTo>
                      <a:pt x="15498" y="15498"/>
                    </a:moveTo>
                    <a:lnTo>
                      <a:pt x="0" y="2278251"/>
                    </a:lnTo>
                    <a:lnTo>
                      <a:pt x="61993" y="3022169"/>
                    </a:lnTo>
                    <a:lnTo>
                      <a:pt x="46495" y="4029559"/>
                    </a:lnTo>
                    <a:lnTo>
                      <a:pt x="46495" y="4804474"/>
                    </a:lnTo>
                    <a:lnTo>
                      <a:pt x="15498" y="5997844"/>
                    </a:lnTo>
                    <a:lnTo>
                      <a:pt x="0" y="6168325"/>
                    </a:lnTo>
                    <a:lnTo>
                      <a:pt x="92990" y="6416298"/>
                    </a:lnTo>
                    <a:lnTo>
                      <a:pt x="2200759" y="6493790"/>
                    </a:lnTo>
                    <a:lnTo>
                      <a:pt x="3688597" y="6478291"/>
                    </a:lnTo>
                    <a:lnTo>
                      <a:pt x="4463512" y="6540285"/>
                    </a:lnTo>
                    <a:lnTo>
                      <a:pt x="5362414" y="6571281"/>
                    </a:lnTo>
                    <a:lnTo>
                      <a:pt x="7113722" y="6633274"/>
                    </a:lnTo>
                    <a:lnTo>
                      <a:pt x="8586061" y="6633274"/>
                    </a:lnTo>
                    <a:lnTo>
                      <a:pt x="10151390" y="6664271"/>
                    </a:lnTo>
                    <a:lnTo>
                      <a:pt x="11251770" y="6679769"/>
                    </a:lnTo>
                    <a:lnTo>
                      <a:pt x="11871702" y="6602278"/>
                    </a:lnTo>
                    <a:lnTo>
                      <a:pt x="11840705" y="4091552"/>
                    </a:lnTo>
                    <a:lnTo>
                      <a:pt x="11763214" y="2526224"/>
                    </a:lnTo>
                    <a:lnTo>
                      <a:pt x="11747715" y="743918"/>
                    </a:lnTo>
                    <a:lnTo>
                      <a:pt x="11778712" y="294468"/>
                    </a:lnTo>
                    <a:lnTo>
                      <a:pt x="11701220" y="92990"/>
                    </a:lnTo>
                    <a:lnTo>
                      <a:pt x="10275376" y="139485"/>
                    </a:lnTo>
                    <a:lnTo>
                      <a:pt x="9624448" y="123986"/>
                    </a:lnTo>
                    <a:lnTo>
                      <a:pt x="8741044" y="108488"/>
                    </a:lnTo>
                    <a:lnTo>
                      <a:pt x="7501180" y="108488"/>
                    </a:lnTo>
                    <a:lnTo>
                      <a:pt x="6664271" y="92990"/>
                    </a:lnTo>
                    <a:lnTo>
                      <a:pt x="5889356" y="92990"/>
                    </a:lnTo>
                    <a:lnTo>
                      <a:pt x="5160936" y="92990"/>
                    </a:lnTo>
                    <a:lnTo>
                      <a:pt x="4479010" y="61993"/>
                    </a:lnTo>
                    <a:lnTo>
                      <a:pt x="3812583" y="46495"/>
                    </a:lnTo>
                    <a:lnTo>
                      <a:pt x="3084163" y="46495"/>
                    </a:lnTo>
                    <a:lnTo>
                      <a:pt x="2278251" y="15498"/>
                    </a:lnTo>
                    <a:lnTo>
                      <a:pt x="1394848" y="0"/>
                    </a:lnTo>
                    <a:lnTo>
                      <a:pt x="852407" y="30996"/>
                    </a:lnTo>
                    <a:lnTo>
                      <a:pt x="15498" y="154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pic>
            <p:nvPicPr>
              <p:cNvPr id="16" name="图片 15" descr="电脑萤幕&#10;&#10;中度可信度描述已自动生成">
                <a:extLst>
                  <a:ext uri="{FF2B5EF4-FFF2-40B4-BE49-F238E27FC236}">
                    <a16:creationId xmlns:a16="http://schemas.microsoft.com/office/drawing/2014/main" id="{8BFCFDC0-407B-48DA-B3CF-E64CEC0E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22" y="58119"/>
                <a:ext cx="11985356" cy="67417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942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8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694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82D60-66BA-884E-A52F-FE554CA5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350-47D9-E941-89C1-A7272ECEEB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3B798-8665-6A48-B805-E0C4621C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72CBE-D810-8241-A55B-E0F32871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828D-91B4-3948-88E2-6910251A4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8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6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7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655C05-C3A1-46F9-BDF6-923342D44E1E}"/>
              </a:ext>
            </a:extLst>
          </p:cNvPr>
          <p:cNvGrpSpPr/>
          <p:nvPr userDrawn="1"/>
        </p:nvGrpSpPr>
        <p:grpSpPr>
          <a:xfrm>
            <a:off x="1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C83B3C-2627-490B-9126-FCECA6CA6CCF}"/>
                </a:ext>
              </a:extLst>
            </p:cNvPr>
            <p:cNvGrpSpPr/>
            <p:nvPr/>
          </p:nvGrpSpPr>
          <p:grpSpPr>
            <a:xfrm>
              <a:off x="103322" y="58119"/>
              <a:ext cx="11985356" cy="6741762"/>
              <a:chOff x="103322" y="58119"/>
              <a:chExt cx="11985356" cy="6741762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6547E814-6B41-4F20-A274-5A930907EE0E}"/>
                  </a:ext>
                </a:extLst>
              </p:cNvPr>
              <p:cNvSpPr/>
              <p:nvPr/>
            </p:nvSpPr>
            <p:spPr>
              <a:xfrm>
                <a:off x="154983" y="92990"/>
                <a:ext cx="11871702" cy="6679769"/>
              </a:xfrm>
              <a:custGeom>
                <a:avLst/>
                <a:gdLst>
                  <a:gd name="connsiteX0" fmla="*/ 15498 w 11871702"/>
                  <a:gd name="connsiteY0" fmla="*/ 15498 h 6679769"/>
                  <a:gd name="connsiteX1" fmla="*/ 0 w 11871702"/>
                  <a:gd name="connsiteY1" fmla="*/ 2278251 h 6679769"/>
                  <a:gd name="connsiteX2" fmla="*/ 61993 w 11871702"/>
                  <a:gd name="connsiteY2" fmla="*/ 3022169 h 6679769"/>
                  <a:gd name="connsiteX3" fmla="*/ 46495 w 11871702"/>
                  <a:gd name="connsiteY3" fmla="*/ 4029559 h 6679769"/>
                  <a:gd name="connsiteX4" fmla="*/ 46495 w 11871702"/>
                  <a:gd name="connsiteY4" fmla="*/ 4804474 h 6679769"/>
                  <a:gd name="connsiteX5" fmla="*/ 15498 w 11871702"/>
                  <a:gd name="connsiteY5" fmla="*/ 5997844 h 6679769"/>
                  <a:gd name="connsiteX6" fmla="*/ 0 w 11871702"/>
                  <a:gd name="connsiteY6" fmla="*/ 6168325 h 6679769"/>
                  <a:gd name="connsiteX7" fmla="*/ 92990 w 11871702"/>
                  <a:gd name="connsiteY7" fmla="*/ 6416298 h 6679769"/>
                  <a:gd name="connsiteX8" fmla="*/ 2200759 w 11871702"/>
                  <a:gd name="connsiteY8" fmla="*/ 6493790 h 6679769"/>
                  <a:gd name="connsiteX9" fmla="*/ 3688597 w 11871702"/>
                  <a:gd name="connsiteY9" fmla="*/ 6478291 h 6679769"/>
                  <a:gd name="connsiteX10" fmla="*/ 4463512 w 11871702"/>
                  <a:gd name="connsiteY10" fmla="*/ 6540285 h 6679769"/>
                  <a:gd name="connsiteX11" fmla="*/ 5362414 w 11871702"/>
                  <a:gd name="connsiteY11" fmla="*/ 6571281 h 6679769"/>
                  <a:gd name="connsiteX12" fmla="*/ 7113722 w 11871702"/>
                  <a:gd name="connsiteY12" fmla="*/ 6633274 h 6679769"/>
                  <a:gd name="connsiteX13" fmla="*/ 8586061 w 11871702"/>
                  <a:gd name="connsiteY13" fmla="*/ 6633274 h 6679769"/>
                  <a:gd name="connsiteX14" fmla="*/ 10151390 w 11871702"/>
                  <a:gd name="connsiteY14" fmla="*/ 6664271 h 6679769"/>
                  <a:gd name="connsiteX15" fmla="*/ 11251770 w 11871702"/>
                  <a:gd name="connsiteY15" fmla="*/ 6679769 h 6679769"/>
                  <a:gd name="connsiteX16" fmla="*/ 11871702 w 11871702"/>
                  <a:gd name="connsiteY16" fmla="*/ 6602278 h 6679769"/>
                  <a:gd name="connsiteX17" fmla="*/ 11840705 w 11871702"/>
                  <a:gd name="connsiteY17" fmla="*/ 4091552 h 6679769"/>
                  <a:gd name="connsiteX18" fmla="*/ 11763214 w 11871702"/>
                  <a:gd name="connsiteY18" fmla="*/ 2526224 h 6679769"/>
                  <a:gd name="connsiteX19" fmla="*/ 11747715 w 11871702"/>
                  <a:gd name="connsiteY19" fmla="*/ 743918 h 6679769"/>
                  <a:gd name="connsiteX20" fmla="*/ 11778712 w 11871702"/>
                  <a:gd name="connsiteY20" fmla="*/ 294468 h 6679769"/>
                  <a:gd name="connsiteX21" fmla="*/ 11701220 w 11871702"/>
                  <a:gd name="connsiteY21" fmla="*/ 92990 h 6679769"/>
                  <a:gd name="connsiteX22" fmla="*/ 10275376 w 11871702"/>
                  <a:gd name="connsiteY22" fmla="*/ 139485 h 6679769"/>
                  <a:gd name="connsiteX23" fmla="*/ 9624448 w 11871702"/>
                  <a:gd name="connsiteY23" fmla="*/ 123986 h 6679769"/>
                  <a:gd name="connsiteX24" fmla="*/ 8741044 w 11871702"/>
                  <a:gd name="connsiteY24" fmla="*/ 108488 h 6679769"/>
                  <a:gd name="connsiteX25" fmla="*/ 7501180 w 11871702"/>
                  <a:gd name="connsiteY25" fmla="*/ 108488 h 6679769"/>
                  <a:gd name="connsiteX26" fmla="*/ 6664271 w 11871702"/>
                  <a:gd name="connsiteY26" fmla="*/ 92990 h 6679769"/>
                  <a:gd name="connsiteX27" fmla="*/ 5889356 w 11871702"/>
                  <a:gd name="connsiteY27" fmla="*/ 92990 h 6679769"/>
                  <a:gd name="connsiteX28" fmla="*/ 5160936 w 11871702"/>
                  <a:gd name="connsiteY28" fmla="*/ 92990 h 6679769"/>
                  <a:gd name="connsiteX29" fmla="*/ 4479010 w 11871702"/>
                  <a:gd name="connsiteY29" fmla="*/ 61993 h 6679769"/>
                  <a:gd name="connsiteX30" fmla="*/ 3812583 w 11871702"/>
                  <a:gd name="connsiteY30" fmla="*/ 46495 h 6679769"/>
                  <a:gd name="connsiteX31" fmla="*/ 3084163 w 11871702"/>
                  <a:gd name="connsiteY31" fmla="*/ 46495 h 6679769"/>
                  <a:gd name="connsiteX32" fmla="*/ 2278251 w 11871702"/>
                  <a:gd name="connsiteY32" fmla="*/ 15498 h 6679769"/>
                  <a:gd name="connsiteX33" fmla="*/ 1394848 w 11871702"/>
                  <a:gd name="connsiteY33" fmla="*/ 0 h 6679769"/>
                  <a:gd name="connsiteX34" fmla="*/ 852407 w 11871702"/>
                  <a:gd name="connsiteY34" fmla="*/ 30996 h 6679769"/>
                  <a:gd name="connsiteX35" fmla="*/ 15498 w 11871702"/>
                  <a:gd name="connsiteY35" fmla="*/ 15498 h 66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871702" h="6679769">
                    <a:moveTo>
                      <a:pt x="15498" y="15498"/>
                    </a:moveTo>
                    <a:lnTo>
                      <a:pt x="0" y="2278251"/>
                    </a:lnTo>
                    <a:lnTo>
                      <a:pt x="61993" y="3022169"/>
                    </a:lnTo>
                    <a:lnTo>
                      <a:pt x="46495" y="4029559"/>
                    </a:lnTo>
                    <a:lnTo>
                      <a:pt x="46495" y="4804474"/>
                    </a:lnTo>
                    <a:lnTo>
                      <a:pt x="15498" y="5997844"/>
                    </a:lnTo>
                    <a:lnTo>
                      <a:pt x="0" y="6168325"/>
                    </a:lnTo>
                    <a:lnTo>
                      <a:pt x="92990" y="6416298"/>
                    </a:lnTo>
                    <a:lnTo>
                      <a:pt x="2200759" y="6493790"/>
                    </a:lnTo>
                    <a:lnTo>
                      <a:pt x="3688597" y="6478291"/>
                    </a:lnTo>
                    <a:lnTo>
                      <a:pt x="4463512" y="6540285"/>
                    </a:lnTo>
                    <a:lnTo>
                      <a:pt x="5362414" y="6571281"/>
                    </a:lnTo>
                    <a:lnTo>
                      <a:pt x="7113722" y="6633274"/>
                    </a:lnTo>
                    <a:lnTo>
                      <a:pt x="8586061" y="6633274"/>
                    </a:lnTo>
                    <a:lnTo>
                      <a:pt x="10151390" y="6664271"/>
                    </a:lnTo>
                    <a:lnTo>
                      <a:pt x="11251770" y="6679769"/>
                    </a:lnTo>
                    <a:lnTo>
                      <a:pt x="11871702" y="6602278"/>
                    </a:lnTo>
                    <a:lnTo>
                      <a:pt x="11840705" y="4091552"/>
                    </a:lnTo>
                    <a:lnTo>
                      <a:pt x="11763214" y="2526224"/>
                    </a:lnTo>
                    <a:lnTo>
                      <a:pt x="11747715" y="743918"/>
                    </a:lnTo>
                    <a:lnTo>
                      <a:pt x="11778712" y="294468"/>
                    </a:lnTo>
                    <a:lnTo>
                      <a:pt x="11701220" y="92990"/>
                    </a:lnTo>
                    <a:lnTo>
                      <a:pt x="10275376" y="139485"/>
                    </a:lnTo>
                    <a:lnTo>
                      <a:pt x="9624448" y="123986"/>
                    </a:lnTo>
                    <a:lnTo>
                      <a:pt x="8741044" y="108488"/>
                    </a:lnTo>
                    <a:lnTo>
                      <a:pt x="7501180" y="108488"/>
                    </a:lnTo>
                    <a:lnTo>
                      <a:pt x="6664271" y="92990"/>
                    </a:lnTo>
                    <a:lnTo>
                      <a:pt x="5889356" y="92990"/>
                    </a:lnTo>
                    <a:lnTo>
                      <a:pt x="5160936" y="92990"/>
                    </a:lnTo>
                    <a:lnTo>
                      <a:pt x="4479010" y="61993"/>
                    </a:lnTo>
                    <a:lnTo>
                      <a:pt x="3812583" y="46495"/>
                    </a:lnTo>
                    <a:lnTo>
                      <a:pt x="3084163" y="46495"/>
                    </a:lnTo>
                    <a:lnTo>
                      <a:pt x="2278251" y="15498"/>
                    </a:lnTo>
                    <a:lnTo>
                      <a:pt x="1394848" y="0"/>
                    </a:lnTo>
                    <a:lnTo>
                      <a:pt x="852407" y="30996"/>
                    </a:lnTo>
                    <a:lnTo>
                      <a:pt x="15498" y="154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pic>
            <p:nvPicPr>
              <p:cNvPr id="16" name="图片 15" descr="电脑萤幕&#10;&#10;中度可信度描述已自动生成">
                <a:extLst>
                  <a:ext uri="{FF2B5EF4-FFF2-40B4-BE49-F238E27FC236}">
                    <a16:creationId xmlns:a16="http://schemas.microsoft.com/office/drawing/2014/main" id="{8BFCFDC0-407B-48DA-B3CF-E64CEC0E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22" y="58119"/>
                <a:ext cx="11985356" cy="67417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140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6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7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7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3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4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3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2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80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8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7515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28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9Slide.vn - 2019">
            <a:extLst>
              <a:ext uri="{FF2B5EF4-FFF2-40B4-BE49-F238E27FC236}">
                <a16:creationId xmlns:a16="http://schemas.microsoft.com/office/drawing/2014/main" id="{A1BD1F9F-F1B0-4C9A-BB7D-070FC6063F03}"/>
              </a:ext>
            </a:extLst>
          </p:cNvPr>
          <p:cNvSpPr txBox="1"/>
          <p:nvPr userDrawn="1"/>
        </p:nvSpPr>
        <p:spPr>
          <a:xfrm>
            <a:off x="1" y="-1604293"/>
            <a:ext cx="12192000" cy="4615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8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1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4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microsoft.com/office/2007/relationships/hdphoto" Target="../media/hdphoto2.wdp"/><Relationship Id="rId17" Type="http://schemas.openxmlformats.org/officeDocument/2006/relationships/slide" Target="slide9.xml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1979" y="-378155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40216" y="-365668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97633" y="10908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2204" y="1241"/>
            <a:ext cx="12187592" cy="685552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628939" y="280108"/>
            <a:ext cx="9450547" cy="6297784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5037332" y="4717890"/>
            <a:ext cx="4601333" cy="224731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80828" y="3340491"/>
            <a:ext cx="2483995" cy="2215994"/>
          </a:xfrm>
          <a:prstGeom prst="rect">
            <a:avLst/>
          </a:prstGeom>
        </p:spPr>
      </p:pic>
      <p:pic>
        <p:nvPicPr>
          <p:cNvPr id="25" name="图片 24" descr="卡通人物&#10;&#10;中度可信度描述已自动生成">
            <a:extLst>
              <a:ext uri="{FF2B5EF4-FFF2-40B4-BE49-F238E27FC236}">
                <a16:creationId xmlns:a16="http://schemas.microsoft.com/office/drawing/2014/main" id="{02EA27E8-321C-492A-B41C-ED411C70EF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496" b="23454"/>
          <a:stretch/>
        </p:blipFill>
        <p:spPr>
          <a:xfrm>
            <a:off x="1520298" y="222008"/>
            <a:ext cx="6558578" cy="36646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6703AA-0FD8-26DB-09E1-CD590619C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737" y="958150"/>
            <a:ext cx="2676376" cy="1493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9C465-1A14-2F92-F7B1-E098D85C7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2300" y="1771892"/>
            <a:ext cx="6499028" cy="2910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B7398-8EF0-5342-9B93-3DB2771A14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1079" y="4016088"/>
            <a:ext cx="185944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2204" y="1241"/>
            <a:ext cx="12187592" cy="685552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628939" y="280108"/>
            <a:ext cx="9450547" cy="6297784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5037332" y="4717890"/>
            <a:ext cx="4601333" cy="224731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80828" y="3340491"/>
            <a:ext cx="2483995" cy="22159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D18F2F-A125-FE11-526E-E35B2BC88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104" y="1981094"/>
            <a:ext cx="730364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>
            <a:extLst>
              <a:ext uri="{FF2B5EF4-FFF2-40B4-BE49-F238E27FC236}">
                <a16:creationId xmlns:a16="http://schemas.microsoft.com/office/drawing/2014/main" id="{12789A93-8BF3-0879-3998-F6D2912B5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56441" r="21030" b="17059"/>
          <a:stretch/>
        </p:blipFill>
        <p:spPr bwMode="auto">
          <a:xfrm>
            <a:off x="699693" y="2861746"/>
            <a:ext cx="4617168" cy="308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F88CDA4-68A8-8EE9-2011-4408E70652BE}"/>
              </a:ext>
            </a:extLst>
          </p:cNvPr>
          <p:cNvGrpSpPr/>
          <p:nvPr/>
        </p:nvGrpSpPr>
        <p:grpSpPr>
          <a:xfrm>
            <a:off x="1011933" y="632042"/>
            <a:ext cx="1635416" cy="560681"/>
            <a:chOff x="974415" y="1351128"/>
            <a:chExt cx="1635416" cy="56068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AE4C5D0-3B0D-E111-9886-210EC5A6AA63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E6CF3C1-A7D8-3175-723A-E8FC9D541146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3C5727A-4C04-2594-56DD-21FBCC501569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A7A152-F0FC-7E0F-34A7-6A3F27FAE173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?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EE433E-66E5-3C54-15F6-694FCE36FAF9}"/>
              </a:ext>
            </a:extLst>
          </p:cNvPr>
          <p:cNvSpPr txBox="1"/>
          <p:nvPr/>
        </p:nvSpPr>
        <p:spPr>
          <a:xfrm>
            <a:off x="1624312" y="1192723"/>
            <a:ext cx="93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 1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8 ca,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 1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88C0EF-B773-730A-C527-984ACD356368}"/>
              </a:ext>
            </a:extLst>
          </p:cNvPr>
          <p:cNvSpPr txBox="1"/>
          <p:nvPr/>
        </p:nvSpPr>
        <p:spPr>
          <a:xfrm>
            <a:off x="5379641" y="2947016"/>
            <a:ext cx="62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7FBF1B57-D5CA-4648-77FB-82AA669C7443}"/>
              </a:ext>
            </a:extLst>
          </p:cNvPr>
          <p:cNvSpPr/>
          <p:nvPr/>
        </p:nvSpPr>
        <p:spPr>
          <a:xfrm>
            <a:off x="8927680" y="3038457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066ED-A0D4-8EDA-C528-3439BDD4AD0C}"/>
              </a:ext>
            </a:extLst>
          </p:cNvPr>
          <p:cNvSpPr txBox="1"/>
          <p:nvPr/>
        </p:nvSpPr>
        <p:spPr>
          <a:xfrm>
            <a:off x="9000983" y="3085337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02B1044-129A-641E-0C24-C4CD0C5E71B8}"/>
              </a:ext>
            </a:extLst>
          </p:cNvPr>
          <p:cNvSpPr/>
          <p:nvPr/>
        </p:nvSpPr>
        <p:spPr>
          <a:xfrm>
            <a:off x="8927680" y="3703492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1A305-F4E8-E9BF-5E91-3DBDA99BD077}"/>
              </a:ext>
            </a:extLst>
          </p:cNvPr>
          <p:cNvSpPr txBox="1"/>
          <p:nvPr/>
        </p:nvSpPr>
        <p:spPr>
          <a:xfrm>
            <a:off x="9000983" y="3750372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57A52BB7-F898-6F37-96EC-3B1C888FEE1C}"/>
              </a:ext>
            </a:extLst>
          </p:cNvPr>
          <p:cNvSpPr/>
          <p:nvPr/>
        </p:nvSpPr>
        <p:spPr>
          <a:xfrm>
            <a:off x="9708730" y="4328967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158DCD-7C22-92E5-D5F9-04CF11F624ED}"/>
              </a:ext>
            </a:extLst>
          </p:cNvPr>
          <p:cNvSpPr txBox="1"/>
          <p:nvPr/>
        </p:nvSpPr>
        <p:spPr>
          <a:xfrm>
            <a:off x="9782033" y="4375847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 animBg="1"/>
      <p:bldP spid="21" grpId="0" animBg="1"/>
      <p:bldP spid="23" grpId="0" animBg="1"/>
      <p:bldP spid="25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416A08C-041B-987D-D1EF-A1927DB2C21B}"/>
              </a:ext>
            </a:extLst>
          </p:cNvPr>
          <p:cNvSpPr txBox="1"/>
          <p:nvPr/>
        </p:nvSpPr>
        <p:spPr>
          <a:xfrm>
            <a:off x="2236021" y="4039143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15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+ 8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+ 30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23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+ 30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53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6B3CC8-80AF-EF8B-F080-C523306712E9}"/>
              </a:ext>
            </a:extLst>
          </p:cNvPr>
          <p:cNvGrpSpPr/>
          <p:nvPr/>
        </p:nvGrpSpPr>
        <p:grpSpPr>
          <a:xfrm>
            <a:off x="1125679" y="1062126"/>
            <a:ext cx="10259057" cy="551191"/>
            <a:chOff x="974415" y="1351128"/>
            <a:chExt cx="10259057" cy="55119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58C016-A02A-BB9D-1AD2-DA001173051E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EE348B-8859-8943-DB05-5BEFAC96FD0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BBFA5B0-6114-09C6-7D3D-6D84FE086EFE}"/>
              </a:ext>
            </a:extLst>
          </p:cNvPr>
          <p:cNvSpPr txBox="1"/>
          <p:nvPr/>
        </p:nvSpPr>
        <p:spPr>
          <a:xfrm>
            <a:off x="2588719" y="1730819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+ 8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33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8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25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25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8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1CF098-475A-627B-3C2A-0992CCAE46F8}"/>
              </a:ext>
            </a:extLst>
          </p:cNvPr>
          <p:cNvSpPr txBox="1"/>
          <p:nvPr/>
        </p:nvSpPr>
        <p:spPr>
          <a:xfrm>
            <a:off x="6612080" y="1730819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44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+ 19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63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44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19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19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44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F6F46-6ABB-D8DA-9065-A8D093AC2283}"/>
              </a:ext>
            </a:extLst>
          </p:cNvPr>
          <p:cNvSpPr txBox="1"/>
          <p:nvPr/>
        </p:nvSpPr>
        <p:spPr>
          <a:xfrm>
            <a:off x="1504503" y="1730819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B4E194-7911-309C-D129-64DA7A745725}"/>
              </a:ext>
            </a:extLst>
          </p:cNvPr>
          <p:cNvSpPr txBox="1"/>
          <p:nvPr/>
        </p:nvSpPr>
        <p:spPr>
          <a:xfrm>
            <a:off x="6264093" y="4039143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42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- 7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+ 16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35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+ 16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51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238A17-985A-3FF4-D0BA-7DD29F07AA29}"/>
              </a:ext>
            </a:extLst>
          </p:cNvPr>
          <p:cNvSpPr/>
          <p:nvPr/>
        </p:nvSpPr>
        <p:spPr>
          <a:xfrm>
            <a:off x="4666437" y="190934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AD6E69-4598-7209-4F27-38B811C03B1F}"/>
              </a:ext>
            </a:extLst>
          </p:cNvPr>
          <p:cNvSpPr/>
          <p:nvPr/>
        </p:nvSpPr>
        <p:spPr>
          <a:xfrm>
            <a:off x="4666437" y="2637331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2959A-3D57-7AD6-D980-84C08DB04888}"/>
              </a:ext>
            </a:extLst>
          </p:cNvPr>
          <p:cNvSpPr/>
          <p:nvPr/>
        </p:nvSpPr>
        <p:spPr>
          <a:xfrm>
            <a:off x="4942025" y="3338237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3924FB-A054-E04E-EDF1-14AD97AA4E72}"/>
              </a:ext>
            </a:extLst>
          </p:cNvPr>
          <p:cNvSpPr/>
          <p:nvPr/>
        </p:nvSpPr>
        <p:spPr>
          <a:xfrm>
            <a:off x="8970097" y="190934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982340-22DD-0DC3-244E-A44E08F0225F}"/>
              </a:ext>
            </a:extLst>
          </p:cNvPr>
          <p:cNvSpPr/>
          <p:nvPr/>
        </p:nvSpPr>
        <p:spPr>
          <a:xfrm>
            <a:off x="8970097" y="2637331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8CE939-43C2-16C8-A28F-976286C587E3}"/>
              </a:ext>
            </a:extLst>
          </p:cNvPr>
          <p:cNvSpPr/>
          <p:nvPr/>
        </p:nvSpPr>
        <p:spPr>
          <a:xfrm>
            <a:off x="8944893" y="3338237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9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9" grpId="0"/>
      <p:bldP spid="20" grpId="0"/>
      <p:bldP spid="21" grpId="0" uiExpand="1" build="p"/>
      <p:bldP spid="22" grpId="0" build="p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39A71A-8A62-4E4C-813C-A022212324D1}"/>
              </a:ext>
            </a:extLst>
          </p:cNvPr>
          <p:cNvGrpSpPr/>
          <p:nvPr/>
        </p:nvGrpSpPr>
        <p:grpSpPr>
          <a:xfrm>
            <a:off x="870497" y="575544"/>
            <a:ext cx="10259057" cy="1829867"/>
            <a:chOff x="974415" y="1351128"/>
            <a:chExt cx="10259057" cy="182986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972C30-6040-4131-A4DE-5558020918B4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DACB9F-1BD1-48AB-BF08-9DDD713FB346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Chọn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15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rót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đầy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can.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rót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phương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97FF17-2A76-4D1F-AEEA-544F830D4207}"/>
              </a:ext>
            </a:extLst>
          </p:cNvPr>
          <p:cNvGrpSpPr/>
          <p:nvPr/>
        </p:nvGrpSpPr>
        <p:grpSpPr>
          <a:xfrm>
            <a:off x="5295956" y="1927163"/>
            <a:ext cx="3258269" cy="1457183"/>
            <a:chOff x="7144072" y="2067318"/>
            <a:chExt cx="3258269" cy="1457183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DF6C4AB9-8AAE-403C-A2E3-DCE2060D035A}"/>
                </a:ext>
              </a:extLst>
            </p:cNvPr>
            <p:cNvSpPr/>
            <p:nvPr/>
          </p:nvSpPr>
          <p:spPr>
            <a:xfrm>
              <a:off x="7144072" y="2122909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7" name="Picture 2" descr="20210409041757_wm_shs-toan-2-tap-1">
              <a:extLst>
                <a:ext uri="{FF2B5EF4-FFF2-40B4-BE49-F238E27FC236}">
                  <a16:creationId xmlns:a16="http://schemas.microsoft.com/office/drawing/2014/main" id="{936E3DDF-010F-4E03-8D13-E6416D3E81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9451040" y="2342026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20210409041757_wm_shs-toan-2-tap-1">
              <a:extLst>
                <a:ext uri="{FF2B5EF4-FFF2-40B4-BE49-F238E27FC236}">
                  <a16:creationId xmlns:a16="http://schemas.microsoft.com/office/drawing/2014/main" id="{D5352F0E-9533-48B8-8652-67CE13F8FD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7273831" y="2067318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20210409041757_wm_shs-toan-2-tap-1">
              <a:extLst>
                <a:ext uri="{FF2B5EF4-FFF2-40B4-BE49-F238E27FC236}">
                  <a16:creationId xmlns:a16="http://schemas.microsoft.com/office/drawing/2014/main" id="{AFD586EA-B3D9-4E4B-B7F7-4CE27A4FD7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8214140" y="2238916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8F5C3F-C1BE-4E27-9FC3-125BB3BBD7B9}"/>
              </a:ext>
            </a:extLst>
          </p:cNvPr>
          <p:cNvGrpSpPr/>
          <p:nvPr/>
        </p:nvGrpSpPr>
        <p:grpSpPr>
          <a:xfrm>
            <a:off x="5295956" y="3419043"/>
            <a:ext cx="3258269" cy="1548569"/>
            <a:chOff x="7144072" y="3715761"/>
            <a:chExt cx="3258269" cy="1548569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79888325-76D2-4569-9A45-79CF2435A19B}"/>
                </a:ext>
              </a:extLst>
            </p:cNvPr>
            <p:cNvSpPr/>
            <p:nvPr/>
          </p:nvSpPr>
          <p:spPr>
            <a:xfrm>
              <a:off x="7144072" y="3715761"/>
              <a:ext cx="3258269" cy="1548569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D1E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2" name="Picture 4" descr="20210409041757_wm_shs-toan-2-tap-1">
              <a:extLst>
                <a:ext uri="{FF2B5EF4-FFF2-40B4-BE49-F238E27FC236}">
                  <a16:creationId xmlns:a16="http://schemas.microsoft.com/office/drawing/2014/main" id="{B046C99D-8EA8-4ABC-ACA1-C45CE9A054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125" b="59625" l="71930" r="825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0" t="50014" r="16170" b="39924"/>
            <a:stretch/>
          </p:blipFill>
          <p:spPr bwMode="auto">
            <a:xfrm>
              <a:off x="9122342" y="3785193"/>
              <a:ext cx="122185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20210409041757_wm_shs-toan-2-tap-1">
              <a:extLst>
                <a:ext uri="{FF2B5EF4-FFF2-40B4-BE49-F238E27FC236}">
                  <a16:creationId xmlns:a16="http://schemas.microsoft.com/office/drawing/2014/main" id="{8CC0513E-F5F4-4565-A657-3E836611DF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7201270" y="3847250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>
              <a:extLst>
                <a:ext uri="{FF2B5EF4-FFF2-40B4-BE49-F238E27FC236}">
                  <a16:creationId xmlns:a16="http://schemas.microsoft.com/office/drawing/2014/main" id="{D073C03E-D6F7-4754-80F2-77211E1BAD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8072983" y="4031333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344FA7-8C4E-41FF-BF58-6496C6BE79D1}"/>
              </a:ext>
            </a:extLst>
          </p:cNvPr>
          <p:cNvGrpSpPr/>
          <p:nvPr/>
        </p:nvGrpSpPr>
        <p:grpSpPr>
          <a:xfrm>
            <a:off x="5295956" y="5032496"/>
            <a:ext cx="3258269" cy="1380698"/>
            <a:chOff x="7144072" y="5042021"/>
            <a:chExt cx="3258269" cy="1380698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09BC01DC-C9F1-4084-9D87-604AE33E149D}"/>
                </a:ext>
              </a:extLst>
            </p:cNvPr>
            <p:cNvSpPr/>
            <p:nvPr/>
          </p:nvSpPr>
          <p:spPr>
            <a:xfrm>
              <a:off x="7144072" y="5042021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DE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7" name="Picture 4" descr="20210409041757_wm_shs-toan-2-tap-1">
              <a:extLst>
                <a:ext uri="{FF2B5EF4-FFF2-40B4-BE49-F238E27FC236}">
                  <a16:creationId xmlns:a16="http://schemas.microsoft.com/office/drawing/2014/main" id="{BF673F17-FDB5-4859-9805-D298B4E2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7266244" y="5137134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20210409041757_wm_shs-toan-2-tap-1">
              <a:extLst>
                <a:ext uri="{FF2B5EF4-FFF2-40B4-BE49-F238E27FC236}">
                  <a16:creationId xmlns:a16="http://schemas.microsoft.com/office/drawing/2014/main" id="{1913506F-C9EF-4C6E-AA75-3A5C76BEC1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8548054" y="5137134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20210409041757_wm_shs-toan-2-tap-1">
              <a:extLst>
                <a:ext uri="{FF2B5EF4-FFF2-40B4-BE49-F238E27FC236}">
                  <a16:creationId xmlns:a16="http://schemas.microsoft.com/office/drawing/2014/main" id="{000AB168-318B-4FCD-916E-9CC773030F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9504480" y="5042021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4" descr="20210409041757_wm_shs-toan-2-tap-1">
            <a:extLst>
              <a:ext uri="{FF2B5EF4-FFF2-40B4-BE49-F238E27FC236}">
                <a16:creationId xmlns:a16="http://schemas.microsoft.com/office/drawing/2014/main" id="{E75577F3-D5C5-4E97-ADB2-5F3489260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38" b="69938" l="55175" r="80526">
                        <a14:foregroundMark x1="67544" y1="64938" x2="70439" y2="68625"/>
                        <a14:foregroundMark x1="76404" y1="64813" x2="79825" y2="69000"/>
                        <a14:foregroundMark x1="67105" y1="68875" x2="70526" y2="68875"/>
                        <a14:foregroundMark x1="75789" y1="69375" x2="79561" y2="69250"/>
                        <a14:foregroundMark x1="75088" y1="65375" x2="75175" y2="68625"/>
                        <a14:foregroundMark x1="80175" y1="65500" x2="80175" y2="68813"/>
                        <a14:foregroundMark x1="77807" y1="64688" x2="79298" y2="64688"/>
                        <a14:foregroundMark x1="68860" y1="64813" x2="70263" y2="64813"/>
                        <a14:foregroundMark x1="66667" y1="65438" x2="66579" y2="68438"/>
                        <a14:foregroundMark x1="66667" y1="68438" x2="67018" y2="68813"/>
                        <a14:foregroundMark x1="67281" y1="65125" x2="66667" y2="6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4" t="61699" r="27669" b="29125"/>
          <a:stretch/>
        </p:blipFill>
        <p:spPr bwMode="auto">
          <a:xfrm>
            <a:off x="10376860" y="8127815"/>
            <a:ext cx="705395" cy="1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99853A1-DED5-423D-9F26-FED808A13F73}"/>
              </a:ext>
            </a:extLst>
          </p:cNvPr>
          <p:cNvGrpSpPr/>
          <p:nvPr/>
        </p:nvGrpSpPr>
        <p:grpSpPr>
          <a:xfrm>
            <a:off x="1292056" y="2594848"/>
            <a:ext cx="3321311" cy="3465129"/>
            <a:chOff x="730347" y="2594848"/>
            <a:chExt cx="3321311" cy="346512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0E4E9E2-0063-4173-AF9B-8165E46E1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7" y="2594848"/>
              <a:ext cx="3276122" cy="3465129"/>
            </a:xfrm>
            <a:prstGeom prst="rect">
              <a:avLst/>
            </a:prstGeom>
          </p:spPr>
        </p:pic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C22131BC-4AB4-4EE2-9707-DF65A5115A93}"/>
                </a:ext>
              </a:extLst>
            </p:cNvPr>
            <p:cNvSpPr/>
            <p:nvPr/>
          </p:nvSpPr>
          <p:spPr>
            <a:xfrm>
              <a:off x="3120866" y="472028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9DB3D8CC-447E-4363-B803-83BCD69B305D}"/>
                </a:ext>
              </a:extLst>
            </p:cNvPr>
            <p:cNvSpPr/>
            <p:nvPr/>
          </p:nvSpPr>
          <p:spPr>
            <a:xfrm>
              <a:off x="3168101" y="466043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32B4887E-6937-467D-BD31-4CC9282A803F}"/>
                </a:ext>
              </a:extLst>
            </p:cNvPr>
            <p:cNvSpPr/>
            <p:nvPr/>
          </p:nvSpPr>
          <p:spPr>
            <a:xfrm>
              <a:off x="3341937" y="4775768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300A0EA0-2663-4180-888F-13B881B084F0}"/>
                </a:ext>
              </a:extLst>
            </p:cNvPr>
            <p:cNvSpPr/>
            <p:nvPr/>
          </p:nvSpPr>
          <p:spPr>
            <a:xfrm>
              <a:off x="3376772" y="465225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A3CE651D-A9B2-46EA-9265-C9D8BB8E47DF}"/>
                </a:ext>
              </a:extLst>
            </p:cNvPr>
            <p:cNvSpPr/>
            <p:nvPr/>
          </p:nvSpPr>
          <p:spPr>
            <a:xfrm>
              <a:off x="3262314" y="4652250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8" name="Rounded Rectangle 30">
            <a:extLst>
              <a:ext uri="{FF2B5EF4-FFF2-40B4-BE49-F238E27FC236}">
                <a16:creationId xmlns:a16="http://schemas.microsoft.com/office/drawing/2014/main" id="{171573CE-B002-4E5E-8B70-63526EFD329C}"/>
              </a:ext>
            </a:extLst>
          </p:cNvPr>
          <p:cNvSpPr/>
          <p:nvPr/>
        </p:nvSpPr>
        <p:spPr>
          <a:xfrm>
            <a:off x="2601408" y="4724621"/>
            <a:ext cx="914400" cy="4859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42B0AF-AAB9-46ED-A47C-52EDE0452450}"/>
              </a:ext>
            </a:extLst>
          </p:cNvPr>
          <p:cNvSpPr txBox="1"/>
          <p:nvPr/>
        </p:nvSpPr>
        <p:spPr>
          <a:xfrm>
            <a:off x="4770364" y="2351796"/>
            <a:ext cx="777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A.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B.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C.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CA4383-0B7C-47AC-8300-2AE9B92B4585}"/>
              </a:ext>
            </a:extLst>
          </p:cNvPr>
          <p:cNvSpPr txBox="1"/>
          <p:nvPr/>
        </p:nvSpPr>
        <p:spPr>
          <a:xfrm>
            <a:off x="6073860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F5908F-5173-4446-B350-387961BC8372}"/>
              </a:ext>
            </a:extLst>
          </p:cNvPr>
          <p:cNvSpPr txBox="1"/>
          <p:nvPr/>
        </p:nvSpPr>
        <p:spPr>
          <a:xfrm>
            <a:off x="7286694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ECED36-B433-4858-9034-8E682A1BBE51}"/>
              </a:ext>
            </a:extLst>
          </p:cNvPr>
          <p:cNvSpPr txBox="1"/>
          <p:nvPr/>
        </p:nvSpPr>
        <p:spPr>
          <a:xfrm>
            <a:off x="8683984" y="2453786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A79F78-1F91-4791-B8B1-609FA452F01F}"/>
              </a:ext>
            </a:extLst>
          </p:cNvPr>
          <p:cNvSpPr txBox="1"/>
          <p:nvPr/>
        </p:nvSpPr>
        <p:spPr>
          <a:xfrm>
            <a:off x="9079817" y="2453786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18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62E26C-ED9F-4A61-87AA-5C2C0E0C44A8}"/>
              </a:ext>
            </a:extLst>
          </p:cNvPr>
          <p:cNvSpPr txBox="1"/>
          <p:nvPr/>
        </p:nvSpPr>
        <p:spPr>
          <a:xfrm>
            <a:off x="5898600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D75A07-5717-4603-A583-44068BFA9D0F}"/>
              </a:ext>
            </a:extLst>
          </p:cNvPr>
          <p:cNvSpPr txBox="1"/>
          <p:nvPr/>
        </p:nvSpPr>
        <p:spPr>
          <a:xfrm>
            <a:off x="6989514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4C3A55-D7C9-4993-B172-1556174E96FE}"/>
              </a:ext>
            </a:extLst>
          </p:cNvPr>
          <p:cNvSpPr txBox="1"/>
          <p:nvPr/>
        </p:nvSpPr>
        <p:spPr>
          <a:xfrm>
            <a:off x="8683984" y="4071722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98A24C-00E6-4143-991B-CE23938191AF}"/>
              </a:ext>
            </a:extLst>
          </p:cNvPr>
          <p:cNvSpPr txBox="1"/>
          <p:nvPr/>
        </p:nvSpPr>
        <p:spPr>
          <a:xfrm>
            <a:off x="9079817" y="4071722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22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FF29D7-3294-469F-B730-A835F37305B8}"/>
              </a:ext>
            </a:extLst>
          </p:cNvPr>
          <p:cNvSpPr txBox="1"/>
          <p:nvPr/>
        </p:nvSpPr>
        <p:spPr>
          <a:xfrm>
            <a:off x="6382178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6371C7-0699-47C1-AD3B-797E5908A2A0}"/>
              </a:ext>
            </a:extLst>
          </p:cNvPr>
          <p:cNvSpPr txBox="1"/>
          <p:nvPr/>
        </p:nvSpPr>
        <p:spPr>
          <a:xfrm>
            <a:off x="7318112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385009-3BC0-4CCF-813E-51A02C89CA4F}"/>
              </a:ext>
            </a:extLst>
          </p:cNvPr>
          <p:cNvSpPr txBox="1"/>
          <p:nvPr/>
        </p:nvSpPr>
        <p:spPr>
          <a:xfrm>
            <a:off x="8683984" y="5620373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6931E4-B135-4BD8-A327-B88BD6248B75}"/>
              </a:ext>
            </a:extLst>
          </p:cNvPr>
          <p:cNvSpPr txBox="1"/>
          <p:nvPr/>
        </p:nvSpPr>
        <p:spPr>
          <a:xfrm>
            <a:off x="9079817" y="5620373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15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AFE1D3-8C67-4C5B-B499-8C4CBE809AB4}"/>
              </a:ext>
            </a:extLst>
          </p:cNvPr>
          <p:cNvSpPr/>
          <p:nvPr/>
        </p:nvSpPr>
        <p:spPr>
          <a:xfrm>
            <a:off x="4647801" y="5384494"/>
            <a:ext cx="671164" cy="67116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6619EC9D-8193-B040-03DE-BE3B01612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t="75633" r="7336" b="7484"/>
          <a:stretch/>
        </p:blipFill>
        <p:spPr bwMode="auto">
          <a:xfrm>
            <a:off x="5551710" y="1144647"/>
            <a:ext cx="5588477" cy="2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CAA37D5-53DF-3364-D1B1-D8320E1A1795}"/>
              </a:ext>
            </a:extLst>
          </p:cNvPr>
          <p:cNvGrpSpPr/>
          <p:nvPr/>
        </p:nvGrpSpPr>
        <p:grpSpPr>
          <a:xfrm>
            <a:off x="881130" y="607442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BEA695B-06C9-97E2-02A7-8376032EB5F1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8B4773-E0F1-2CA3-959D-4F3700682E23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toán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tắt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C0D364-A7C2-470F-5F08-C1DCF92E5312}"/>
              </a:ext>
            </a:extLst>
          </p:cNvPr>
          <p:cNvSpPr txBox="1"/>
          <p:nvPr/>
        </p:nvSpPr>
        <p:spPr>
          <a:xfrm>
            <a:off x="881130" y="1378944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49EFF-DED7-7BBD-155F-A63500F02BB1}"/>
              </a:ext>
            </a:extLst>
          </p:cNvPr>
          <p:cNvSpPr txBox="1"/>
          <p:nvPr/>
        </p:nvSpPr>
        <p:spPr>
          <a:xfrm>
            <a:off x="3285848" y="3821253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18 + 4 = 22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32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DAE205-DCEA-3EB2-AB4D-9424CEFF0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17" y="1875545"/>
            <a:ext cx="7437765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 chơi Tưới hoa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06650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27" y="4724034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15176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27" y="4732560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15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 l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+ 2 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17 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l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12 kg + 23 kg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35 kg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45 kg – 13 kg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32 kg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12 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l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+ 45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 l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57 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l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12 kg + 18 kg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30 kg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50 kg – 42 kg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8 kg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7019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419</Words>
  <Application>Microsoft Office PowerPoint</Application>
  <PresentationFormat>Widescreen</PresentationFormat>
  <Paragraphs>95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DengXian</vt:lpstr>
      <vt:lpstr>DengXian</vt:lpstr>
      <vt:lpstr>等线 Light</vt:lpstr>
      <vt:lpstr>LiHei Pro</vt:lpstr>
      <vt:lpstr>Signika</vt:lpstr>
      <vt:lpstr>迷你简汉真广标</vt:lpstr>
      <vt:lpstr>.Vn3DH</vt:lpstr>
      <vt:lpstr>Arial</vt:lpstr>
      <vt:lpstr>Calibri</vt:lpstr>
      <vt:lpstr>Impact</vt:lpstr>
      <vt:lpstr>Times New Roman</vt:lpstr>
      <vt:lpstr>1_Office 主题</vt:lpstr>
      <vt:lpstr>2_Office 主题</vt:lpstr>
      <vt:lpstr>https://www.freeppt7.com</vt:lpstr>
      <vt:lpstr>1_Office Theme</vt:lpstr>
      <vt:lpstr>2_Office 主题​​</vt:lpstr>
      <vt:lpstr>4_Office Theme</vt:lpstr>
      <vt:lpstr>5_Office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55</cp:revision>
  <dcterms:created xsi:type="dcterms:W3CDTF">2021-07-20T01:55:21Z</dcterms:created>
  <dcterms:modified xsi:type="dcterms:W3CDTF">2024-05-18T08:16:51Z</dcterms:modified>
</cp:coreProperties>
</file>