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81" r:id="rId6"/>
    <p:sldId id="261" r:id="rId7"/>
    <p:sldId id="278" r:id="rId8"/>
    <p:sldId id="279" r:id="rId9"/>
    <p:sldId id="280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2CAD-946D-4871-AA16-BC4482307513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AF73-B285-4A7C-AA0A-0942FA9A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34B-67A7-4002-A9E3-F10D308BA4A7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DAFE-72E5-4085-9B26-24AE11219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tags" Target="../tags/tag3.xml"/><Relationship Id="rId7" Type="http://schemas.openxmlformats.org/officeDocument/2006/relationships/image" Target="../media/image10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4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4422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tÊm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thiÖp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tiÖc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mõng</a:t>
            </a:r>
            <a:r>
              <a:rPr lang="en-US" sz="3600" dirty="0">
                <a:latin typeface=".VnAvant" pitchFamily="34" charset="0"/>
              </a:rPr>
              <a:t>      </a:t>
            </a:r>
            <a:r>
              <a:rPr lang="en-US" sz="3600" dirty="0" err="1">
                <a:latin typeface=".VnAvant" pitchFamily="34" charset="0"/>
              </a:rPr>
              <a:t>tiÕn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bé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itchFamily="34" charset="0"/>
              </a:rPr>
              <a:t>Sau </a:t>
            </a:r>
            <a:r>
              <a:rPr lang="en-US" sz="3600" dirty="0" err="1">
                <a:latin typeface=".VnAvant" pitchFamily="34" charset="0"/>
              </a:rPr>
              <a:t>c¬n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b·o</a:t>
            </a:r>
            <a:r>
              <a:rPr lang="en-US" sz="3600" dirty="0">
                <a:latin typeface=".VnAvant" pitchFamily="34" charset="0"/>
              </a:rPr>
              <a:t>­, </a:t>
            </a:r>
            <a:r>
              <a:rPr lang="en-US" sz="3600" dirty="0" err="1">
                <a:latin typeface=".VnAvant" pitchFamily="34" charset="0"/>
              </a:rPr>
              <a:t>kiÕn</a:t>
            </a:r>
            <a:r>
              <a:rPr lang="en-US" sz="3600" dirty="0">
                <a:latin typeface=".VnAvant" pitchFamily="34" charset="0"/>
              </a:rPr>
              <a:t> ®en l¹i </a:t>
            </a:r>
            <a:r>
              <a:rPr lang="en-US" sz="3600" dirty="0" err="1">
                <a:latin typeface=".VnAvant" pitchFamily="34" charset="0"/>
              </a:rPr>
              <a:t>tha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måi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vÒ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tæ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3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60142" cy="613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34048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27432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itchFamily="34" charset="0"/>
              </a:rPr>
              <a:t>kiÔng</a:t>
            </a:r>
            <a:r>
              <a:rPr lang="en-US" sz="4000" b="1" dirty="0">
                <a:latin typeface=".VnAvant" pitchFamily="34" charset="0"/>
              </a:rPr>
              <a:t>           </a:t>
            </a:r>
            <a:r>
              <a:rPr lang="en-US" sz="4000" b="1" dirty="0" err="1">
                <a:latin typeface=".VnAvant" pitchFamily="34" charset="0"/>
              </a:rPr>
              <a:t>liÖng</a:t>
            </a:r>
            <a:r>
              <a:rPr lang="en-US" sz="4000" b="1" dirty="0">
                <a:latin typeface=".VnAvant" pitchFamily="34" charset="0"/>
              </a:rPr>
              <a:t>               </a:t>
            </a:r>
            <a:r>
              <a:rPr lang="en-US" sz="4000" b="1" dirty="0" err="1">
                <a:latin typeface=".VnAvant" pitchFamily="34" charset="0"/>
              </a:rPr>
              <a:t>riÒng</a:t>
            </a:r>
            <a:endParaRPr lang="en-US" sz="4000" b="1" dirty="0">
              <a:latin typeface=".VnAvant" pitchFamily="34" charset="0"/>
            </a:endParaRPr>
          </a:p>
          <a:p>
            <a:r>
              <a:rPr lang="en-US" sz="4000" b="1" dirty="0" err="1">
                <a:latin typeface=".VnAvant" pitchFamily="34" charset="0"/>
              </a:rPr>
              <a:t>diÒm</a:t>
            </a:r>
            <a:r>
              <a:rPr lang="en-US" sz="4000" b="1" dirty="0">
                <a:latin typeface=".VnAvant" pitchFamily="34" charset="0"/>
              </a:rPr>
              <a:t>           </a:t>
            </a:r>
            <a:r>
              <a:rPr lang="en-US" sz="4000" b="1" dirty="0" err="1">
                <a:latin typeface=".VnAvant" pitchFamily="34" charset="0"/>
              </a:rPr>
              <a:t>kiÓm</a:t>
            </a:r>
            <a:r>
              <a:rPr lang="en-US" sz="4000" b="1" dirty="0">
                <a:latin typeface=".VnAvant" pitchFamily="34" charset="0"/>
              </a:rPr>
              <a:t>                </a:t>
            </a:r>
            <a:r>
              <a:rPr lang="en-US" sz="4000" b="1" dirty="0" err="1">
                <a:latin typeface=".VnAvant" pitchFamily="34" charset="0"/>
              </a:rPr>
              <a:t>xiªm</a:t>
            </a:r>
            <a:endParaRPr lang="en-US" sz="4000" b="1" dirty="0">
              <a:latin typeface=".VnAvant" pitchFamily="34" charset="0"/>
            </a:endParaRPr>
          </a:p>
          <a:p>
            <a:r>
              <a:rPr lang="en-US" sz="4000" b="1" dirty="0" err="1">
                <a:latin typeface=".VnAvant" pitchFamily="34" charset="0"/>
              </a:rPr>
              <a:t>yªn</a:t>
            </a:r>
            <a:r>
              <a:rPr lang="en-US" sz="4000" b="1" dirty="0">
                <a:latin typeface=".VnAvant" pitchFamily="34" charset="0"/>
              </a:rPr>
              <a:t>             </a:t>
            </a:r>
            <a:r>
              <a:rPr lang="en-US" sz="4000" b="1" dirty="0" err="1">
                <a:latin typeface=".VnAvant" pitchFamily="34" charset="0"/>
              </a:rPr>
              <a:t>yÕn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096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itchFamily="34" charset="0"/>
              </a:rPr>
              <a:t>SÇu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riªng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6096000"/>
            <a:ext cx="2277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itchFamily="34" charset="0"/>
              </a:rPr>
              <a:t>c¸ </a:t>
            </a:r>
            <a:r>
              <a:rPr lang="en-US" sz="4000" b="1" dirty="0" err="1">
                <a:latin typeface=".VnAvant" pitchFamily="34" charset="0"/>
              </a:rPr>
              <a:t>kiÕm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9592" y="6096000"/>
            <a:ext cx="2277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itchFamily="34" charset="0"/>
              </a:rPr>
              <a:t>tæ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yÕn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yªn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953000"/>
            <a:ext cx="2277208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2590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4678595"/>
            <a:ext cx="2033588" cy="139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"/>
            <a:ext cx="940740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.VnAvant" pitchFamily="34" charset="0"/>
              </a:rPr>
              <a:t>gi¶i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34144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6629400" cy="6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705600" cy="69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636"/>
            <a:ext cx="47244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7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71</Words>
  <Application>Microsoft Office PowerPoint</Application>
  <PresentationFormat>On-screen Show (4:3)</PresentationFormat>
  <Paragraphs>23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KiÓm tra bµi cò</vt:lpstr>
      <vt:lpstr>PowerPoint Presentation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2020-08-18T13:57:32Z</dcterms:created>
  <dcterms:modified xsi:type="dcterms:W3CDTF">2026-01-12T03:38:34Z</dcterms:modified>
</cp:coreProperties>
</file>