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4" r:id="rId3"/>
    <p:sldId id="265" r:id="rId4"/>
    <p:sldId id="266" r:id="rId5"/>
    <p:sldId id="267" r:id="rId6"/>
    <p:sldId id="268" r:id="rId7"/>
    <p:sldId id="272" r:id="rId8"/>
    <p:sldId id="273" r:id="rId9"/>
    <p:sldId id="274" r:id="rId10"/>
    <p:sldId id="275" r:id="rId11"/>
    <p:sldId id="276" r:id="rId12"/>
    <p:sldId id="27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52CAD-946D-4871-AA16-BC4482307513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AF73-B285-4A7C-AA0A-0942FA9A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5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2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3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7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6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7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0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8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tags" Target="../tags/tag3.xml"/><Relationship Id="rId7" Type="http://schemas.openxmlformats.org/officeDocument/2006/relationships/image" Target="../media/image13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7.gi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6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44220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trĩ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lớp 1 năm 2020 -2021 knttvcs\ảnh tiếng việt\chim-tri-vang-14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87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lớp 1 năm 2020 -2021 knttvcs\ảnh tiếng việt\cong-pavo-14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537855"/>
            <a:ext cx="59531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93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uyên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lớp 1 năm 2020 -2021 knttvcs\ảnh tiếng việt\chim-uyen-uong-14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7032"/>
            <a:ext cx="68580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1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vë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074" name="Picture 2" descr="D:\lớp 1 năm 2020 -2021 knttvcs\ảnh tiếng việt\tu-the-ngoi-hoc-dung-cho-tre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2837"/>
            <a:ext cx="8406246" cy="56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3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3811012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.VnAvant" pitchFamily="34" charset="0"/>
              </a:rPr>
              <a:t>       Hµ </a:t>
            </a:r>
            <a:r>
              <a:rPr lang="en-US" sz="3200" dirty="0" err="1">
                <a:latin typeface=".VnAvant" pitchFamily="34" charset="0"/>
              </a:rPr>
              <a:t>theo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bè</a:t>
            </a:r>
            <a:r>
              <a:rPr lang="en-US" sz="3200" dirty="0">
                <a:latin typeface=".VnAvant" pitchFamily="34" charset="0"/>
              </a:rPr>
              <a:t> ®</a:t>
            </a:r>
            <a:r>
              <a:rPr lang="en-US" sz="3200" dirty="0" err="1">
                <a:latin typeface=".VnAvant" pitchFamily="34" charset="0"/>
              </a:rPr>
              <a:t>Õn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s©n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chim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S©n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chim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cã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cß</a:t>
            </a:r>
            <a:r>
              <a:rPr lang="en-US" sz="3200" dirty="0">
                <a:latin typeface=".VnAvant" pitchFamily="34" charset="0"/>
              </a:rPr>
              <a:t>, </a:t>
            </a:r>
            <a:r>
              <a:rPr lang="en-US" sz="3200" dirty="0" err="1">
                <a:latin typeface=".VnAvant" pitchFamily="34" charset="0"/>
              </a:rPr>
              <a:t>diÖc</a:t>
            </a:r>
            <a:r>
              <a:rPr lang="en-US" sz="3200" dirty="0">
                <a:latin typeface=".VnAvant" pitchFamily="34" charset="0"/>
              </a:rPr>
              <a:t>, </a:t>
            </a:r>
            <a:r>
              <a:rPr lang="en-US" sz="3200" dirty="0" err="1">
                <a:latin typeface=".VnAvant" pitchFamily="34" charset="0"/>
              </a:rPr>
              <a:t>s¸o</a:t>
            </a:r>
            <a:r>
              <a:rPr lang="en-US" sz="3200" dirty="0">
                <a:latin typeface=".VnAvant" pitchFamily="34" charset="0"/>
              </a:rPr>
              <a:t>, </a:t>
            </a:r>
            <a:r>
              <a:rPr lang="en-US" sz="3200" dirty="0" err="1">
                <a:latin typeface=".VnAvant" pitchFamily="34" charset="0"/>
              </a:rPr>
              <a:t>bå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n«ng</a:t>
            </a:r>
            <a:r>
              <a:rPr lang="en-US" sz="3200" dirty="0">
                <a:latin typeface=".VnAvant" pitchFamily="34" charset="0"/>
              </a:rPr>
              <a:t>.…. Hµ </a:t>
            </a:r>
            <a:r>
              <a:rPr lang="en-US" sz="3200" dirty="0" err="1">
                <a:latin typeface=".VnAvant" pitchFamily="34" charset="0"/>
              </a:rPr>
              <a:t>ch¨m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chó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nh×n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nh÷ng</a:t>
            </a:r>
            <a:r>
              <a:rPr lang="en-US" sz="3200" dirty="0">
                <a:latin typeface=".VnAvant" pitchFamily="34" charset="0"/>
              </a:rPr>
              <a:t> ®µn </a:t>
            </a:r>
            <a:r>
              <a:rPr lang="en-US" sz="3200" dirty="0" err="1">
                <a:latin typeface=".VnAvant" pitchFamily="34" charset="0"/>
              </a:rPr>
              <a:t>cß</a:t>
            </a:r>
            <a:r>
              <a:rPr lang="en-US" sz="3200" dirty="0">
                <a:latin typeface=".VnAvant" pitchFamily="34" charset="0"/>
              </a:rPr>
              <a:t> tr¾ng, </a:t>
            </a:r>
            <a:r>
              <a:rPr lang="en-US" sz="3200" dirty="0" err="1">
                <a:latin typeface=".VnAvant" pitchFamily="34" charset="0"/>
              </a:rPr>
              <a:t>diÖc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x¸m</a:t>
            </a:r>
            <a:r>
              <a:rPr lang="en-US" sz="3200" dirty="0">
                <a:latin typeface=".VnAvant" pitchFamily="34" charset="0"/>
              </a:rPr>
              <a:t> bay </a:t>
            </a:r>
            <a:r>
              <a:rPr lang="en-US" sz="3200" dirty="0" err="1">
                <a:latin typeface=".VnAvant" pitchFamily="34" charset="0"/>
              </a:rPr>
              <a:t>liÖng</a:t>
            </a:r>
            <a:r>
              <a:rPr lang="en-US" sz="3200" dirty="0">
                <a:latin typeface=".VnAvant" pitchFamily="34" charset="0"/>
              </a:rPr>
              <a:t>, ®</a:t>
            </a:r>
            <a:r>
              <a:rPr lang="en-US" sz="3200" dirty="0" err="1">
                <a:latin typeface=".VnAvant" pitchFamily="34" charset="0"/>
              </a:rPr>
              <a:t>Ëu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kÝn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trªn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nh÷ng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ngän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c©y</a:t>
            </a:r>
            <a:r>
              <a:rPr lang="en-US" sz="3200" dirty="0">
                <a:latin typeface=".VnAvant" pitchFamily="34" charset="0"/>
              </a:rPr>
              <a:t>. Sau </a:t>
            </a:r>
            <a:r>
              <a:rPr lang="en-US" sz="3200" dirty="0" err="1">
                <a:latin typeface=".VnAvant" pitchFamily="34" charset="0"/>
              </a:rPr>
              <a:t>mét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ngµy</a:t>
            </a:r>
            <a:r>
              <a:rPr lang="en-US" sz="3200" dirty="0">
                <a:latin typeface=".VnAvant" pitchFamily="34" charset="0"/>
              </a:rPr>
              <a:t> ®i </a:t>
            </a:r>
            <a:r>
              <a:rPr lang="en-US" sz="3200" dirty="0" err="1">
                <a:latin typeface=".VnAvant" pitchFamily="34" charset="0"/>
              </a:rPr>
              <a:t>kiÕm</a:t>
            </a:r>
            <a:r>
              <a:rPr lang="en-US" sz="3200" dirty="0">
                <a:latin typeface=".VnAvant" pitchFamily="34" charset="0"/>
              </a:rPr>
              <a:t> ¨n, </a:t>
            </a:r>
            <a:r>
              <a:rPr lang="en-US" sz="3200" dirty="0" err="1">
                <a:latin typeface=".VnAvant" pitchFamily="34" charset="0"/>
              </a:rPr>
              <a:t>tõng</a:t>
            </a:r>
            <a:r>
              <a:rPr lang="en-US" sz="3200" dirty="0">
                <a:latin typeface=".VnAvant" pitchFamily="34" charset="0"/>
              </a:rPr>
              <a:t> ®µn </a:t>
            </a:r>
            <a:r>
              <a:rPr lang="en-US" sz="3200" dirty="0" err="1">
                <a:latin typeface=".VnAvant" pitchFamily="34" charset="0"/>
              </a:rPr>
              <a:t>chim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rÝu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rÝt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vÒ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tæ</a:t>
            </a:r>
            <a:r>
              <a:rPr lang="en-US" sz="3200" dirty="0">
                <a:latin typeface=".VnAvant" pitchFamily="34" charset="0"/>
              </a:rPr>
              <a:t>, </a:t>
            </a:r>
            <a:r>
              <a:rPr lang="en-US" sz="3200" dirty="0" err="1">
                <a:latin typeface=".VnAvant" pitchFamily="34" charset="0"/>
              </a:rPr>
              <a:t>tr«ng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thËt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yªn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b×nh</a:t>
            </a:r>
            <a:r>
              <a:rPr lang="en-US" sz="3200" dirty="0">
                <a:latin typeface=".VnAvant" pitchFamily="34" charset="0"/>
              </a:rPr>
              <a:t>.</a:t>
            </a:r>
            <a:endParaRPr lang="en-US" sz="32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29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84873E-59D7-4843-9F77-85FDD830B500}"/>
              </a:ext>
            </a:extLst>
          </p:cNvPr>
          <p:cNvSpPr txBox="1"/>
          <p:nvPr/>
        </p:nvSpPr>
        <p:spPr>
          <a:xfrm>
            <a:off x="6019800" y="35814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6A393-E33B-4CC2-90ED-02B8B36472EB}"/>
              </a:ext>
            </a:extLst>
          </p:cNvPr>
          <p:cNvSpPr txBox="1"/>
          <p:nvPr/>
        </p:nvSpPr>
        <p:spPr>
          <a:xfrm flipH="1">
            <a:off x="5562600" y="404515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/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AAF25-9E3F-4326-AC14-E6A4149A37D1}"/>
              </a:ext>
            </a:extLst>
          </p:cNvPr>
          <p:cNvSpPr txBox="1"/>
          <p:nvPr/>
        </p:nvSpPr>
        <p:spPr>
          <a:xfrm>
            <a:off x="7772400" y="4968483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E828D-08E5-437C-B584-E1A063D5BABB}"/>
              </a:ext>
            </a:extLst>
          </p:cNvPr>
          <p:cNvSpPr txBox="1"/>
          <p:nvPr/>
        </p:nvSpPr>
        <p:spPr>
          <a:xfrm>
            <a:off x="5198870" y="596285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081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0084014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01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4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lớp 1 năm 2020 -2021 knttvcs\ảnh tiếng việt\chao-mao-lua-chao-mao-hong-y-giao-chu-14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66800"/>
            <a:ext cx="7143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4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lớp 1 năm 2020 -2021 knttvcs\ảnh tiếng việt\chim-hong-hac-376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167176"/>
            <a:ext cx="6019800" cy="47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88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tước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lớp 1 năm 2020 -2021 knttvcs\ảnh tiếng việt\chim-kim-tuoc-bohemian-waxwing-14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75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anna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lớp 1 năm 2020 -2021 knttvcs\ảnh tiếng việt\chim-ruoi-14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33475"/>
            <a:ext cx="5715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205</Words>
  <Application>Microsoft Office PowerPoint</Application>
  <PresentationFormat>On-screen Show (4:3)</PresentationFormat>
  <Paragraphs>28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hình ảnh về thế giới loài chim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2020-08-18T13:57:32Z</dcterms:created>
  <dcterms:modified xsi:type="dcterms:W3CDTF">2026-01-12T03:41:27Z</dcterms:modified>
</cp:coreProperties>
</file>