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media/audio5.wav" ContentType="audio/x-wav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05" r:id="rId2"/>
    <p:sldId id="730" r:id="rId3"/>
    <p:sldId id="691" r:id="rId4"/>
    <p:sldId id="732" r:id="rId5"/>
    <p:sldId id="733" r:id="rId6"/>
    <p:sldId id="734" r:id="rId7"/>
    <p:sldId id="737" r:id="rId8"/>
    <p:sldId id="735" r:id="rId9"/>
    <p:sldId id="736" r:id="rId10"/>
    <p:sldId id="738" r:id="rId11"/>
    <p:sldId id="739" r:id="rId12"/>
    <p:sldId id="740" r:id="rId13"/>
    <p:sldId id="741" r:id="rId14"/>
    <p:sldId id="742" r:id="rId15"/>
    <p:sldId id="744" r:id="rId16"/>
    <p:sldId id="746" r:id="rId17"/>
    <p:sldId id="743" r:id="rId18"/>
    <p:sldId id="745" r:id="rId19"/>
    <p:sldId id="748" r:id="rId20"/>
    <p:sldId id="749" r:id="rId21"/>
    <p:sldId id="750" r:id="rId22"/>
    <p:sldId id="751" r:id="rId23"/>
    <p:sldId id="752" r:id="rId24"/>
    <p:sldId id="753" r:id="rId25"/>
    <p:sldId id="754" r:id="rId26"/>
    <p:sldId id="315" r:id="rId27"/>
    <p:sldId id="755" r:id="rId28"/>
    <p:sldId id="756" r:id="rId29"/>
    <p:sldId id="757" r:id="rId30"/>
    <p:sldId id="419" r:id="rId31"/>
    <p:sldId id="420" r:id="rId32"/>
    <p:sldId id="396" r:id="rId33"/>
    <p:sldId id="34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5" autoAdjust="0"/>
    <p:restoredTop sz="66639" autoAdjust="0"/>
  </p:normalViewPr>
  <p:slideViewPr>
    <p:cSldViewPr snapToGrid="0">
      <p:cViewPr>
        <p:scale>
          <a:sx n="51" d="100"/>
          <a:sy n="51" d="100"/>
        </p:scale>
        <p:origin x="273" y="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EF23-8F1F-4974-B4E3-C06E5FE7CC92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8D5C-92AD-47C3-BFA0-92CD7F630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9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B166A-029D-C575-69EB-94E1FDD21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8F6F-B435-E773-FD19-E8C0BE893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C09E-1055-F987-858D-3C463787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3E6D-BA53-8F58-752E-D3605B8D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C35FD-1252-B081-B78D-32A8AC653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C7EA-47C5-D42E-EABF-2D3A182F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ABDD23-4916-FCE0-48B1-F9A2C796E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8314E-7497-4B78-7A7E-0CB1FCEE2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1B59-1B8A-E8D4-49A8-47854950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C3DB7-FCD6-F6B4-13DF-684060A8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1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67CD51-0121-BE19-2781-863509AEEB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DA02E-BFDD-1F3F-7CC5-707EDC4E0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099B-8782-1B5D-E7EC-C71D64D7C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AE77E-896B-8833-DEB7-9F1E9B17E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2314C-952A-D2C4-DD4A-A29295AEE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41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38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17279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1417F-E1B9-A27E-CFF0-3404EC7E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3CF7F-37B5-7883-2899-CEECE6D59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ED35-C47E-07C1-1E98-BFDBB4B2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5958-D730-D961-6EF9-F3B6715C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4B43E-2490-E4A5-1D80-A233951A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5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305E8-52DB-EBA8-C366-6925DC669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9AFD-91D3-C0F0-E627-FF891270B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C366E-398A-E0AE-573C-ECED48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5DA2D0-82EB-D09A-063D-2694D3CC9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F6A3B-D164-2565-055E-6712C75E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7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3311D-59F2-3C1B-9CDE-5B49F860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9510-DE56-5552-EB52-86BEDDC6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B5C59-6F1D-C68B-83B5-B5A8A285A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71D3D-792C-3873-7861-32047C57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9EAB4-0684-40A1-7F80-AC155D3D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F5A011-EA2A-00A9-AA3F-D59F42C6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6BA-970D-5217-86BB-38CB01D8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69B7-4433-52FB-361C-FD7866907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E3256-20FC-9662-8C3F-BE6078973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A23E8-7751-FE23-5242-BB801C234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F4D6E-C883-CFFB-7430-9A58D4287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656A5-534E-E64B-2072-1C3F8B8C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9542F1-6B5B-B6B1-A7A9-16192DD6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5E6BD7-880C-2E9E-3EE8-B06B06171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2D72-A9E7-FAF1-B1F8-92EEB988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DE104-C9F1-4815-CDDE-4C60428D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AC6E8-5E23-DA0C-0377-1D44BF91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2240D-E4D9-C123-29F8-7E5FAC4B9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8360F-0D54-BC62-A4DC-C2A1C8FB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32A1A2-77F6-CFAB-2942-28353676F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ED866-52E1-0B16-E603-F3AD2402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1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EEB5-7265-5824-B5F5-39CD4F6C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9F65-94D3-D01C-B4C3-2BA0B3EF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A1554D-6E51-0093-C335-A774BFFCA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B7754-AD11-BEB1-93FF-D4B3B8A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93D7A-F23A-D3BE-5092-24D8D451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8A6C5-6505-6EE5-F03D-248E6788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5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39E-AB6A-0555-B3EB-BDC23DCE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D00AAC-2FB4-3CC5-E6DF-405F7F6075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363F4-E9FB-AECC-26FC-4E7F135D3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24174-FAE3-B0F7-D278-FB62B063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C59A-E135-EC5C-B815-EB09EEF2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516F5-D24E-C146-0005-953679E1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2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8B463-F0C1-A1BC-C433-DE7BF0D1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9D5EE-0246-D9B1-6300-62E6B17EC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EAF1-5D81-C118-C34B-2DFB30D52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E7322-BE29-4EC4-8F42-6736D5010F4A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8EAF-FA9A-C6EF-1275-46C15B9DB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BFA20-D4DA-DB05-7EEF-66F4A6DE7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F1B5-39D5-47CA-8C3E-B35F5F22A7A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9B2873-47DE-57DB-BA32-A1AAD81AFEB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51885F0B-59A7-7370-503B-C7AD61E1A9CA}"/>
              </a:ext>
            </a:extLst>
          </p:cNvPr>
          <p:cNvSpPr txBox="1"/>
          <p:nvPr userDrawn="1"/>
        </p:nvSpPr>
        <p:spPr>
          <a:xfrm>
            <a:off x="153420" y="-41098"/>
            <a:ext cx="2428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AROUND TOWN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8DCCC7C-E4A7-BBC6-A9CF-75B1A1E8D287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DBDB6-DF42-B24A-1413-51DA9754AE9C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1770AB-1227-E4E5-A579-27948572E25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ABA37BA-F285-A516-B7E1-00EC3A0E67E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24E389D-8665-7F45-EED5-A52BA53F9B8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16473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FA1F777-27D5-2CE5-81A2-E35B85EFBD4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256" y="6548642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10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20.png"/><Relationship Id="rId5" Type="http://schemas.microsoft.com/office/2007/relationships/media" Target="../media/media4.mp3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18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6.png"/><Relationship Id="rId2" Type="http://schemas.microsoft.com/office/2007/relationships/media" Target="../media/media7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audio" Target="../media/audio4.wav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13" Type="http://schemas.openxmlformats.org/officeDocument/2006/relationships/image" Target="../media/image39.png"/><Relationship Id="rId3" Type="http://schemas.microsoft.com/office/2007/relationships/media" Target="../media/media9.mp3"/><Relationship Id="rId7" Type="http://schemas.microsoft.com/office/2007/relationships/media" Target="../media/media11.mp3"/><Relationship Id="rId12" Type="http://schemas.openxmlformats.org/officeDocument/2006/relationships/notesSlide" Target="../notesSlides/notesSlide2.xml"/><Relationship Id="rId2" Type="http://schemas.microsoft.com/office/2007/relationships/media" Target="../media/media8.mp3"/><Relationship Id="rId1" Type="http://schemas.openxmlformats.org/officeDocument/2006/relationships/audio" Target="NULL" TargetMode="External"/><Relationship Id="rId6" Type="http://schemas.openxmlformats.org/officeDocument/2006/relationships/audio" Target="../media/media10.mp3"/><Relationship Id="rId11" Type="http://schemas.openxmlformats.org/officeDocument/2006/relationships/slideLayout" Target="../slideLayouts/slideLayout7.xml"/><Relationship Id="rId5" Type="http://schemas.microsoft.com/office/2007/relationships/media" Target="../media/media10.mp3"/><Relationship Id="rId15" Type="http://schemas.openxmlformats.org/officeDocument/2006/relationships/image" Target="../media/image18.png"/><Relationship Id="rId10" Type="http://schemas.openxmlformats.org/officeDocument/2006/relationships/audio" Target="../media/media12.mp3"/><Relationship Id="rId4" Type="http://schemas.openxmlformats.org/officeDocument/2006/relationships/audio" Target="../media/media9.mp3"/><Relationship Id="rId9" Type="http://schemas.microsoft.com/office/2007/relationships/media" Target="../media/media12.mp3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3.png"/><Relationship Id="rId2" Type="http://schemas.microsoft.com/office/2007/relationships/media" Target="../media/media13.mp3"/><Relationship Id="rId1" Type="http://schemas.openxmlformats.org/officeDocument/2006/relationships/audio" Target="NULL" TargetMode="Externa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audio" Target="../media/audio5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eduhome.com.vn/DHALesson?idGrade=2&amp;idSubject=1&amp;idSeries=33&amp;idTheme=377&amp;IdLevel=2&amp;idThemeServer=1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75187" cy="6928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49008" y="2751994"/>
            <a:ext cx="6594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FF0000"/>
                </a:solidFill>
              </a:rPr>
              <a:t>UNIT 6: AROUND TOWN</a:t>
            </a:r>
          </a:p>
          <a:p>
            <a:pPr lvl="0" algn="ctr">
              <a:defRPr/>
            </a:pPr>
            <a:r>
              <a:rPr lang="en-US" sz="36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359" y="1627822"/>
            <a:ext cx="2492390" cy="250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3743" y="1643062"/>
            <a:ext cx="2438400" cy="2505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231" y="1652587"/>
            <a:ext cx="2486025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96425" y="1627822"/>
            <a:ext cx="2438400" cy="2457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4338" y="4432935"/>
            <a:ext cx="2181225" cy="70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9012" y="4276725"/>
            <a:ext cx="1781175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81628" y="4297679"/>
            <a:ext cx="1419225" cy="781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1125" y="4296726"/>
            <a:ext cx="3190875" cy="809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990994-ABE7-5E67-F72A-7F39AC1D8605}"/>
              </a:ext>
            </a:extLst>
          </p:cNvPr>
          <p:cNvSpPr txBox="1"/>
          <p:nvPr/>
        </p:nvSpPr>
        <p:spPr>
          <a:xfrm>
            <a:off x="283600" y="5209511"/>
            <a:ext cx="2442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ː/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623D2-7824-8C87-CC8C-A4B5E2EF226F}"/>
              </a:ext>
            </a:extLst>
          </p:cNvPr>
          <p:cNvSpPr txBox="1"/>
          <p:nvPr/>
        </p:nvSpPr>
        <p:spPr>
          <a:xfrm>
            <a:off x="2948025" y="5209511"/>
            <a:ext cx="2943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biːtʃ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4094F-B3BD-B443-D981-C2DBC2970DDB}"/>
              </a:ext>
            </a:extLst>
          </p:cNvPr>
          <p:cNvSpPr txBox="1"/>
          <p:nvPr/>
        </p:nvSpPr>
        <p:spPr>
          <a:xfrm>
            <a:off x="6253010" y="5209511"/>
            <a:ext cx="2688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pɑːrk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5EB6D4-7DF3-7C75-99FC-2016304EF509}"/>
              </a:ext>
            </a:extLst>
          </p:cNvPr>
          <p:cNvSpPr txBox="1"/>
          <p:nvPr/>
        </p:nvSpPr>
        <p:spPr>
          <a:xfrm>
            <a:off x="9184122" y="5195562"/>
            <a:ext cx="2831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/ˈpleɪɡraʊnd/</a:t>
            </a:r>
          </a:p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 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24802"/>
            <a:ext cx="6889407" cy="787718"/>
          </a:xfrm>
          <a:prstGeom prst="rect">
            <a:avLst/>
          </a:prstGeom>
        </p:spPr>
      </p:pic>
      <p:pic>
        <p:nvPicPr>
          <p:cNvPr id="2" name="zoo">
            <a:hlinkClick r:id="" action="ppaction://media"/>
            <a:extLst>
              <a:ext uri="{FF2B5EF4-FFF2-40B4-BE49-F238E27FC236}">
                <a16:creationId xmlns:a16="http://schemas.microsoft.com/office/drawing/2014/main" id="{6628E474-051B-A239-977B-ADA8DDF2E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17587" y="6988487"/>
            <a:ext cx="487363" cy="487363"/>
          </a:xfrm>
          <a:prstGeom prst="rect">
            <a:avLst/>
          </a:prstGeom>
        </p:spPr>
      </p:pic>
      <p:pic>
        <p:nvPicPr>
          <p:cNvPr id="16" name="beach">
            <a:hlinkClick r:id="" action="ppaction://media"/>
            <a:extLst>
              <a:ext uri="{FF2B5EF4-FFF2-40B4-BE49-F238E27FC236}">
                <a16:creationId xmlns:a16="http://schemas.microsoft.com/office/drawing/2014/main" id="{1E239787-151D-3709-3B0B-8B4132774D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175916" y="6988487"/>
            <a:ext cx="487363" cy="487363"/>
          </a:xfrm>
          <a:prstGeom prst="rect">
            <a:avLst/>
          </a:prstGeom>
        </p:spPr>
      </p:pic>
      <p:pic>
        <p:nvPicPr>
          <p:cNvPr id="17" name="park">
            <a:hlinkClick r:id="" action="ppaction://media"/>
            <a:extLst>
              <a:ext uri="{FF2B5EF4-FFF2-40B4-BE49-F238E27FC236}">
                <a16:creationId xmlns:a16="http://schemas.microsoft.com/office/drawing/2014/main" id="{6CDB1D3F-5AC5-4BE4-F875-A6B370DEC0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347558" y="6988487"/>
            <a:ext cx="487363" cy="487363"/>
          </a:xfrm>
          <a:prstGeom prst="rect">
            <a:avLst/>
          </a:prstGeom>
        </p:spPr>
      </p:pic>
      <p:pic>
        <p:nvPicPr>
          <p:cNvPr id="18" name="playground">
            <a:hlinkClick r:id="" action="ppaction://media"/>
            <a:extLst>
              <a:ext uri="{FF2B5EF4-FFF2-40B4-BE49-F238E27FC236}">
                <a16:creationId xmlns:a16="http://schemas.microsoft.com/office/drawing/2014/main" id="{73161507-193A-9F8A-361D-0F7E86E470D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471943" y="6988486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06699EF-5949-D7D1-D160-24263B462D03}"/>
              </a:ext>
            </a:extLst>
          </p:cNvPr>
          <p:cNvSpPr txBox="1"/>
          <p:nvPr/>
        </p:nvSpPr>
        <p:spPr>
          <a:xfrm>
            <a:off x="7122053" y="499891"/>
            <a:ext cx="41241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the picture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29277569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6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2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4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13" y="1299209"/>
            <a:ext cx="4238012" cy="4259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259" y="1627822"/>
            <a:ext cx="3961576" cy="12801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990994-ABE7-5E67-F72A-7F39AC1D8605}"/>
              </a:ext>
            </a:extLst>
          </p:cNvPr>
          <p:cNvSpPr txBox="1"/>
          <p:nvPr/>
        </p:nvSpPr>
        <p:spPr>
          <a:xfrm>
            <a:off x="7396697" y="3428999"/>
            <a:ext cx="24427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ː/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oo">
            <a:hlinkClick r:id="" action="ppaction://media"/>
            <a:extLst>
              <a:ext uri="{FF2B5EF4-FFF2-40B4-BE49-F238E27FC236}">
                <a16:creationId xmlns:a16="http://schemas.microsoft.com/office/drawing/2014/main" id="{84AF8E10-AC80-789F-15B2-B3CEA9086B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4819" y="2647269"/>
            <a:ext cx="781730" cy="7817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5E69BC-7F1C-53DA-0920-70F89C4F0963}"/>
              </a:ext>
            </a:extLst>
          </p:cNvPr>
          <p:cNvSpPr/>
          <p:nvPr/>
        </p:nvSpPr>
        <p:spPr>
          <a:xfrm>
            <a:off x="8808635" y="931670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425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861" y="1604962"/>
            <a:ext cx="4000645" cy="4110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09" y="1604962"/>
            <a:ext cx="3443288" cy="16940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3623D2-7824-8C87-CC8C-A4B5E2EF226F}"/>
              </a:ext>
            </a:extLst>
          </p:cNvPr>
          <p:cNvSpPr txBox="1"/>
          <p:nvPr/>
        </p:nvSpPr>
        <p:spPr>
          <a:xfrm>
            <a:off x="6898479" y="3866486"/>
            <a:ext cx="29431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biːtʃ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each">
            <a:hlinkClick r:id="" action="ppaction://media"/>
            <a:extLst>
              <a:ext uri="{FF2B5EF4-FFF2-40B4-BE49-F238E27FC236}">
                <a16:creationId xmlns:a16="http://schemas.microsoft.com/office/drawing/2014/main" id="{8B0465AD-7F2E-C1FD-E053-87DD60F09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0000" y="3078948"/>
            <a:ext cx="700104" cy="70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08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8031" y="1605914"/>
            <a:ext cx="4378062" cy="4394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091" y="1868459"/>
            <a:ext cx="2835618" cy="1560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4094F-B3BD-B443-D981-C2DBC2970DDB}"/>
              </a:ext>
            </a:extLst>
          </p:cNvPr>
          <p:cNvSpPr txBox="1"/>
          <p:nvPr/>
        </p:nvSpPr>
        <p:spPr>
          <a:xfrm>
            <a:off x="7754798" y="4066511"/>
            <a:ext cx="2688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pɑːrk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ark">
            <a:hlinkClick r:id="" action="ppaction://media"/>
            <a:extLst>
              <a:ext uri="{FF2B5EF4-FFF2-40B4-BE49-F238E27FC236}">
                <a16:creationId xmlns:a16="http://schemas.microsoft.com/office/drawing/2014/main" id="{A75E6A02-F753-0AA6-D641-9E69EC89E2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8857" y="3198893"/>
            <a:ext cx="715399" cy="7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6840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4" y="1121642"/>
            <a:ext cx="4578943" cy="4614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726" y="1943100"/>
            <a:ext cx="5856194" cy="1485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EB6D4-7DF3-7C75-99FC-2016304EF509}"/>
              </a:ext>
            </a:extLst>
          </p:cNvPr>
          <p:cNvSpPr txBox="1"/>
          <p:nvPr/>
        </p:nvSpPr>
        <p:spPr>
          <a:xfrm>
            <a:off x="7809131" y="4032561"/>
            <a:ext cx="28316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/ˈpleɪɡraʊnd/</a:t>
            </a:r>
          </a:p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 chơi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yground">
            <a:hlinkClick r:id="" action="ppaction://media"/>
            <a:extLst>
              <a:ext uri="{FF2B5EF4-FFF2-40B4-BE49-F238E27FC236}">
                <a16:creationId xmlns:a16="http://schemas.microsoft.com/office/drawing/2014/main" id="{0967FDBA-22C4-6B54-4205-263129B9D4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8823" y="3245162"/>
            <a:ext cx="709050" cy="70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510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841513" y="305250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1638300" y="411329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4200" i="1" dirty="0">
                <a:solidFill>
                  <a:prstClr val="white"/>
                </a:solidFill>
              </a:rPr>
              <a:t>I want to go to the (zoo).</a:t>
            </a:r>
            <a:endParaRPr kumimoji="0" lang="en-US" sz="4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4117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16953" y="1519517"/>
            <a:ext cx="2810341" cy="1694329"/>
          </a:xfrm>
          <a:prstGeom prst="cloudCallout">
            <a:avLst>
              <a:gd name="adj1" fmla="val -4728"/>
              <a:gd name="adj2" fmla="val 95106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</a:rPr>
              <a:t>I want to go to the zoo.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563567" y="1625601"/>
            <a:ext cx="2570533" cy="1588245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</a:rPr>
              <a:t>I want to go to the beach.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6134101" y="1625601"/>
            <a:ext cx="2667094" cy="1588245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</a:rPr>
              <a:t>I want to go to the park.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8801195" y="1308502"/>
            <a:ext cx="3146614" cy="1905344"/>
          </a:xfrm>
          <a:prstGeom prst="cloudCallou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FF0000"/>
                </a:solidFill>
                <a:latin typeface="Arial"/>
              </a:rPr>
              <a:t>I want to go to the playground.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27294" y="411804"/>
            <a:ext cx="5800909" cy="896698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30353A"/>
                </a:solidFill>
                <a:latin typeface="Arial"/>
              </a:rPr>
              <a:t>Where do you want to go?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0353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8" y="4314898"/>
            <a:ext cx="2025530" cy="1816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567" y="4292216"/>
            <a:ext cx="2023213" cy="1826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139" y="4253461"/>
            <a:ext cx="2096524" cy="1903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371" y="4314898"/>
            <a:ext cx="2107857" cy="18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561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2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662"/>
            <a:ext cx="5768417" cy="766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208" y="1226392"/>
            <a:ext cx="7145617" cy="5037476"/>
          </a:xfrm>
          <a:prstGeom prst="rect">
            <a:avLst/>
          </a:prstGeom>
        </p:spPr>
      </p:pic>
      <p:pic>
        <p:nvPicPr>
          <p:cNvPr id="4" name="CD2-TRACK 02">
            <a:hlinkClick r:id="" action="ppaction://media"/>
            <a:extLst>
              <a:ext uri="{FF2B5EF4-FFF2-40B4-BE49-F238E27FC236}">
                <a16:creationId xmlns:a16="http://schemas.microsoft.com/office/drawing/2014/main" id="{2917EA3D-B71B-6A96-ABF7-35EC3BC954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43" end="2541.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9644" y="915709"/>
            <a:ext cx="766762" cy="7667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2DF17-89FB-6895-9E0A-9B9954CF4B1F}"/>
              </a:ext>
            </a:extLst>
          </p:cNvPr>
          <p:cNvSpPr txBox="1"/>
          <p:nvPr/>
        </p:nvSpPr>
        <p:spPr>
          <a:xfrm>
            <a:off x="6096000" y="546377"/>
            <a:ext cx="41241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7973558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26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662"/>
            <a:ext cx="6286907" cy="881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728" y="1838325"/>
            <a:ext cx="3415804" cy="379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425" y="1838325"/>
            <a:ext cx="3218358" cy="377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7676" y="1838325"/>
            <a:ext cx="3415804" cy="3790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2360345" y="457415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latin typeface="Calibri"/>
              </a:rPr>
              <a:t>2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9569903" y="4574158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8" name="CD2-TRACK 03">
            <a:hlinkClick r:id="" action="ppaction://media"/>
            <a:extLst>
              <a:ext uri="{FF2B5EF4-FFF2-40B4-BE49-F238E27FC236}">
                <a16:creationId xmlns:a16="http://schemas.microsoft.com/office/drawing/2014/main" id="{EDD3CC3D-7436-C12A-61F6-E059D912DC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568" end="4211.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77653" y="863548"/>
            <a:ext cx="730353" cy="7303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8248A4-857A-DBF3-4A26-3DCF82F0F301}"/>
              </a:ext>
            </a:extLst>
          </p:cNvPr>
          <p:cNvSpPr txBox="1"/>
          <p:nvPr/>
        </p:nvSpPr>
        <p:spPr>
          <a:xfrm>
            <a:off x="6702387" y="678882"/>
            <a:ext cx="41241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lang="en-US" i="1" dirty="0">
                <a:solidFill>
                  <a:srgbClr val="FF0000"/>
                </a:solidFill>
                <a:latin typeface="Calibri"/>
              </a:rPr>
              <a:t>on the icon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12198208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60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140" y="266701"/>
            <a:ext cx="9179719" cy="6119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3993" y="36680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702484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195073" y="129297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1219959" y="216815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>
            <a:hlinkClick r:id="rId4" action="ppaction://hlinksldjump"/>
          </p:cNvPr>
          <p:cNvSpPr/>
          <p:nvPr/>
        </p:nvSpPr>
        <p:spPr>
          <a:xfrm>
            <a:off x="1195073" y="4751235"/>
            <a:ext cx="3256378" cy="662474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rId5" action="ppaction://hlinksldjump"/>
          </p:cNvPr>
          <p:cNvSpPr/>
          <p:nvPr/>
        </p:nvSpPr>
        <p:spPr>
          <a:xfrm>
            <a:off x="1195073" y="56968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1195073" y="3022106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19959" y="41780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B7BF400E-9AE8-3020-B60A-E22F01106C95}"/>
              </a:ext>
            </a:extLst>
          </p:cNvPr>
          <p:cNvSpPr/>
          <p:nvPr/>
        </p:nvSpPr>
        <p:spPr>
          <a:xfrm>
            <a:off x="1195073" y="3882741"/>
            <a:ext cx="3256378" cy="6966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624" y="476561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646681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nip Single Corner Rectangle 17">
            <a:extLst>
              <a:ext uri="{FF2B5EF4-FFF2-40B4-BE49-F238E27FC236}">
                <a16:creationId xmlns:a16="http://schemas.microsoft.com/office/drawing/2014/main" id="{1F584993-3FFA-072E-E95D-5FB599E08F6E}"/>
              </a:ext>
            </a:extLst>
          </p:cNvPr>
          <p:cNvSpPr/>
          <p:nvPr/>
        </p:nvSpPr>
        <p:spPr>
          <a:xfrm>
            <a:off x="6825445" y="2783684"/>
            <a:ext cx="4977779" cy="2455020"/>
          </a:xfrm>
          <a:prstGeom prst="snip1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8">
            <a:extLst>
              <a:ext uri="{FF2B5EF4-FFF2-40B4-BE49-F238E27FC236}">
                <a16:creationId xmlns:a16="http://schemas.microsoft.com/office/drawing/2014/main" id="{2363D60D-0E2B-CE49-D680-7F48A62F2096}"/>
              </a:ext>
            </a:extLst>
          </p:cNvPr>
          <p:cNvSpPr/>
          <p:nvPr/>
        </p:nvSpPr>
        <p:spPr>
          <a:xfrm>
            <a:off x="846237" y="2873167"/>
            <a:ext cx="4275843" cy="2365537"/>
          </a:xfrm>
          <a:prstGeom prst="snip1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4BA89D-9B6E-3409-C5F2-EF91A7842BBC}"/>
              </a:ext>
            </a:extLst>
          </p:cNvPr>
          <p:cNvSpPr txBox="1"/>
          <p:nvPr/>
        </p:nvSpPr>
        <p:spPr>
          <a:xfrm>
            <a:off x="977459" y="3061593"/>
            <a:ext cx="508450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want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go to the zoo.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D8C6E0-A4EE-E8F3-EEB0-D7CF09E6AD7C}"/>
              </a:ext>
            </a:extLst>
          </p:cNvPr>
          <p:cNvSpPr txBox="1"/>
          <p:nvPr/>
        </p:nvSpPr>
        <p:spPr>
          <a:xfrm>
            <a:off x="977458" y="3534033"/>
            <a:ext cx="414462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 want to go to the zoo.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F705AA-3D48-437D-C280-E5568BD6F711}"/>
              </a:ext>
            </a:extLst>
          </p:cNvPr>
          <p:cNvSpPr txBox="1"/>
          <p:nvPr/>
        </p:nvSpPr>
        <p:spPr>
          <a:xfrm>
            <a:off x="977459" y="3966453"/>
            <a:ext cx="404241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 want to go to the beach.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92FC83-8E2A-BF1E-AE53-C4185A50857A}"/>
              </a:ext>
            </a:extLst>
          </p:cNvPr>
          <p:cNvSpPr txBox="1"/>
          <p:nvPr/>
        </p:nvSpPr>
        <p:spPr>
          <a:xfrm>
            <a:off x="977459" y="4438893"/>
            <a:ext cx="404241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 want to go to the beach.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73FA0B-CBDD-7936-4880-2B9B5D8B27A2}"/>
              </a:ext>
            </a:extLst>
          </p:cNvPr>
          <p:cNvSpPr txBox="1"/>
          <p:nvPr/>
        </p:nvSpPr>
        <p:spPr>
          <a:xfrm>
            <a:off x="7028090" y="2964099"/>
            <a:ext cx="4129152" cy="54301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 want to go to the park.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1A14F4-A290-44E4-4122-C25164B6DD8D}"/>
              </a:ext>
            </a:extLst>
          </p:cNvPr>
          <p:cNvSpPr txBox="1"/>
          <p:nvPr/>
        </p:nvSpPr>
        <p:spPr>
          <a:xfrm>
            <a:off x="7028089" y="3436539"/>
            <a:ext cx="4053217" cy="54301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 want to go to the park.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AFF182-18D9-83BB-4C12-275D77CE686B}"/>
              </a:ext>
            </a:extLst>
          </p:cNvPr>
          <p:cNvSpPr txBox="1"/>
          <p:nvPr/>
        </p:nvSpPr>
        <p:spPr>
          <a:xfrm>
            <a:off x="7028090" y="3908979"/>
            <a:ext cx="4772350" cy="54301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 want to go to the playground.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33A7FC-F4A3-0CB3-6E71-0BDFD6784D3F}"/>
              </a:ext>
            </a:extLst>
          </p:cNvPr>
          <p:cNvSpPr txBox="1"/>
          <p:nvPr/>
        </p:nvSpPr>
        <p:spPr>
          <a:xfrm>
            <a:off x="7028089" y="4322627"/>
            <a:ext cx="48747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I want to go to the playground.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951" y="319992"/>
            <a:ext cx="3452939" cy="7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29185" y="702019"/>
            <a:ext cx="5173613" cy="1324503"/>
          </a:xfrm>
          <a:prstGeom prst="rect">
            <a:avLst/>
          </a:prstGeom>
        </p:spPr>
      </p:pic>
      <p:pic>
        <p:nvPicPr>
          <p:cNvPr id="3" name="CD2-TRACK 04">
            <a:hlinkClick r:id="" action="ppaction://media"/>
            <a:extLst>
              <a:ext uri="{FF2B5EF4-FFF2-40B4-BE49-F238E27FC236}">
                <a16:creationId xmlns:a16="http://schemas.microsoft.com/office/drawing/2014/main" id="{49F8F210-CA8F-2BA3-F9CF-A614FDF4D4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4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23915" y="685106"/>
            <a:ext cx="487363" cy="487363"/>
          </a:xfrm>
          <a:prstGeom prst="rect">
            <a:avLst/>
          </a:prstGeom>
        </p:spPr>
      </p:pic>
      <p:pic>
        <p:nvPicPr>
          <p:cNvPr id="9" name="CD2-TRACK 04 (2)">
            <a:hlinkClick r:id="" action="ppaction://media"/>
            <a:extLst>
              <a:ext uri="{FF2B5EF4-FFF2-40B4-BE49-F238E27FC236}">
                <a16:creationId xmlns:a16="http://schemas.microsoft.com/office/drawing/2014/main" id="{7AC3E30C-200D-27B6-6B2F-4834CE0601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53439" y="3213599"/>
            <a:ext cx="487363" cy="487363"/>
          </a:xfrm>
          <a:prstGeom prst="rect">
            <a:avLst/>
          </a:prstGeom>
        </p:spPr>
      </p:pic>
      <p:pic>
        <p:nvPicPr>
          <p:cNvPr id="10" name="CD2-TRACK 04 (3)">
            <a:hlinkClick r:id="" action="ppaction://media"/>
            <a:extLst>
              <a:ext uri="{FF2B5EF4-FFF2-40B4-BE49-F238E27FC236}">
                <a16:creationId xmlns:a16="http://schemas.microsoft.com/office/drawing/2014/main" id="{AC17D46D-9A7D-028E-A66A-63DFD39264E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51091" y="4228063"/>
            <a:ext cx="487363" cy="487363"/>
          </a:xfrm>
          <a:prstGeom prst="rect">
            <a:avLst/>
          </a:prstGeom>
        </p:spPr>
      </p:pic>
      <p:pic>
        <p:nvPicPr>
          <p:cNvPr id="16" name="CD2-TRACK 04 (6)">
            <a:hlinkClick r:id="" action="ppaction://media"/>
            <a:extLst>
              <a:ext uri="{FF2B5EF4-FFF2-40B4-BE49-F238E27FC236}">
                <a16:creationId xmlns:a16="http://schemas.microsoft.com/office/drawing/2014/main" id="{4B4D8F37-56EE-693A-DBDE-7E3C09746D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17818" y="3235605"/>
            <a:ext cx="487363" cy="487363"/>
          </a:xfrm>
          <a:prstGeom prst="rect">
            <a:avLst/>
          </a:prstGeom>
        </p:spPr>
      </p:pic>
      <p:pic>
        <p:nvPicPr>
          <p:cNvPr id="17" name="CD2-TRACK 04 (7)">
            <a:hlinkClick r:id="" action="ppaction://media"/>
            <a:extLst>
              <a:ext uri="{FF2B5EF4-FFF2-40B4-BE49-F238E27FC236}">
                <a16:creationId xmlns:a16="http://schemas.microsoft.com/office/drawing/2014/main" id="{737289C2-2BB1-AE11-FC77-87F6F26156E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06538" y="4245991"/>
            <a:ext cx="487363" cy="4873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ADC474-B67B-1297-E5D6-8E66F8ADF33F}"/>
              </a:ext>
            </a:extLst>
          </p:cNvPr>
          <p:cNvSpPr txBox="1"/>
          <p:nvPr/>
        </p:nvSpPr>
        <p:spPr>
          <a:xfrm>
            <a:off x="4145999" y="517353"/>
            <a:ext cx="41241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29672356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10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56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10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2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10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42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10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3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It’s time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play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9886674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49"/>
            <a:ext cx="7762739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85" y="2176462"/>
            <a:ext cx="11118029" cy="2505075"/>
          </a:xfrm>
          <a:prstGeom prst="rect">
            <a:avLst/>
          </a:prstGeom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E545C89C-CCEC-0E9B-0B83-1D8708060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0049509" y="2929919"/>
            <a:ext cx="1142819" cy="998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0995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49"/>
            <a:ext cx="7762739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091928"/>
            <a:ext cx="12192000" cy="2650435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6D9E8F4E-A1EA-2A21-CA7D-D9C5359D4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10159714" y="3009900"/>
            <a:ext cx="725863" cy="633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7789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49"/>
            <a:ext cx="7762739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08" y="2376487"/>
            <a:ext cx="11311306" cy="2509838"/>
          </a:xfrm>
          <a:prstGeom prst="rect">
            <a:avLst/>
          </a:prstGeom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6D9E8F4E-A1EA-2A21-CA7D-D9C5359D4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7927"/>
          <a:stretch/>
        </p:blipFill>
        <p:spPr bwMode="auto">
          <a:xfrm>
            <a:off x="9931114" y="3238500"/>
            <a:ext cx="725863" cy="6339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33021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849"/>
            <a:ext cx="7762739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50" y="2381249"/>
            <a:ext cx="11505078" cy="2533651"/>
          </a:xfrm>
          <a:prstGeom prst="rect">
            <a:avLst/>
          </a:prstGeom>
        </p:spPr>
      </p:pic>
      <p:pic>
        <p:nvPicPr>
          <p:cNvPr id="4" name="11 Imagen">
            <a:extLst>
              <a:ext uri="{FF2B5EF4-FFF2-40B4-BE49-F238E27FC236}">
                <a16:creationId xmlns:a16="http://schemas.microsoft.com/office/drawing/2014/main" id="{E545C89C-CCEC-0E9B-0B83-1D8708060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0049509" y="2929919"/>
            <a:ext cx="1142819" cy="998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66994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3"/>
            <a:ext cx="9229273" cy="6114798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237"/>
            <a:ext cx="6391275" cy="1076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79" y="2509837"/>
            <a:ext cx="11516641" cy="2033588"/>
          </a:xfrm>
          <a:prstGeom prst="rect">
            <a:avLst/>
          </a:prstGeom>
        </p:spPr>
      </p:pic>
      <p:pic>
        <p:nvPicPr>
          <p:cNvPr id="5" name="11 Imagen">
            <a:extLst>
              <a:ext uri="{FF2B5EF4-FFF2-40B4-BE49-F238E27FC236}">
                <a16:creationId xmlns:a16="http://schemas.microsoft.com/office/drawing/2014/main" id="{E545C89C-CCEC-0E9B-0B83-1D87080600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2624228" y="2714625"/>
            <a:ext cx="817905" cy="7143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11 Imagen">
            <a:extLst>
              <a:ext uri="{FF2B5EF4-FFF2-40B4-BE49-F238E27FC236}">
                <a16:creationId xmlns:a16="http://schemas.microsoft.com/office/drawing/2014/main" id="{E545C89C-CCEC-0E9B-0B83-1D87080600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7284046" y="2652713"/>
            <a:ext cx="817905" cy="7143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11 Imagen">
            <a:extLst>
              <a:ext uri="{FF2B5EF4-FFF2-40B4-BE49-F238E27FC236}">
                <a16:creationId xmlns:a16="http://schemas.microsoft.com/office/drawing/2014/main" id="{E545C89C-CCEC-0E9B-0B83-1D870806009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4" t="18859" r="21007" b="39974"/>
          <a:stretch/>
        </p:blipFill>
        <p:spPr bwMode="auto">
          <a:xfrm>
            <a:off x="10998316" y="3447320"/>
            <a:ext cx="817905" cy="7143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TRACK 22">
            <a:hlinkClick r:id="" action="ppaction://media"/>
            <a:extLst>
              <a:ext uri="{FF2B5EF4-FFF2-40B4-BE49-F238E27FC236}">
                <a16:creationId xmlns:a16="http://schemas.microsoft.com/office/drawing/2014/main" id="{82B2E9C8-2C81-F712-36D9-EC403645BEA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69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05635" y="12501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861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5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03" y="452437"/>
            <a:ext cx="4970794" cy="947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81" y="2041161"/>
            <a:ext cx="2761622" cy="2775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2" y="3009900"/>
            <a:ext cx="7667625" cy="1238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6217970" y="2921168"/>
            <a:ext cx="1097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FF0000"/>
                </a:solidFill>
                <a:latin typeface="Calibri"/>
              </a:rPr>
              <a:t>go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9639952" y="2933700"/>
            <a:ext cx="15042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zoo</a:t>
            </a:r>
          </a:p>
        </p:txBody>
      </p:sp>
    </p:spTree>
    <p:extLst>
      <p:ext uri="{BB962C8B-B14F-4D97-AF65-F5344CB8AC3E}">
        <p14:creationId xmlns:p14="http://schemas.microsoft.com/office/powerpoint/2010/main" val="40188709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 Practice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DHA App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48957" y="382556"/>
            <a:ext cx="6237839" cy="79573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PLAY!</a:t>
            </a:r>
          </a:p>
        </p:txBody>
      </p:sp>
      <p:sp>
        <p:nvSpPr>
          <p:cNvPr id="6" name="Rectangle: Rounded Corners 5">
            <a:hlinkClick r:id="rId2"/>
          </p:cNvPr>
          <p:cNvSpPr/>
          <p:nvPr/>
        </p:nvSpPr>
        <p:spPr>
          <a:xfrm>
            <a:off x="231838" y="3493302"/>
            <a:ext cx="1994995" cy="61582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here to play the games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169" y="1727591"/>
            <a:ext cx="9807804" cy="43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025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808"/>
            <a:ext cx="9115720" cy="6040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934252103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38" y="312377"/>
            <a:ext cx="9058275" cy="6078898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7602042"/>
      </p:ext>
    </p:extLst>
  </p:cSld>
  <p:clrMapOvr>
    <a:masterClrMapping/>
  </p:clrMapOvr>
  <p:transition spd="slow">
    <p:comb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Today’s lesson</a:t>
            </a:r>
          </a:p>
        </p:txBody>
      </p:sp>
      <p:sp>
        <p:nvSpPr>
          <p:cNvPr id="5" name="Plaque 4"/>
          <p:cNvSpPr/>
          <p:nvPr/>
        </p:nvSpPr>
        <p:spPr>
          <a:xfrm>
            <a:off x="449943" y="2049730"/>
            <a:ext cx="50010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Vocabulary</a:t>
            </a:r>
          </a:p>
          <a:p>
            <a:pPr lvl="0" algn="ctr">
              <a:defRPr/>
            </a:pPr>
            <a:endParaRPr lang="en-US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zoo, beach, park, playground.</a:t>
            </a:r>
          </a:p>
          <a:p>
            <a:pPr lvl="0" algn="ctr">
              <a:defRPr/>
            </a:pP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5718459" y="2049730"/>
            <a:ext cx="5892278" cy="3720465"/>
          </a:xfrm>
          <a:prstGeom prst="plaque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Structures/ Sentence patterns</a:t>
            </a:r>
          </a:p>
          <a:p>
            <a:pPr lvl="0" algn="ctr">
              <a:defRPr/>
            </a:pPr>
            <a:endParaRPr lang="en-US" sz="3600" i="1" dirty="0">
              <a:solidFill>
                <a:srgbClr val="002060"/>
              </a:solidFill>
            </a:endParaRPr>
          </a:p>
          <a:p>
            <a:pPr lvl="0" algn="ctr">
              <a:defRPr/>
            </a:pPr>
            <a:r>
              <a:rPr lang="en-US" sz="3600" i="1" dirty="0">
                <a:solidFill>
                  <a:srgbClr val="002060"/>
                </a:solidFill>
              </a:rPr>
              <a:t>I want to go to the (park).</a:t>
            </a:r>
          </a:p>
          <a:p>
            <a:pPr lvl="0" algn="ctr">
              <a:defRPr/>
            </a:pPr>
            <a:endParaRPr lang="vi-VN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2626"/>
      </p:ext>
    </p:extLst>
  </p:cSld>
  <p:clrMapOvr>
    <a:masterClrMapping/>
  </p:clrMapOvr>
  <p:transition spd="slow">
    <p:comb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vocabulary and structure. Make sentences using them.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 the vocabulary and structure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Anh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Notebook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42).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the exercises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Workbook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(page </a:t>
            </a:r>
            <a:r>
              <a:rPr kumimoji="0" lang="vi-VN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8).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Play the consolidation games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-Learn Smart Start DHA App on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www.eduhome.com.vn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the next lesson (page 41).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>
            <a:extLst>
              <a:ext uri="{FF2B5EF4-FFF2-40B4-BE49-F238E27FC236}">
                <a16:creationId xmlns:a16="http://schemas.microsoft.com/office/drawing/2014/main" id="{1657B86F-2FDA-4B12-9254-E2B59AE9393B}"/>
              </a:ext>
            </a:extLst>
          </p:cNvPr>
          <p:cNvSpPr/>
          <p:nvPr/>
        </p:nvSpPr>
        <p:spPr>
          <a:xfrm>
            <a:off x="2757488" y="1257567"/>
            <a:ext cx="5165725" cy="4743150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2032679-1A70-40E1-9925-4F62676C1E09}"/>
              </a:ext>
            </a:extLst>
          </p:cNvPr>
          <p:cNvSpPr/>
          <p:nvPr/>
        </p:nvSpPr>
        <p:spPr>
          <a:xfrm>
            <a:off x="7189153" y="1268413"/>
            <a:ext cx="3039110" cy="941435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New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Year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6BC20CB1-56A8-489C-B02A-1E2461E50AFC}"/>
              </a:ext>
            </a:extLst>
          </p:cNvPr>
          <p:cNvSpPr/>
          <p:nvPr/>
        </p:nvSpPr>
        <p:spPr>
          <a:xfrm>
            <a:off x="7189154" y="2801971"/>
            <a:ext cx="3039109" cy="1036604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Merry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Christmas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2656410-7540-4728-BCB4-97EE958C825D}"/>
              </a:ext>
            </a:extLst>
          </p:cNvPr>
          <p:cNvSpPr/>
          <p:nvPr/>
        </p:nvSpPr>
        <p:spPr>
          <a:xfrm>
            <a:off x="7189153" y="4581524"/>
            <a:ext cx="3101657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birthday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E992EB91-25A5-48DD-8D6F-4B68C35C101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65438" y="4104104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99C6327B-EB95-405D-B81D-62871FF7269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65438" y="238363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9C2EC5D9-CC5A-4BA4-9930-164DF20F5B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80347" y="87317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67015-1E60-4216-85A2-20108C17BE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w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0066" y="2159730"/>
            <a:ext cx="3108138" cy="27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7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>
            <a:extLst>
              <a:ext uri="{FF2B5EF4-FFF2-40B4-BE49-F238E27FC236}">
                <a16:creationId xmlns:a16="http://schemas.microsoft.com/office/drawing/2014/main" id="{18313DDF-6E5D-492A-8CDD-E280BE387C4C}"/>
              </a:ext>
            </a:extLst>
          </p:cNvPr>
          <p:cNvSpPr/>
          <p:nvPr/>
        </p:nvSpPr>
        <p:spPr>
          <a:xfrm>
            <a:off x="2712720" y="1081303"/>
            <a:ext cx="5244440" cy="482874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A13D7098-0A0B-444C-9907-0AC5D45D1A12}"/>
              </a:ext>
            </a:extLst>
          </p:cNvPr>
          <p:cNvSpPr/>
          <p:nvPr/>
        </p:nvSpPr>
        <p:spPr>
          <a:xfrm>
            <a:off x="7104063" y="1268413"/>
            <a:ext cx="3124200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New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Year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13E94D95-8B65-463C-A205-AF2931881F61}"/>
              </a:ext>
            </a:extLst>
          </p:cNvPr>
          <p:cNvSpPr/>
          <p:nvPr/>
        </p:nvSpPr>
        <p:spPr>
          <a:xfrm>
            <a:off x="7104063" y="4551363"/>
            <a:ext cx="3155950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birthday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487E70E3-DDDC-4DBD-A996-ECD813FC81C3}"/>
              </a:ext>
            </a:extLst>
          </p:cNvPr>
          <p:cNvSpPr/>
          <p:nvPr/>
        </p:nvSpPr>
        <p:spPr>
          <a:xfrm>
            <a:off x="7104063" y="2870200"/>
            <a:ext cx="3124200" cy="1008063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Merry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Christmas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C634F320-A69B-4805-93C2-0A4281E78B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58793" y="2443163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E2156B09-E457-4B0D-8F86-90FDD3C802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9268" y="41021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48495629-5E5B-4931-BB62-F88E48EFF6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58793" y="878658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9173FE1-5CA2-445A-87B5-872CDEF00B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109595" y="272147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w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2738" y="1916113"/>
            <a:ext cx="3701615" cy="322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6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 redondeado">
            <a:extLst>
              <a:ext uri="{FF2B5EF4-FFF2-40B4-BE49-F238E27FC236}">
                <a16:creationId xmlns:a16="http://schemas.microsoft.com/office/drawing/2014/main" id="{EC5CE1BD-4977-441D-B5C3-3324B01635AA}"/>
              </a:ext>
            </a:extLst>
          </p:cNvPr>
          <p:cNvSpPr/>
          <p:nvPr/>
        </p:nvSpPr>
        <p:spPr>
          <a:xfrm>
            <a:off x="2890876" y="1087995"/>
            <a:ext cx="5076800" cy="4824883"/>
          </a:xfrm>
          <a:prstGeom prst="roundRect">
            <a:avLst>
              <a:gd name="adj" fmla="val 6869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101600">
            <a:solidFill>
              <a:schemeClr val="accent3">
                <a:lumMod val="50000"/>
              </a:schemeClr>
            </a:solidFill>
          </a:ln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4" name="3 Rectángulo redondeado">
            <a:extLst>
              <a:ext uri="{FF2B5EF4-FFF2-40B4-BE49-F238E27FC236}">
                <a16:creationId xmlns:a16="http://schemas.microsoft.com/office/drawing/2014/main" id="{83C5AD4B-7DA4-4713-9A41-AC4A9EA9C336}"/>
              </a:ext>
            </a:extLst>
          </p:cNvPr>
          <p:cNvSpPr/>
          <p:nvPr/>
        </p:nvSpPr>
        <p:spPr>
          <a:xfrm>
            <a:off x="7104063" y="2852738"/>
            <a:ext cx="3155950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birthday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4 Rectángulo redondeado">
            <a:extLst>
              <a:ext uri="{FF2B5EF4-FFF2-40B4-BE49-F238E27FC236}">
                <a16:creationId xmlns:a16="http://schemas.microsoft.com/office/drawing/2014/main" id="{A5F36F94-6D18-4B4E-9891-67FC2AC39FF6}"/>
              </a:ext>
            </a:extLst>
          </p:cNvPr>
          <p:cNvSpPr/>
          <p:nvPr/>
        </p:nvSpPr>
        <p:spPr>
          <a:xfrm>
            <a:off x="7104063" y="4551363"/>
            <a:ext cx="3155950" cy="1008062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36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Merry</a:t>
            </a:r>
            <a:r>
              <a:rPr lang="es-ES_tradnl" sz="36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Christmas</a:t>
            </a:r>
            <a:endParaRPr lang="es-ES" sz="36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5 Rectángulo redondeado">
            <a:extLst>
              <a:ext uri="{FF2B5EF4-FFF2-40B4-BE49-F238E27FC236}">
                <a16:creationId xmlns:a16="http://schemas.microsoft.com/office/drawing/2014/main" id="{B6CCAA18-440A-438E-840F-538365881A58}"/>
              </a:ext>
            </a:extLst>
          </p:cNvPr>
          <p:cNvSpPr/>
          <p:nvPr/>
        </p:nvSpPr>
        <p:spPr>
          <a:xfrm>
            <a:off x="7104063" y="1268413"/>
            <a:ext cx="3124200" cy="1066800"/>
          </a:xfrm>
          <a:prstGeom prst="roundRect">
            <a:avLst/>
          </a:prstGeom>
          <a:solidFill>
            <a:srgbClr val="92D050"/>
          </a:solidFill>
          <a:ln w="76200"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Happy</a:t>
            </a:r>
            <a:r>
              <a:rPr lang="es-ES_tradnl" sz="4000" b="1" kern="0" dirty="0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New </a:t>
            </a:r>
            <a:r>
              <a:rPr lang="es-ES_tradnl" sz="4000" b="1" kern="0" dirty="0" err="1">
                <a:solidFill>
                  <a:sysClr val="windowText" lastClr="0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Year</a:t>
            </a:r>
            <a:endParaRPr lang="es-ES" sz="4000" b="1" kern="0" dirty="0">
              <a:solidFill>
                <a:sysClr val="windowText" lastClr="0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" name="10 Imagen">
            <a:extLst>
              <a:ext uri="{FF2B5EF4-FFF2-40B4-BE49-F238E27FC236}">
                <a16:creationId xmlns:a16="http://schemas.microsoft.com/office/drawing/2014/main" id="{20141661-524F-42A4-B7C5-E3BF590E2E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09577" y="805656"/>
            <a:ext cx="984250" cy="9858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11 Imagen">
            <a:extLst>
              <a:ext uri="{FF2B5EF4-FFF2-40B4-BE49-F238E27FC236}">
                <a16:creationId xmlns:a16="http://schemas.microsoft.com/office/drawing/2014/main" id="{C736ACD8-AA16-4FC3-A8B5-63325FC8B86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0052" y="4051799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12 Imagen">
            <a:extLst>
              <a:ext uri="{FF2B5EF4-FFF2-40B4-BE49-F238E27FC236}">
                <a16:creationId xmlns:a16="http://schemas.microsoft.com/office/drawing/2014/main" id="{FDFF3D99-A700-4157-9BC2-6281D3DEEE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9577" y="2442574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E62A32B-86C3-4F67-961C-D34956872E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088" y="5661025"/>
            <a:ext cx="1047750" cy="993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1 CuadroTexto">
            <a:extLst>
              <a:ext uri="{FF2B5EF4-FFF2-40B4-BE49-F238E27FC236}">
                <a16:creationId xmlns:a16="http://schemas.microsoft.com/office/drawing/2014/main" id="{A1E91483-57BC-45D6-8101-03C73BD872A4}"/>
              </a:ext>
            </a:extLst>
          </p:cNvPr>
          <p:cNvSpPr txBox="1"/>
          <p:nvPr/>
        </p:nvSpPr>
        <p:spPr>
          <a:xfrm>
            <a:off x="3216275" y="303213"/>
            <a:ext cx="516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right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s-ES_tradnl" sz="3600" b="1" kern="0" dirty="0">
                <a:solidFill>
                  <a:srgbClr val="9BBB59">
                    <a:lumMod val="50000"/>
                  </a:srgbClr>
                </a:solidFill>
                <a:latin typeface="Calibri"/>
              </a:rPr>
              <a:t>w</a:t>
            </a:r>
            <a:r>
              <a:rPr kumimoji="0" lang="es-ES_tradnl" sz="3600" b="1" i="0" u="none" strike="noStrike" kern="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</a:t>
            </a:r>
            <a:r>
              <a:rPr kumimoji="0" lang="es-ES_tradnl" sz="36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709" y="2078355"/>
            <a:ext cx="3080284" cy="28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7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936416142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zoo, </a:t>
            </a:r>
          </a:p>
          <a:p>
            <a:pPr algn="ctr"/>
            <a:r>
              <a:rPr lang="en-US" sz="3600" i="1" dirty="0"/>
              <a:t>beach, </a:t>
            </a:r>
          </a:p>
          <a:p>
            <a:pPr algn="ctr"/>
            <a:r>
              <a:rPr lang="en-US" sz="3600" i="1" dirty="0"/>
              <a:t>park, </a:t>
            </a:r>
          </a:p>
          <a:p>
            <a:pPr algn="ctr"/>
            <a:r>
              <a:rPr lang="en-US" sz="3600" i="1" dirty="0"/>
              <a:t>playground.</a:t>
            </a:r>
          </a:p>
        </p:txBody>
      </p:sp>
    </p:spTree>
    <p:extLst>
      <p:ext uri="{BB962C8B-B14F-4D97-AF65-F5344CB8AC3E}">
        <p14:creationId xmlns:p14="http://schemas.microsoft.com/office/powerpoint/2010/main" val="79213540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76" y="2140743"/>
            <a:ext cx="11933047" cy="29341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9640" y="4404360"/>
            <a:ext cx="1341120" cy="32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33800" y="4267200"/>
            <a:ext cx="140208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89406" y="4267200"/>
            <a:ext cx="1370673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343044" y="4267200"/>
            <a:ext cx="2208875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9A75CB-C392-2CB5-4E5B-711316B32519}"/>
              </a:ext>
            </a:extLst>
          </p:cNvPr>
          <p:cNvSpPr/>
          <p:nvPr/>
        </p:nvSpPr>
        <p:spPr>
          <a:xfrm>
            <a:off x="10696512" y="44960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EA6D4E-9119-4F6E-93BE-CF29ADF2A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76" y="315943"/>
            <a:ext cx="6889407" cy="787718"/>
          </a:xfrm>
          <a:prstGeom prst="rect">
            <a:avLst/>
          </a:prstGeom>
        </p:spPr>
      </p:pic>
      <p:pic>
        <p:nvPicPr>
          <p:cNvPr id="12" name="CD2-TRACK 01">
            <a:hlinkClick r:id="" action="ppaction://media"/>
            <a:extLst>
              <a:ext uri="{FF2B5EF4-FFF2-40B4-BE49-F238E27FC236}">
                <a16:creationId xmlns:a16="http://schemas.microsoft.com/office/drawing/2014/main" id="{DC7890C2-660B-40A0-9EFA-18E7BCD67C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579" end="755.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0799" y="709802"/>
            <a:ext cx="660871" cy="660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D8B07D-B3CD-8580-6967-CDC175665F69}"/>
              </a:ext>
            </a:extLst>
          </p:cNvPr>
          <p:cNvSpPr txBox="1"/>
          <p:nvPr/>
        </p:nvSpPr>
        <p:spPr>
          <a:xfrm>
            <a:off x="7574741" y="471140"/>
            <a:ext cx="41241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</a:t>
            </a:r>
          </a:p>
        </p:txBody>
      </p:sp>
    </p:spTree>
    <p:extLst>
      <p:ext uri="{BB962C8B-B14F-4D97-AF65-F5344CB8AC3E}">
        <p14:creationId xmlns:p14="http://schemas.microsoft.com/office/powerpoint/2010/main" val="14827818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390</Words>
  <Application>Microsoft Office PowerPoint</Application>
  <PresentationFormat>Widescreen</PresentationFormat>
  <Paragraphs>94</Paragraphs>
  <Slides>33</Slides>
  <Notes>3</Notes>
  <HiddenSlides>0</HiddenSlides>
  <MMClips>17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#9Slide02 Noi dung dai</vt:lpstr>
      <vt:lpstr>Aharoni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Hien Kim</dc:creator>
  <cp:lastModifiedBy>Hien Kim</cp:lastModifiedBy>
  <cp:revision>1</cp:revision>
  <dcterms:created xsi:type="dcterms:W3CDTF">2023-08-05T15:59:24Z</dcterms:created>
  <dcterms:modified xsi:type="dcterms:W3CDTF">2023-08-05T16:31:41Z</dcterms:modified>
</cp:coreProperties>
</file>