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05" r:id="rId2"/>
    <p:sldId id="757" r:id="rId3"/>
    <p:sldId id="731" r:id="rId4"/>
    <p:sldId id="691" r:id="rId5"/>
    <p:sldId id="774" r:id="rId6"/>
    <p:sldId id="775" r:id="rId7"/>
    <p:sldId id="776" r:id="rId8"/>
    <p:sldId id="777" r:id="rId9"/>
    <p:sldId id="758" r:id="rId10"/>
    <p:sldId id="737" r:id="rId11"/>
    <p:sldId id="759" r:id="rId12"/>
    <p:sldId id="760" r:id="rId13"/>
    <p:sldId id="761" r:id="rId14"/>
    <p:sldId id="762" r:id="rId15"/>
    <p:sldId id="763" r:id="rId16"/>
    <p:sldId id="765" r:id="rId17"/>
    <p:sldId id="744" r:id="rId18"/>
    <p:sldId id="764" r:id="rId19"/>
    <p:sldId id="767" r:id="rId20"/>
    <p:sldId id="769" r:id="rId21"/>
    <p:sldId id="766" r:id="rId22"/>
    <p:sldId id="768" r:id="rId23"/>
    <p:sldId id="770" r:id="rId24"/>
    <p:sldId id="315" r:id="rId25"/>
    <p:sldId id="771" r:id="rId26"/>
    <p:sldId id="773" r:id="rId27"/>
    <p:sldId id="772" r:id="rId28"/>
    <p:sldId id="778" r:id="rId29"/>
    <p:sldId id="419" r:id="rId30"/>
    <p:sldId id="420" r:id="rId31"/>
    <p:sldId id="396" r:id="rId32"/>
    <p:sldId id="3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66639" autoAdjust="0"/>
  </p:normalViewPr>
  <p:slideViewPr>
    <p:cSldViewPr snapToGrid="0">
      <p:cViewPr>
        <p:scale>
          <a:sx n="14" d="100"/>
          <a:sy n="14" d="100"/>
        </p:scale>
        <p:origin x="693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EF23-8F1F-4974-B4E3-C06E5FE7CC9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8D5C-92AD-47C3-BFA0-92CD7F63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166A-029D-C575-69EB-94E1FDD21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8F6F-B435-E773-FD19-E8C0BE89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C09E-1055-F987-858D-3C463787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6D-BA53-8F58-752E-D3605B8D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35FD-1252-B081-B78D-32A8AC65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7EA-47C5-D42E-EABF-2D3A182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DD23-4916-FCE0-48B1-F9A2C796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314E-7497-4B78-7A7E-0CB1FCE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1B59-1B8A-E8D4-49A8-4785495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3DB7-FCD6-F6B4-13DF-684060A8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7CD51-0121-BE19-2781-863509AE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A02E-BFDD-1F3F-7CC5-707EDC4E0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099B-8782-1B5D-E7EC-C71D64D7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E77E-896B-8833-DEB7-9F1E9B17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314C-952A-D2C4-DD4A-A29295AE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93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381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417F-E1B9-A27E-CFF0-3404EC7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CF7F-37B5-7883-2899-CEECE6D5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ED35-C47E-07C1-1E98-BFDBB4B2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5958-D730-D961-6EF9-F3B6715C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B43E-2490-E4A5-1D80-A233951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05E8-52DB-EBA8-C366-6925DC66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9AFD-91D3-C0F0-E627-FF891270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366E-398A-E0AE-573C-ECED48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A2D0-82EB-D09A-063D-2694D3CC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A3B-D164-2565-055E-6712C75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11D-59F2-3C1B-9CDE-5B49F860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9510-DE56-5552-EB52-86BEDDC6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B5C59-6F1D-C68B-83B5-B5A8A285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71D3D-792C-3873-7861-32047C57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EAB4-0684-40A1-7F80-AC155D3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A011-EA2A-00A9-AA3F-D59F42C6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BA-970D-5217-86BB-38CB01D8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69B7-4433-52FB-361C-FD786690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3256-20FC-9662-8C3F-BE607897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23E8-7751-FE23-5242-BB801C234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F4D6E-C883-CFFB-7430-9A58D428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656A5-534E-E64B-2072-1C3F8B8C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542F1-6B5B-B6B1-A7A9-16192DD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E6BD7-880C-2E9E-3EE8-B06B0617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2D72-A9E7-FAF1-B1F8-92EEB98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E104-C9F1-4815-CDDE-4C60428D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AC6E8-5E23-DA0C-0377-1D44BF91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240D-E4D9-C123-29F8-7E5FAC4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360F-0D54-BC62-A4DC-C2A1C8FB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2A1A2-77F6-CFAB-2942-28353676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D866-52E1-0B16-E603-F3AD240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EB5-7265-5824-B5F5-39CD4F6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9F65-94D3-D01C-B4C3-2BA0B3EF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1554D-6E51-0093-C335-A774BFFC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7754-AD11-BEB1-93FF-D4B3B8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3D7A-F23A-D3BE-5092-24D8D451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A6C5-6505-6EE5-F03D-248E678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39E-AB6A-0555-B3EB-BDC23DCE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00AAC-2FB4-3CC5-E6DF-405F7F607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63F4-E9FB-AECC-26FC-4E7F135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24174-FAE3-B0F7-D278-FB62B06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C59A-E135-EC5C-B815-EB09EEF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16F5-D24E-C146-0005-953679E1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8B463-F0C1-A1BC-C433-DE7BF0D1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D5EE-0246-D9B1-6300-62E6B17E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EAF1-5D81-C118-C34B-2DFB30D5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8EAF-FA9A-C6EF-1275-46C15B9D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FA20-D4DA-DB05-7EEF-66F4A6DE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B2873-47DE-57DB-BA32-A1AAD81AFE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1885F0B-59A7-7370-503B-C7AD61E1A9CA}"/>
              </a:ext>
            </a:extLst>
          </p:cNvPr>
          <p:cNvSpPr txBox="1"/>
          <p:nvPr userDrawn="1"/>
        </p:nvSpPr>
        <p:spPr>
          <a:xfrm>
            <a:off x="153420" y="-41098"/>
            <a:ext cx="2428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AROUND TOWN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8DCCC7C-E4A7-BBC6-A9CF-75B1A1E8D287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DBDB6-DF42-B24A-1413-51DA9754AE9C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770AB-1227-E4E5-A579-27948572E25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BA37BA-F285-A516-B7E1-00EC3A0E67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4E389D-8665-7F45-EED5-A52BA53F9B8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16473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1F777-27D5-2CE5-81A2-E35B85EFBD4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56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1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duhome.com.vn/DHALesson?idGrade=2&amp;idSubject=1&amp;idSeries=33&amp;idTheme=377&amp;IdLevel=2&amp;idThemeServer=1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6: AROUND TOWN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41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93641614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235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426828246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8"/>
            <a:ext cx="421957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54" y="1243012"/>
            <a:ext cx="6777559" cy="43719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3342" y="2204085"/>
            <a:ext cx="3966233" cy="1611629"/>
            <a:chOff x="253342" y="2204085"/>
            <a:chExt cx="3966233" cy="1611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342" y="2581275"/>
              <a:ext cx="809625" cy="85725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407318" y="2204085"/>
              <a:ext cx="2812257" cy="161162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  <a:t>I want to go to the park. </a:t>
              </a:r>
              <a:b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</a:br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10" name="Straight Arrow Connector 9"/>
          <p:cNvCxnSpPr>
            <a:cxnSpLocks/>
            <a:stCxn id="7" idx="3"/>
          </p:cNvCxnSpPr>
          <p:nvPr/>
        </p:nvCxnSpPr>
        <p:spPr>
          <a:xfrm>
            <a:off x="4219575" y="3009900"/>
            <a:ext cx="1914525" cy="4191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19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12"/>
            <a:ext cx="421957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54" y="1243012"/>
            <a:ext cx="6777559" cy="43719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989" y="2204085"/>
            <a:ext cx="4592911" cy="1611629"/>
            <a:chOff x="321989" y="2204085"/>
            <a:chExt cx="4592911" cy="1611629"/>
          </a:xfrm>
        </p:grpSpPr>
        <p:sp>
          <p:nvSpPr>
            <p:cNvPr id="7" name="Rounded Rectangle 6"/>
            <p:cNvSpPr/>
            <p:nvPr/>
          </p:nvSpPr>
          <p:spPr>
            <a:xfrm>
              <a:off x="1407318" y="2204085"/>
              <a:ext cx="3507582" cy="161162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  <a:t>I want to go to the playground. </a:t>
              </a:r>
              <a:b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</a:br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989" y="2647950"/>
              <a:ext cx="800100" cy="781050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4657725" y="1885950"/>
            <a:ext cx="2486025" cy="3181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545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63"/>
            <a:ext cx="421957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54" y="1243012"/>
            <a:ext cx="6777559" cy="43719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1514" y="2204085"/>
            <a:ext cx="4183336" cy="1611629"/>
            <a:chOff x="331514" y="2204085"/>
            <a:chExt cx="4183336" cy="1611629"/>
          </a:xfrm>
        </p:grpSpPr>
        <p:sp>
          <p:nvSpPr>
            <p:cNvPr id="7" name="Rounded Rectangle 6"/>
            <p:cNvSpPr/>
            <p:nvPr/>
          </p:nvSpPr>
          <p:spPr>
            <a:xfrm>
              <a:off x="1407318" y="2204085"/>
              <a:ext cx="3107532" cy="161162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  <a:t>I want to go to the zoo. </a:t>
              </a:r>
              <a:b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</a:br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514" y="2619375"/>
              <a:ext cx="781050" cy="809625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514850" y="1855469"/>
            <a:ext cx="4505325" cy="93486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15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12"/>
            <a:ext cx="421957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54" y="1243012"/>
            <a:ext cx="6777559" cy="43719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8176" y="2204085"/>
            <a:ext cx="4216674" cy="1611629"/>
            <a:chOff x="298176" y="2204085"/>
            <a:chExt cx="4216674" cy="1611629"/>
          </a:xfrm>
        </p:grpSpPr>
        <p:sp>
          <p:nvSpPr>
            <p:cNvPr id="7" name="Rounded Rectangle 6"/>
            <p:cNvSpPr/>
            <p:nvPr/>
          </p:nvSpPr>
          <p:spPr>
            <a:xfrm>
              <a:off x="1407318" y="2204085"/>
              <a:ext cx="3107532" cy="161162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  <a:t>I want to go to the beach. </a:t>
              </a:r>
              <a:br>
                <a:rPr lang="en-US" sz="3600" b="1" dirty="0">
                  <a:solidFill>
                    <a:schemeClr val="tx2">
                      <a:lumMod val="75000"/>
                    </a:schemeClr>
                  </a:solidFill>
                </a:rPr>
              </a:br>
              <a:endParaRPr lang="en-US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176" y="2600325"/>
              <a:ext cx="828675" cy="828675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514850" y="3657600"/>
            <a:ext cx="5364441" cy="8672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12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326497"/>
            <a:ext cx="9166225" cy="6110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2673" y="37315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3202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121920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1866900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I want to go to the (park).</a:t>
            </a: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I want to go to the (beach).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411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57186"/>
            <a:ext cx="6465725" cy="785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414462"/>
            <a:ext cx="7277100" cy="4889302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679370" y="1814308"/>
            <a:ext cx="2416630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6800850" y="3222368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315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57186"/>
            <a:ext cx="6465725" cy="7858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37168" y="1142999"/>
            <a:ext cx="7352387" cy="5201497"/>
            <a:chOff x="2937168" y="1142999"/>
            <a:chExt cx="7352387" cy="52014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7168" y="1142999"/>
              <a:ext cx="7352387" cy="52014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481" y="2864988"/>
              <a:ext cx="1123719" cy="1128024"/>
            </a:xfrm>
            <a:prstGeom prst="rect">
              <a:avLst/>
            </a:prstGeom>
          </p:spPr>
        </p:pic>
        <p:sp>
          <p:nvSpPr>
            <p:cNvPr id="3" name="Oval Callout 2"/>
            <p:cNvSpPr/>
            <p:nvPr/>
          </p:nvSpPr>
          <p:spPr>
            <a:xfrm>
              <a:off x="3380499" y="1261043"/>
              <a:ext cx="3677526" cy="1485901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  <a:p>
              <a:pPr algn="ctr"/>
              <a:r>
                <a:rPr lang="en-US" sz="3200" dirty="0"/>
                <a:t>I want to go to</a:t>
              </a:r>
              <a:br>
                <a:rPr lang="en-US" sz="3200" dirty="0"/>
              </a:br>
              <a:r>
                <a:rPr lang="en-US" sz="3200" dirty="0"/>
                <a:t>the park. </a:t>
              </a:r>
              <a:br>
                <a:rPr lang="en-US" dirty="0"/>
              </a:br>
              <a:endParaRPr lang="en-US" dirty="0"/>
            </a:p>
          </p:txBody>
        </p:sp>
      </p:grp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4010947" y="1675132"/>
            <a:ext cx="2416630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273614" y="3009900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659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781836" y="149949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81836" y="2560395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781836" y="4696034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81836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781836" y="360423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6722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778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0863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57186"/>
            <a:ext cx="6465725" cy="7858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57450" y="1414462"/>
            <a:ext cx="7277100" cy="4889302"/>
            <a:chOff x="2457450" y="1414462"/>
            <a:chExt cx="7277100" cy="4889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7450" y="1414462"/>
              <a:ext cx="7277100" cy="48893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7012" y="2951291"/>
              <a:ext cx="1134213" cy="1139986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>
              <a:off x="3222462" y="1457324"/>
              <a:ext cx="3832844" cy="1485901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  <a:p>
              <a:pPr algn="ctr"/>
              <a:r>
                <a:rPr lang="en-US" sz="3200" dirty="0"/>
                <a:t>I want to go to</a:t>
              </a:r>
              <a:br>
                <a:rPr lang="en-US" sz="3200" dirty="0"/>
              </a:br>
              <a:r>
                <a:rPr lang="en-US" sz="3200" dirty="0"/>
                <a:t>the </a:t>
              </a:r>
              <a:r>
                <a:rPr lang="en-US" sz="3200" dirty="0" err="1"/>
                <a:t>playgound</a:t>
              </a:r>
              <a:r>
                <a:rPr lang="en-US" sz="3200" dirty="0"/>
                <a:t>. </a:t>
              </a:r>
              <a:br>
                <a:rPr lang="en-US" dirty="0"/>
              </a:br>
              <a:endParaRPr lang="en-US" dirty="0"/>
            </a:p>
          </p:txBody>
        </p:sp>
      </p:grp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803188" y="1814467"/>
            <a:ext cx="2597612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6858731" y="3309581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2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57186"/>
            <a:ext cx="6465725" cy="785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63" y="1142999"/>
            <a:ext cx="7014598" cy="4962526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879395" y="1585708"/>
            <a:ext cx="2416630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200900" y="3009900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41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57186"/>
            <a:ext cx="6465725" cy="7858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37168" y="1142999"/>
            <a:ext cx="7352387" cy="5201497"/>
            <a:chOff x="2937168" y="1142999"/>
            <a:chExt cx="7352387" cy="5201497"/>
          </a:xfrm>
        </p:grpSpPr>
        <p:grpSp>
          <p:nvGrpSpPr>
            <p:cNvPr id="4" name="Group 3"/>
            <p:cNvGrpSpPr/>
            <p:nvPr/>
          </p:nvGrpSpPr>
          <p:grpSpPr>
            <a:xfrm>
              <a:off x="2937168" y="1142999"/>
              <a:ext cx="7352387" cy="5201497"/>
              <a:chOff x="2937168" y="1142999"/>
              <a:chExt cx="7352387" cy="52014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7168" y="1142999"/>
                <a:ext cx="7352387" cy="5201497"/>
              </a:xfrm>
              <a:prstGeom prst="rect">
                <a:avLst/>
              </a:prstGeom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3380499" y="1261043"/>
                <a:ext cx="3677526" cy="1485901"/>
              </a:xfrm>
              <a:prstGeom prst="wedgeEllipseCallout">
                <a:avLst>
                  <a:gd name="adj1" fmla="val 10000"/>
                  <a:gd name="adj2" fmla="val 37609"/>
                </a:avLst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I want to go to</a:t>
                </a:r>
                <a:br>
                  <a:rPr lang="en-US" sz="3200" dirty="0"/>
                </a:br>
                <a:r>
                  <a:rPr lang="en-US" sz="3200" dirty="0"/>
                  <a:t>the zoo. </a:t>
                </a:r>
                <a:br>
                  <a:rPr lang="en-US" dirty="0"/>
                </a:br>
                <a:endParaRPr lang="en-US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3375" y="2818100"/>
              <a:ext cx="1215613" cy="1221800"/>
            </a:xfrm>
            <a:prstGeom prst="rect">
              <a:avLst/>
            </a:prstGeom>
          </p:spPr>
        </p:pic>
      </p:grp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4003213" y="1585867"/>
            <a:ext cx="2597612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058756" y="3080981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2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57186"/>
            <a:ext cx="6465725" cy="785813"/>
          </a:xfrm>
          <a:prstGeom prst="rect">
            <a:avLst/>
          </a:prstGeom>
        </p:spPr>
      </p:pic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536488" y="1681192"/>
            <a:ext cx="2597612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296741" y="3009900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37168" y="1142999"/>
            <a:ext cx="7352387" cy="5201497"/>
            <a:chOff x="2937168" y="1142999"/>
            <a:chExt cx="7352387" cy="5201497"/>
          </a:xfrm>
        </p:grpSpPr>
        <p:grpSp>
          <p:nvGrpSpPr>
            <p:cNvPr id="4" name="Group 3"/>
            <p:cNvGrpSpPr/>
            <p:nvPr/>
          </p:nvGrpSpPr>
          <p:grpSpPr>
            <a:xfrm>
              <a:off x="2937168" y="1142999"/>
              <a:ext cx="7352387" cy="5201497"/>
              <a:chOff x="2937168" y="1142999"/>
              <a:chExt cx="7352387" cy="52014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7168" y="1142999"/>
                <a:ext cx="7352387" cy="5201497"/>
              </a:xfrm>
              <a:prstGeom prst="rect">
                <a:avLst/>
              </a:prstGeom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2937168" y="1261043"/>
                <a:ext cx="4120857" cy="1485901"/>
              </a:xfrm>
              <a:prstGeom prst="wedgeEllipseCallout">
                <a:avLst>
                  <a:gd name="adj1" fmla="val 10000"/>
                  <a:gd name="adj2" fmla="val 37609"/>
                </a:avLst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I want to go to</a:t>
                </a:r>
                <a:br>
                  <a:rPr lang="en-US" sz="3200" dirty="0"/>
                </a:br>
                <a:r>
                  <a:rPr lang="en-US" sz="3200" dirty="0"/>
                  <a:t>the playground. </a:t>
                </a:r>
                <a:br>
                  <a:rPr lang="en-US" dirty="0"/>
                </a:br>
                <a:endParaRPr lang="en-US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3213" y="2888691"/>
              <a:ext cx="1072241" cy="1080618"/>
            </a:xfrm>
            <a:prstGeom prst="rect">
              <a:avLst/>
            </a:prstGeom>
          </p:spPr>
        </p:pic>
      </p:grp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536488" y="1643017"/>
            <a:ext cx="3121487" cy="9003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115906" y="3109556"/>
            <a:ext cx="771526" cy="54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38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96" y="1687130"/>
            <a:ext cx="4198808" cy="4313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584" y="3009901"/>
            <a:ext cx="7063416" cy="1493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9354201" y="3331889"/>
            <a:ext cx="2104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beach</a:t>
            </a:r>
          </a:p>
        </p:txBody>
      </p:sp>
    </p:spTree>
    <p:extLst>
      <p:ext uri="{BB962C8B-B14F-4D97-AF65-F5344CB8AC3E}">
        <p14:creationId xmlns:p14="http://schemas.microsoft.com/office/powerpoint/2010/main" val="16972707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1828800"/>
            <a:ext cx="4139609" cy="417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562" y="3009900"/>
            <a:ext cx="6561808" cy="139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8090226" y="3263255"/>
            <a:ext cx="416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playground</a:t>
            </a:r>
          </a:p>
        </p:txBody>
      </p:sp>
    </p:spTree>
    <p:extLst>
      <p:ext uri="{BB962C8B-B14F-4D97-AF65-F5344CB8AC3E}">
        <p14:creationId xmlns:p14="http://schemas.microsoft.com/office/powerpoint/2010/main" val="2021342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80" y="1614486"/>
            <a:ext cx="4369523" cy="438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50" y="3226593"/>
            <a:ext cx="6629400" cy="1010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5675045" y="3339716"/>
            <a:ext cx="144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/>
              </a:rPr>
              <a:t>want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9297052" y="3367998"/>
            <a:ext cx="150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park</a:t>
            </a:r>
          </a:p>
        </p:txBody>
      </p:sp>
    </p:spTree>
    <p:extLst>
      <p:ext uri="{BB962C8B-B14F-4D97-AF65-F5344CB8AC3E}">
        <p14:creationId xmlns:p14="http://schemas.microsoft.com/office/powerpoint/2010/main" val="19060227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69" y="1727591"/>
            <a:ext cx="9807804" cy="4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728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say where they want to go.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Revise: zoo, beach, park, playground.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“I want to go to the (park).” , “I want to go to the (beach).”</a:t>
            </a:r>
          </a:p>
        </p:txBody>
      </p:sp>
    </p:spTree>
    <p:extLst>
      <p:ext uri="{BB962C8B-B14F-4D97-AF65-F5344CB8AC3E}">
        <p14:creationId xmlns:p14="http://schemas.microsoft.com/office/powerpoint/2010/main" val="325554762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 algn="ctr">
              <a:defRPr/>
            </a:pPr>
            <a:endParaRPr lang="en-US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Revise: zoo, beach, park, playground.</a:t>
            </a:r>
          </a:p>
          <a:p>
            <a:pPr lvl="0" algn="ctr"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18459" y="2049730"/>
            <a:ext cx="6254466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lvl="0">
              <a:defRPr/>
            </a:pPr>
            <a:r>
              <a:rPr lang="en-US" sz="3600" i="1" dirty="0">
                <a:solidFill>
                  <a:srgbClr val="002060"/>
                </a:solidFill>
              </a:rPr>
              <a:t>I want to go to the (park).</a:t>
            </a:r>
          </a:p>
          <a:p>
            <a:pPr lvl="0">
              <a:defRPr/>
            </a:pPr>
            <a:r>
              <a:rPr lang="en-US" sz="3600" i="1" dirty="0">
                <a:solidFill>
                  <a:srgbClr val="002060"/>
                </a:solidFill>
              </a:rPr>
              <a:t>I want to go to the (beach).</a:t>
            </a:r>
          </a:p>
          <a:p>
            <a:pPr lvl="0">
              <a:defRPr/>
            </a:pPr>
            <a:endParaRPr lang="vi-VN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vocabulary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43).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42).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19"/>
            <a:ext cx="9142742" cy="6045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>
            <a:extLst>
              <a:ext uri="{FF2B5EF4-FFF2-40B4-BE49-F238E27FC236}">
                <a16:creationId xmlns:a16="http://schemas.microsoft.com/office/drawing/2014/main" id="{1657B86F-2FDA-4B12-9254-E2B59AE9393B}"/>
              </a:ext>
            </a:extLst>
          </p:cNvPr>
          <p:cNvSpPr/>
          <p:nvPr/>
        </p:nvSpPr>
        <p:spPr>
          <a:xfrm>
            <a:off x="2757488" y="1257567"/>
            <a:ext cx="5165725" cy="4743150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2032679-1A70-40E1-9925-4F62676C1E09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park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6BC20CB1-56A8-489C-B02A-1E2461E50AFC}"/>
              </a:ext>
            </a:extLst>
          </p:cNvPr>
          <p:cNvSpPr/>
          <p:nvPr/>
        </p:nvSpPr>
        <p:spPr>
          <a:xfrm>
            <a:off x="7104063" y="2959133"/>
            <a:ext cx="2748916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beach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2656410-7540-4728-BCB4-97EE958C825D}"/>
              </a:ext>
            </a:extLst>
          </p:cNvPr>
          <p:cNvSpPr/>
          <p:nvPr/>
        </p:nvSpPr>
        <p:spPr>
          <a:xfrm>
            <a:off x="7104063" y="4581525"/>
            <a:ext cx="2663825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zoo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E992EB91-25A5-48DD-8D6F-4B68C35C10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6238" y="4143376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99C6327B-EB95-405D-B81D-62871FF726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6238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9C2EC5D9-CC5A-4BA4-9930-164DF20F5B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6238" y="908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67015-1E60-4216-85A2-20108C17B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710" y="2190750"/>
            <a:ext cx="249239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9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18313DDF-6E5D-492A-8CDD-E280BE387C4C}"/>
              </a:ext>
            </a:extLst>
          </p:cNvPr>
          <p:cNvSpPr/>
          <p:nvPr/>
        </p:nvSpPr>
        <p:spPr>
          <a:xfrm>
            <a:off x="2712720" y="1081303"/>
            <a:ext cx="5244440" cy="482874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13D7098-0A0B-444C-9907-0AC5D45D1A12}"/>
              </a:ext>
            </a:extLst>
          </p:cNvPr>
          <p:cNvSpPr/>
          <p:nvPr/>
        </p:nvSpPr>
        <p:spPr>
          <a:xfrm>
            <a:off x="7104063" y="1268413"/>
            <a:ext cx="312420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zoo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3E94D95-8B65-463C-A205-AF2931881F61}"/>
              </a:ext>
            </a:extLst>
          </p:cNvPr>
          <p:cNvSpPr/>
          <p:nvPr/>
        </p:nvSpPr>
        <p:spPr>
          <a:xfrm>
            <a:off x="7104063" y="4551363"/>
            <a:ext cx="3124200" cy="11096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playground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87E70E3-DDDC-4DBD-A996-ECD813FC81C3}"/>
              </a:ext>
            </a:extLst>
          </p:cNvPr>
          <p:cNvSpPr/>
          <p:nvPr/>
        </p:nvSpPr>
        <p:spPr>
          <a:xfrm>
            <a:off x="7104063" y="2870200"/>
            <a:ext cx="3155950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beach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C634F320-A69B-4805-93C2-0A4281E78B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9963" y="2502693"/>
            <a:ext cx="991382" cy="992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E2156B09-E457-4B0D-8F86-90FDD3C802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9163" y="394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48495629-5E5B-4931-BB62-F88E48EFF6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9162" y="9366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173FE1-5CA2-445A-87B5-872CDEF00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109595" y="272147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1124" y="2046288"/>
            <a:ext cx="24384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55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EC5CE1BD-4977-441D-B5C3-3324B01635AA}"/>
              </a:ext>
            </a:extLst>
          </p:cNvPr>
          <p:cNvSpPr/>
          <p:nvPr/>
        </p:nvSpPr>
        <p:spPr>
          <a:xfrm>
            <a:off x="2890876" y="1087995"/>
            <a:ext cx="507680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83C5AD4B-7DA4-4713-9A41-AC4A9EA9C336}"/>
              </a:ext>
            </a:extLst>
          </p:cNvPr>
          <p:cNvSpPr/>
          <p:nvPr/>
        </p:nvSpPr>
        <p:spPr>
          <a:xfrm>
            <a:off x="7104063" y="2852738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zoo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A5F36F94-6D18-4B4E-9891-67FC2AC39FF6}"/>
              </a:ext>
            </a:extLst>
          </p:cNvPr>
          <p:cNvSpPr/>
          <p:nvPr/>
        </p:nvSpPr>
        <p:spPr>
          <a:xfrm>
            <a:off x="7104063" y="455136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36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beach</a:t>
            </a:r>
            <a:endParaRPr lang="es-ES" sz="36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B6CCAA18-440A-438E-840F-538365881A58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park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20141661-524F-42A4-B7C5-E3BF590E2E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4013" y="90805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C736ACD8-AA16-4FC3-A8B5-63325FC8B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6238" y="41497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FDFF3D99-A700-4157-9BC2-6281D3DEEE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6238" y="250666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62A32B-86C3-4F67-961C-D34956872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1" y="2376488"/>
            <a:ext cx="2897188" cy="29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7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4581BD65-571C-49AE-B87F-CE7686314C74}"/>
              </a:ext>
            </a:extLst>
          </p:cNvPr>
          <p:cNvSpPr/>
          <p:nvPr/>
        </p:nvSpPr>
        <p:spPr>
          <a:xfrm>
            <a:off x="2801328" y="1083233"/>
            <a:ext cx="513776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C225F56E-9757-47C3-ABD4-FDA70D372C47}"/>
              </a:ext>
            </a:extLst>
          </p:cNvPr>
          <p:cNvSpPr/>
          <p:nvPr/>
        </p:nvSpPr>
        <p:spPr>
          <a:xfrm>
            <a:off x="7104063" y="1268413"/>
            <a:ext cx="315595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zoo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8944553-801B-4BD4-997C-81D3A768385D}"/>
              </a:ext>
            </a:extLst>
          </p:cNvPr>
          <p:cNvSpPr/>
          <p:nvPr/>
        </p:nvSpPr>
        <p:spPr>
          <a:xfrm>
            <a:off x="7104063" y="4551363"/>
            <a:ext cx="315595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park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6D8C5F8E-405B-43C6-A5A4-04CDFD44AE9B}"/>
              </a:ext>
            </a:extLst>
          </p:cNvPr>
          <p:cNvSpPr/>
          <p:nvPr/>
        </p:nvSpPr>
        <p:spPr>
          <a:xfrm>
            <a:off x="7104063" y="2870201"/>
            <a:ext cx="3155950" cy="930834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playground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08CAFE7A-F7C3-4D9B-811C-6F7A322596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1401" y="2295806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44B81935-09AC-4A88-9E1B-870B1DBF51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26638" y="389787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2223E1D4-6EC2-476D-9A9A-82289B0DBE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9963" y="71175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0B75DE-3466-4288-A48D-6A4134711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2289" y="2093913"/>
            <a:ext cx="3025947" cy="30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30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207" y="392430"/>
            <a:ext cx="4934903" cy="598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1349691"/>
            <a:ext cx="10829926" cy="4909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883970" y="2037247"/>
            <a:ext cx="210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rgbClr val="FF0000"/>
                </a:solidFill>
                <a:latin typeface="Calibri"/>
              </a:rPr>
              <a:t> e a c 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3112219" y="2047573"/>
            <a:ext cx="337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l  a    g    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 n 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7402880" y="2037247"/>
            <a:ext cx="109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o </a:t>
            </a:r>
            <a:r>
              <a:rPr lang="en-US" sz="3600" dirty="0" err="1">
                <a:solidFill>
                  <a:srgbClr val="FF0000"/>
                </a:solidFill>
                <a:latin typeface="Calibri"/>
              </a:rPr>
              <a:t>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9829799" y="2047574"/>
            <a:ext cx="171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a    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65960" y="3009900"/>
            <a:ext cx="5547360" cy="1120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1452" y="2984334"/>
            <a:ext cx="5668428" cy="1145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65960" y="3037756"/>
            <a:ext cx="5548638" cy="1077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39640" y="3052995"/>
            <a:ext cx="5730240" cy="106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69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358</Words>
  <Application>Microsoft Office PowerPoint</Application>
  <PresentationFormat>Widescreen</PresentationFormat>
  <Paragraphs>83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#9Slide02 Noi dung dai</vt:lpstr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2</cp:revision>
  <dcterms:created xsi:type="dcterms:W3CDTF">2023-08-05T15:59:24Z</dcterms:created>
  <dcterms:modified xsi:type="dcterms:W3CDTF">2023-08-05T16:39:01Z</dcterms:modified>
</cp:coreProperties>
</file>