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05" r:id="rId2"/>
    <p:sldId id="778" r:id="rId3"/>
    <p:sldId id="779" r:id="rId4"/>
    <p:sldId id="691" r:id="rId5"/>
    <p:sldId id="780" r:id="rId6"/>
    <p:sldId id="781" r:id="rId7"/>
    <p:sldId id="782" r:id="rId8"/>
    <p:sldId id="783" r:id="rId9"/>
    <p:sldId id="737" r:id="rId10"/>
    <p:sldId id="784" r:id="rId11"/>
    <p:sldId id="787" r:id="rId12"/>
    <p:sldId id="786" r:id="rId13"/>
    <p:sldId id="789" r:id="rId14"/>
    <p:sldId id="790" r:id="rId15"/>
    <p:sldId id="765" r:id="rId16"/>
    <p:sldId id="791" r:id="rId17"/>
    <p:sldId id="792" r:id="rId18"/>
    <p:sldId id="793" r:id="rId19"/>
    <p:sldId id="799" r:id="rId20"/>
    <p:sldId id="796" r:id="rId21"/>
    <p:sldId id="798" r:id="rId22"/>
    <p:sldId id="315" r:id="rId23"/>
    <p:sldId id="794" r:id="rId24"/>
    <p:sldId id="795" r:id="rId25"/>
    <p:sldId id="800" r:id="rId26"/>
    <p:sldId id="419" r:id="rId27"/>
    <p:sldId id="420" r:id="rId28"/>
    <p:sldId id="396" r:id="rId29"/>
    <p:sldId id="34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66639" autoAdjust="0"/>
  </p:normalViewPr>
  <p:slideViewPr>
    <p:cSldViewPr snapToGrid="0">
      <p:cViewPr varScale="1">
        <p:scale>
          <a:sx n="48" d="100"/>
          <a:sy n="48" d="100"/>
        </p:scale>
        <p:origin x="33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EF23-8F1F-4974-B4E3-C06E5FE7CC92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98D5C-92AD-47C3-BFA0-92CD7F630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04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25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23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21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3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166A-029D-C575-69EB-94E1FDD21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28F6F-B435-E773-FD19-E8C0BE893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4C09E-1055-F987-858D-3C463787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3E6D-BA53-8F58-752E-D3605B8D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C35FD-1252-B081-B78D-32A8AC65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8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C7EA-47C5-D42E-EABF-2D3A182F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BDD23-4916-FCE0-48B1-F9A2C796E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8314E-7497-4B78-7A7E-0CB1FCEE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51B59-1B8A-E8D4-49A8-47854950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C3DB7-FCD6-F6B4-13DF-684060A8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1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7CD51-0121-BE19-2781-863509AEE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DA02E-BFDD-1F3F-7CC5-707EDC4E0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7099B-8782-1B5D-E7EC-C71D64D7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AE77E-896B-8833-DEB7-9F1E9B17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2314C-952A-D2C4-DD4A-A29295AE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4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109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37310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417F-E1B9-A27E-CFF0-3404EC7E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3CF7F-37B5-7883-2899-CEECE6D59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BED35-C47E-07C1-1E98-BFDBB4B2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45958-D730-D961-6EF9-F3B6715C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4B43E-2490-E4A5-1D80-A233951A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5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05E8-52DB-EBA8-C366-6925DC66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A9AFD-91D3-C0F0-E627-FF891270B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C366E-398A-E0AE-573C-ECED48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DA2D0-82EB-D09A-063D-2694D3CC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F6A3B-D164-2565-055E-6712C75E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7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311D-59F2-3C1B-9CDE-5B49F860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79510-DE56-5552-EB52-86BEDDC66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B5C59-6F1D-C68B-83B5-B5A8A285A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71D3D-792C-3873-7861-32047C57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9EAB4-0684-40A1-7F80-AC155D3D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5A011-EA2A-00A9-AA3F-D59F42C6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7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A6BA-970D-5217-86BB-38CB01D8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069B7-4433-52FB-361C-FD7866907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E3256-20FC-9662-8C3F-BE6078973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A23E8-7751-FE23-5242-BB801C234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F4D6E-C883-CFFB-7430-9A58D4287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656A5-534E-E64B-2072-1C3F8B8C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9542F1-6B5B-B6B1-A7A9-16192DD68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5E6BD7-880C-2E9E-3EE8-B06B0617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3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2D72-A9E7-FAF1-B1F8-92EEB988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DE104-C9F1-4815-CDDE-4C60428D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AC6E8-5E23-DA0C-0377-1D44BF91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2240D-E4D9-C123-29F8-7E5FAC4B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0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8360F-0D54-BC62-A4DC-C2A1C8FB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32A1A2-77F6-CFAB-2942-28353676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ED866-52E1-0B16-E603-F3AD2402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3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EEB5-7265-5824-B5F5-39CD4F6C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D9F65-94D3-D01C-B4C3-2BA0B3EF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1554D-6E51-0093-C335-A774BFFCA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B7754-AD11-BEB1-93FF-D4B3B8A2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93D7A-F23A-D3BE-5092-24D8D451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8A6C5-6505-6EE5-F03D-248E6788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5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539E-AB6A-0555-B3EB-BDC23DCE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D00AAC-2FB4-3CC5-E6DF-405F7F607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363F4-E9FB-AECC-26FC-4E7F135D3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24174-FAE3-B0F7-D278-FB62B063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DC59A-E135-EC5C-B815-EB09EEF2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516F5-D24E-C146-0005-953679E1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2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8B463-F0C1-A1BC-C433-DE7BF0D1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9D5EE-0246-D9B1-6300-62E6B17EC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BEAF1-5D81-C118-C34B-2DFB30D52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E7322-BE29-4EC4-8F42-6736D5010F4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28EAF-FA9A-C6EF-1275-46C15B9DB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BFA20-D4DA-DB05-7EEF-66F4A6DE7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9B2873-47DE-57DB-BA32-A1AAD81AFEB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51885F0B-59A7-7370-503B-C7AD61E1A9CA}"/>
              </a:ext>
            </a:extLst>
          </p:cNvPr>
          <p:cNvSpPr txBox="1"/>
          <p:nvPr userDrawn="1"/>
        </p:nvSpPr>
        <p:spPr>
          <a:xfrm>
            <a:off x="153420" y="-41098"/>
            <a:ext cx="242880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6: AROUND TOWN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8DCCC7C-E4A7-BBC6-A9CF-75B1A1E8D287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DBDB6-DF42-B24A-1413-51DA9754AE9C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1770AB-1227-E4E5-A579-27948572E25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ABA37BA-F285-A516-B7E1-00EC3A0E67E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24E389D-8665-7F45-EED5-A52BA53F9B8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16473" y="6548642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A1F777-27D5-2CE5-81A2-E35B85EFBD4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256" y="6548642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10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eduhome.com.vn/DHALesson?idGrade=2&amp;idSubject=1&amp;idSeries=33&amp;idTheme=377&amp;IdLevel=2&amp;idThemeServer=14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75187" cy="6928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UNIT 6: AROUND TOWN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42</a:t>
            </a:r>
          </a:p>
        </p:txBody>
      </p:sp>
    </p:spTree>
    <p:extLst>
      <p:ext uri="{BB962C8B-B14F-4D97-AF65-F5344CB8AC3E}">
        <p14:creationId xmlns:p14="http://schemas.microsoft.com/office/powerpoint/2010/main" val="391290530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97790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1625600" y="598653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Phonics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defRPr/>
            </a:pPr>
            <a:r>
              <a:rPr lang="en-US" sz="4200" i="1" dirty="0">
                <a:solidFill>
                  <a:prstClr val="white"/>
                </a:solidFill>
              </a:rPr>
              <a:t>/s/, /r/</a:t>
            </a:r>
          </a:p>
          <a:p>
            <a:pPr lvl="0" algn="ctr">
              <a:defRPr/>
            </a:pPr>
            <a:endParaRPr lang="en-US" sz="42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52436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888" y="374332"/>
            <a:ext cx="11947824" cy="1410666"/>
            <a:chOff x="45888" y="374332"/>
            <a:chExt cx="11947824" cy="14106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288" y="374332"/>
              <a:ext cx="11795424" cy="79914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888" y="1202056"/>
              <a:ext cx="1897212" cy="58294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88" y="1813574"/>
            <a:ext cx="4886325" cy="66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694" y="2459237"/>
            <a:ext cx="4838024" cy="3533574"/>
          </a:xfrm>
          <a:prstGeom prst="rect">
            <a:avLst/>
          </a:prstGeom>
        </p:spPr>
      </p:pic>
      <p:pic>
        <p:nvPicPr>
          <p:cNvPr id="5" name="CD2-TRACK 05">
            <a:hlinkClick r:id="" action="ppaction://media"/>
            <a:extLst>
              <a:ext uri="{FF2B5EF4-FFF2-40B4-BE49-F238E27FC236}">
                <a16:creationId xmlns:a16="http://schemas.microsoft.com/office/drawing/2014/main" id="{CEDC325D-95B3-12FE-9423-ED47484B4B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0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7821" y="2380339"/>
            <a:ext cx="803606" cy="803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A920B3-6BD5-4CE5-A039-F8E8BA1C7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6438" y="2433486"/>
            <a:ext cx="4064005" cy="3559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420911-5073-42E0-B7B2-86CA1638B6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8408" y="1860412"/>
            <a:ext cx="4456562" cy="573074"/>
          </a:xfrm>
          <a:prstGeom prst="rect">
            <a:avLst/>
          </a:prstGeom>
        </p:spPr>
      </p:pic>
      <p:pic>
        <p:nvPicPr>
          <p:cNvPr id="12" name="CD2-TRACK 06">
            <a:hlinkClick r:id="" action="ppaction://media"/>
            <a:extLst>
              <a:ext uri="{FF2B5EF4-FFF2-40B4-BE49-F238E27FC236}">
                <a16:creationId xmlns:a16="http://schemas.microsoft.com/office/drawing/2014/main" id="{984AD0D9-46CB-4674-82E6-C490FE87239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53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28333" y="2338921"/>
            <a:ext cx="904973" cy="9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101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0" y="292421"/>
            <a:ext cx="9209314" cy="60998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99361" y="62458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rabbit, sea, sun.</a:t>
            </a:r>
          </a:p>
        </p:txBody>
      </p:sp>
    </p:spTree>
    <p:extLst>
      <p:ext uri="{BB962C8B-B14F-4D97-AF65-F5344CB8AC3E}">
        <p14:creationId xmlns:p14="http://schemas.microsoft.com/office/powerpoint/2010/main" val="2224498665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988"/>
            <a:ext cx="6486525" cy="1030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311306"/>
            <a:ext cx="2514600" cy="904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75" y="1861618"/>
            <a:ext cx="3524250" cy="40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67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988"/>
            <a:ext cx="6486525" cy="1030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49" y="1543049"/>
            <a:ext cx="3768863" cy="4569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150" y="1723748"/>
            <a:ext cx="3562350" cy="4388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9BA26C-F6F5-DF70-1FA1-4653E772310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99" y="4836659"/>
            <a:ext cx="1563176" cy="62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0218A3-ADA7-A8D3-3DB4-F4E1A5BE103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4836659"/>
            <a:ext cx="1563176" cy="62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1977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531" y="420687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973" y="37442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532024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4337"/>
            <a:ext cx="4756153" cy="700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1433512"/>
            <a:ext cx="8800160" cy="4710113"/>
          </a:xfrm>
          <a:prstGeom prst="rect">
            <a:avLst/>
          </a:prstGeom>
        </p:spPr>
      </p:pic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2393495" y="1757159"/>
            <a:ext cx="1321255" cy="5002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382F5461-198D-3506-8B8F-8EC26EE44D14}"/>
              </a:ext>
            </a:extLst>
          </p:cNvPr>
          <p:cNvSpPr/>
          <p:nvPr/>
        </p:nvSpPr>
        <p:spPr>
          <a:xfrm>
            <a:off x="7915274" y="2743199"/>
            <a:ext cx="600075" cy="4232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307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4337"/>
            <a:ext cx="4756153" cy="7000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50980" y="1433512"/>
            <a:ext cx="8800160" cy="4710113"/>
            <a:chOff x="2150980" y="1433512"/>
            <a:chExt cx="8800160" cy="47101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0980" y="1433512"/>
              <a:ext cx="8800160" cy="4710113"/>
            </a:xfrm>
            <a:prstGeom prst="rect">
              <a:avLst/>
            </a:prstGeom>
          </p:spPr>
        </p:pic>
        <p:sp>
          <p:nvSpPr>
            <p:cNvPr id="6" name="Oval Callout 5"/>
            <p:cNvSpPr/>
            <p:nvPr/>
          </p:nvSpPr>
          <p:spPr>
            <a:xfrm>
              <a:off x="2150980" y="1547812"/>
              <a:ext cx="1851025" cy="881062"/>
            </a:xfrm>
            <a:prstGeom prst="wedgeEllipseCallout">
              <a:avLst>
                <a:gd name="adj1" fmla="val 10000"/>
                <a:gd name="adj2" fmla="val 37609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/>
                <a:t>rabbit</a:t>
              </a:r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7658100" y="2569369"/>
              <a:ext cx="1257300" cy="859631"/>
            </a:xfrm>
            <a:prstGeom prst="wedgeEllipseCallout">
              <a:avLst>
                <a:gd name="adj1" fmla="val 10000"/>
                <a:gd name="adj2" fmla="val 37609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/>
                <a:t>“r”</a:t>
              </a:r>
            </a:p>
          </p:txBody>
        </p:sp>
      </p:grp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2393495" y="1757159"/>
            <a:ext cx="1321255" cy="5002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382F5461-198D-3506-8B8F-8EC26EE44D14}"/>
              </a:ext>
            </a:extLst>
          </p:cNvPr>
          <p:cNvSpPr/>
          <p:nvPr/>
        </p:nvSpPr>
        <p:spPr>
          <a:xfrm>
            <a:off x="7915274" y="2743199"/>
            <a:ext cx="600075" cy="4232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532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4337"/>
            <a:ext cx="4756153" cy="7000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50980" y="1433512"/>
            <a:ext cx="8800160" cy="4710113"/>
            <a:chOff x="2150980" y="1433512"/>
            <a:chExt cx="8800160" cy="47101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0980" y="1433512"/>
              <a:ext cx="8800160" cy="4710113"/>
            </a:xfrm>
            <a:prstGeom prst="rect">
              <a:avLst/>
            </a:prstGeom>
          </p:spPr>
        </p:pic>
        <p:sp>
          <p:nvSpPr>
            <p:cNvPr id="6" name="Oval Callout 5"/>
            <p:cNvSpPr/>
            <p:nvPr/>
          </p:nvSpPr>
          <p:spPr>
            <a:xfrm>
              <a:off x="2150980" y="1547812"/>
              <a:ext cx="1851025" cy="881062"/>
            </a:xfrm>
            <a:prstGeom prst="wedgeEllipseCallout">
              <a:avLst>
                <a:gd name="adj1" fmla="val 10000"/>
                <a:gd name="adj2" fmla="val 37609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sea</a:t>
              </a:r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7658100" y="2569369"/>
              <a:ext cx="1257300" cy="859631"/>
            </a:xfrm>
            <a:prstGeom prst="wedgeEllipseCallout">
              <a:avLst>
                <a:gd name="adj1" fmla="val 10000"/>
                <a:gd name="adj2" fmla="val 37609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/>
                <a:t>“s”</a:t>
              </a:r>
            </a:p>
          </p:txBody>
        </p:sp>
      </p:grp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63FD8A4D-FEEC-138E-32AD-4D281F50DA07}"/>
              </a:ext>
            </a:extLst>
          </p:cNvPr>
          <p:cNvSpPr/>
          <p:nvPr/>
        </p:nvSpPr>
        <p:spPr>
          <a:xfrm>
            <a:off x="2415864" y="1738210"/>
            <a:ext cx="1321255" cy="5002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382F5461-198D-3506-8B8F-8EC26EE44D14}"/>
              </a:ext>
            </a:extLst>
          </p:cNvPr>
          <p:cNvSpPr/>
          <p:nvPr/>
        </p:nvSpPr>
        <p:spPr>
          <a:xfrm>
            <a:off x="7858125" y="2758973"/>
            <a:ext cx="600075" cy="4232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206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900" y="438952"/>
            <a:ext cx="8970141" cy="59800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875172" y="35319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710290259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99090" y="148005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99090" y="250324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Phonics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74204" y="4680899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274204" y="56968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99090" y="41780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B7BF400E-9AE8-3020-B60A-E22F01106C95}"/>
              </a:ext>
            </a:extLst>
          </p:cNvPr>
          <p:cNvSpPr/>
          <p:nvPr/>
        </p:nvSpPr>
        <p:spPr>
          <a:xfrm>
            <a:off x="1274204" y="3586598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2379" y="476561"/>
            <a:ext cx="420118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59361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854" y="376237"/>
            <a:ext cx="3892492" cy="852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" y="1509712"/>
            <a:ext cx="10239172" cy="1262063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6358868" y="2819400"/>
            <a:ext cx="657327" cy="12192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95312" y="4181476"/>
            <a:ext cx="10239172" cy="1262063"/>
            <a:chOff x="595312" y="4181476"/>
            <a:chExt cx="10239172" cy="12620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312" y="4181476"/>
              <a:ext cx="10239172" cy="126206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C1F0C6-1210-D3D6-73F5-F376341B0C51}"/>
                </a:ext>
              </a:extLst>
            </p:cNvPr>
            <p:cNvSpPr txBox="1"/>
            <p:nvPr/>
          </p:nvSpPr>
          <p:spPr>
            <a:xfrm>
              <a:off x="2862024" y="4239578"/>
              <a:ext cx="144013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800" noProof="0" dirty="0">
                  <a:solidFill>
                    <a:srgbClr val="FF0000"/>
                  </a:solidFill>
                  <a:latin typeface="Calibri"/>
                </a:rPr>
                <a:t>r</a:t>
              </a:r>
              <a:endPara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6C983C-5EE7-1302-874A-6E8B9C80E08A}"/>
                </a:ext>
              </a:extLst>
            </p:cNvPr>
            <p:cNvSpPr txBox="1"/>
            <p:nvPr/>
          </p:nvSpPr>
          <p:spPr>
            <a:xfrm>
              <a:off x="7016195" y="4268153"/>
              <a:ext cx="150429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150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854" y="376237"/>
            <a:ext cx="3892492" cy="852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66" y="1044888"/>
            <a:ext cx="11023467" cy="215265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2366" y="4086224"/>
            <a:ext cx="11023467" cy="2152651"/>
            <a:chOff x="622366" y="4086224"/>
            <a:chExt cx="11023467" cy="21526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366" y="4086224"/>
              <a:ext cx="11023467" cy="21526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C1F0C6-1210-D3D6-73F5-F376341B0C51}"/>
                </a:ext>
              </a:extLst>
            </p:cNvPr>
            <p:cNvSpPr txBox="1"/>
            <p:nvPr/>
          </p:nvSpPr>
          <p:spPr>
            <a:xfrm>
              <a:off x="3833812" y="4555805"/>
              <a:ext cx="144013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800" noProof="0" dirty="0">
                  <a:solidFill>
                    <a:srgbClr val="FF0000"/>
                  </a:solidFill>
                  <a:latin typeface="Calibri"/>
                </a:rPr>
                <a:t>s</a:t>
              </a:r>
              <a:endPara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6C983C-5EE7-1302-874A-6E8B9C80E08A}"/>
                </a:ext>
              </a:extLst>
            </p:cNvPr>
            <p:cNvSpPr txBox="1"/>
            <p:nvPr/>
          </p:nvSpPr>
          <p:spPr>
            <a:xfrm>
              <a:off x="8342513" y="4555804"/>
              <a:ext cx="150429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</p:grpSp>
      <p:sp>
        <p:nvSpPr>
          <p:cNvPr id="6" name="Down Arrow 5"/>
          <p:cNvSpPr/>
          <p:nvPr/>
        </p:nvSpPr>
        <p:spPr>
          <a:xfrm>
            <a:off x="6892268" y="3050862"/>
            <a:ext cx="657327" cy="12192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929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603" y="452437"/>
            <a:ext cx="4970794" cy="947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603" y="1866900"/>
            <a:ext cx="4200525" cy="3867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3610603" y="4711839"/>
            <a:ext cx="14401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noProof="0" dirty="0">
                <a:solidFill>
                  <a:srgbClr val="FF0000"/>
                </a:solidFill>
                <a:latin typeface="Calibri"/>
              </a:rPr>
              <a:t>r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4320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603" y="452437"/>
            <a:ext cx="4970794" cy="947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537" y="1595437"/>
            <a:ext cx="2980200" cy="4233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084" y="1590674"/>
            <a:ext cx="4008026" cy="423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1604962" y="4820868"/>
            <a:ext cx="14401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00" noProof="0" dirty="0">
                <a:solidFill>
                  <a:srgbClr val="FF0000"/>
                </a:solidFill>
                <a:latin typeface="Calibri"/>
              </a:rPr>
              <a:t>s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C983C-5EE7-1302-874A-6E8B9C80E08A}"/>
              </a:ext>
            </a:extLst>
          </p:cNvPr>
          <p:cNvSpPr txBox="1"/>
          <p:nvPr/>
        </p:nvSpPr>
        <p:spPr>
          <a:xfrm>
            <a:off x="6785934" y="4845067"/>
            <a:ext cx="15042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278178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sp>
        <p:nvSpPr>
          <p:cNvPr id="6" name="Rectangle: Rounded Corners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406" y="1854099"/>
            <a:ext cx="9117023" cy="407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14909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7602042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3521135" y="2000035"/>
            <a:ext cx="5001078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lvl="0" algn="ctr">
              <a:defRPr/>
            </a:pPr>
            <a:endParaRPr lang="en-US" sz="3600" i="1" dirty="0">
              <a:solidFill>
                <a:srgbClr val="002060"/>
              </a:solidFill>
            </a:endParaRPr>
          </a:p>
          <a:p>
            <a:pPr lvl="0" algn="ctr">
              <a:defRPr/>
            </a:pPr>
            <a:endParaRPr lang="en-US" sz="3600" i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rabbit, sea, sun</a:t>
            </a: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review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i="1" dirty="0">
                <a:solidFill>
                  <a:srgbClr val="002060"/>
                </a:solidFill>
              </a:rPr>
              <a:t>/</a:t>
            </a:r>
            <a:r>
              <a:rPr lang="en-US" sz="3600" i="1" dirty="0">
                <a:solidFill>
                  <a:srgbClr val="FF0000"/>
                </a:solidFill>
              </a:rPr>
              <a:t>s</a:t>
            </a:r>
            <a:r>
              <a:rPr lang="en-US" sz="3600" i="1" dirty="0">
                <a:solidFill>
                  <a:srgbClr val="002060"/>
                </a:solidFill>
              </a:rPr>
              <a:t>/, /</a:t>
            </a:r>
            <a:r>
              <a:rPr lang="en-US" sz="3600" i="1" dirty="0">
                <a:solidFill>
                  <a:srgbClr val="FF0000"/>
                </a:solidFill>
              </a:rPr>
              <a:t>r</a:t>
            </a:r>
            <a:r>
              <a:rPr lang="en-US" sz="3600" i="1" dirty="0">
                <a:solidFill>
                  <a:srgbClr val="002060"/>
                </a:solidFill>
              </a:rPr>
              <a:t>/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522626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80054" y="1351033"/>
            <a:ext cx="1141133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</a:t>
            </a:r>
            <a:r>
              <a:rPr lang="en-US" sz="3600" i="1" dirty="0">
                <a:solidFill>
                  <a:srgbClr val="0070C0"/>
                </a:solidFill>
                <a:latin typeface="Calibri"/>
              </a:rPr>
              <a:t>saying the sound.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i="1" dirty="0">
                <a:solidFill>
                  <a:srgbClr val="0070C0"/>
                </a:solidFill>
                <a:latin typeface="Calibri"/>
              </a:rPr>
              <a:t>Do the exercise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44).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40).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43).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review the /s/, /r/ sounds and practice these sounds.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Phonics: </a:t>
            </a:r>
            <a:r>
              <a:rPr lang="en-US" sz="3600" i="1" dirty="0">
                <a:solidFill>
                  <a:srgbClr val="0070C0"/>
                </a:solidFill>
              </a:rPr>
              <a:t>review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>
                <a:solidFill>
                  <a:srgbClr val="FF0000"/>
                </a:solidFill>
              </a:rPr>
              <a:t>s</a:t>
            </a:r>
            <a:r>
              <a:rPr lang="en-US" sz="3600" i="1" dirty="0">
                <a:solidFill>
                  <a:srgbClr val="0070C0"/>
                </a:solidFill>
              </a:rPr>
              <a:t>/, /</a:t>
            </a:r>
            <a:r>
              <a:rPr lang="en-US" sz="3600" i="1" dirty="0">
                <a:solidFill>
                  <a:srgbClr val="FF0000"/>
                </a:solidFill>
              </a:rPr>
              <a:t>r</a:t>
            </a:r>
            <a:r>
              <a:rPr lang="en-US" sz="3600" i="1" dirty="0">
                <a:solidFill>
                  <a:srgbClr val="0070C0"/>
                </a:solidFill>
              </a:rPr>
              <a:t>/ </a:t>
            </a:r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</a:t>
            </a:r>
            <a:r>
              <a:rPr lang="en-US" sz="3600" i="1" dirty="0">
                <a:solidFill>
                  <a:srgbClr val="0070C0"/>
                </a:solidFill>
              </a:rPr>
              <a:t>rabbit, sea, sun.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Skills: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Recognize the letters S/s, R/r and make the /</a:t>
            </a:r>
            <a:r>
              <a:rPr lang="en-US" sz="3600" i="1" dirty="0">
                <a:solidFill>
                  <a:srgbClr val="FF0000"/>
                </a:solidFill>
              </a:rPr>
              <a:t>s</a:t>
            </a:r>
            <a:r>
              <a:rPr lang="en-US" sz="3600" i="1" dirty="0">
                <a:solidFill>
                  <a:srgbClr val="0070C0"/>
                </a:solidFill>
              </a:rPr>
              <a:t>/, /</a:t>
            </a:r>
            <a:r>
              <a:rPr lang="en-US" sz="3600" i="1" dirty="0">
                <a:solidFill>
                  <a:srgbClr val="FF0000"/>
                </a:solidFill>
              </a:rPr>
              <a:t>r</a:t>
            </a:r>
            <a:r>
              <a:rPr lang="en-US" sz="3600" i="1" dirty="0">
                <a:solidFill>
                  <a:srgbClr val="0070C0"/>
                </a:solidFill>
              </a:rPr>
              <a:t>/ sounds.</a:t>
            </a:r>
          </a:p>
        </p:txBody>
      </p:sp>
    </p:spTree>
    <p:extLst>
      <p:ext uri="{BB962C8B-B14F-4D97-AF65-F5344CB8AC3E}">
        <p14:creationId xmlns:p14="http://schemas.microsoft.com/office/powerpoint/2010/main" val="2133996647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772"/>
            <a:ext cx="9143999" cy="59981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93425210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0"/>
          <p:cNvSpPr/>
          <p:nvPr/>
        </p:nvSpPr>
        <p:spPr>
          <a:xfrm>
            <a:off x="5371436" y="4750350"/>
            <a:ext cx="1346053" cy="336337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FDF0DF"/>
          </a:solidFill>
          <a:ln>
            <a:noFill/>
          </a:ln>
        </p:spPr>
        <p:txBody>
          <a:bodyPr spcFirstLastPara="1" wrap="square" lIns="120998" tIns="120998" rIns="120998" bIns="120998" anchor="ctr" anchorCtr="0">
            <a:noAutofit/>
          </a:bodyPr>
          <a:lstStyle/>
          <a:p>
            <a:pPr marL="0" marR="0" lvl="0" indent="0" algn="l" defTabSz="9072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3" name="Google Shape;1313;p40"/>
          <p:cNvSpPr/>
          <p:nvPr/>
        </p:nvSpPr>
        <p:spPr>
          <a:xfrm>
            <a:off x="5371436" y="4750350"/>
            <a:ext cx="1346053" cy="336337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spcFirstLastPara="1" wrap="square" lIns="120998" tIns="120998" rIns="120998" bIns="120998" anchor="ctr" anchorCtr="0">
            <a:noAutofit/>
          </a:bodyPr>
          <a:lstStyle/>
          <a:p>
            <a:pPr marL="0" marR="0" lvl="0" indent="0" algn="l" defTabSz="9072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4" name="Google Shape;1314;p40"/>
          <p:cNvSpPr/>
          <p:nvPr/>
        </p:nvSpPr>
        <p:spPr>
          <a:xfrm>
            <a:off x="6468079" y="4473267"/>
            <a:ext cx="148100" cy="227480"/>
          </a:xfrm>
          <a:custGeom>
            <a:avLst/>
            <a:gdLst/>
            <a:ahLst/>
            <a:cxnLst/>
            <a:rect l="l" t="t" r="r" b="b"/>
            <a:pathLst>
              <a:path w="2334" h="3585" extrusionOk="0">
                <a:moveTo>
                  <a:pt x="1" y="1"/>
                </a:moveTo>
                <a:lnTo>
                  <a:pt x="1" y="3585"/>
                </a:lnTo>
                <a:lnTo>
                  <a:pt x="2334" y="3585"/>
                </a:lnTo>
                <a:lnTo>
                  <a:pt x="2334" y="1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20998" tIns="120998" rIns="120998" bIns="120998" anchor="ctr" anchorCtr="0">
            <a:noAutofit/>
          </a:bodyPr>
          <a:lstStyle/>
          <a:p>
            <a:pPr marL="0" marR="0" lvl="0" indent="0" algn="l" defTabSz="9072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4" name="Google Shape;3578;p59"/>
          <p:cNvGrpSpPr/>
          <p:nvPr/>
        </p:nvGrpSpPr>
        <p:grpSpPr>
          <a:xfrm>
            <a:off x="4531074" y="1680425"/>
            <a:ext cx="2489561" cy="3485739"/>
            <a:chOff x="3800857" y="1100900"/>
            <a:chExt cx="1542300" cy="2454725"/>
          </a:xfrm>
        </p:grpSpPr>
        <p:grpSp>
          <p:nvGrpSpPr>
            <p:cNvPr id="125" name="Google Shape;3579;p59"/>
            <p:cNvGrpSpPr/>
            <p:nvPr/>
          </p:nvGrpSpPr>
          <p:grpSpPr>
            <a:xfrm>
              <a:off x="4034295" y="2672725"/>
              <a:ext cx="1075425" cy="882900"/>
              <a:chOff x="1376875" y="2672725"/>
              <a:chExt cx="1075425" cy="882900"/>
            </a:xfrm>
          </p:grpSpPr>
          <p:sp>
            <p:nvSpPr>
              <p:cNvPr id="128" name="Google Shape;3580;p59"/>
              <p:cNvSpPr/>
              <p:nvPr/>
            </p:nvSpPr>
            <p:spPr>
              <a:xfrm>
                <a:off x="1376875" y="2672725"/>
                <a:ext cx="127800" cy="882900"/>
              </a:xfrm>
              <a:prstGeom prst="rect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3581;p59"/>
              <p:cNvSpPr/>
              <p:nvPr/>
            </p:nvSpPr>
            <p:spPr>
              <a:xfrm>
                <a:off x="2324500" y="2672725"/>
                <a:ext cx="127800" cy="882900"/>
              </a:xfrm>
              <a:prstGeom prst="rect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6" name="Google Shape;3582;p59"/>
            <p:cNvSpPr/>
            <p:nvPr/>
          </p:nvSpPr>
          <p:spPr>
            <a:xfrm>
              <a:off x="3800857" y="1100900"/>
              <a:ext cx="1542300" cy="1613100"/>
            </a:xfrm>
            <a:prstGeom prst="roundRect">
              <a:avLst>
                <a:gd name="adj" fmla="val 12212"/>
              </a:avLst>
            </a:prstGeom>
            <a:solidFill>
              <a:srgbClr val="F79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2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3583;p59"/>
            <p:cNvSpPr/>
            <p:nvPr/>
          </p:nvSpPr>
          <p:spPr>
            <a:xfrm>
              <a:off x="3891477" y="1208820"/>
              <a:ext cx="1361059" cy="1397261"/>
            </a:xfrm>
            <a:custGeom>
              <a:avLst/>
              <a:gdLst/>
              <a:ahLst/>
              <a:cxnLst/>
              <a:rect l="l" t="t" r="r" b="b"/>
              <a:pathLst>
                <a:path w="10502" h="10539" extrusionOk="0">
                  <a:moveTo>
                    <a:pt x="9568" y="159"/>
                  </a:moveTo>
                  <a:cubicBezTo>
                    <a:pt x="9764" y="159"/>
                    <a:pt x="9997" y="234"/>
                    <a:pt x="10119" y="392"/>
                  </a:cubicBezTo>
                  <a:cubicBezTo>
                    <a:pt x="10268" y="551"/>
                    <a:pt x="10352" y="738"/>
                    <a:pt x="10352" y="934"/>
                  </a:cubicBezTo>
                  <a:lnTo>
                    <a:pt x="10352" y="9568"/>
                  </a:lnTo>
                  <a:cubicBezTo>
                    <a:pt x="10352" y="9801"/>
                    <a:pt x="10268" y="9997"/>
                    <a:pt x="10119" y="10156"/>
                  </a:cubicBezTo>
                  <a:cubicBezTo>
                    <a:pt x="9997" y="10268"/>
                    <a:pt x="9764" y="10389"/>
                    <a:pt x="9568" y="10389"/>
                  </a:cubicBezTo>
                  <a:lnTo>
                    <a:pt x="934" y="10389"/>
                  </a:lnTo>
                  <a:cubicBezTo>
                    <a:pt x="701" y="10389"/>
                    <a:pt x="514" y="10268"/>
                    <a:pt x="355" y="10156"/>
                  </a:cubicBezTo>
                  <a:cubicBezTo>
                    <a:pt x="234" y="9997"/>
                    <a:pt x="159" y="9801"/>
                    <a:pt x="159" y="9568"/>
                  </a:cubicBezTo>
                  <a:lnTo>
                    <a:pt x="159" y="934"/>
                  </a:lnTo>
                  <a:cubicBezTo>
                    <a:pt x="159" y="738"/>
                    <a:pt x="234" y="551"/>
                    <a:pt x="355" y="392"/>
                  </a:cubicBezTo>
                  <a:cubicBezTo>
                    <a:pt x="514" y="234"/>
                    <a:pt x="701" y="159"/>
                    <a:pt x="934" y="159"/>
                  </a:cubicBezTo>
                  <a:close/>
                  <a:moveTo>
                    <a:pt x="934" y="0"/>
                  </a:moveTo>
                  <a:cubicBezTo>
                    <a:pt x="393" y="0"/>
                    <a:pt x="1" y="430"/>
                    <a:pt x="1" y="934"/>
                  </a:cubicBezTo>
                  <a:lnTo>
                    <a:pt x="1" y="9568"/>
                  </a:lnTo>
                  <a:cubicBezTo>
                    <a:pt x="1" y="10118"/>
                    <a:pt x="393" y="10538"/>
                    <a:pt x="934" y="10538"/>
                  </a:cubicBezTo>
                  <a:lnTo>
                    <a:pt x="9568" y="10538"/>
                  </a:lnTo>
                  <a:cubicBezTo>
                    <a:pt x="10081" y="10538"/>
                    <a:pt x="10501" y="10118"/>
                    <a:pt x="10501" y="9568"/>
                  </a:cubicBezTo>
                  <a:lnTo>
                    <a:pt x="10501" y="934"/>
                  </a:lnTo>
                  <a:cubicBezTo>
                    <a:pt x="10501" y="430"/>
                    <a:pt x="10081" y="0"/>
                    <a:pt x="9568" y="0"/>
                  </a:cubicBez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2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0" name="Google Shape;3584;p59"/>
          <p:cNvGrpSpPr/>
          <p:nvPr/>
        </p:nvGrpSpPr>
        <p:grpSpPr>
          <a:xfrm>
            <a:off x="4654907" y="4894247"/>
            <a:ext cx="2304734" cy="634400"/>
            <a:chOff x="766513" y="2812575"/>
            <a:chExt cx="2060100" cy="475800"/>
          </a:xfrm>
        </p:grpSpPr>
        <p:sp>
          <p:nvSpPr>
            <p:cNvPr id="131" name="Google Shape;3585;p59"/>
            <p:cNvSpPr/>
            <p:nvPr/>
          </p:nvSpPr>
          <p:spPr>
            <a:xfrm>
              <a:off x="766513" y="2812575"/>
              <a:ext cx="2060100" cy="475800"/>
            </a:xfrm>
            <a:prstGeom prst="roundRect">
              <a:avLst>
                <a:gd name="adj" fmla="val 12212"/>
              </a:avLst>
            </a:pr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2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32" name="Google Shape;3586;p59"/>
            <p:cNvGrpSpPr/>
            <p:nvPr/>
          </p:nvGrpSpPr>
          <p:grpSpPr>
            <a:xfrm>
              <a:off x="813325" y="2860175"/>
              <a:ext cx="1968100" cy="380650"/>
              <a:chOff x="1015800" y="2860175"/>
              <a:chExt cx="1968100" cy="380650"/>
            </a:xfrm>
          </p:grpSpPr>
          <p:sp>
            <p:nvSpPr>
              <p:cNvPr id="133" name="Google Shape;3587;p59"/>
              <p:cNvSpPr/>
              <p:nvPr/>
            </p:nvSpPr>
            <p:spPr>
              <a:xfrm>
                <a:off x="1015800" y="2860175"/>
                <a:ext cx="48600" cy="48600"/>
              </a:xfrm>
              <a:prstGeom prst="ellipse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3588;p59"/>
              <p:cNvSpPr/>
              <p:nvPr/>
            </p:nvSpPr>
            <p:spPr>
              <a:xfrm>
                <a:off x="1015800" y="3192225"/>
                <a:ext cx="48600" cy="48600"/>
              </a:xfrm>
              <a:prstGeom prst="ellipse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3589;p59"/>
              <p:cNvSpPr/>
              <p:nvPr/>
            </p:nvSpPr>
            <p:spPr>
              <a:xfrm>
                <a:off x="2935300" y="2860175"/>
                <a:ext cx="48600" cy="48600"/>
              </a:xfrm>
              <a:prstGeom prst="ellipse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3590;p59"/>
              <p:cNvSpPr/>
              <p:nvPr/>
            </p:nvSpPr>
            <p:spPr>
              <a:xfrm>
                <a:off x="2935300" y="3192225"/>
                <a:ext cx="48600" cy="48600"/>
              </a:xfrm>
              <a:prstGeom prst="ellipse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Rounded Rectangular Callout 1"/>
          <p:cNvSpPr/>
          <p:nvPr/>
        </p:nvSpPr>
        <p:spPr>
          <a:xfrm>
            <a:off x="593436" y="594360"/>
            <a:ext cx="3780444" cy="1086065"/>
          </a:xfrm>
          <a:prstGeom prst="wedgeRoundRectCallout">
            <a:avLst>
              <a:gd name="adj1" fmla="val -35583"/>
              <a:gd name="adj2" fmla="val 84606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chemeClr val="bg1"/>
                </a:solidFill>
                <a:latin typeface="Arial"/>
              </a:rPr>
              <a:t>Where do you want to go?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8" name="Rounded Rectangular Callout 137"/>
          <p:cNvSpPr/>
          <p:nvPr/>
        </p:nvSpPr>
        <p:spPr>
          <a:xfrm>
            <a:off x="7694064" y="594360"/>
            <a:ext cx="3461616" cy="1088069"/>
          </a:xfrm>
          <a:prstGeom prst="wedgeRoundRectCallout">
            <a:avLst>
              <a:gd name="adj1" fmla="val 41160"/>
              <a:gd name="adj2" fmla="val 103793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want to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go to the beach.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D90DF-356F-5D42-E78A-F03433E69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876" y="2131321"/>
            <a:ext cx="2360255" cy="38732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583FA-0AD4-1A4F-34C8-1514705A5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6" y="2063405"/>
            <a:ext cx="2820729" cy="43573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530" y="2063405"/>
            <a:ext cx="1602608" cy="16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639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0"/>
          <p:cNvSpPr/>
          <p:nvPr/>
        </p:nvSpPr>
        <p:spPr>
          <a:xfrm>
            <a:off x="5371436" y="4750350"/>
            <a:ext cx="1346053" cy="336337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FDF0DF"/>
          </a:solidFill>
          <a:ln>
            <a:noFill/>
          </a:ln>
        </p:spPr>
        <p:txBody>
          <a:bodyPr spcFirstLastPara="1" wrap="square" lIns="120998" tIns="120998" rIns="120998" bIns="120998" anchor="ctr" anchorCtr="0">
            <a:noAutofit/>
          </a:bodyPr>
          <a:lstStyle/>
          <a:p>
            <a:pPr marL="0" marR="0" lvl="0" indent="0" algn="l" defTabSz="9072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3" name="Google Shape;1313;p40"/>
          <p:cNvSpPr/>
          <p:nvPr/>
        </p:nvSpPr>
        <p:spPr>
          <a:xfrm>
            <a:off x="5371436" y="4750350"/>
            <a:ext cx="1346053" cy="336337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spcFirstLastPara="1" wrap="square" lIns="120998" tIns="120998" rIns="120998" bIns="120998" anchor="ctr" anchorCtr="0">
            <a:noAutofit/>
          </a:bodyPr>
          <a:lstStyle/>
          <a:p>
            <a:pPr marL="0" marR="0" lvl="0" indent="0" algn="l" defTabSz="9072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4" name="Google Shape;1314;p40"/>
          <p:cNvSpPr/>
          <p:nvPr/>
        </p:nvSpPr>
        <p:spPr>
          <a:xfrm>
            <a:off x="6468079" y="4473267"/>
            <a:ext cx="148100" cy="227480"/>
          </a:xfrm>
          <a:custGeom>
            <a:avLst/>
            <a:gdLst/>
            <a:ahLst/>
            <a:cxnLst/>
            <a:rect l="l" t="t" r="r" b="b"/>
            <a:pathLst>
              <a:path w="2334" h="3585" extrusionOk="0">
                <a:moveTo>
                  <a:pt x="1" y="1"/>
                </a:moveTo>
                <a:lnTo>
                  <a:pt x="1" y="3585"/>
                </a:lnTo>
                <a:lnTo>
                  <a:pt x="2334" y="3585"/>
                </a:lnTo>
                <a:lnTo>
                  <a:pt x="2334" y="1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20998" tIns="120998" rIns="120998" bIns="120998" anchor="ctr" anchorCtr="0">
            <a:noAutofit/>
          </a:bodyPr>
          <a:lstStyle/>
          <a:p>
            <a:pPr marL="0" marR="0" lvl="0" indent="0" algn="l" defTabSz="9072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4" name="Google Shape;3578;p59"/>
          <p:cNvGrpSpPr/>
          <p:nvPr/>
        </p:nvGrpSpPr>
        <p:grpSpPr>
          <a:xfrm>
            <a:off x="4531074" y="1680425"/>
            <a:ext cx="2489561" cy="3485739"/>
            <a:chOff x="3800857" y="1100900"/>
            <a:chExt cx="1542300" cy="2454725"/>
          </a:xfrm>
        </p:grpSpPr>
        <p:grpSp>
          <p:nvGrpSpPr>
            <p:cNvPr id="125" name="Google Shape;3579;p59"/>
            <p:cNvGrpSpPr/>
            <p:nvPr/>
          </p:nvGrpSpPr>
          <p:grpSpPr>
            <a:xfrm>
              <a:off x="4034295" y="2672725"/>
              <a:ext cx="1075425" cy="882900"/>
              <a:chOff x="1376875" y="2672725"/>
              <a:chExt cx="1075425" cy="882900"/>
            </a:xfrm>
          </p:grpSpPr>
          <p:sp>
            <p:nvSpPr>
              <p:cNvPr id="128" name="Google Shape;3580;p59"/>
              <p:cNvSpPr/>
              <p:nvPr/>
            </p:nvSpPr>
            <p:spPr>
              <a:xfrm>
                <a:off x="1376875" y="2672725"/>
                <a:ext cx="127800" cy="882900"/>
              </a:xfrm>
              <a:prstGeom prst="rect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3581;p59"/>
              <p:cNvSpPr/>
              <p:nvPr/>
            </p:nvSpPr>
            <p:spPr>
              <a:xfrm>
                <a:off x="2324500" y="2672725"/>
                <a:ext cx="127800" cy="882900"/>
              </a:xfrm>
              <a:prstGeom prst="rect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6" name="Google Shape;3582;p59"/>
            <p:cNvSpPr/>
            <p:nvPr/>
          </p:nvSpPr>
          <p:spPr>
            <a:xfrm>
              <a:off x="3800857" y="1100900"/>
              <a:ext cx="1542300" cy="1613100"/>
            </a:xfrm>
            <a:prstGeom prst="roundRect">
              <a:avLst>
                <a:gd name="adj" fmla="val 12212"/>
              </a:avLst>
            </a:prstGeom>
            <a:solidFill>
              <a:srgbClr val="F79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2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3583;p59"/>
            <p:cNvSpPr/>
            <p:nvPr/>
          </p:nvSpPr>
          <p:spPr>
            <a:xfrm>
              <a:off x="3891477" y="1208820"/>
              <a:ext cx="1361059" cy="1397261"/>
            </a:xfrm>
            <a:custGeom>
              <a:avLst/>
              <a:gdLst/>
              <a:ahLst/>
              <a:cxnLst/>
              <a:rect l="l" t="t" r="r" b="b"/>
              <a:pathLst>
                <a:path w="10502" h="10539" extrusionOk="0">
                  <a:moveTo>
                    <a:pt x="9568" y="159"/>
                  </a:moveTo>
                  <a:cubicBezTo>
                    <a:pt x="9764" y="159"/>
                    <a:pt x="9997" y="234"/>
                    <a:pt x="10119" y="392"/>
                  </a:cubicBezTo>
                  <a:cubicBezTo>
                    <a:pt x="10268" y="551"/>
                    <a:pt x="10352" y="738"/>
                    <a:pt x="10352" y="934"/>
                  </a:cubicBezTo>
                  <a:lnTo>
                    <a:pt x="10352" y="9568"/>
                  </a:lnTo>
                  <a:cubicBezTo>
                    <a:pt x="10352" y="9801"/>
                    <a:pt x="10268" y="9997"/>
                    <a:pt x="10119" y="10156"/>
                  </a:cubicBezTo>
                  <a:cubicBezTo>
                    <a:pt x="9997" y="10268"/>
                    <a:pt x="9764" y="10389"/>
                    <a:pt x="9568" y="10389"/>
                  </a:cubicBezTo>
                  <a:lnTo>
                    <a:pt x="934" y="10389"/>
                  </a:lnTo>
                  <a:cubicBezTo>
                    <a:pt x="701" y="10389"/>
                    <a:pt x="514" y="10268"/>
                    <a:pt x="355" y="10156"/>
                  </a:cubicBezTo>
                  <a:cubicBezTo>
                    <a:pt x="234" y="9997"/>
                    <a:pt x="159" y="9801"/>
                    <a:pt x="159" y="9568"/>
                  </a:cubicBezTo>
                  <a:lnTo>
                    <a:pt x="159" y="934"/>
                  </a:lnTo>
                  <a:cubicBezTo>
                    <a:pt x="159" y="738"/>
                    <a:pt x="234" y="551"/>
                    <a:pt x="355" y="392"/>
                  </a:cubicBezTo>
                  <a:cubicBezTo>
                    <a:pt x="514" y="234"/>
                    <a:pt x="701" y="159"/>
                    <a:pt x="934" y="159"/>
                  </a:cubicBezTo>
                  <a:close/>
                  <a:moveTo>
                    <a:pt x="934" y="0"/>
                  </a:moveTo>
                  <a:cubicBezTo>
                    <a:pt x="393" y="0"/>
                    <a:pt x="1" y="430"/>
                    <a:pt x="1" y="934"/>
                  </a:cubicBezTo>
                  <a:lnTo>
                    <a:pt x="1" y="9568"/>
                  </a:lnTo>
                  <a:cubicBezTo>
                    <a:pt x="1" y="10118"/>
                    <a:pt x="393" y="10538"/>
                    <a:pt x="934" y="10538"/>
                  </a:cubicBezTo>
                  <a:lnTo>
                    <a:pt x="9568" y="10538"/>
                  </a:lnTo>
                  <a:cubicBezTo>
                    <a:pt x="10081" y="10538"/>
                    <a:pt x="10501" y="10118"/>
                    <a:pt x="10501" y="9568"/>
                  </a:cubicBezTo>
                  <a:lnTo>
                    <a:pt x="10501" y="934"/>
                  </a:lnTo>
                  <a:cubicBezTo>
                    <a:pt x="10501" y="430"/>
                    <a:pt x="10081" y="0"/>
                    <a:pt x="9568" y="0"/>
                  </a:cubicBez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2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0" name="Google Shape;3584;p59"/>
          <p:cNvGrpSpPr/>
          <p:nvPr/>
        </p:nvGrpSpPr>
        <p:grpSpPr>
          <a:xfrm>
            <a:off x="4654907" y="4894247"/>
            <a:ext cx="2304734" cy="634400"/>
            <a:chOff x="766513" y="2812575"/>
            <a:chExt cx="2060100" cy="475800"/>
          </a:xfrm>
        </p:grpSpPr>
        <p:sp>
          <p:nvSpPr>
            <p:cNvPr id="131" name="Google Shape;3585;p59"/>
            <p:cNvSpPr/>
            <p:nvPr/>
          </p:nvSpPr>
          <p:spPr>
            <a:xfrm>
              <a:off x="766513" y="2812575"/>
              <a:ext cx="2060100" cy="475800"/>
            </a:xfrm>
            <a:prstGeom prst="roundRect">
              <a:avLst>
                <a:gd name="adj" fmla="val 12212"/>
              </a:avLst>
            </a:pr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2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32" name="Google Shape;3586;p59"/>
            <p:cNvGrpSpPr/>
            <p:nvPr/>
          </p:nvGrpSpPr>
          <p:grpSpPr>
            <a:xfrm>
              <a:off x="813325" y="2860175"/>
              <a:ext cx="1968100" cy="380650"/>
              <a:chOff x="1015800" y="2860175"/>
              <a:chExt cx="1968100" cy="380650"/>
            </a:xfrm>
          </p:grpSpPr>
          <p:sp>
            <p:nvSpPr>
              <p:cNvPr id="133" name="Google Shape;3587;p59"/>
              <p:cNvSpPr/>
              <p:nvPr/>
            </p:nvSpPr>
            <p:spPr>
              <a:xfrm>
                <a:off x="1015800" y="2860175"/>
                <a:ext cx="48600" cy="48600"/>
              </a:xfrm>
              <a:prstGeom prst="ellipse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3588;p59"/>
              <p:cNvSpPr/>
              <p:nvPr/>
            </p:nvSpPr>
            <p:spPr>
              <a:xfrm>
                <a:off x="1015800" y="3192225"/>
                <a:ext cx="48600" cy="48600"/>
              </a:xfrm>
              <a:prstGeom prst="ellipse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3589;p59"/>
              <p:cNvSpPr/>
              <p:nvPr/>
            </p:nvSpPr>
            <p:spPr>
              <a:xfrm>
                <a:off x="2935300" y="2860175"/>
                <a:ext cx="48600" cy="48600"/>
              </a:xfrm>
              <a:prstGeom prst="ellipse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3590;p59"/>
              <p:cNvSpPr/>
              <p:nvPr/>
            </p:nvSpPr>
            <p:spPr>
              <a:xfrm>
                <a:off x="2935300" y="3192225"/>
                <a:ext cx="48600" cy="48600"/>
              </a:xfrm>
              <a:prstGeom prst="ellipse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Rounded Rectangular Callout 1"/>
          <p:cNvSpPr/>
          <p:nvPr/>
        </p:nvSpPr>
        <p:spPr>
          <a:xfrm>
            <a:off x="593436" y="594360"/>
            <a:ext cx="3780444" cy="1086065"/>
          </a:xfrm>
          <a:prstGeom prst="wedgeRoundRectCallout">
            <a:avLst>
              <a:gd name="adj1" fmla="val -35583"/>
              <a:gd name="adj2" fmla="val 84606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chemeClr val="bg1"/>
                </a:solidFill>
                <a:latin typeface="Arial"/>
              </a:rPr>
              <a:t>Where do you want to go?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8" name="Rounded Rectangular Callout 137"/>
          <p:cNvSpPr/>
          <p:nvPr/>
        </p:nvSpPr>
        <p:spPr>
          <a:xfrm>
            <a:off x="7680960" y="594360"/>
            <a:ext cx="3474720" cy="1086065"/>
          </a:xfrm>
          <a:prstGeom prst="wedgeRoundRectCallout">
            <a:avLst>
              <a:gd name="adj1" fmla="val 41160"/>
              <a:gd name="adj2" fmla="val 103793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want to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go to the playground.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D90DF-356F-5D42-E78A-F03433E69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876" y="2131321"/>
            <a:ext cx="2360255" cy="38732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583FA-0AD4-1A4F-34C8-1514705A5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6" y="2063405"/>
            <a:ext cx="2820729" cy="4357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099" y="1901818"/>
            <a:ext cx="1833509" cy="184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703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0"/>
          <p:cNvSpPr/>
          <p:nvPr/>
        </p:nvSpPr>
        <p:spPr>
          <a:xfrm>
            <a:off x="5371436" y="4750350"/>
            <a:ext cx="1346053" cy="336337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FDF0DF"/>
          </a:solidFill>
          <a:ln>
            <a:noFill/>
          </a:ln>
        </p:spPr>
        <p:txBody>
          <a:bodyPr spcFirstLastPara="1" wrap="square" lIns="120998" tIns="120998" rIns="120998" bIns="120998" anchor="ctr" anchorCtr="0">
            <a:noAutofit/>
          </a:bodyPr>
          <a:lstStyle/>
          <a:p>
            <a:pPr marL="0" marR="0" lvl="0" indent="0" algn="l" defTabSz="9072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3" name="Google Shape;1313;p40"/>
          <p:cNvSpPr/>
          <p:nvPr/>
        </p:nvSpPr>
        <p:spPr>
          <a:xfrm>
            <a:off x="5371436" y="4750350"/>
            <a:ext cx="1346053" cy="336337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spcFirstLastPara="1" wrap="square" lIns="120998" tIns="120998" rIns="120998" bIns="120998" anchor="ctr" anchorCtr="0">
            <a:noAutofit/>
          </a:bodyPr>
          <a:lstStyle/>
          <a:p>
            <a:pPr marL="0" marR="0" lvl="0" indent="0" algn="l" defTabSz="9072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4" name="Google Shape;1314;p40"/>
          <p:cNvSpPr/>
          <p:nvPr/>
        </p:nvSpPr>
        <p:spPr>
          <a:xfrm>
            <a:off x="6468079" y="4473267"/>
            <a:ext cx="148100" cy="227480"/>
          </a:xfrm>
          <a:custGeom>
            <a:avLst/>
            <a:gdLst/>
            <a:ahLst/>
            <a:cxnLst/>
            <a:rect l="l" t="t" r="r" b="b"/>
            <a:pathLst>
              <a:path w="2334" h="3585" extrusionOk="0">
                <a:moveTo>
                  <a:pt x="1" y="1"/>
                </a:moveTo>
                <a:lnTo>
                  <a:pt x="1" y="3585"/>
                </a:lnTo>
                <a:lnTo>
                  <a:pt x="2334" y="3585"/>
                </a:lnTo>
                <a:lnTo>
                  <a:pt x="2334" y="1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20998" tIns="120998" rIns="120998" bIns="120998" anchor="ctr" anchorCtr="0">
            <a:noAutofit/>
          </a:bodyPr>
          <a:lstStyle/>
          <a:p>
            <a:pPr marL="0" marR="0" lvl="0" indent="0" algn="l" defTabSz="9072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4" name="Google Shape;3578;p59"/>
          <p:cNvGrpSpPr/>
          <p:nvPr/>
        </p:nvGrpSpPr>
        <p:grpSpPr>
          <a:xfrm>
            <a:off x="4531074" y="1680425"/>
            <a:ext cx="2489561" cy="3485739"/>
            <a:chOff x="3800857" y="1100900"/>
            <a:chExt cx="1542300" cy="2454725"/>
          </a:xfrm>
        </p:grpSpPr>
        <p:grpSp>
          <p:nvGrpSpPr>
            <p:cNvPr id="125" name="Google Shape;3579;p59"/>
            <p:cNvGrpSpPr/>
            <p:nvPr/>
          </p:nvGrpSpPr>
          <p:grpSpPr>
            <a:xfrm>
              <a:off x="4034295" y="2672725"/>
              <a:ext cx="1075425" cy="882900"/>
              <a:chOff x="1376875" y="2672725"/>
              <a:chExt cx="1075425" cy="882900"/>
            </a:xfrm>
          </p:grpSpPr>
          <p:sp>
            <p:nvSpPr>
              <p:cNvPr id="128" name="Google Shape;3580;p59"/>
              <p:cNvSpPr/>
              <p:nvPr/>
            </p:nvSpPr>
            <p:spPr>
              <a:xfrm>
                <a:off x="1376875" y="2672725"/>
                <a:ext cx="127800" cy="882900"/>
              </a:xfrm>
              <a:prstGeom prst="rect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3581;p59"/>
              <p:cNvSpPr/>
              <p:nvPr/>
            </p:nvSpPr>
            <p:spPr>
              <a:xfrm>
                <a:off x="2324500" y="2672725"/>
                <a:ext cx="127800" cy="882900"/>
              </a:xfrm>
              <a:prstGeom prst="rect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6" name="Google Shape;3582;p59"/>
            <p:cNvSpPr/>
            <p:nvPr/>
          </p:nvSpPr>
          <p:spPr>
            <a:xfrm>
              <a:off x="3800857" y="1100900"/>
              <a:ext cx="1542300" cy="1613100"/>
            </a:xfrm>
            <a:prstGeom prst="roundRect">
              <a:avLst>
                <a:gd name="adj" fmla="val 12212"/>
              </a:avLst>
            </a:prstGeom>
            <a:solidFill>
              <a:srgbClr val="F79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2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3583;p59"/>
            <p:cNvSpPr/>
            <p:nvPr/>
          </p:nvSpPr>
          <p:spPr>
            <a:xfrm>
              <a:off x="3891477" y="1208820"/>
              <a:ext cx="1361059" cy="1397261"/>
            </a:xfrm>
            <a:custGeom>
              <a:avLst/>
              <a:gdLst/>
              <a:ahLst/>
              <a:cxnLst/>
              <a:rect l="l" t="t" r="r" b="b"/>
              <a:pathLst>
                <a:path w="10502" h="10539" extrusionOk="0">
                  <a:moveTo>
                    <a:pt x="9568" y="159"/>
                  </a:moveTo>
                  <a:cubicBezTo>
                    <a:pt x="9764" y="159"/>
                    <a:pt x="9997" y="234"/>
                    <a:pt x="10119" y="392"/>
                  </a:cubicBezTo>
                  <a:cubicBezTo>
                    <a:pt x="10268" y="551"/>
                    <a:pt x="10352" y="738"/>
                    <a:pt x="10352" y="934"/>
                  </a:cubicBezTo>
                  <a:lnTo>
                    <a:pt x="10352" y="9568"/>
                  </a:lnTo>
                  <a:cubicBezTo>
                    <a:pt x="10352" y="9801"/>
                    <a:pt x="10268" y="9997"/>
                    <a:pt x="10119" y="10156"/>
                  </a:cubicBezTo>
                  <a:cubicBezTo>
                    <a:pt x="9997" y="10268"/>
                    <a:pt x="9764" y="10389"/>
                    <a:pt x="9568" y="10389"/>
                  </a:cubicBezTo>
                  <a:lnTo>
                    <a:pt x="934" y="10389"/>
                  </a:lnTo>
                  <a:cubicBezTo>
                    <a:pt x="701" y="10389"/>
                    <a:pt x="514" y="10268"/>
                    <a:pt x="355" y="10156"/>
                  </a:cubicBezTo>
                  <a:cubicBezTo>
                    <a:pt x="234" y="9997"/>
                    <a:pt x="159" y="9801"/>
                    <a:pt x="159" y="9568"/>
                  </a:cubicBezTo>
                  <a:lnTo>
                    <a:pt x="159" y="934"/>
                  </a:lnTo>
                  <a:cubicBezTo>
                    <a:pt x="159" y="738"/>
                    <a:pt x="234" y="551"/>
                    <a:pt x="355" y="392"/>
                  </a:cubicBezTo>
                  <a:cubicBezTo>
                    <a:pt x="514" y="234"/>
                    <a:pt x="701" y="159"/>
                    <a:pt x="934" y="159"/>
                  </a:cubicBezTo>
                  <a:close/>
                  <a:moveTo>
                    <a:pt x="934" y="0"/>
                  </a:moveTo>
                  <a:cubicBezTo>
                    <a:pt x="393" y="0"/>
                    <a:pt x="1" y="430"/>
                    <a:pt x="1" y="934"/>
                  </a:cubicBezTo>
                  <a:lnTo>
                    <a:pt x="1" y="9568"/>
                  </a:lnTo>
                  <a:cubicBezTo>
                    <a:pt x="1" y="10118"/>
                    <a:pt x="393" y="10538"/>
                    <a:pt x="934" y="10538"/>
                  </a:cubicBezTo>
                  <a:lnTo>
                    <a:pt x="9568" y="10538"/>
                  </a:lnTo>
                  <a:cubicBezTo>
                    <a:pt x="10081" y="10538"/>
                    <a:pt x="10501" y="10118"/>
                    <a:pt x="10501" y="9568"/>
                  </a:cubicBezTo>
                  <a:lnTo>
                    <a:pt x="10501" y="934"/>
                  </a:lnTo>
                  <a:cubicBezTo>
                    <a:pt x="10501" y="430"/>
                    <a:pt x="10081" y="0"/>
                    <a:pt x="9568" y="0"/>
                  </a:cubicBez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2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0" name="Google Shape;3584;p59"/>
          <p:cNvGrpSpPr/>
          <p:nvPr/>
        </p:nvGrpSpPr>
        <p:grpSpPr>
          <a:xfrm>
            <a:off x="4654907" y="4894247"/>
            <a:ext cx="2304734" cy="634400"/>
            <a:chOff x="766513" y="2812575"/>
            <a:chExt cx="2060100" cy="475800"/>
          </a:xfrm>
        </p:grpSpPr>
        <p:sp>
          <p:nvSpPr>
            <p:cNvPr id="131" name="Google Shape;3585;p59"/>
            <p:cNvSpPr/>
            <p:nvPr/>
          </p:nvSpPr>
          <p:spPr>
            <a:xfrm>
              <a:off x="766513" y="2812575"/>
              <a:ext cx="2060100" cy="475800"/>
            </a:xfrm>
            <a:prstGeom prst="roundRect">
              <a:avLst>
                <a:gd name="adj" fmla="val 12212"/>
              </a:avLst>
            </a:pr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2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32" name="Google Shape;3586;p59"/>
            <p:cNvGrpSpPr/>
            <p:nvPr/>
          </p:nvGrpSpPr>
          <p:grpSpPr>
            <a:xfrm>
              <a:off x="813325" y="2860175"/>
              <a:ext cx="1968100" cy="380650"/>
              <a:chOff x="1015800" y="2860175"/>
              <a:chExt cx="1968100" cy="380650"/>
            </a:xfrm>
          </p:grpSpPr>
          <p:sp>
            <p:nvSpPr>
              <p:cNvPr id="133" name="Google Shape;3587;p59"/>
              <p:cNvSpPr/>
              <p:nvPr/>
            </p:nvSpPr>
            <p:spPr>
              <a:xfrm>
                <a:off x="1015800" y="2860175"/>
                <a:ext cx="48600" cy="48600"/>
              </a:xfrm>
              <a:prstGeom prst="ellipse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3588;p59"/>
              <p:cNvSpPr/>
              <p:nvPr/>
            </p:nvSpPr>
            <p:spPr>
              <a:xfrm>
                <a:off x="1015800" y="3192225"/>
                <a:ext cx="48600" cy="48600"/>
              </a:xfrm>
              <a:prstGeom prst="ellipse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3589;p59"/>
              <p:cNvSpPr/>
              <p:nvPr/>
            </p:nvSpPr>
            <p:spPr>
              <a:xfrm>
                <a:off x="2935300" y="2860175"/>
                <a:ext cx="48600" cy="48600"/>
              </a:xfrm>
              <a:prstGeom prst="ellipse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3590;p59"/>
              <p:cNvSpPr/>
              <p:nvPr/>
            </p:nvSpPr>
            <p:spPr>
              <a:xfrm>
                <a:off x="2935300" y="3192225"/>
                <a:ext cx="48600" cy="48600"/>
              </a:xfrm>
              <a:prstGeom prst="ellipse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Rounded Rectangular Callout 1"/>
          <p:cNvSpPr/>
          <p:nvPr/>
        </p:nvSpPr>
        <p:spPr>
          <a:xfrm>
            <a:off x="593436" y="594360"/>
            <a:ext cx="3780444" cy="1086065"/>
          </a:xfrm>
          <a:prstGeom prst="wedgeRoundRectCallout">
            <a:avLst>
              <a:gd name="adj1" fmla="val -35583"/>
              <a:gd name="adj2" fmla="val 84606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chemeClr val="bg1"/>
                </a:solidFill>
                <a:latin typeface="Arial"/>
              </a:rPr>
              <a:t>Where do you want to go?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8" name="Rounded Rectangular Callout 137"/>
          <p:cNvSpPr/>
          <p:nvPr/>
        </p:nvSpPr>
        <p:spPr>
          <a:xfrm>
            <a:off x="7694064" y="594360"/>
            <a:ext cx="3461616" cy="1088069"/>
          </a:xfrm>
          <a:prstGeom prst="wedgeRoundRectCallout">
            <a:avLst>
              <a:gd name="adj1" fmla="val 41160"/>
              <a:gd name="adj2" fmla="val 103793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want to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go to the park.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D90DF-356F-5D42-E78A-F03433E69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876" y="2131321"/>
            <a:ext cx="2360255" cy="38732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583FA-0AD4-1A4F-34C8-1514705A5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6" y="2063405"/>
            <a:ext cx="2820729" cy="4357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689" y="1940456"/>
            <a:ext cx="1763800" cy="17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785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0"/>
          <p:cNvSpPr/>
          <p:nvPr/>
        </p:nvSpPr>
        <p:spPr>
          <a:xfrm>
            <a:off x="5371436" y="4750350"/>
            <a:ext cx="1346053" cy="336337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FDF0DF"/>
          </a:solidFill>
          <a:ln>
            <a:noFill/>
          </a:ln>
        </p:spPr>
        <p:txBody>
          <a:bodyPr spcFirstLastPara="1" wrap="square" lIns="120998" tIns="120998" rIns="120998" bIns="120998" anchor="ctr" anchorCtr="0">
            <a:noAutofit/>
          </a:bodyPr>
          <a:lstStyle/>
          <a:p>
            <a:pPr marL="0" marR="0" lvl="0" indent="0" algn="l" defTabSz="9072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3" name="Google Shape;1313;p40"/>
          <p:cNvSpPr/>
          <p:nvPr/>
        </p:nvSpPr>
        <p:spPr>
          <a:xfrm>
            <a:off x="5371436" y="4750350"/>
            <a:ext cx="1346053" cy="336337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spcFirstLastPara="1" wrap="square" lIns="120998" tIns="120998" rIns="120998" bIns="120998" anchor="ctr" anchorCtr="0">
            <a:noAutofit/>
          </a:bodyPr>
          <a:lstStyle/>
          <a:p>
            <a:pPr marL="0" marR="0" lvl="0" indent="0" algn="l" defTabSz="9072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4" name="Google Shape;1314;p40"/>
          <p:cNvSpPr/>
          <p:nvPr/>
        </p:nvSpPr>
        <p:spPr>
          <a:xfrm>
            <a:off x="6468079" y="4473267"/>
            <a:ext cx="148100" cy="227480"/>
          </a:xfrm>
          <a:custGeom>
            <a:avLst/>
            <a:gdLst/>
            <a:ahLst/>
            <a:cxnLst/>
            <a:rect l="l" t="t" r="r" b="b"/>
            <a:pathLst>
              <a:path w="2334" h="3585" extrusionOk="0">
                <a:moveTo>
                  <a:pt x="1" y="1"/>
                </a:moveTo>
                <a:lnTo>
                  <a:pt x="1" y="3585"/>
                </a:lnTo>
                <a:lnTo>
                  <a:pt x="2334" y="3585"/>
                </a:lnTo>
                <a:lnTo>
                  <a:pt x="2334" y="1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20998" tIns="120998" rIns="120998" bIns="120998" anchor="ctr" anchorCtr="0">
            <a:noAutofit/>
          </a:bodyPr>
          <a:lstStyle/>
          <a:p>
            <a:pPr marL="0" marR="0" lvl="0" indent="0" algn="l" defTabSz="9072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4" name="Google Shape;3578;p59"/>
          <p:cNvGrpSpPr/>
          <p:nvPr/>
        </p:nvGrpSpPr>
        <p:grpSpPr>
          <a:xfrm>
            <a:off x="4531074" y="1680425"/>
            <a:ext cx="2489561" cy="3485739"/>
            <a:chOff x="3800857" y="1100900"/>
            <a:chExt cx="1542300" cy="2454725"/>
          </a:xfrm>
        </p:grpSpPr>
        <p:grpSp>
          <p:nvGrpSpPr>
            <p:cNvPr id="125" name="Google Shape;3579;p59"/>
            <p:cNvGrpSpPr/>
            <p:nvPr/>
          </p:nvGrpSpPr>
          <p:grpSpPr>
            <a:xfrm>
              <a:off x="4034295" y="2672725"/>
              <a:ext cx="1075425" cy="882900"/>
              <a:chOff x="1376875" y="2672725"/>
              <a:chExt cx="1075425" cy="882900"/>
            </a:xfrm>
          </p:grpSpPr>
          <p:sp>
            <p:nvSpPr>
              <p:cNvPr id="128" name="Google Shape;3580;p59"/>
              <p:cNvSpPr/>
              <p:nvPr/>
            </p:nvSpPr>
            <p:spPr>
              <a:xfrm>
                <a:off x="1376875" y="2672725"/>
                <a:ext cx="127800" cy="882900"/>
              </a:xfrm>
              <a:prstGeom prst="rect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3581;p59"/>
              <p:cNvSpPr/>
              <p:nvPr/>
            </p:nvSpPr>
            <p:spPr>
              <a:xfrm>
                <a:off x="2324500" y="2672725"/>
                <a:ext cx="127800" cy="882900"/>
              </a:xfrm>
              <a:prstGeom prst="rect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6" name="Google Shape;3582;p59"/>
            <p:cNvSpPr/>
            <p:nvPr/>
          </p:nvSpPr>
          <p:spPr>
            <a:xfrm>
              <a:off x="3800857" y="1100900"/>
              <a:ext cx="1542300" cy="1613100"/>
            </a:xfrm>
            <a:prstGeom prst="roundRect">
              <a:avLst>
                <a:gd name="adj" fmla="val 12212"/>
              </a:avLst>
            </a:prstGeom>
            <a:solidFill>
              <a:srgbClr val="F79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2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3583;p59"/>
            <p:cNvSpPr/>
            <p:nvPr/>
          </p:nvSpPr>
          <p:spPr>
            <a:xfrm>
              <a:off x="3891477" y="1208820"/>
              <a:ext cx="1361059" cy="1397261"/>
            </a:xfrm>
            <a:custGeom>
              <a:avLst/>
              <a:gdLst/>
              <a:ahLst/>
              <a:cxnLst/>
              <a:rect l="l" t="t" r="r" b="b"/>
              <a:pathLst>
                <a:path w="10502" h="10539" extrusionOk="0">
                  <a:moveTo>
                    <a:pt x="9568" y="159"/>
                  </a:moveTo>
                  <a:cubicBezTo>
                    <a:pt x="9764" y="159"/>
                    <a:pt x="9997" y="234"/>
                    <a:pt x="10119" y="392"/>
                  </a:cubicBezTo>
                  <a:cubicBezTo>
                    <a:pt x="10268" y="551"/>
                    <a:pt x="10352" y="738"/>
                    <a:pt x="10352" y="934"/>
                  </a:cubicBezTo>
                  <a:lnTo>
                    <a:pt x="10352" y="9568"/>
                  </a:lnTo>
                  <a:cubicBezTo>
                    <a:pt x="10352" y="9801"/>
                    <a:pt x="10268" y="9997"/>
                    <a:pt x="10119" y="10156"/>
                  </a:cubicBezTo>
                  <a:cubicBezTo>
                    <a:pt x="9997" y="10268"/>
                    <a:pt x="9764" y="10389"/>
                    <a:pt x="9568" y="10389"/>
                  </a:cubicBezTo>
                  <a:lnTo>
                    <a:pt x="934" y="10389"/>
                  </a:lnTo>
                  <a:cubicBezTo>
                    <a:pt x="701" y="10389"/>
                    <a:pt x="514" y="10268"/>
                    <a:pt x="355" y="10156"/>
                  </a:cubicBezTo>
                  <a:cubicBezTo>
                    <a:pt x="234" y="9997"/>
                    <a:pt x="159" y="9801"/>
                    <a:pt x="159" y="9568"/>
                  </a:cubicBezTo>
                  <a:lnTo>
                    <a:pt x="159" y="934"/>
                  </a:lnTo>
                  <a:cubicBezTo>
                    <a:pt x="159" y="738"/>
                    <a:pt x="234" y="551"/>
                    <a:pt x="355" y="392"/>
                  </a:cubicBezTo>
                  <a:cubicBezTo>
                    <a:pt x="514" y="234"/>
                    <a:pt x="701" y="159"/>
                    <a:pt x="934" y="159"/>
                  </a:cubicBezTo>
                  <a:close/>
                  <a:moveTo>
                    <a:pt x="934" y="0"/>
                  </a:moveTo>
                  <a:cubicBezTo>
                    <a:pt x="393" y="0"/>
                    <a:pt x="1" y="430"/>
                    <a:pt x="1" y="934"/>
                  </a:cubicBezTo>
                  <a:lnTo>
                    <a:pt x="1" y="9568"/>
                  </a:lnTo>
                  <a:cubicBezTo>
                    <a:pt x="1" y="10118"/>
                    <a:pt x="393" y="10538"/>
                    <a:pt x="934" y="10538"/>
                  </a:cubicBezTo>
                  <a:lnTo>
                    <a:pt x="9568" y="10538"/>
                  </a:lnTo>
                  <a:cubicBezTo>
                    <a:pt x="10081" y="10538"/>
                    <a:pt x="10501" y="10118"/>
                    <a:pt x="10501" y="9568"/>
                  </a:cubicBezTo>
                  <a:lnTo>
                    <a:pt x="10501" y="934"/>
                  </a:lnTo>
                  <a:cubicBezTo>
                    <a:pt x="10501" y="430"/>
                    <a:pt x="10081" y="0"/>
                    <a:pt x="9568" y="0"/>
                  </a:cubicBez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2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0" name="Google Shape;3584;p59"/>
          <p:cNvGrpSpPr/>
          <p:nvPr/>
        </p:nvGrpSpPr>
        <p:grpSpPr>
          <a:xfrm>
            <a:off x="4654907" y="4894247"/>
            <a:ext cx="2304734" cy="634400"/>
            <a:chOff x="766513" y="2812575"/>
            <a:chExt cx="2060100" cy="475800"/>
          </a:xfrm>
        </p:grpSpPr>
        <p:sp>
          <p:nvSpPr>
            <p:cNvPr id="131" name="Google Shape;3585;p59"/>
            <p:cNvSpPr/>
            <p:nvPr/>
          </p:nvSpPr>
          <p:spPr>
            <a:xfrm>
              <a:off x="766513" y="2812575"/>
              <a:ext cx="2060100" cy="475800"/>
            </a:xfrm>
            <a:prstGeom prst="roundRect">
              <a:avLst>
                <a:gd name="adj" fmla="val 12212"/>
              </a:avLst>
            </a:pr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2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32" name="Google Shape;3586;p59"/>
            <p:cNvGrpSpPr/>
            <p:nvPr/>
          </p:nvGrpSpPr>
          <p:grpSpPr>
            <a:xfrm>
              <a:off x="813325" y="2860175"/>
              <a:ext cx="1968100" cy="380650"/>
              <a:chOff x="1015800" y="2860175"/>
              <a:chExt cx="1968100" cy="380650"/>
            </a:xfrm>
          </p:grpSpPr>
          <p:sp>
            <p:nvSpPr>
              <p:cNvPr id="133" name="Google Shape;3587;p59"/>
              <p:cNvSpPr/>
              <p:nvPr/>
            </p:nvSpPr>
            <p:spPr>
              <a:xfrm>
                <a:off x="1015800" y="2860175"/>
                <a:ext cx="48600" cy="48600"/>
              </a:xfrm>
              <a:prstGeom prst="ellipse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3588;p59"/>
              <p:cNvSpPr/>
              <p:nvPr/>
            </p:nvSpPr>
            <p:spPr>
              <a:xfrm>
                <a:off x="1015800" y="3192225"/>
                <a:ext cx="48600" cy="48600"/>
              </a:xfrm>
              <a:prstGeom prst="ellipse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3589;p59"/>
              <p:cNvSpPr/>
              <p:nvPr/>
            </p:nvSpPr>
            <p:spPr>
              <a:xfrm>
                <a:off x="2935300" y="2860175"/>
                <a:ext cx="48600" cy="48600"/>
              </a:xfrm>
              <a:prstGeom prst="ellipse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3590;p59"/>
              <p:cNvSpPr/>
              <p:nvPr/>
            </p:nvSpPr>
            <p:spPr>
              <a:xfrm>
                <a:off x="2935300" y="3192225"/>
                <a:ext cx="48600" cy="48600"/>
              </a:xfrm>
              <a:prstGeom prst="ellipse">
                <a:avLst/>
              </a:pr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26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Rounded Rectangular Callout 1"/>
          <p:cNvSpPr/>
          <p:nvPr/>
        </p:nvSpPr>
        <p:spPr>
          <a:xfrm>
            <a:off x="593436" y="594360"/>
            <a:ext cx="3780444" cy="1086065"/>
          </a:xfrm>
          <a:prstGeom prst="wedgeRoundRectCallout">
            <a:avLst>
              <a:gd name="adj1" fmla="val -35583"/>
              <a:gd name="adj2" fmla="val 84606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chemeClr val="bg1"/>
                </a:solidFill>
                <a:latin typeface="Arial"/>
              </a:rPr>
              <a:t>Where do you want to go?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8" name="Rounded Rectangular Callout 137"/>
          <p:cNvSpPr/>
          <p:nvPr/>
        </p:nvSpPr>
        <p:spPr>
          <a:xfrm>
            <a:off x="7694064" y="594360"/>
            <a:ext cx="3461616" cy="1088069"/>
          </a:xfrm>
          <a:prstGeom prst="wedgeRoundRectCallout">
            <a:avLst>
              <a:gd name="adj1" fmla="val 41160"/>
              <a:gd name="adj2" fmla="val 103793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want to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go to the zoo.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D90DF-356F-5D42-E78A-F03433E69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876" y="2131321"/>
            <a:ext cx="2360255" cy="38732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583FA-0AD4-1A4F-34C8-1514705A5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6" y="2063405"/>
            <a:ext cx="2820729" cy="4357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936" y="1910703"/>
            <a:ext cx="1672783" cy="16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05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1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936416142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280</Words>
  <Application>Microsoft Office PowerPoint</Application>
  <PresentationFormat>Widescreen</PresentationFormat>
  <Paragraphs>63</Paragraphs>
  <Slides>29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 Kim</dc:creator>
  <cp:lastModifiedBy>Hien Kim</cp:lastModifiedBy>
  <cp:revision>4</cp:revision>
  <dcterms:created xsi:type="dcterms:W3CDTF">2023-08-05T15:59:24Z</dcterms:created>
  <dcterms:modified xsi:type="dcterms:W3CDTF">2023-08-06T10:08:44Z</dcterms:modified>
</cp:coreProperties>
</file>