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701" r:id="rId2"/>
    <p:sldId id="702" r:id="rId3"/>
    <p:sldId id="703" r:id="rId4"/>
    <p:sldId id="691" r:id="rId5"/>
    <p:sldId id="298" r:id="rId6"/>
    <p:sldId id="284" r:id="rId7"/>
    <p:sldId id="286" r:id="rId8"/>
    <p:sldId id="680" r:id="rId9"/>
    <p:sldId id="681" r:id="rId10"/>
    <p:sldId id="707" r:id="rId11"/>
    <p:sldId id="334" r:id="rId12"/>
    <p:sldId id="708" r:id="rId13"/>
    <p:sldId id="709" r:id="rId14"/>
    <p:sldId id="710" r:id="rId15"/>
    <p:sldId id="711" r:id="rId16"/>
    <p:sldId id="336" r:id="rId17"/>
    <p:sldId id="712" r:id="rId18"/>
    <p:sldId id="378" r:id="rId19"/>
    <p:sldId id="713" r:id="rId20"/>
    <p:sldId id="714" r:id="rId21"/>
    <p:sldId id="315" r:id="rId22"/>
    <p:sldId id="715" r:id="rId23"/>
    <p:sldId id="716" r:id="rId24"/>
    <p:sldId id="717" r:id="rId25"/>
    <p:sldId id="718" r:id="rId26"/>
    <p:sldId id="419" r:id="rId27"/>
    <p:sldId id="420" r:id="rId28"/>
    <p:sldId id="396" r:id="rId29"/>
    <p:sldId id="34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66639" autoAdjust="0"/>
  </p:normalViewPr>
  <p:slideViewPr>
    <p:cSldViewPr snapToGrid="0">
      <p:cViewPr>
        <p:scale>
          <a:sx n="69" d="100"/>
          <a:sy n="69" d="100"/>
        </p:scale>
        <p:origin x="99" y="4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AEF23-8F1F-4974-B4E3-C06E5FE7CC92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98D5C-92AD-47C3-BFA0-92CD7F630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8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98D5C-92AD-47C3-BFA0-92CD7F6309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B166A-029D-C575-69EB-94E1FDD21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28F6F-B435-E773-FD19-E8C0BE893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4C09E-1055-F987-858D-3C463787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3E6D-BA53-8F58-752E-D3605B8D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C35FD-1252-B081-B78D-32A8AC65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8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C7EA-47C5-D42E-EABF-2D3A182F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BDD23-4916-FCE0-48B1-F9A2C796E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8314E-7497-4B78-7A7E-0CB1FCEE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51B59-1B8A-E8D4-49A8-47854950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C3DB7-FCD6-F6B4-13DF-684060A8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1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7CD51-0121-BE19-2781-863509AEE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DA02E-BFDD-1F3F-7CC5-707EDC4E0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7099B-8782-1B5D-E7EC-C71D64D7C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AE77E-896B-8833-DEB7-9F1E9B17E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2314C-952A-D2C4-DD4A-A29295AE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4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26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03165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1417F-E1B9-A27E-CFF0-3404EC7E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3CF7F-37B5-7883-2899-CEECE6D59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BED35-C47E-07C1-1E98-BFDBB4B2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45958-D730-D961-6EF9-F3B6715C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4B43E-2490-E4A5-1D80-A233951A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5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05E8-52DB-EBA8-C366-6925DC669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A9AFD-91D3-C0F0-E627-FF891270B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C366E-398A-E0AE-573C-ECED482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DA2D0-82EB-D09A-063D-2694D3CC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F6A3B-D164-2565-055E-6712C75E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7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311D-59F2-3C1B-9CDE-5B49F860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79510-DE56-5552-EB52-86BEDDC66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B5C59-6F1D-C68B-83B5-B5A8A285A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71D3D-792C-3873-7861-32047C57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9EAB4-0684-40A1-7F80-AC155D3D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5A011-EA2A-00A9-AA3F-D59F42C6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7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A6BA-970D-5217-86BB-38CB01D8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069B7-4433-52FB-361C-FD7866907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E3256-20FC-9662-8C3F-BE6078973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A23E8-7751-FE23-5242-BB801C234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F4D6E-C883-CFFB-7430-9A58D4287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6656A5-534E-E64B-2072-1C3F8B8C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9542F1-6B5B-B6B1-A7A9-16192DD68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5E6BD7-880C-2E9E-3EE8-B06B0617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3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2D72-A9E7-FAF1-B1F8-92EEB988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DE104-C9F1-4815-CDDE-4C60428D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AC6E8-5E23-DA0C-0377-1D44BF91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2240D-E4D9-C123-29F8-7E5FAC4B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0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8360F-0D54-BC62-A4DC-C2A1C8FB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32A1A2-77F6-CFAB-2942-28353676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ED866-52E1-0B16-E603-F3AD2402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3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EEB5-7265-5824-B5F5-39CD4F6CE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D9F65-94D3-D01C-B4C3-2BA0B3EFF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1554D-6E51-0093-C335-A774BFFCA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B7754-AD11-BEB1-93FF-D4B3B8A2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93D7A-F23A-D3BE-5092-24D8D451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8A6C5-6505-6EE5-F03D-248E6788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5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539E-AB6A-0555-B3EB-BDC23DCE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D00AAC-2FB4-3CC5-E6DF-405F7F607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363F4-E9FB-AECC-26FC-4E7F135D3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24174-FAE3-B0F7-D278-FB62B063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DC59A-E135-EC5C-B815-EB09EEF2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516F5-D24E-C146-0005-953679E1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2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8B463-F0C1-A1BC-C433-DE7BF0D1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9D5EE-0246-D9B1-6300-62E6B17EC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BEAF1-5D81-C118-C34B-2DFB30D52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28EAF-FA9A-C6EF-1275-46C15B9DB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BFA20-D4DA-DB05-7EEF-66F4A6DE7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9B2873-47DE-57DB-BA32-A1AAD81AFEB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51885F0B-59A7-7370-503B-C7AD61E1A9CA}"/>
              </a:ext>
            </a:extLst>
          </p:cNvPr>
          <p:cNvSpPr txBox="1"/>
          <p:nvPr userDrawn="1"/>
        </p:nvSpPr>
        <p:spPr>
          <a:xfrm>
            <a:off x="153420" y="-41098"/>
            <a:ext cx="242880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6: AROUND TOWN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8DCCC7C-E4A7-BBC6-A9CF-75B1A1E8D287}"/>
              </a:ext>
            </a:extLst>
          </p:cNvPr>
          <p:cNvSpPr txBox="1"/>
          <p:nvPr userDrawn="1"/>
        </p:nvSpPr>
        <p:spPr>
          <a:xfrm>
            <a:off x="10878551" y="-47027"/>
            <a:ext cx="104618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DBDB6-DF42-B24A-1413-51DA9754AE9C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2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1770AB-1227-E4E5-A579-27948572E25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ABA37BA-F285-A516-B7E1-00EC3A0E67E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24E389D-8665-7F45-EED5-A52BA53F9B8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16473" y="6548642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A1F777-27D5-2CE5-81A2-E35B85EFBD4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256" y="6548642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10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7.png"/><Relationship Id="rId12" Type="http://schemas.openxmlformats.org/officeDocument/2006/relationships/image" Target="../media/image23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eduhome.com.vn/DHALesson?idGrade=2&amp;idSubject=1&amp;idSeries=33&amp;idTheme=377&amp;IdLevel=2&amp;idThemeServer=14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75187" cy="6928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UNIT 6: AROUND TOWN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0B050"/>
                </a:solidFill>
              </a:rPr>
              <a:t>Review 5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44</a:t>
            </a:r>
          </a:p>
        </p:txBody>
      </p:sp>
    </p:spTree>
    <p:extLst>
      <p:ext uri="{BB962C8B-B14F-4D97-AF65-F5344CB8AC3E}">
        <p14:creationId xmlns:p14="http://schemas.microsoft.com/office/powerpoint/2010/main" val="2194146979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867" y="533677"/>
            <a:ext cx="2781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Letter 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1591" y="533676"/>
            <a:ext cx="2681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Letter 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6518" y="533676"/>
            <a:ext cx="2757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Letter 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72625" y="533677"/>
            <a:ext cx="2717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Letter 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357" y="4469048"/>
            <a:ext cx="1600200" cy="163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040" y="3124200"/>
            <a:ext cx="1638300" cy="1581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184" y="4423809"/>
            <a:ext cx="1805219" cy="19208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863" y="1915499"/>
            <a:ext cx="1971675" cy="1771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538" y="1904640"/>
            <a:ext cx="1815723" cy="20786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5557" y="2159118"/>
            <a:ext cx="1571625" cy="15906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8307" y="4053309"/>
            <a:ext cx="1866900" cy="2124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7477" y="2801324"/>
            <a:ext cx="17430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151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76172 -0.044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86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6185 0.1854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9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26732 0.3150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1138 -0.341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3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2939 L 0.02982 0.03241 C 0.03607 0.0463 0.04544 0.05394 0.05521 0.05394 C 0.06641 0.05394 0.07526 0.0463 0.08151 0.03241 L 0.11146 -0.02939 " pathEditMode="relative" rAng="0" ptsTypes="AAAAA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9362 -0.3150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C 0.00169 0.053 0.00612 0.12708 0.02174 0.12592 C 0.04453 0.12592 0.04622 -0.122 0.07344 -0.12292 C 0.09792 -0.12292 0.08476 0.09398 0.10833 0.09305 C 0.13281 0.09305 0.11966 -0.06389 0.14596 -0.06389 C 0.16953 -0.06389 0.15651 0.04189 0.17747 0.04189 C 0.19766 0.04189 0.18711 -0.03889 0.20547 -0.03889 C 0.21588 -0.03889 0.2168 -0.0169 0.21771 4.81481E-6 " pathEditMode="relative" rAng="0" ptsTypes="AAAAAAAA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11459 0.2416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699"/>
            <a:ext cx="6807101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28699"/>
            <a:ext cx="1662113" cy="636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274" y="1665253"/>
            <a:ext cx="7105651" cy="3838685"/>
          </a:xfrm>
          <a:prstGeom prst="rect">
            <a:avLst/>
          </a:prstGeom>
        </p:spPr>
      </p:pic>
      <p:pic>
        <p:nvPicPr>
          <p:cNvPr id="5" name="CD2-TRACK 09 (1)">
            <a:hlinkClick r:id="" action="ppaction://media"/>
            <a:extLst>
              <a:ext uri="{FF2B5EF4-FFF2-40B4-BE49-F238E27FC236}">
                <a16:creationId xmlns:a16="http://schemas.microsoft.com/office/drawing/2014/main" id="{CB0642D0-3004-A29C-C4A2-6E007516F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48887" y="1028699"/>
            <a:ext cx="686445" cy="6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910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6699"/>
            <a:ext cx="6807101" cy="73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8925" y="1709737"/>
            <a:ext cx="7121664" cy="3948113"/>
          </a:xfrm>
          <a:prstGeom prst="rect">
            <a:avLst/>
          </a:prstGeom>
        </p:spPr>
      </p:pic>
      <p:pic>
        <p:nvPicPr>
          <p:cNvPr id="6" name="11 Imagen">
            <a:extLst>
              <a:ext uri="{FF2B5EF4-FFF2-40B4-BE49-F238E27FC236}">
                <a16:creationId xmlns:a16="http://schemas.microsoft.com/office/drawing/2014/main" id="{CD940C02-18F4-5513-8533-1511EF2904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4087066" y="4588600"/>
            <a:ext cx="971292" cy="8483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CD2-TRACK 09 (2)">
            <a:hlinkClick r:id="" action="ppaction://media"/>
            <a:extLst>
              <a:ext uri="{FF2B5EF4-FFF2-40B4-BE49-F238E27FC236}">
                <a16:creationId xmlns:a16="http://schemas.microsoft.com/office/drawing/2014/main" id="{8F2E20EB-DD51-DB96-4498-929CEAFDA7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0582" y="1250769"/>
            <a:ext cx="611126" cy="61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920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6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6699"/>
            <a:ext cx="6807101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0254" y="1666874"/>
            <a:ext cx="7567691" cy="4105275"/>
          </a:xfrm>
          <a:prstGeom prst="rect">
            <a:avLst/>
          </a:prstGeom>
        </p:spPr>
      </p:pic>
      <p:pic>
        <p:nvPicPr>
          <p:cNvPr id="7" name="11 Imagen">
            <a:extLst>
              <a:ext uri="{FF2B5EF4-FFF2-40B4-BE49-F238E27FC236}">
                <a16:creationId xmlns:a16="http://schemas.microsoft.com/office/drawing/2014/main" id="{CD940C02-18F4-5513-8533-1511EF2904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8597381" y="4766953"/>
            <a:ext cx="971292" cy="8483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CD2-TRACK 09 (3)">
            <a:hlinkClick r:id="" action="ppaction://media"/>
            <a:extLst>
              <a:ext uri="{FF2B5EF4-FFF2-40B4-BE49-F238E27FC236}">
                <a16:creationId xmlns:a16="http://schemas.microsoft.com/office/drawing/2014/main" id="{5E1E5E41-078E-1E6A-3048-22C20FCDC9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12039" y="1242702"/>
            <a:ext cx="707511" cy="70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557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6699"/>
            <a:ext cx="6807101" cy="733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2650" y="1600200"/>
            <a:ext cx="7962900" cy="4447746"/>
          </a:xfrm>
          <a:prstGeom prst="rect">
            <a:avLst/>
          </a:prstGeom>
        </p:spPr>
      </p:pic>
      <p:pic>
        <p:nvPicPr>
          <p:cNvPr id="6" name="11 Imagen">
            <a:extLst>
              <a:ext uri="{FF2B5EF4-FFF2-40B4-BE49-F238E27FC236}">
                <a16:creationId xmlns:a16="http://schemas.microsoft.com/office/drawing/2014/main" id="{CD940C02-18F4-5513-8533-1511EF2904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6134100" y="4945497"/>
            <a:ext cx="971292" cy="8483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CD2-TRACK 09 (4)">
            <a:hlinkClick r:id="" action="ppaction://media"/>
            <a:extLst>
              <a:ext uri="{FF2B5EF4-FFF2-40B4-BE49-F238E27FC236}">
                <a16:creationId xmlns:a16="http://schemas.microsoft.com/office/drawing/2014/main" id="{454EFF95-0FC6-F5F2-DB20-1BEA1B50EE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10421" y="1228697"/>
            <a:ext cx="743006" cy="74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395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787" y="327025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8073" y="36680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395287"/>
            <a:ext cx="4848225" cy="638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7912"/>
            <a:ext cx="12134063" cy="336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4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812"/>
            <a:ext cx="3511882" cy="795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37" y="1200150"/>
            <a:ext cx="10320338" cy="5178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662F29-3BDE-306D-F68D-E6B2C065B1F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72" y="1405161"/>
            <a:ext cx="5474878" cy="71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C34770-90DC-07CD-6E79-F7F1AD1C8A7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02204" y="3089009"/>
            <a:ext cx="2796333" cy="71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662F29-3BDE-306D-F68D-E6B2C065B1F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73" y="4593781"/>
            <a:ext cx="5369652" cy="73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C34770-90DC-07CD-6E79-F7F1AD1C8A7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68398" y="3427899"/>
            <a:ext cx="1388449" cy="49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34770-90DC-07CD-6E79-F7F1AD1C8A7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23400" y="3783794"/>
            <a:ext cx="4218716" cy="71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2266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812901" y="1771474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812901" y="4279325"/>
            <a:ext cx="3256378" cy="66247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837787" y="5495836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37787" y="55496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B7BF400E-9AE8-3020-B60A-E22F01106C95}"/>
              </a:ext>
            </a:extLst>
          </p:cNvPr>
          <p:cNvSpPr/>
          <p:nvPr/>
        </p:nvSpPr>
        <p:spPr>
          <a:xfrm>
            <a:off x="837787" y="3008293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163" y="494145"/>
            <a:ext cx="420118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5279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8" y="366712"/>
            <a:ext cx="6114362" cy="661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219" y="1914525"/>
            <a:ext cx="51054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8012" y="1933575"/>
            <a:ext cx="4962525" cy="89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219" y="3976687"/>
            <a:ext cx="4972050" cy="847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8012" y="3976687"/>
            <a:ext cx="4962525" cy="866775"/>
          </a:xfrm>
          <a:prstGeom prst="rect">
            <a:avLst/>
          </a:prstGeom>
        </p:spPr>
      </p:pic>
      <p:pic>
        <p:nvPicPr>
          <p:cNvPr id="9" name="11 Imagen">
            <a:extLst>
              <a:ext uri="{FF2B5EF4-FFF2-40B4-BE49-F238E27FC236}">
                <a16:creationId xmlns:a16="http://schemas.microsoft.com/office/drawing/2014/main" id="{CD940C02-18F4-5513-8533-1511EF29046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4836877" y="1752289"/>
            <a:ext cx="971292" cy="8483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id="{6D9E8F4E-A1EA-2A21-CA7D-D9C5359D4A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b="7927"/>
          <a:stretch/>
        </p:blipFill>
        <p:spPr bwMode="auto">
          <a:xfrm>
            <a:off x="11100357" y="4029076"/>
            <a:ext cx="725863" cy="6339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TRACK 24">
            <a:hlinkClick r:id="" action="ppaction://media"/>
            <a:extLst>
              <a:ext uri="{FF2B5EF4-FFF2-40B4-BE49-F238E27FC236}">
                <a16:creationId xmlns:a16="http://schemas.microsoft.com/office/drawing/2014/main" id="{9643817B-F38C-156C-65A1-D92CB0C0B50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22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48480" y="785813"/>
            <a:ext cx="487363" cy="487363"/>
          </a:xfrm>
          <a:prstGeom prst="rect">
            <a:avLst/>
          </a:prstGeom>
        </p:spPr>
      </p:pic>
      <p:pic>
        <p:nvPicPr>
          <p:cNvPr id="4" name="11 Imagen">
            <a:extLst>
              <a:ext uri="{FF2B5EF4-FFF2-40B4-BE49-F238E27FC236}">
                <a16:creationId xmlns:a16="http://schemas.microsoft.com/office/drawing/2014/main" id="{5A44A23B-DB90-533F-8F28-F4566CAF235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11118247" y="1848705"/>
            <a:ext cx="971292" cy="8483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1 Imagen">
            <a:extLst>
              <a:ext uri="{FF2B5EF4-FFF2-40B4-BE49-F238E27FC236}">
                <a16:creationId xmlns:a16="http://schemas.microsoft.com/office/drawing/2014/main" id="{8E728C38-F67E-4383-3173-0B35425CDA0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4770202" y="3814713"/>
            <a:ext cx="971292" cy="8483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69539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4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61950"/>
            <a:ext cx="5657850" cy="1047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" y="2090737"/>
            <a:ext cx="11068050" cy="2676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5657850" y="2936556"/>
            <a:ext cx="31718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00" noProof="0" dirty="0">
                <a:solidFill>
                  <a:srgbClr val="FF0000"/>
                </a:solidFill>
                <a:latin typeface="Calibri"/>
              </a:rPr>
              <a:t>read</a:t>
            </a: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1553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57" y="2676525"/>
            <a:ext cx="11527885" cy="255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7572375" y="3371850"/>
            <a:ext cx="31718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00" noProof="0" dirty="0">
                <a:solidFill>
                  <a:srgbClr val="FF0000"/>
                </a:solidFill>
                <a:latin typeface="Calibri"/>
              </a:rPr>
              <a:t>soccer</a:t>
            </a: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61950"/>
            <a:ext cx="5657850" cy="10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020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00" y="2049065"/>
            <a:ext cx="11427799" cy="27598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5572126" y="2850831"/>
            <a:ext cx="31718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00" noProof="0" dirty="0">
                <a:solidFill>
                  <a:srgbClr val="FF0000"/>
                </a:solidFill>
                <a:latin typeface="Calibri"/>
              </a:rPr>
              <a:t>eat</a:t>
            </a: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61950"/>
            <a:ext cx="5657850" cy="10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164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sp>
        <p:nvSpPr>
          <p:cNvPr id="6" name="Rectangle: Rounded Corners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442" y="1705708"/>
            <a:ext cx="9662592" cy="42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63260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7602042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49943" y="2049730"/>
            <a:ext cx="5001078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srgbClr val="FF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Revise</a:t>
            </a:r>
          </a:p>
          <a:p>
            <a:pPr lvl="0" algn="ctr"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5718459" y="2049730"/>
            <a:ext cx="5892278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Structures/ Sentence patterns</a:t>
            </a:r>
            <a:endParaRPr kumimoji="0" lang="vi-VN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3600" i="1" dirty="0">
              <a:solidFill>
                <a:srgbClr val="FF0000"/>
              </a:solidFill>
              <a:latin typeface="Calibri"/>
            </a:endParaRPr>
          </a:p>
          <a:p>
            <a:pPr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Revise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522626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54" y="1351033"/>
            <a:ext cx="1141133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vocabularies and structure. Make sentences using them. 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42).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the next lesson (page </a:t>
            </a:r>
            <a:r>
              <a:rPr lang="en-US" sz="3600" i="1" dirty="0">
                <a:solidFill>
                  <a:srgbClr val="0070C0"/>
                </a:solidFill>
                <a:latin typeface="Calibri"/>
              </a:rPr>
              <a:t>45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7886" y="1737072"/>
            <a:ext cx="11784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review suggesting activities and say where they want to go.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Phonics: </a:t>
            </a:r>
            <a:r>
              <a:rPr lang="en-US" sz="3600" i="1" dirty="0">
                <a:solidFill>
                  <a:srgbClr val="0070C0"/>
                </a:solidFill>
              </a:rPr>
              <a:t>review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the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i="1" dirty="0">
                <a:solidFill>
                  <a:srgbClr val="FF0000"/>
                </a:solidFill>
              </a:rPr>
              <a:t>t</a:t>
            </a:r>
            <a:r>
              <a:rPr lang="en-US" sz="3600" i="1" dirty="0">
                <a:solidFill>
                  <a:srgbClr val="0070C0"/>
                </a:solidFill>
              </a:rPr>
              <a:t>/, /</a:t>
            </a:r>
            <a:r>
              <a:rPr lang="en-US" sz="3600" i="1" dirty="0">
                <a:solidFill>
                  <a:srgbClr val="FF0000"/>
                </a:solidFill>
              </a:rPr>
              <a:t>u</a:t>
            </a:r>
            <a:r>
              <a:rPr lang="en-US" sz="3600" i="1" dirty="0">
                <a:solidFill>
                  <a:srgbClr val="0070C0"/>
                </a:solidFill>
              </a:rPr>
              <a:t>/, /</a:t>
            </a:r>
            <a:r>
              <a:rPr lang="en-US" sz="3600" i="1" dirty="0">
                <a:solidFill>
                  <a:srgbClr val="FF0000"/>
                </a:solidFill>
              </a:rPr>
              <a:t>r</a:t>
            </a:r>
            <a:r>
              <a:rPr lang="en-US" sz="3600" i="1" dirty="0">
                <a:solidFill>
                  <a:srgbClr val="0070C0"/>
                </a:solidFill>
              </a:rPr>
              <a:t>/, /</a:t>
            </a:r>
            <a:r>
              <a:rPr lang="en-US" sz="3600" i="1" dirty="0">
                <a:solidFill>
                  <a:srgbClr val="FF0000"/>
                </a:solidFill>
              </a:rPr>
              <a:t>s</a:t>
            </a:r>
            <a:r>
              <a:rPr lang="en-US" sz="3600" i="1" dirty="0">
                <a:solidFill>
                  <a:srgbClr val="0070C0"/>
                </a:solidFill>
              </a:rPr>
              <a:t>/ sounds.</a:t>
            </a:r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 </a:t>
            </a:r>
            <a:r>
              <a:rPr lang="en-US" sz="3600" i="1" dirty="0">
                <a:solidFill>
                  <a:srgbClr val="0070C0"/>
                </a:solidFill>
              </a:rPr>
              <a:t>revision.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Sentence pattern: </a:t>
            </a:r>
            <a:r>
              <a:rPr lang="en-US" sz="3600" i="1" dirty="0">
                <a:solidFill>
                  <a:srgbClr val="0070C0"/>
                </a:solidFill>
              </a:rPr>
              <a:t>revision.</a:t>
            </a:r>
          </a:p>
        </p:txBody>
      </p:sp>
    </p:spTree>
    <p:extLst>
      <p:ext uri="{BB962C8B-B14F-4D97-AF65-F5344CB8AC3E}">
        <p14:creationId xmlns:p14="http://schemas.microsoft.com/office/powerpoint/2010/main" val="12836607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1" y="342900"/>
            <a:ext cx="9046121" cy="60464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93425210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1344" y="2273941"/>
            <a:ext cx="37197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Letter Quiz</a:t>
            </a:r>
          </a:p>
        </p:txBody>
      </p:sp>
    </p:spTree>
    <p:extLst>
      <p:ext uri="{BB962C8B-B14F-4D97-AF65-F5344CB8AC3E}">
        <p14:creationId xmlns:p14="http://schemas.microsoft.com/office/powerpoint/2010/main" val="7107174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411D51-79EA-4D4C-99D4-59A64F9D1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65772" y="337665"/>
            <a:ext cx="1264120" cy="1283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3817" y="937406"/>
            <a:ext cx="3719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Letter 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35349" y="1621213"/>
            <a:ext cx="1600200" cy="4422319"/>
            <a:chOff x="2635349" y="1621213"/>
            <a:chExt cx="1600200" cy="4422319"/>
          </a:xfrm>
        </p:grpSpPr>
        <p:pic>
          <p:nvPicPr>
            <p:cNvPr id="11" name="Picture 4" descr="Red Balloon clipart">
              <a:extLst>
                <a:ext uri="{FF2B5EF4-FFF2-40B4-BE49-F238E27FC236}">
                  <a16:creationId xmlns:a16="http://schemas.microsoft.com/office/drawing/2014/main" id="{F7A12A33-7D8D-1942-ADBF-F8F7F25F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812" y="1621213"/>
              <a:ext cx="1026737" cy="36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5349" y="4405232"/>
              <a:ext cx="1600200" cy="16383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476690" y="1101077"/>
            <a:ext cx="1638300" cy="4630114"/>
            <a:chOff x="7476690" y="1101077"/>
            <a:chExt cx="1638300" cy="4630114"/>
          </a:xfrm>
        </p:grpSpPr>
        <p:pic>
          <p:nvPicPr>
            <p:cNvPr id="14" name="Picture 6" descr="Yellow Balloon clipart">
              <a:extLst>
                <a:ext uri="{FF2B5EF4-FFF2-40B4-BE49-F238E27FC236}">
                  <a16:creationId xmlns:a16="http://schemas.microsoft.com/office/drawing/2014/main" id="{4EABCF25-9B19-CE48-8317-7FCE73C0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9957" y="1101077"/>
              <a:ext cx="1071766" cy="404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76690" y="4150041"/>
              <a:ext cx="1638300" cy="1581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754918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2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411D51-79EA-4D4C-99D4-59A64F9D1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97598" y="310228"/>
            <a:ext cx="1264120" cy="12835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73693" y="310228"/>
            <a:ext cx="3719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Letter 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287880" y="1416447"/>
            <a:ext cx="1571625" cy="4398506"/>
            <a:chOff x="2663924" y="1621213"/>
            <a:chExt cx="1571625" cy="4398506"/>
          </a:xfrm>
        </p:grpSpPr>
        <p:pic>
          <p:nvPicPr>
            <p:cNvPr id="18" name="Picture 4" descr="Red Balloon clipart">
              <a:extLst>
                <a:ext uri="{FF2B5EF4-FFF2-40B4-BE49-F238E27FC236}">
                  <a16:creationId xmlns:a16="http://schemas.microsoft.com/office/drawing/2014/main" id="{F7A12A33-7D8D-1942-ADBF-F8F7F25F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812" y="1621213"/>
              <a:ext cx="1026737" cy="36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3924" y="4429044"/>
              <a:ext cx="1571625" cy="159067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859954" y="952002"/>
            <a:ext cx="1866900" cy="5091125"/>
            <a:chOff x="7362390" y="1101077"/>
            <a:chExt cx="1866900" cy="5091125"/>
          </a:xfrm>
        </p:grpSpPr>
        <p:pic>
          <p:nvPicPr>
            <p:cNvPr id="22" name="Picture 6" descr="Yellow Balloon clipart">
              <a:extLst>
                <a:ext uri="{FF2B5EF4-FFF2-40B4-BE49-F238E27FC236}">
                  <a16:creationId xmlns:a16="http://schemas.microsoft.com/office/drawing/2014/main" id="{4EABCF25-9B19-CE48-8317-7FCE73C0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9957" y="1101077"/>
              <a:ext cx="1071766" cy="404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2390" y="4068127"/>
              <a:ext cx="1866900" cy="2124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054205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C -0.00404 -0.0081 -0.01797 -0.01597 -0.02305 -0.01597 C -0.05404 -0.01597 -0.08607 0.10903 -0.08607 0.23403 C -0.08607 0.17106 -0.10209 0.10903 -0.11706 0.10903 C -0.13308 0.10903 -0.14805 0.17199 -0.14805 0.23403 C -0.14805 0.20301 -0.15599 0.17106 -0.16407 0.17106 C -0.17201 0.17106 -0.18008 0.20208 -0.18008 0.23403 C -0.18008 0.21805 -0.18412 0.20301 -0.18802 0.20301 C -0.19206 0.20301 -0.19597 0.21898 -0.19597 0.23403 C -0.19597 0.22592 -0.19792 0.21805 -0.2 0.21805 C -0.20104 0.21805 -0.20404 0.22616 -0.20404 0.23403 C -0.20404 0.23009 -0.20508 0.22592 -0.20599 0.22592 C -0.20599 0.225 -0.20795 0.22986 -0.20795 0.23403 C -0.20795 0.23194 -0.20795 0.23009 -0.20899 0.23009 C -0.20899 0.23102 -0.21003 0.23217 -0.21003 0.23403 C -0.21003 0.2331 -0.21003 0.23194 -0.21003 0.23102 C -0.21107 0.23102 -0.21107 0.23194 -0.21107 0.2331 C -0.21211 0.2331 -0.21211 0.23217 -0.21211 0.23102 C -0.21315 0.23102 -0.21315 0.23194 -0.21315 0.2331 " pathEditMode="relative" rAng="0" ptsTypes="AAAAAAAAAAAAAAAAAAA">
                                      <p:cBhvr>
                                        <p:cTn id="10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109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C 0.00404 -0.0081 0.01797 -0.01597 0.02305 -0.01597 C 0.05404 -0.01597 0.08607 0.10903 0.08607 0.23403 C 0.08607 0.17107 0.10209 0.10903 0.11706 0.10903 C 0.13308 0.10903 0.14805 0.17199 0.14805 0.23403 C 0.14805 0.20301 0.15599 0.17107 0.16407 0.17107 C 0.17201 0.17107 0.18008 0.20209 0.18008 0.23403 C 0.18008 0.21806 0.18412 0.20301 0.18802 0.20301 C 0.19206 0.20301 0.19597 0.21899 0.19597 0.23403 C 0.19597 0.22593 0.19792 0.21806 0.2 0.21806 C 0.20104 0.21806 0.20404 0.22616 0.20404 0.23403 C 0.20404 0.2301 0.20508 0.22593 0.20599 0.22593 C 0.20599 0.22686 0.20795 0.22986 0.20795 0.23403 C 0.20795 0.23195 0.20795 0.2301 0.20899 0.2301 C 0.20899 0.23102 0.21003 0.23218 0.21003 0.23403 C 0.21003 0.23311 0.21003 0.23195 0.21003 0.23102 C 0.21107 0.23102 0.21107 0.23195 0.21107 0.23311 C 0.21211 0.23311 0.21211 0.23218 0.21211 0.23102 C 0.21315 0.23102 0.21315 0.23195 0.21315 0.23311 " pathEditMode="relative" rAng="0" ptsTypes="AAAAAAAAAAAAAAAAAAA">
                                      <p:cBhvr>
                                        <p:cTn id="12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411D51-79EA-4D4C-99D4-59A64F9D1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65772" y="337665"/>
            <a:ext cx="1264120" cy="1283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7332" y="656720"/>
            <a:ext cx="3719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Letter 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26766" y="1256885"/>
            <a:ext cx="1815723" cy="4680481"/>
            <a:chOff x="1428887" y="827152"/>
            <a:chExt cx="1815723" cy="4680481"/>
          </a:xfrm>
        </p:grpSpPr>
        <p:pic>
          <p:nvPicPr>
            <p:cNvPr id="14" name="Picture 4" descr="Red Balloon clipart">
              <a:extLst>
                <a:ext uri="{FF2B5EF4-FFF2-40B4-BE49-F238E27FC236}">
                  <a16:creationId xmlns:a16="http://schemas.microsoft.com/office/drawing/2014/main" id="{F7A12A33-7D8D-1942-ADBF-F8F7F25F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873" y="827152"/>
              <a:ext cx="1026737" cy="36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8887" y="3429000"/>
              <a:ext cx="1815723" cy="207863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679395" y="337665"/>
            <a:ext cx="1971675" cy="4827202"/>
            <a:chOff x="7167562" y="1101077"/>
            <a:chExt cx="1971675" cy="4827202"/>
          </a:xfrm>
        </p:grpSpPr>
        <p:pic>
          <p:nvPicPr>
            <p:cNvPr id="11" name="Picture 6" descr="Yellow Balloon clipart">
              <a:extLst>
                <a:ext uri="{FF2B5EF4-FFF2-40B4-BE49-F238E27FC236}">
                  <a16:creationId xmlns:a16="http://schemas.microsoft.com/office/drawing/2014/main" id="{4EABCF25-9B19-CE48-8317-7FCE73C0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9957" y="1101077"/>
              <a:ext cx="1071766" cy="404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67562" y="4156629"/>
              <a:ext cx="1971675" cy="1771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277271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01706 2.96296E-6 C 0.025 2.96296E-6 0.03399 -0.01389 0.04206 -0.01598 C 0.04805 -0.01598 0.05899 -0.00301 0.06406 -0.00301 C 0.07097 -0.00301 0.078 -0.00695 0.09102 -0.00695 L 0.1 -0.16204 L 0.11003 0.025 L 0.12201 2.96296E-6 L 0.13203 -0.00695 L 0.15599 -0.00093 C 0.16706 -0.00394 0.17604 -0.0169 0.18698 -0.02199 C 0.19102 -0.02292 0.2 -0.02408 0.20599 -0.02199 C 0.21198 -0.01991 0.21706 -0.00602 0.21901 -0.0051 C 0.22201 -0.00093 0.22904 -0.0051 0.23294 -0.00301 L 0.23906 2.96296E-6 L 0.25 2.96296E-6 " pathEditMode="relative" rAng="0" ptsTypes="AAAAAAAAAAAAAAAA">
                                      <p:cBhvr>
                                        <p:cTn id="1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8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125 2.59259E-6 L 0.18802 0.10903 L 0.125 0.2169 L 4.16667E-6 0.2169 L -0.06302 0.10903 L 4.16667E-6 2.59259E-6 Z " pathEditMode="relative" rAng="0" ptsTypes="AAAAAAA">
                                      <p:cBhvr>
                                        <p:cTn id="12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411D51-79EA-4D4C-99D4-59A64F9D1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65772" y="337665"/>
            <a:ext cx="1264120" cy="12835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35917" y="902942"/>
            <a:ext cx="3719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Letter 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05894" y="1126859"/>
            <a:ext cx="1805219" cy="4834983"/>
            <a:chOff x="1923120" y="1088759"/>
            <a:chExt cx="1805219" cy="4834983"/>
          </a:xfrm>
        </p:grpSpPr>
        <p:pic>
          <p:nvPicPr>
            <p:cNvPr id="11" name="Picture 4" descr="Red Balloon clipart">
              <a:extLst>
                <a:ext uri="{FF2B5EF4-FFF2-40B4-BE49-F238E27FC236}">
                  <a16:creationId xmlns:a16="http://schemas.microsoft.com/office/drawing/2014/main" id="{F7A12A33-7D8D-1942-ADBF-F8F7F25F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695" y="1088759"/>
              <a:ext cx="1026737" cy="36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3120" y="4002886"/>
              <a:ext cx="1805219" cy="1920856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477825" y="768842"/>
            <a:ext cx="1971675" cy="4827202"/>
            <a:chOff x="7167562" y="1101077"/>
            <a:chExt cx="1971675" cy="4827202"/>
          </a:xfrm>
        </p:grpSpPr>
        <p:pic>
          <p:nvPicPr>
            <p:cNvPr id="18" name="Picture 6" descr="Yellow Balloon clipart">
              <a:extLst>
                <a:ext uri="{FF2B5EF4-FFF2-40B4-BE49-F238E27FC236}">
                  <a16:creationId xmlns:a16="http://schemas.microsoft.com/office/drawing/2014/main" id="{4EABCF25-9B19-CE48-8317-7FCE73C0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9957" y="1101077"/>
              <a:ext cx="1071766" cy="404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67562" y="4156629"/>
              <a:ext cx="1971675" cy="1771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022574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125 3.7037E-6 L 0.18802 0.10902 L 0.125 0.21689 L 3.54167E-6 0.21689 L -0.06302 0.10902 L 3.54167E-6 3.7037E-6 Z " pathEditMode="relative" rAng="0" ptsTypes="AAAAAAA">
                                      <p:cBhvr>
                                        <p:cTn id="12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178</Words>
  <Application>Microsoft Office PowerPoint</Application>
  <PresentationFormat>Widescreen</PresentationFormat>
  <Paragraphs>51</Paragraphs>
  <Slides>29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.VnVogue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 Kim</dc:creator>
  <cp:lastModifiedBy>Hien Kim</cp:lastModifiedBy>
  <cp:revision>5</cp:revision>
  <dcterms:created xsi:type="dcterms:W3CDTF">2023-08-05T15:59:24Z</dcterms:created>
  <dcterms:modified xsi:type="dcterms:W3CDTF">2023-08-05T17:08:54Z</dcterms:modified>
</cp:coreProperties>
</file>