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4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95" r:id="rId2"/>
    <p:sldId id="348" r:id="rId3"/>
    <p:sldId id="409" r:id="rId4"/>
    <p:sldId id="292" r:id="rId5"/>
    <p:sldId id="393" r:id="rId6"/>
    <p:sldId id="378" r:id="rId7"/>
    <p:sldId id="334" r:id="rId8"/>
    <p:sldId id="404" r:id="rId9"/>
    <p:sldId id="391" r:id="rId10"/>
    <p:sldId id="296" r:id="rId11"/>
    <p:sldId id="297" r:id="rId12"/>
    <p:sldId id="290" r:id="rId13"/>
    <p:sldId id="306" r:id="rId14"/>
    <p:sldId id="264" r:id="rId15"/>
    <p:sldId id="270" r:id="rId16"/>
    <p:sldId id="271" r:id="rId17"/>
    <p:sldId id="272" r:id="rId18"/>
    <p:sldId id="405" r:id="rId19"/>
    <p:sldId id="336" r:id="rId20"/>
    <p:sldId id="396" r:id="rId21"/>
    <p:sldId id="397" r:id="rId22"/>
    <p:sldId id="345" r:id="rId23"/>
    <p:sldId id="381" r:id="rId24"/>
    <p:sldId id="398" r:id="rId25"/>
    <p:sldId id="399" r:id="rId26"/>
    <p:sldId id="400" r:id="rId27"/>
    <p:sldId id="401" r:id="rId28"/>
    <p:sldId id="402" r:id="rId29"/>
    <p:sldId id="335" r:id="rId30"/>
    <p:sldId id="389" r:id="rId31"/>
    <p:sldId id="406" r:id="rId32"/>
    <p:sldId id="403" r:id="rId33"/>
    <p:sldId id="315" r:id="rId34"/>
    <p:sldId id="408" r:id="rId35"/>
    <p:sldId id="331" r:id="rId36"/>
    <p:sldId id="407" r:id="rId37"/>
    <p:sldId id="329" r:id="rId38"/>
    <p:sldId id="34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5" autoAdjust="0"/>
    <p:restoredTop sz="74426" autoAdjust="0"/>
  </p:normalViewPr>
  <p:slideViewPr>
    <p:cSldViewPr snapToGrid="0">
      <p:cViewPr>
        <p:scale>
          <a:sx n="56" d="100"/>
          <a:sy n="56" d="100"/>
        </p:scale>
        <p:origin x="-219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60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5EDD6-95E7-4417-BCFA-CBD847A74AD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06/08/2023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4A98-23C8-4D05-94A6-778C3133AECF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8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1" name="BIEN2.WAV"/>
          </p:stSnd>
        </p:sndAc>
      </p:transition>
    </mc:Choice>
    <mc:Fallback xmlns="">
      <p:transition spd="med">
        <p:fade/>
        <p:sndAc>
          <p:stSnd>
            <p:snd r:embed="rId3" name="BIEN2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7: CLOTHES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08226" y="-16638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1.2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3.png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audio" Target="../media/audio4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slide" Target="slide13.xml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audio" Target="../media/audio4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4.png"/><Relationship Id="rId1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21.png"/><Relationship Id="rId1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12" Type="http://schemas.openxmlformats.org/officeDocument/2006/relationships/image" Target="../media/image35.png"/><Relationship Id="rId17" Type="http://schemas.openxmlformats.org/officeDocument/2006/relationships/hyperlink" Target="https://freesvg.org/red-skirt-vector-drawing" TargetMode="External"/><Relationship Id="rId2" Type="http://schemas.openxmlformats.org/officeDocument/2006/relationships/audio" Target="../media/audio3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microsoft.com/office/2007/relationships/hdphoto" Target="../media/hdphoto7.wdp"/><Relationship Id="rId3" Type="http://schemas.openxmlformats.org/officeDocument/2006/relationships/audio" Target="../media/audio3.wav"/><Relationship Id="rId21" Type="http://schemas.openxmlformats.org/officeDocument/2006/relationships/image" Target="../media/image30.png"/><Relationship Id="rId7" Type="http://schemas.microsoft.com/office/2007/relationships/hdphoto" Target="../media/hdphoto6.wdp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openxmlformats.org/officeDocument/2006/relationships/audio" Target="../media/audio4.wav"/><Relationship Id="rId16" Type="http://schemas.openxmlformats.org/officeDocument/2006/relationships/image" Target="../media/image32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7.png"/><Relationship Id="rId15" Type="http://schemas.openxmlformats.org/officeDocument/2006/relationships/image" Target="../media/image35.png"/><Relationship Id="rId10" Type="http://schemas.openxmlformats.org/officeDocument/2006/relationships/image" Target="../media/image14.png"/><Relationship Id="rId19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34.png"/><Relationship Id="rId14" Type="http://schemas.openxmlformats.org/officeDocument/2006/relationships/image" Target="../media/image29.png"/><Relationship Id="rId2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3.png"/><Relationship Id="rId18" Type="http://schemas.openxmlformats.org/officeDocument/2006/relationships/image" Target="../media/image29.png"/><Relationship Id="rId3" Type="http://schemas.openxmlformats.org/officeDocument/2006/relationships/audio" Target="../media/audio3.wav"/><Relationship Id="rId21" Type="http://schemas.openxmlformats.org/officeDocument/2006/relationships/image" Target="../media/image43.png"/><Relationship Id="rId7" Type="http://schemas.microsoft.com/office/2007/relationships/hdphoto" Target="../media/hdphoto6.wdp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" Type="http://schemas.openxmlformats.org/officeDocument/2006/relationships/audio" Target="../media/audio4.wav"/><Relationship Id="rId16" Type="http://schemas.openxmlformats.org/officeDocument/2006/relationships/image" Target="../media/image14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34.png"/><Relationship Id="rId10" Type="http://schemas.openxmlformats.org/officeDocument/2006/relationships/image" Target="../media/image35.png"/><Relationship Id="rId19" Type="http://schemas.openxmlformats.org/officeDocument/2006/relationships/image" Target="../media/image42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1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17" Type="http://schemas.openxmlformats.org/officeDocument/2006/relationships/image" Target="../media/image42.png"/><Relationship Id="rId2" Type="http://schemas.openxmlformats.org/officeDocument/2006/relationships/audio" Target="../media/audio4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openxmlformats.org/officeDocument/2006/relationships/image" Target="../media/image37.png"/><Relationship Id="rId15" Type="http://schemas.openxmlformats.org/officeDocument/2006/relationships/image" Target="../media/image39.png"/><Relationship Id="rId10" Type="http://schemas.openxmlformats.org/officeDocument/2006/relationships/image" Target="../media/image41.png"/><Relationship Id="rId19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eduhome.com.vn/DHALesson?idGrade=2&amp;idSubject=1&amp;idSeries=33&amp;idTheme=377&amp;IdLevel=2&amp;idThemeServer=15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6.png"/><Relationship Id="rId11" Type="http://schemas.openxmlformats.org/officeDocument/2006/relationships/hyperlink" Target="http://stackoverflow.com/questions/12294718/how-to-create-a-cross-as-a-template-to-checkbox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hyperlink" Target="https://svgsilh.com/4caf50/image/304167.htm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7</a:t>
            </a:r>
            <a:r>
              <a:rPr lang="en-US" sz="3600" b="1" dirty="0">
                <a:solidFill>
                  <a:srgbClr val="FF0000"/>
                </a:solidFill>
              </a:rPr>
              <a:t> : Clothes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u="sng" dirty="0">
                <a:solidFill>
                  <a:srgbClr val="002060"/>
                </a:solidFill>
              </a:rPr>
              <a:t>Lesson 1.2</a:t>
            </a:r>
            <a:r>
              <a:rPr lang="en-US" sz="2800" dirty="0">
                <a:solidFill>
                  <a:srgbClr val="002060"/>
                </a:solidFill>
              </a:rPr>
              <a:t>: Vocabulary &amp; Sentence Patterns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47</a:t>
            </a:r>
          </a:p>
        </p:txBody>
      </p:sp>
    </p:spTree>
    <p:extLst>
      <p:ext uri="{BB962C8B-B14F-4D97-AF65-F5344CB8AC3E}">
        <p14:creationId xmlns:p14="http://schemas.microsoft.com/office/powerpoint/2010/main" val="2183369040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4346D-1F1B-43BE-DC31-275E24FC8E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9" r="5422" b="17410"/>
          <a:stretch/>
        </p:blipFill>
        <p:spPr>
          <a:xfrm>
            <a:off x="4886867" y="333344"/>
            <a:ext cx="6644733" cy="5044067"/>
          </a:xfrm>
          <a:prstGeom prst="rect">
            <a:avLst/>
          </a:prstGeom>
        </p:spPr>
      </p:pic>
      <p:pic>
        <p:nvPicPr>
          <p:cNvPr id="176" name="175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840904"/>
            <a:ext cx="2791737" cy="56322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18" y="4293097"/>
            <a:ext cx="1428040" cy="792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5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14" y="4497189"/>
            <a:ext cx="1327512" cy="560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56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25" y="454167"/>
            <a:ext cx="1021416" cy="765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57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74" y="294535"/>
            <a:ext cx="1158948" cy="924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6 Grupo"/>
          <p:cNvGrpSpPr/>
          <p:nvPr/>
        </p:nvGrpSpPr>
        <p:grpSpPr>
          <a:xfrm>
            <a:off x="5451795" y="283071"/>
            <a:ext cx="5364090" cy="5078679"/>
            <a:chOff x="1979713" y="248457"/>
            <a:chExt cx="5364090" cy="5078679"/>
          </a:xfrm>
        </p:grpSpPr>
        <p:sp>
          <p:nvSpPr>
            <p:cNvPr id="4" name="3 Rectángulo"/>
            <p:cNvSpPr/>
            <p:nvPr/>
          </p:nvSpPr>
          <p:spPr>
            <a:xfrm rot="5400000">
              <a:off x="2122418" y="105752"/>
              <a:ext cx="5078679" cy="5364090"/>
            </a:xfrm>
            <a:prstGeom prst="rect">
              <a:avLst/>
            </a:prstGeom>
            <a:blipFill>
              <a:blip r:embed="rId11"/>
              <a:tile tx="0" ty="0" sx="100000" sy="100000" flip="none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4" name="63 Rectángulo redondeado"/>
            <p:cNvSpPr/>
            <p:nvPr/>
          </p:nvSpPr>
          <p:spPr>
            <a:xfrm rot="5400000">
              <a:off x="2030719" y="2952812"/>
              <a:ext cx="497187" cy="167157"/>
            </a:xfrm>
            <a:prstGeom prst="roundRect">
              <a:avLst/>
            </a:prstGeom>
            <a:blipFill>
              <a:blip r:embed="rId11"/>
              <a:tile tx="0" ty="0" sx="100000" sy="100000" flip="none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3" y="5634697"/>
            <a:ext cx="1537820" cy="770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 Llamada ovalada"/>
          <p:cNvSpPr/>
          <p:nvPr/>
        </p:nvSpPr>
        <p:spPr>
          <a:xfrm>
            <a:off x="1743944" y="454167"/>
            <a:ext cx="1728192" cy="694463"/>
          </a:xfrm>
          <a:prstGeom prst="wedgeEllipseCallout">
            <a:avLst>
              <a:gd name="adj1" fmla="val 26934"/>
              <a:gd name="adj2" fmla="val 1006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err="1">
                <a:solidFill>
                  <a:schemeClr val="tx1"/>
                </a:solidFill>
              </a:rPr>
              <a:t>Hello</a:t>
            </a:r>
            <a:r>
              <a:rPr lang="es-ES_tradnl" b="1" dirty="0">
                <a:solidFill>
                  <a:schemeClr val="tx1"/>
                </a:solidFill>
              </a:rPr>
              <a:t>!</a:t>
            </a:r>
            <a:endParaRPr lang="es-ES" b="1" dirty="0">
              <a:solidFill>
                <a:schemeClr val="tx1"/>
              </a:solidFill>
            </a:endParaRPr>
          </a:p>
        </p:txBody>
      </p:sp>
      <p:pic>
        <p:nvPicPr>
          <p:cNvPr id="19" name="1 Imagen">
            <a:extLst>
              <a:ext uri="{FF2B5EF4-FFF2-40B4-BE49-F238E27FC236}">
                <a16:creationId xmlns:a16="http://schemas.microsoft.com/office/drawing/2014/main" id="{C4B48EED-8345-1672-9B0E-C7CAF80CF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40" y="3975480"/>
            <a:ext cx="1429024" cy="1188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C9D483-D256-3F26-F074-379E226F2806}"/>
              </a:ext>
            </a:extLst>
          </p:cNvPr>
          <p:cNvSpPr txBox="1"/>
          <p:nvPr/>
        </p:nvSpPr>
        <p:spPr>
          <a:xfrm>
            <a:off x="6050995" y="2246375"/>
            <a:ext cx="4427695" cy="85420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VN" sz="115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42941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4856F6-899D-18FE-453B-8CD8A6E458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4" b="17758"/>
          <a:stretch/>
        </p:blipFill>
        <p:spPr>
          <a:xfrm>
            <a:off x="4822924" y="355970"/>
            <a:ext cx="7369075" cy="5004164"/>
          </a:xfrm>
          <a:prstGeom prst="rect">
            <a:avLst/>
          </a:prstGeom>
        </p:spPr>
      </p:pic>
      <p:sp>
        <p:nvSpPr>
          <p:cNvPr id="109" name="108 Forma libre"/>
          <p:cNvSpPr/>
          <p:nvPr/>
        </p:nvSpPr>
        <p:spPr>
          <a:xfrm>
            <a:off x="7527899" y="1614481"/>
            <a:ext cx="850900" cy="140148"/>
          </a:xfrm>
          <a:custGeom>
            <a:avLst/>
            <a:gdLst>
              <a:gd name="connsiteX0" fmla="*/ 0 w 431800"/>
              <a:gd name="connsiteY0" fmla="*/ 88971 h 101671"/>
              <a:gd name="connsiteX1" fmla="*/ 190500 w 431800"/>
              <a:gd name="connsiteY1" fmla="*/ 71 h 101671"/>
              <a:gd name="connsiteX2" fmla="*/ 431800 w 431800"/>
              <a:gd name="connsiteY2" fmla="*/ 101671 h 101671"/>
              <a:gd name="connsiteX0" fmla="*/ 0 w 622300"/>
              <a:gd name="connsiteY0" fmla="*/ 101600 h 101600"/>
              <a:gd name="connsiteX1" fmla="*/ 381000 w 622300"/>
              <a:gd name="connsiteY1" fmla="*/ 0 h 101600"/>
              <a:gd name="connsiteX2" fmla="*/ 622300 w 622300"/>
              <a:gd name="connsiteY2" fmla="*/ 101600 h 101600"/>
              <a:gd name="connsiteX0" fmla="*/ 0 w 850900"/>
              <a:gd name="connsiteY0" fmla="*/ 102048 h 140148"/>
              <a:gd name="connsiteX1" fmla="*/ 381000 w 850900"/>
              <a:gd name="connsiteY1" fmla="*/ 448 h 140148"/>
              <a:gd name="connsiteX2" fmla="*/ 850900 w 850900"/>
              <a:gd name="connsiteY2" fmla="*/ 140148 h 14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900" h="140148">
                <a:moveTo>
                  <a:pt x="0" y="102048"/>
                </a:moveTo>
                <a:cubicBezTo>
                  <a:pt x="59266" y="56539"/>
                  <a:pt x="239183" y="-5902"/>
                  <a:pt x="381000" y="448"/>
                </a:cubicBezTo>
                <a:cubicBezTo>
                  <a:pt x="522817" y="6798"/>
                  <a:pt x="766233" y="90406"/>
                  <a:pt x="850900" y="14014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91" y="1497547"/>
            <a:ext cx="1691614" cy="1859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15 Grupo"/>
          <p:cNvGrpSpPr/>
          <p:nvPr/>
        </p:nvGrpSpPr>
        <p:grpSpPr>
          <a:xfrm>
            <a:off x="5816928" y="1386060"/>
            <a:ext cx="850900" cy="368569"/>
            <a:chOff x="4597400" y="761732"/>
            <a:chExt cx="850900" cy="368569"/>
          </a:xfrm>
        </p:grpSpPr>
        <p:sp>
          <p:nvSpPr>
            <p:cNvPr id="14" name="13 Forma libre"/>
            <p:cNvSpPr/>
            <p:nvPr/>
          </p:nvSpPr>
          <p:spPr>
            <a:xfrm>
              <a:off x="4597400" y="990153"/>
              <a:ext cx="850900" cy="140148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95" name="194 Grupo"/>
          <p:cNvGrpSpPr/>
          <p:nvPr/>
        </p:nvGrpSpPr>
        <p:grpSpPr>
          <a:xfrm>
            <a:off x="7786010" y="1398846"/>
            <a:ext cx="288032" cy="249369"/>
            <a:chOff x="4899896" y="746754"/>
            <a:chExt cx="288032" cy="289118"/>
          </a:xfrm>
        </p:grpSpPr>
        <p:sp>
          <p:nvSpPr>
            <p:cNvPr id="196" name="195 Forma libre"/>
            <p:cNvSpPr/>
            <p:nvPr/>
          </p:nvSpPr>
          <p:spPr>
            <a:xfrm>
              <a:off x="4899896" y="990153"/>
              <a:ext cx="288032" cy="45719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7" name="196 Forma libre"/>
            <p:cNvSpPr/>
            <p:nvPr/>
          </p:nvSpPr>
          <p:spPr>
            <a:xfrm>
              <a:off x="4984884" y="746754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76" name="175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63" y="1026177"/>
            <a:ext cx="2791737" cy="56322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86" name="85 Grupo"/>
          <p:cNvGrpSpPr/>
          <p:nvPr/>
        </p:nvGrpSpPr>
        <p:grpSpPr>
          <a:xfrm>
            <a:off x="9003696" y="1371772"/>
            <a:ext cx="850900" cy="368569"/>
            <a:chOff x="4597400" y="761732"/>
            <a:chExt cx="850900" cy="368569"/>
          </a:xfrm>
        </p:grpSpPr>
        <p:sp>
          <p:nvSpPr>
            <p:cNvPr id="87" name="86 Forma libre"/>
            <p:cNvSpPr/>
            <p:nvPr/>
          </p:nvSpPr>
          <p:spPr>
            <a:xfrm>
              <a:off x="4597400" y="990153"/>
              <a:ext cx="850900" cy="140148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88" name="87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" name="Picture 2" descr="http://cliparts.co/thumbnail/kTK/n9M/kTKn9Mn8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34" y="658728"/>
            <a:ext cx="1179788" cy="403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rectangular redondeada"/>
          <p:cNvSpPr/>
          <p:nvPr/>
        </p:nvSpPr>
        <p:spPr>
          <a:xfrm>
            <a:off x="1230595" y="323158"/>
            <a:ext cx="2791737" cy="650682"/>
          </a:xfrm>
          <a:prstGeom prst="wedgeRoundRectCallout">
            <a:avLst>
              <a:gd name="adj1" fmla="val -7835"/>
              <a:gd name="adj2" fmla="val 109343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ysClr val="windowText" lastClr="000000"/>
                </a:solidFill>
              </a:rPr>
              <a:t>I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need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my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800" b="1" dirty="0">
                <a:solidFill>
                  <a:srgbClr val="FF0000"/>
                </a:solidFill>
              </a:rPr>
              <a:t>T-</a:t>
            </a:r>
            <a:r>
              <a:rPr lang="es-ES_tradnl" sz="2800" b="1" dirty="0" err="1">
                <a:solidFill>
                  <a:srgbClr val="FF0000"/>
                </a:solidFill>
              </a:rPr>
              <a:t>shirt</a:t>
            </a:r>
            <a:r>
              <a:rPr lang="es-ES_tradnl" sz="2800" b="1" dirty="0">
                <a:solidFill>
                  <a:schemeClr val="tx1"/>
                </a:solidFill>
              </a:rPr>
              <a:t>.</a:t>
            </a:r>
            <a:endParaRPr lang="es-ES" sz="2400" b="1" dirty="0">
              <a:solidFill>
                <a:schemeClr val="tx1"/>
              </a:solidFill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2955364" y="2541441"/>
            <a:ext cx="836380" cy="355429"/>
            <a:chOff x="1431364" y="2541440"/>
            <a:chExt cx="836380" cy="355429"/>
          </a:xfrm>
        </p:grpSpPr>
        <p:pic>
          <p:nvPicPr>
            <p:cNvPr id="136" name="135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" name="11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5" name="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33" y="355970"/>
            <a:ext cx="1078213" cy="840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89" y="1663333"/>
            <a:ext cx="1002989" cy="1304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18" y="4293097"/>
            <a:ext cx="1428040" cy="792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14" y="4497189"/>
            <a:ext cx="1327512" cy="560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0" name="109 Grupo"/>
          <p:cNvGrpSpPr/>
          <p:nvPr/>
        </p:nvGrpSpPr>
        <p:grpSpPr>
          <a:xfrm>
            <a:off x="2955364" y="2541441"/>
            <a:ext cx="836380" cy="355429"/>
            <a:chOff x="1431364" y="2541440"/>
            <a:chExt cx="836380" cy="355429"/>
          </a:xfrm>
        </p:grpSpPr>
        <p:pic>
          <p:nvPicPr>
            <p:cNvPr id="111" name="110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12" name="111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13" name="112 Grupo"/>
          <p:cNvGrpSpPr/>
          <p:nvPr/>
        </p:nvGrpSpPr>
        <p:grpSpPr>
          <a:xfrm>
            <a:off x="2950718" y="2552655"/>
            <a:ext cx="836380" cy="355429"/>
            <a:chOff x="1431364" y="2541440"/>
            <a:chExt cx="836380" cy="355429"/>
          </a:xfrm>
        </p:grpSpPr>
        <p:pic>
          <p:nvPicPr>
            <p:cNvPr id="114" name="113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15" name="114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115 Grupo"/>
          <p:cNvGrpSpPr/>
          <p:nvPr/>
        </p:nvGrpSpPr>
        <p:grpSpPr>
          <a:xfrm>
            <a:off x="2941426" y="2556051"/>
            <a:ext cx="836380" cy="355429"/>
            <a:chOff x="1431364" y="2541440"/>
            <a:chExt cx="836380" cy="355429"/>
          </a:xfrm>
        </p:grpSpPr>
        <p:pic>
          <p:nvPicPr>
            <p:cNvPr id="117" name="116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18" name="117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19" name="118 Grupo"/>
          <p:cNvGrpSpPr/>
          <p:nvPr/>
        </p:nvGrpSpPr>
        <p:grpSpPr>
          <a:xfrm>
            <a:off x="2936780" y="2548190"/>
            <a:ext cx="836380" cy="355429"/>
            <a:chOff x="1431364" y="2541440"/>
            <a:chExt cx="836380" cy="355429"/>
          </a:xfrm>
        </p:grpSpPr>
        <p:pic>
          <p:nvPicPr>
            <p:cNvPr id="120" name="119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1" name="120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22" name="121 Grupo"/>
          <p:cNvGrpSpPr/>
          <p:nvPr/>
        </p:nvGrpSpPr>
        <p:grpSpPr>
          <a:xfrm>
            <a:off x="2950718" y="2556051"/>
            <a:ext cx="836380" cy="355429"/>
            <a:chOff x="1431364" y="2541440"/>
            <a:chExt cx="836380" cy="355429"/>
          </a:xfrm>
        </p:grpSpPr>
        <p:pic>
          <p:nvPicPr>
            <p:cNvPr id="123" name="122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4" name="123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25" name="124 Grupo"/>
          <p:cNvGrpSpPr/>
          <p:nvPr/>
        </p:nvGrpSpPr>
        <p:grpSpPr>
          <a:xfrm>
            <a:off x="2939103" y="2548190"/>
            <a:ext cx="836380" cy="355429"/>
            <a:chOff x="1431364" y="2541440"/>
            <a:chExt cx="836380" cy="355429"/>
          </a:xfrm>
        </p:grpSpPr>
        <p:pic>
          <p:nvPicPr>
            <p:cNvPr id="126" name="125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7" name="126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28" name="127 Grupo"/>
          <p:cNvGrpSpPr/>
          <p:nvPr/>
        </p:nvGrpSpPr>
        <p:grpSpPr>
          <a:xfrm>
            <a:off x="2932134" y="2489104"/>
            <a:ext cx="836380" cy="355429"/>
            <a:chOff x="1431364" y="2541440"/>
            <a:chExt cx="836380" cy="355429"/>
          </a:xfrm>
        </p:grpSpPr>
        <p:pic>
          <p:nvPicPr>
            <p:cNvPr id="129" name="128 Imagen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30" name="129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" name="1 Imagen">
            <a:extLst>
              <a:ext uri="{FF2B5EF4-FFF2-40B4-BE49-F238E27FC236}">
                <a16:creationId xmlns:a16="http://schemas.microsoft.com/office/drawing/2014/main" id="{CCC4DE8B-B8BF-7AB6-CE49-EAD546A312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64" y="4244333"/>
            <a:ext cx="1387396" cy="1243481"/>
          </a:xfrm>
          <a:prstGeom prst="rect">
            <a:avLst/>
          </a:prstGeom>
        </p:spPr>
      </p:pic>
      <p:pic>
        <p:nvPicPr>
          <p:cNvPr id="11" name="1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83" y="1713058"/>
            <a:ext cx="1922510" cy="1472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3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E6BD0-4725-A695-42F8-E93E966E3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7" b="18318"/>
          <a:stretch/>
        </p:blipFill>
        <p:spPr>
          <a:xfrm>
            <a:off x="4790402" y="333344"/>
            <a:ext cx="7401597" cy="4988574"/>
          </a:xfrm>
          <a:prstGeom prst="rect">
            <a:avLst/>
          </a:prstGeom>
        </p:spPr>
      </p:pic>
      <p:pic>
        <p:nvPicPr>
          <p:cNvPr id="11" name="10 Image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486205"/>
            <a:ext cx="1692478" cy="1859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76" y="1536083"/>
            <a:ext cx="1691614" cy="1558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5" name="194 Grupo"/>
          <p:cNvGrpSpPr/>
          <p:nvPr/>
        </p:nvGrpSpPr>
        <p:grpSpPr>
          <a:xfrm>
            <a:off x="7199776" y="1386060"/>
            <a:ext cx="288032" cy="249369"/>
            <a:chOff x="4899896" y="746754"/>
            <a:chExt cx="288032" cy="289118"/>
          </a:xfrm>
        </p:grpSpPr>
        <p:sp>
          <p:nvSpPr>
            <p:cNvPr id="196" name="195 Forma libre"/>
            <p:cNvSpPr/>
            <p:nvPr/>
          </p:nvSpPr>
          <p:spPr>
            <a:xfrm>
              <a:off x="4899896" y="990153"/>
              <a:ext cx="288032" cy="45719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196 Forma libre"/>
            <p:cNvSpPr/>
            <p:nvPr/>
          </p:nvSpPr>
          <p:spPr>
            <a:xfrm>
              <a:off x="4984884" y="746754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6" name="175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1109130"/>
            <a:ext cx="2791737" cy="56322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86" name="85 Grupo"/>
          <p:cNvGrpSpPr/>
          <p:nvPr/>
        </p:nvGrpSpPr>
        <p:grpSpPr>
          <a:xfrm>
            <a:off x="9003696" y="1371772"/>
            <a:ext cx="850900" cy="368569"/>
            <a:chOff x="4597400" y="761732"/>
            <a:chExt cx="850900" cy="368569"/>
          </a:xfrm>
        </p:grpSpPr>
        <p:sp>
          <p:nvSpPr>
            <p:cNvPr id="87" name="86 Forma libre"/>
            <p:cNvSpPr/>
            <p:nvPr/>
          </p:nvSpPr>
          <p:spPr>
            <a:xfrm>
              <a:off x="4597400" y="990153"/>
              <a:ext cx="850900" cy="140148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87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3" name="Picture 2" descr="http://cliparts.co/thumbnail/kTK/n9M/kTKn9Mn8c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34" y="658728"/>
            <a:ext cx="1179788" cy="403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rectangular redondeada"/>
          <p:cNvSpPr/>
          <p:nvPr/>
        </p:nvSpPr>
        <p:spPr>
          <a:xfrm>
            <a:off x="1919537" y="260648"/>
            <a:ext cx="2791737" cy="650682"/>
          </a:xfrm>
          <a:prstGeom prst="wedgeRoundRectCallout">
            <a:avLst>
              <a:gd name="adj1" fmla="val -7835"/>
              <a:gd name="adj2" fmla="val 109343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I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need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my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srgbClr val="FF0000"/>
                </a:solidFill>
                <a:latin typeface="Calibri"/>
              </a:rPr>
              <a:t>shirt</a:t>
            </a:r>
            <a:r>
              <a:rPr lang="es-ES_tradnl" sz="2800" b="1" dirty="0">
                <a:solidFill>
                  <a:srgbClr val="FF0000"/>
                </a:solidFill>
                <a:latin typeface="Calibri"/>
              </a:rPr>
              <a:t>.</a:t>
            </a:r>
            <a:endParaRPr lang="es-ES" sz="2400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2955364" y="2541441"/>
            <a:ext cx="836380" cy="355429"/>
            <a:chOff x="1431364" y="2541440"/>
            <a:chExt cx="836380" cy="355429"/>
          </a:xfrm>
        </p:grpSpPr>
        <p:pic>
          <p:nvPicPr>
            <p:cNvPr id="136" name="135 Imagen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" name="11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" name="4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33" y="355970"/>
            <a:ext cx="1078213" cy="840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89" y="1663333"/>
            <a:ext cx="1002989" cy="1304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18" y="4293097"/>
            <a:ext cx="1428040" cy="792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14" y="4497189"/>
            <a:ext cx="1327512" cy="560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0" name="109 Grupo"/>
          <p:cNvGrpSpPr/>
          <p:nvPr/>
        </p:nvGrpSpPr>
        <p:grpSpPr>
          <a:xfrm>
            <a:off x="2955364" y="2541441"/>
            <a:ext cx="836380" cy="355429"/>
            <a:chOff x="1431364" y="2541440"/>
            <a:chExt cx="836380" cy="355429"/>
          </a:xfrm>
        </p:grpSpPr>
        <p:pic>
          <p:nvPicPr>
            <p:cNvPr id="111" name="110 Imagen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12" name="111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3" name="112 Grupo"/>
          <p:cNvGrpSpPr/>
          <p:nvPr/>
        </p:nvGrpSpPr>
        <p:grpSpPr>
          <a:xfrm>
            <a:off x="2950718" y="2552655"/>
            <a:ext cx="836380" cy="355429"/>
            <a:chOff x="1431364" y="2541440"/>
            <a:chExt cx="836380" cy="355429"/>
          </a:xfrm>
        </p:grpSpPr>
        <p:pic>
          <p:nvPicPr>
            <p:cNvPr id="114" name="113 Imagen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15" name="114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6" name="115 Grupo"/>
          <p:cNvGrpSpPr/>
          <p:nvPr/>
        </p:nvGrpSpPr>
        <p:grpSpPr>
          <a:xfrm>
            <a:off x="2941426" y="2556051"/>
            <a:ext cx="836380" cy="355429"/>
            <a:chOff x="1431364" y="2541440"/>
            <a:chExt cx="836380" cy="355429"/>
          </a:xfrm>
        </p:grpSpPr>
        <p:pic>
          <p:nvPicPr>
            <p:cNvPr id="117" name="116 Imagen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18" name="117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9" name="118 Grupo"/>
          <p:cNvGrpSpPr/>
          <p:nvPr/>
        </p:nvGrpSpPr>
        <p:grpSpPr>
          <a:xfrm>
            <a:off x="2936780" y="2548190"/>
            <a:ext cx="836380" cy="355429"/>
            <a:chOff x="1431364" y="2541440"/>
            <a:chExt cx="836380" cy="355429"/>
          </a:xfrm>
        </p:grpSpPr>
        <p:pic>
          <p:nvPicPr>
            <p:cNvPr id="120" name="119 Imagen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1" name="120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2" name="121 Grupo"/>
          <p:cNvGrpSpPr/>
          <p:nvPr/>
        </p:nvGrpSpPr>
        <p:grpSpPr>
          <a:xfrm>
            <a:off x="2950718" y="2556051"/>
            <a:ext cx="836380" cy="355429"/>
            <a:chOff x="1431364" y="2541440"/>
            <a:chExt cx="836380" cy="355429"/>
          </a:xfrm>
        </p:grpSpPr>
        <p:pic>
          <p:nvPicPr>
            <p:cNvPr id="123" name="122 Imagen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4" name="123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5" name="124 Grupo"/>
          <p:cNvGrpSpPr/>
          <p:nvPr/>
        </p:nvGrpSpPr>
        <p:grpSpPr>
          <a:xfrm>
            <a:off x="2950718" y="2537955"/>
            <a:ext cx="836380" cy="355429"/>
            <a:chOff x="1431364" y="2541440"/>
            <a:chExt cx="836380" cy="355429"/>
          </a:xfrm>
        </p:grpSpPr>
        <p:pic>
          <p:nvPicPr>
            <p:cNvPr id="126" name="125 Imagen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7" name="126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8" name="127 Grupo"/>
          <p:cNvGrpSpPr/>
          <p:nvPr/>
        </p:nvGrpSpPr>
        <p:grpSpPr>
          <a:xfrm>
            <a:off x="2950718" y="2555405"/>
            <a:ext cx="836380" cy="355429"/>
            <a:chOff x="1431364" y="2541440"/>
            <a:chExt cx="836380" cy="355429"/>
          </a:xfrm>
        </p:grpSpPr>
        <p:pic>
          <p:nvPicPr>
            <p:cNvPr id="129" name="128 Imagen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30" name="129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77" y="4155948"/>
            <a:ext cx="1359296" cy="1243481"/>
          </a:xfrm>
          <a:prstGeom prst="rect">
            <a:avLst/>
          </a:prstGeom>
        </p:spPr>
      </p:pic>
      <p:sp>
        <p:nvSpPr>
          <p:cNvPr id="52" name="51 CuadroTexto"/>
          <p:cNvSpPr txBox="1"/>
          <p:nvPr/>
        </p:nvSpPr>
        <p:spPr>
          <a:xfrm>
            <a:off x="2184338" y="363021"/>
            <a:ext cx="24482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prstClr val="black"/>
                </a:solidFill>
                <a:latin typeface="Calibri"/>
              </a:rPr>
              <a:t>GOOD!</a:t>
            </a:r>
            <a:endParaRPr lang="es-ES" sz="2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52 Imagen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0" t="16930" r="40032" b="76949"/>
          <a:stretch/>
        </p:blipFill>
        <p:spPr>
          <a:xfrm>
            <a:off x="2950718" y="2103741"/>
            <a:ext cx="164452" cy="243989"/>
          </a:xfrm>
          <a:prstGeom prst="ellipse">
            <a:avLst/>
          </a:prstGeom>
          <a:ln>
            <a:solidFill>
              <a:srgbClr val="663300"/>
            </a:solidFill>
          </a:ln>
          <a:effectLst/>
        </p:spPr>
      </p:pic>
      <p:grpSp>
        <p:nvGrpSpPr>
          <p:cNvPr id="219" name="218 Grupo"/>
          <p:cNvGrpSpPr/>
          <p:nvPr/>
        </p:nvGrpSpPr>
        <p:grpSpPr>
          <a:xfrm>
            <a:off x="8184232" y="1364838"/>
            <a:ext cx="290796" cy="274140"/>
            <a:chOff x="4800228" y="761732"/>
            <a:chExt cx="290796" cy="274140"/>
          </a:xfrm>
        </p:grpSpPr>
        <p:sp>
          <p:nvSpPr>
            <p:cNvPr id="220" name="219 Forma libre"/>
            <p:cNvSpPr/>
            <p:nvPr/>
          </p:nvSpPr>
          <p:spPr>
            <a:xfrm>
              <a:off x="4800228" y="990153"/>
              <a:ext cx="290796" cy="45719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1" name="220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" name="53 Imagen">
            <a:extLst>
              <a:ext uri="{FF2B5EF4-FFF2-40B4-BE49-F238E27FC236}">
                <a16:creationId xmlns:a16="http://schemas.microsoft.com/office/drawing/2014/main" id="{50434FD4-DC17-B116-6331-66AB77D8E8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237" y="3185246"/>
            <a:ext cx="1971342" cy="1480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CF0436-D5CE-48CD-84E9-2C20833923B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1495" t="16513" r="73745" b="73806"/>
          <a:stretch/>
        </p:blipFill>
        <p:spPr>
          <a:xfrm>
            <a:off x="2932134" y="2047821"/>
            <a:ext cx="237968" cy="55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64725-AF9E-1227-FC1A-34010C1B0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3" r="5944" b="18318"/>
          <a:stretch/>
        </p:blipFill>
        <p:spPr>
          <a:xfrm>
            <a:off x="4759412" y="333344"/>
            <a:ext cx="6708688" cy="4988574"/>
          </a:xfrm>
          <a:prstGeom prst="rect">
            <a:avLst/>
          </a:prstGeom>
        </p:spPr>
      </p:pic>
      <p:pic>
        <p:nvPicPr>
          <p:cNvPr id="11" name="1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72" y="4505395"/>
            <a:ext cx="1294296" cy="580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776" y="1536083"/>
            <a:ext cx="1691614" cy="1558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15 Grupo"/>
          <p:cNvGrpSpPr/>
          <p:nvPr/>
        </p:nvGrpSpPr>
        <p:grpSpPr>
          <a:xfrm>
            <a:off x="6026766" y="1367127"/>
            <a:ext cx="429274" cy="366280"/>
            <a:chOff x="4807238" y="742800"/>
            <a:chExt cx="429274" cy="366280"/>
          </a:xfrm>
        </p:grpSpPr>
        <p:sp>
          <p:nvSpPr>
            <p:cNvPr id="14" name="13 Forma libre"/>
            <p:cNvSpPr/>
            <p:nvPr/>
          </p:nvSpPr>
          <p:spPr>
            <a:xfrm>
              <a:off x="4807238" y="990152"/>
              <a:ext cx="429274" cy="118928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4939191" y="742800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76" name="175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1109130"/>
            <a:ext cx="2791737" cy="56322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grpSp>
        <p:nvGrpSpPr>
          <p:cNvPr id="86" name="85 Grupo"/>
          <p:cNvGrpSpPr/>
          <p:nvPr/>
        </p:nvGrpSpPr>
        <p:grpSpPr>
          <a:xfrm>
            <a:off x="9003696" y="1371772"/>
            <a:ext cx="850900" cy="368569"/>
            <a:chOff x="4597400" y="761732"/>
            <a:chExt cx="850900" cy="368569"/>
          </a:xfrm>
        </p:grpSpPr>
        <p:sp>
          <p:nvSpPr>
            <p:cNvPr id="87" name="86 Forma libre"/>
            <p:cNvSpPr/>
            <p:nvPr/>
          </p:nvSpPr>
          <p:spPr>
            <a:xfrm>
              <a:off x="4597400" y="990153"/>
              <a:ext cx="850900" cy="140148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88" name="87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" name="Picture 2" descr="http://cliparts.co/thumbnail/kTK/n9M/kTKn9Mn8c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34" y="658728"/>
            <a:ext cx="1179788" cy="403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rectangular redondeada"/>
          <p:cNvSpPr/>
          <p:nvPr/>
        </p:nvSpPr>
        <p:spPr>
          <a:xfrm>
            <a:off x="1703512" y="260648"/>
            <a:ext cx="3168352" cy="650682"/>
          </a:xfrm>
          <a:prstGeom prst="wedgeRoundRectCallout">
            <a:avLst>
              <a:gd name="adj1" fmla="val -7835"/>
              <a:gd name="adj2" fmla="val 109343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ysClr val="windowText" lastClr="000000"/>
                </a:solidFill>
              </a:rPr>
              <a:t>Thank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you</a:t>
            </a:r>
            <a:r>
              <a:rPr lang="es-ES_tradnl" sz="2400" b="1" dirty="0">
                <a:solidFill>
                  <a:sysClr val="windowText" lastClr="000000"/>
                </a:solidFill>
              </a:rPr>
              <a:t>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2955364" y="2541441"/>
            <a:ext cx="836380" cy="355429"/>
            <a:chOff x="1431364" y="2541440"/>
            <a:chExt cx="836380" cy="355429"/>
          </a:xfrm>
        </p:grpSpPr>
        <p:pic>
          <p:nvPicPr>
            <p:cNvPr id="136" name="135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" name="11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33" y="355970"/>
            <a:ext cx="1078213" cy="840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989" y="1663333"/>
            <a:ext cx="1002989" cy="13044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18" y="4293097"/>
            <a:ext cx="1428040" cy="792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0" name="109 Grupo"/>
          <p:cNvGrpSpPr/>
          <p:nvPr/>
        </p:nvGrpSpPr>
        <p:grpSpPr>
          <a:xfrm>
            <a:off x="2955364" y="2541441"/>
            <a:ext cx="836380" cy="355429"/>
            <a:chOff x="1431364" y="2541440"/>
            <a:chExt cx="836380" cy="355429"/>
          </a:xfrm>
        </p:grpSpPr>
        <p:pic>
          <p:nvPicPr>
            <p:cNvPr id="111" name="110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12" name="111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13" name="112 Grupo"/>
          <p:cNvGrpSpPr/>
          <p:nvPr/>
        </p:nvGrpSpPr>
        <p:grpSpPr>
          <a:xfrm>
            <a:off x="2950718" y="2552655"/>
            <a:ext cx="836380" cy="355429"/>
            <a:chOff x="1431364" y="2541440"/>
            <a:chExt cx="836380" cy="355429"/>
          </a:xfrm>
        </p:grpSpPr>
        <p:pic>
          <p:nvPicPr>
            <p:cNvPr id="114" name="113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15" name="114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16" name="115 Grupo"/>
          <p:cNvGrpSpPr/>
          <p:nvPr/>
        </p:nvGrpSpPr>
        <p:grpSpPr>
          <a:xfrm>
            <a:off x="2941426" y="2556051"/>
            <a:ext cx="836380" cy="355429"/>
            <a:chOff x="1431364" y="2541440"/>
            <a:chExt cx="836380" cy="355429"/>
          </a:xfrm>
        </p:grpSpPr>
        <p:pic>
          <p:nvPicPr>
            <p:cNvPr id="117" name="116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18" name="117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19" name="118 Grupo"/>
          <p:cNvGrpSpPr/>
          <p:nvPr/>
        </p:nvGrpSpPr>
        <p:grpSpPr>
          <a:xfrm>
            <a:off x="2936780" y="2548190"/>
            <a:ext cx="836380" cy="355429"/>
            <a:chOff x="1431364" y="2541440"/>
            <a:chExt cx="836380" cy="355429"/>
          </a:xfrm>
        </p:grpSpPr>
        <p:pic>
          <p:nvPicPr>
            <p:cNvPr id="120" name="119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1" name="120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22" name="121 Grupo"/>
          <p:cNvGrpSpPr/>
          <p:nvPr/>
        </p:nvGrpSpPr>
        <p:grpSpPr>
          <a:xfrm>
            <a:off x="2950718" y="2556051"/>
            <a:ext cx="836380" cy="355429"/>
            <a:chOff x="1431364" y="2541440"/>
            <a:chExt cx="836380" cy="355429"/>
          </a:xfrm>
        </p:grpSpPr>
        <p:pic>
          <p:nvPicPr>
            <p:cNvPr id="123" name="122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4" name="123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25" name="124 Grupo"/>
          <p:cNvGrpSpPr/>
          <p:nvPr/>
        </p:nvGrpSpPr>
        <p:grpSpPr>
          <a:xfrm>
            <a:off x="2950718" y="2537955"/>
            <a:ext cx="836380" cy="355429"/>
            <a:chOff x="1431364" y="2541440"/>
            <a:chExt cx="836380" cy="355429"/>
          </a:xfrm>
        </p:grpSpPr>
        <p:pic>
          <p:nvPicPr>
            <p:cNvPr id="126" name="125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27" name="126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28" name="127 Grupo"/>
          <p:cNvGrpSpPr/>
          <p:nvPr/>
        </p:nvGrpSpPr>
        <p:grpSpPr>
          <a:xfrm>
            <a:off x="2950718" y="2555405"/>
            <a:ext cx="836380" cy="355429"/>
            <a:chOff x="1431364" y="2541440"/>
            <a:chExt cx="836380" cy="355429"/>
          </a:xfrm>
        </p:grpSpPr>
        <p:pic>
          <p:nvPicPr>
            <p:cNvPr id="129" name="128 Imagen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90" t="16930" r="40032" b="76949"/>
            <a:stretch/>
          </p:blipFill>
          <p:spPr>
            <a:xfrm>
              <a:off x="1431364" y="2541440"/>
              <a:ext cx="836380" cy="355429"/>
            </a:xfrm>
            <a:prstGeom prst="ellipse">
              <a:avLst/>
            </a:prstGeom>
            <a:effectLst/>
          </p:spPr>
        </p:pic>
        <p:sp>
          <p:nvSpPr>
            <p:cNvPr id="130" name="129 Elipse"/>
            <p:cNvSpPr/>
            <p:nvPr/>
          </p:nvSpPr>
          <p:spPr>
            <a:xfrm>
              <a:off x="1786758" y="2708920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77" y="4155948"/>
            <a:ext cx="1359296" cy="1243481"/>
          </a:xfrm>
          <a:prstGeom prst="rect">
            <a:avLst/>
          </a:prstGeom>
        </p:spPr>
      </p:pic>
      <p:sp>
        <p:nvSpPr>
          <p:cNvPr id="52" name="51 CuadroTexto"/>
          <p:cNvSpPr txBox="1"/>
          <p:nvPr/>
        </p:nvSpPr>
        <p:spPr>
          <a:xfrm>
            <a:off x="1836455" y="417338"/>
            <a:ext cx="290246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prstClr val="black"/>
                </a:solidFill>
              </a:rPr>
              <a:t>GOOD!</a:t>
            </a:r>
            <a:endParaRPr lang="es-ES" sz="2400" b="1" dirty="0">
              <a:solidFill>
                <a:prstClr val="black"/>
              </a:solidFill>
            </a:endParaRPr>
          </a:p>
        </p:txBody>
      </p:sp>
      <p:pic>
        <p:nvPicPr>
          <p:cNvPr id="53" name="52 Imagen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0" t="16930" r="40032" b="76949"/>
          <a:stretch/>
        </p:blipFill>
        <p:spPr>
          <a:xfrm>
            <a:off x="2950718" y="2103741"/>
            <a:ext cx="164452" cy="243989"/>
          </a:xfrm>
          <a:prstGeom prst="ellipse">
            <a:avLst/>
          </a:prstGeom>
          <a:ln>
            <a:solidFill>
              <a:srgbClr val="663300"/>
            </a:solidFill>
          </a:ln>
          <a:effectLst/>
        </p:spPr>
      </p:pic>
      <p:grpSp>
        <p:nvGrpSpPr>
          <p:cNvPr id="219" name="218 Grupo"/>
          <p:cNvGrpSpPr/>
          <p:nvPr/>
        </p:nvGrpSpPr>
        <p:grpSpPr>
          <a:xfrm>
            <a:off x="8184232" y="1364838"/>
            <a:ext cx="290796" cy="274140"/>
            <a:chOff x="4800228" y="761732"/>
            <a:chExt cx="290796" cy="274140"/>
          </a:xfrm>
        </p:grpSpPr>
        <p:sp>
          <p:nvSpPr>
            <p:cNvPr id="220" name="219 Forma libre"/>
            <p:cNvSpPr/>
            <p:nvPr/>
          </p:nvSpPr>
          <p:spPr>
            <a:xfrm>
              <a:off x="4800228" y="990153"/>
              <a:ext cx="290796" cy="45719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21" name="220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53 Grupo"/>
          <p:cNvGrpSpPr/>
          <p:nvPr/>
        </p:nvGrpSpPr>
        <p:grpSpPr>
          <a:xfrm>
            <a:off x="2278825" y="3095019"/>
            <a:ext cx="2108200" cy="1809750"/>
            <a:chOff x="800100" y="2711450"/>
            <a:chExt cx="2108200" cy="1809750"/>
          </a:xfrm>
        </p:grpSpPr>
        <p:sp>
          <p:nvSpPr>
            <p:cNvPr id="55" name="54 Forma libre"/>
            <p:cNvSpPr/>
            <p:nvPr/>
          </p:nvSpPr>
          <p:spPr>
            <a:xfrm>
              <a:off x="800100" y="2794000"/>
              <a:ext cx="2108200" cy="1727200"/>
            </a:xfrm>
            <a:custGeom>
              <a:avLst/>
              <a:gdLst>
                <a:gd name="connsiteX0" fmla="*/ 914400 w 2108200"/>
                <a:gd name="connsiteY0" fmla="*/ 25400 h 1727200"/>
                <a:gd name="connsiteX1" fmla="*/ 1092200 w 2108200"/>
                <a:gd name="connsiteY1" fmla="*/ 520700 h 1727200"/>
                <a:gd name="connsiteX2" fmla="*/ 1295400 w 2108200"/>
                <a:gd name="connsiteY2" fmla="*/ 25400 h 1727200"/>
                <a:gd name="connsiteX3" fmla="*/ 1498600 w 2108200"/>
                <a:gd name="connsiteY3" fmla="*/ 50800 h 1727200"/>
                <a:gd name="connsiteX4" fmla="*/ 1727200 w 2108200"/>
                <a:gd name="connsiteY4" fmla="*/ 177800 h 1727200"/>
                <a:gd name="connsiteX5" fmla="*/ 1854200 w 2108200"/>
                <a:gd name="connsiteY5" fmla="*/ 330200 h 1727200"/>
                <a:gd name="connsiteX6" fmla="*/ 2108200 w 2108200"/>
                <a:gd name="connsiteY6" fmla="*/ 723900 h 1727200"/>
                <a:gd name="connsiteX7" fmla="*/ 1739900 w 2108200"/>
                <a:gd name="connsiteY7" fmla="*/ 939800 h 1727200"/>
                <a:gd name="connsiteX8" fmla="*/ 1612900 w 2108200"/>
                <a:gd name="connsiteY8" fmla="*/ 673100 h 1727200"/>
                <a:gd name="connsiteX9" fmla="*/ 1816100 w 2108200"/>
                <a:gd name="connsiteY9" fmla="*/ 1651000 h 1727200"/>
                <a:gd name="connsiteX10" fmla="*/ 1155700 w 2108200"/>
                <a:gd name="connsiteY10" fmla="*/ 1727200 h 1727200"/>
                <a:gd name="connsiteX11" fmla="*/ 1092200 w 2108200"/>
                <a:gd name="connsiteY11" fmla="*/ 1409700 h 1727200"/>
                <a:gd name="connsiteX12" fmla="*/ 990600 w 2108200"/>
                <a:gd name="connsiteY12" fmla="*/ 1714500 h 1727200"/>
                <a:gd name="connsiteX13" fmla="*/ 355600 w 2108200"/>
                <a:gd name="connsiteY13" fmla="*/ 1638300 h 1727200"/>
                <a:gd name="connsiteX14" fmla="*/ 533400 w 2108200"/>
                <a:gd name="connsiteY14" fmla="*/ 571500 h 1727200"/>
                <a:gd name="connsiteX15" fmla="*/ 406400 w 2108200"/>
                <a:gd name="connsiteY15" fmla="*/ 927100 h 1727200"/>
                <a:gd name="connsiteX16" fmla="*/ 0 w 2108200"/>
                <a:gd name="connsiteY16" fmla="*/ 685800 h 1727200"/>
                <a:gd name="connsiteX17" fmla="*/ 419100 w 2108200"/>
                <a:gd name="connsiteY17" fmla="*/ 152400 h 1727200"/>
                <a:gd name="connsiteX18" fmla="*/ 622300 w 2108200"/>
                <a:gd name="connsiteY18" fmla="*/ 12700 h 1727200"/>
                <a:gd name="connsiteX19" fmla="*/ 787400 w 2108200"/>
                <a:gd name="connsiteY19" fmla="*/ 0 h 1727200"/>
                <a:gd name="connsiteX20" fmla="*/ 914400 w 2108200"/>
                <a:gd name="connsiteY20" fmla="*/ 25400 h 1727200"/>
                <a:gd name="connsiteX0" fmla="*/ 914400 w 2108200"/>
                <a:gd name="connsiteY0" fmla="*/ 25400 h 1727200"/>
                <a:gd name="connsiteX1" fmla="*/ 1092200 w 2108200"/>
                <a:gd name="connsiteY1" fmla="*/ 520700 h 1727200"/>
                <a:gd name="connsiteX2" fmla="*/ 1295400 w 2108200"/>
                <a:gd name="connsiteY2" fmla="*/ 25400 h 1727200"/>
                <a:gd name="connsiteX3" fmla="*/ 1498600 w 2108200"/>
                <a:gd name="connsiteY3" fmla="*/ 50800 h 1727200"/>
                <a:gd name="connsiteX4" fmla="*/ 1727200 w 2108200"/>
                <a:gd name="connsiteY4" fmla="*/ 177800 h 1727200"/>
                <a:gd name="connsiteX5" fmla="*/ 1854200 w 2108200"/>
                <a:gd name="connsiteY5" fmla="*/ 330200 h 1727200"/>
                <a:gd name="connsiteX6" fmla="*/ 2108200 w 2108200"/>
                <a:gd name="connsiteY6" fmla="*/ 723900 h 1727200"/>
                <a:gd name="connsiteX7" fmla="*/ 1739900 w 2108200"/>
                <a:gd name="connsiteY7" fmla="*/ 939800 h 1727200"/>
                <a:gd name="connsiteX8" fmla="*/ 1612900 w 2108200"/>
                <a:gd name="connsiteY8" fmla="*/ 673100 h 1727200"/>
                <a:gd name="connsiteX9" fmla="*/ 1816100 w 2108200"/>
                <a:gd name="connsiteY9" fmla="*/ 1651000 h 1727200"/>
                <a:gd name="connsiteX10" fmla="*/ 1155700 w 2108200"/>
                <a:gd name="connsiteY10" fmla="*/ 1727200 h 1727200"/>
                <a:gd name="connsiteX11" fmla="*/ 1092200 w 2108200"/>
                <a:gd name="connsiteY11" fmla="*/ 1409700 h 1727200"/>
                <a:gd name="connsiteX12" fmla="*/ 990600 w 2108200"/>
                <a:gd name="connsiteY12" fmla="*/ 1714500 h 1727200"/>
                <a:gd name="connsiteX13" fmla="*/ 355600 w 2108200"/>
                <a:gd name="connsiteY13" fmla="*/ 1638300 h 1727200"/>
                <a:gd name="connsiteX14" fmla="*/ 533400 w 2108200"/>
                <a:gd name="connsiteY14" fmla="*/ 571500 h 1727200"/>
                <a:gd name="connsiteX15" fmla="*/ 406400 w 2108200"/>
                <a:gd name="connsiteY15" fmla="*/ 927100 h 1727200"/>
                <a:gd name="connsiteX16" fmla="*/ 0 w 2108200"/>
                <a:gd name="connsiteY16" fmla="*/ 685800 h 1727200"/>
                <a:gd name="connsiteX17" fmla="*/ 419100 w 2108200"/>
                <a:gd name="connsiteY17" fmla="*/ 152400 h 1727200"/>
                <a:gd name="connsiteX18" fmla="*/ 622300 w 2108200"/>
                <a:gd name="connsiteY18" fmla="*/ 12700 h 1727200"/>
                <a:gd name="connsiteX19" fmla="*/ 787400 w 2108200"/>
                <a:gd name="connsiteY19" fmla="*/ 0 h 1727200"/>
                <a:gd name="connsiteX20" fmla="*/ 914400 w 2108200"/>
                <a:gd name="connsiteY20" fmla="*/ 25400 h 1727200"/>
                <a:gd name="connsiteX0" fmla="*/ 914400 w 2108200"/>
                <a:gd name="connsiteY0" fmla="*/ 25400 h 1727200"/>
                <a:gd name="connsiteX1" fmla="*/ 1092200 w 2108200"/>
                <a:gd name="connsiteY1" fmla="*/ 520700 h 1727200"/>
                <a:gd name="connsiteX2" fmla="*/ 1295400 w 2108200"/>
                <a:gd name="connsiteY2" fmla="*/ 25400 h 1727200"/>
                <a:gd name="connsiteX3" fmla="*/ 1498600 w 2108200"/>
                <a:gd name="connsiteY3" fmla="*/ 50800 h 1727200"/>
                <a:gd name="connsiteX4" fmla="*/ 1727200 w 2108200"/>
                <a:gd name="connsiteY4" fmla="*/ 177800 h 1727200"/>
                <a:gd name="connsiteX5" fmla="*/ 1854200 w 2108200"/>
                <a:gd name="connsiteY5" fmla="*/ 330200 h 1727200"/>
                <a:gd name="connsiteX6" fmla="*/ 2108200 w 2108200"/>
                <a:gd name="connsiteY6" fmla="*/ 723900 h 1727200"/>
                <a:gd name="connsiteX7" fmla="*/ 1739900 w 2108200"/>
                <a:gd name="connsiteY7" fmla="*/ 939800 h 1727200"/>
                <a:gd name="connsiteX8" fmla="*/ 1612900 w 2108200"/>
                <a:gd name="connsiteY8" fmla="*/ 673100 h 1727200"/>
                <a:gd name="connsiteX9" fmla="*/ 1816100 w 2108200"/>
                <a:gd name="connsiteY9" fmla="*/ 1651000 h 1727200"/>
                <a:gd name="connsiteX10" fmla="*/ 1155700 w 2108200"/>
                <a:gd name="connsiteY10" fmla="*/ 1727200 h 1727200"/>
                <a:gd name="connsiteX11" fmla="*/ 1092200 w 2108200"/>
                <a:gd name="connsiteY11" fmla="*/ 1409700 h 1727200"/>
                <a:gd name="connsiteX12" fmla="*/ 990600 w 2108200"/>
                <a:gd name="connsiteY12" fmla="*/ 1714500 h 1727200"/>
                <a:gd name="connsiteX13" fmla="*/ 355600 w 2108200"/>
                <a:gd name="connsiteY13" fmla="*/ 1638300 h 1727200"/>
                <a:gd name="connsiteX14" fmla="*/ 533400 w 2108200"/>
                <a:gd name="connsiteY14" fmla="*/ 571500 h 1727200"/>
                <a:gd name="connsiteX15" fmla="*/ 406400 w 2108200"/>
                <a:gd name="connsiteY15" fmla="*/ 927100 h 1727200"/>
                <a:gd name="connsiteX16" fmla="*/ 0 w 2108200"/>
                <a:gd name="connsiteY16" fmla="*/ 685800 h 1727200"/>
                <a:gd name="connsiteX17" fmla="*/ 419100 w 2108200"/>
                <a:gd name="connsiteY17" fmla="*/ 152400 h 1727200"/>
                <a:gd name="connsiteX18" fmla="*/ 622300 w 2108200"/>
                <a:gd name="connsiteY18" fmla="*/ 12700 h 1727200"/>
                <a:gd name="connsiteX19" fmla="*/ 787400 w 2108200"/>
                <a:gd name="connsiteY19" fmla="*/ 0 h 1727200"/>
                <a:gd name="connsiteX20" fmla="*/ 914400 w 2108200"/>
                <a:gd name="connsiteY20" fmla="*/ 25400 h 1727200"/>
                <a:gd name="connsiteX0" fmla="*/ 914400 w 2108200"/>
                <a:gd name="connsiteY0" fmla="*/ 25400 h 1727200"/>
                <a:gd name="connsiteX1" fmla="*/ 1092200 w 2108200"/>
                <a:gd name="connsiteY1" fmla="*/ 520700 h 1727200"/>
                <a:gd name="connsiteX2" fmla="*/ 1295400 w 2108200"/>
                <a:gd name="connsiteY2" fmla="*/ 25400 h 1727200"/>
                <a:gd name="connsiteX3" fmla="*/ 1498600 w 2108200"/>
                <a:gd name="connsiteY3" fmla="*/ 50800 h 1727200"/>
                <a:gd name="connsiteX4" fmla="*/ 1727200 w 2108200"/>
                <a:gd name="connsiteY4" fmla="*/ 177800 h 1727200"/>
                <a:gd name="connsiteX5" fmla="*/ 1854200 w 2108200"/>
                <a:gd name="connsiteY5" fmla="*/ 330200 h 1727200"/>
                <a:gd name="connsiteX6" fmla="*/ 2108200 w 2108200"/>
                <a:gd name="connsiteY6" fmla="*/ 723900 h 1727200"/>
                <a:gd name="connsiteX7" fmla="*/ 1739900 w 2108200"/>
                <a:gd name="connsiteY7" fmla="*/ 939800 h 1727200"/>
                <a:gd name="connsiteX8" fmla="*/ 1612900 w 2108200"/>
                <a:gd name="connsiteY8" fmla="*/ 673100 h 1727200"/>
                <a:gd name="connsiteX9" fmla="*/ 1816100 w 2108200"/>
                <a:gd name="connsiteY9" fmla="*/ 1651000 h 1727200"/>
                <a:gd name="connsiteX10" fmla="*/ 1155700 w 2108200"/>
                <a:gd name="connsiteY10" fmla="*/ 1727200 h 1727200"/>
                <a:gd name="connsiteX11" fmla="*/ 1092200 w 2108200"/>
                <a:gd name="connsiteY11" fmla="*/ 1409700 h 1727200"/>
                <a:gd name="connsiteX12" fmla="*/ 990600 w 2108200"/>
                <a:gd name="connsiteY12" fmla="*/ 1714500 h 1727200"/>
                <a:gd name="connsiteX13" fmla="*/ 355600 w 2108200"/>
                <a:gd name="connsiteY13" fmla="*/ 1638300 h 1727200"/>
                <a:gd name="connsiteX14" fmla="*/ 533400 w 2108200"/>
                <a:gd name="connsiteY14" fmla="*/ 571500 h 1727200"/>
                <a:gd name="connsiteX15" fmla="*/ 406400 w 2108200"/>
                <a:gd name="connsiteY15" fmla="*/ 927100 h 1727200"/>
                <a:gd name="connsiteX16" fmla="*/ 0 w 2108200"/>
                <a:gd name="connsiteY16" fmla="*/ 685800 h 1727200"/>
                <a:gd name="connsiteX17" fmla="*/ 419100 w 2108200"/>
                <a:gd name="connsiteY17" fmla="*/ 152400 h 1727200"/>
                <a:gd name="connsiteX18" fmla="*/ 622300 w 2108200"/>
                <a:gd name="connsiteY18" fmla="*/ 12700 h 1727200"/>
                <a:gd name="connsiteX19" fmla="*/ 787400 w 2108200"/>
                <a:gd name="connsiteY19" fmla="*/ 0 h 1727200"/>
                <a:gd name="connsiteX20" fmla="*/ 914400 w 2108200"/>
                <a:gd name="connsiteY20" fmla="*/ 25400 h 172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8200" h="1727200">
                  <a:moveTo>
                    <a:pt x="914400" y="25400"/>
                  </a:moveTo>
                  <a:lnTo>
                    <a:pt x="1092200" y="520700"/>
                  </a:lnTo>
                  <a:lnTo>
                    <a:pt x="1295400" y="25400"/>
                  </a:lnTo>
                  <a:lnTo>
                    <a:pt x="1498600" y="50800"/>
                  </a:lnTo>
                  <a:cubicBezTo>
                    <a:pt x="1612900" y="80433"/>
                    <a:pt x="1651000" y="135467"/>
                    <a:pt x="1727200" y="177800"/>
                  </a:cubicBezTo>
                  <a:cubicBezTo>
                    <a:pt x="1763183" y="247650"/>
                    <a:pt x="1805517" y="234950"/>
                    <a:pt x="1854200" y="330200"/>
                  </a:cubicBezTo>
                  <a:lnTo>
                    <a:pt x="2108200" y="723900"/>
                  </a:lnTo>
                  <a:lnTo>
                    <a:pt x="1739900" y="939800"/>
                  </a:lnTo>
                  <a:lnTo>
                    <a:pt x="1612900" y="673100"/>
                  </a:lnTo>
                  <a:lnTo>
                    <a:pt x="1816100" y="1651000"/>
                  </a:lnTo>
                  <a:lnTo>
                    <a:pt x="1155700" y="1727200"/>
                  </a:lnTo>
                  <a:lnTo>
                    <a:pt x="1092200" y="1409700"/>
                  </a:lnTo>
                  <a:lnTo>
                    <a:pt x="990600" y="1714500"/>
                  </a:lnTo>
                  <a:lnTo>
                    <a:pt x="355600" y="1638300"/>
                  </a:lnTo>
                  <a:lnTo>
                    <a:pt x="533400" y="571500"/>
                  </a:lnTo>
                  <a:lnTo>
                    <a:pt x="406400" y="927100"/>
                  </a:lnTo>
                  <a:lnTo>
                    <a:pt x="0" y="685800"/>
                  </a:lnTo>
                  <a:lnTo>
                    <a:pt x="419100" y="152400"/>
                  </a:lnTo>
                  <a:lnTo>
                    <a:pt x="622300" y="12700"/>
                  </a:lnTo>
                  <a:lnTo>
                    <a:pt x="787400" y="0"/>
                  </a:lnTo>
                  <a:lnTo>
                    <a:pt x="914400" y="25400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200000"/>
                        </a14:imgEffect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56" name="55 Conector recto"/>
            <p:cNvCxnSpPr>
              <a:endCxn id="55" idx="11"/>
            </p:cNvCxnSpPr>
            <p:nvPr/>
          </p:nvCxnSpPr>
          <p:spPr>
            <a:xfrm>
              <a:off x="1892300" y="3284984"/>
              <a:ext cx="0" cy="918716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56 Forma libre"/>
            <p:cNvSpPr/>
            <p:nvPr/>
          </p:nvSpPr>
          <p:spPr>
            <a:xfrm>
              <a:off x="1612900" y="2711450"/>
              <a:ext cx="196850" cy="374650"/>
            </a:xfrm>
            <a:custGeom>
              <a:avLst/>
              <a:gdLst>
                <a:gd name="connsiteX0" fmla="*/ 177800 w 177800"/>
                <a:gd name="connsiteY0" fmla="*/ 374650 h 374650"/>
                <a:gd name="connsiteX1" fmla="*/ 63500 w 177800"/>
                <a:gd name="connsiteY1" fmla="*/ 266700 h 374650"/>
                <a:gd name="connsiteX2" fmla="*/ 0 w 177800"/>
                <a:gd name="connsiteY2" fmla="*/ 304800 h 374650"/>
                <a:gd name="connsiteX3" fmla="*/ 12700 w 177800"/>
                <a:gd name="connsiteY3" fmla="*/ 95250 h 374650"/>
                <a:gd name="connsiteX4" fmla="*/ 95250 w 177800"/>
                <a:gd name="connsiteY4" fmla="*/ 0 h 374650"/>
                <a:gd name="connsiteX5" fmla="*/ 177800 w 177800"/>
                <a:gd name="connsiteY5" fmla="*/ 374650 h 374650"/>
                <a:gd name="connsiteX0" fmla="*/ 196850 w 196850"/>
                <a:gd name="connsiteY0" fmla="*/ 374650 h 374650"/>
                <a:gd name="connsiteX1" fmla="*/ 82550 w 196850"/>
                <a:gd name="connsiteY1" fmla="*/ 266700 h 374650"/>
                <a:gd name="connsiteX2" fmla="*/ 0 w 196850"/>
                <a:gd name="connsiteY2" fmla="*/ 336550 h 374650"/>
                <a:gd name="connsiteX3" fmla="*/ 31750 w 196850"/>
                <a:gd name="connsiteY3" fmla="*/ 95250 h 374650"/>
                <a:gd name="connsiteX4" fmla="*/ 114300 w 196850"/>
                <a:gd name="connsiteY4" fmla="*/ 0 h 374650"/>
                <a:gd name="connsiteX5" fmla="*/ 196850 w 196850"/>
                <a:gd name="connsiteY5" fmla="*/ 37465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850" h="374650">
                  <a:moveTo>
                    <a:pt x="196850" y="374650"/>
                  </a:moveTo>
                  <a:lnTo>
                    <a:pt x="82550" y="266700"/>
                  </a:lnTo>
                  <a:lnTo>
                    <a:pt x="0" y="336550"/>
                  </a:lnTo>
                  <a:lnTo>
                    <a:pt x="31750" y="95250"/>
                  </a:lnTo>
                  <a:lnTo>
                    <a:pt x="114300" y="0"/>
                  </a:lnTo>
                  <a:lnTo>
                    <a:pt x="196850" y="374650"/>
                  </a:lnTo>
                  <a:close/>
                </a:path>
              </a:pathLst>
            </a:custGeom>
            <a:solidFill>
              <a:srgbClr val="6993C5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8" name="57 Forma libre"/>
            <p:cNvSpPr/>
            <p:nvPr/>
          </p:nvSpPr>
          <p:spPr>
            <a:xfrm flipH="1">
              <a:off x="1979050" y="2720264"/>
              <a:ext cx="241271" cy="374650"/>
            </a:xfrm>
            <a:custGeom>
              <a:avLst/>
              <a:gdLst>
                <a:gd name="connsiteX0" fmla="*/ 177800 w 177800"/>
                <a:gd name="connsiteY0" fmla="*/ 374650 h 374650"/>
                <a:gd name="connsiteX1" fmla="*/ 63500 w 177800"/>
                <a:gd name="connsiteY1" fmla="*/ 266700 h 374650"/>
                <a:gd name="connsiteX2" fmla="*/ 0 w 177800"/>
                <a:gd name="connsiteY2" fmla="*/ 304800 h 374650"/>
                <a:gd name="connsiteX3" fmla="*/ 12700 w 177800"/>
                <a:gd name="connsiteY3" fmla="*/ 95250 h 374650"/>
                <a:gd name="connsiteX4" fmla="*/ 95250 w 177800"/>
                <a:gd name="connsiteY4" fmla="*/ 0 h 374650"/>
                <a:gd name="connsiteX5" fmla="*/ 177800 w 177800"/>
                <a:gd name="connsiteY5" fmla="*/ 374650 h 374650"/>
                <a:gd name="connsiteX0" fmla="*/ 196850 w 196850"/>
                <a:gd name="connsiteY0" fmla="*/ 374650 h 374650"/>
                <a:gd name="connsiteX1" fmla="*/ 82550 w 196850"/>
                <a:gd name="connsiteY1" fmla="*/ 266700 h 374650"/>
                <a:gd name="connsiteX2" fmla="*/ 0 w 196850"/>
                <a:gd name="connsiteY2" fmla="*/ 336550 h 374650"/>
                <a:gd name="connsiteX3" fmla="*/ 31750 w 196850"/>
                <a:gd name="connsiteY3" fmla="*/ 95250 h 374650"/>
                <a:gd name="connsiteX4" fmla="*/ 114300 w 196850"/>
                <a:gd name="connsiteY4" fmla="*/ 0 h 374650"/>
                <a:gd name="connsiteX5" fmla="*/ 196850 w 196850"/>
                <a:gd name="connsiteY5" fmla="*/ 374650 h 374650"/>
                <a:gd name="connsiteX0" fmla="*/ 226680 w 226680"/>
                <a:gd name="connsiteY0" fmla="*/ 374650 h 374650"/>
                <a:gd name="connsiteX1" fmla="*/ 82550 w 226680"/>
                <a:gd name="connsiteY1" fmla="*/ 266700 h 374650"/>
                <a:gd name="connsiteX2" fmla="*/ 0 w 226680"/>
                <a:gd name="connsiteY2" fmla="*/ 336550 h 374650"/>
                <a:gd name="connsiteX3" fmla="*/ 31750 w 226680"/>
                <a:gd name="connsiteY3" fmla="*/ 95250 h 374650"/>
                <a:gd name="connsiteX4" fmla="*/ 114300 w 226680"/>
                <a:gd name="connsiteY4" fmla="*/ 0 h 374650"/>
                <a:gd name="connsiteX5" fmla="*/ 226680 w 226680"/>
                <a:gd name="connsiteY5" fmla="*/ 37465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6680" h="374650">
                  <a:moveTo>
                    <a:pt x="226680" y="374650"/>
                  </a:moveTo>
                  <a:lnTo>
                    <a:pt x="82550" y="266700"/>
                  </a:lnTo>
                  <a:lnTo>
                    <a:pt x="0" y="336550"/>
                  </a:lnTo>
                  <a:lnTo>
                    <a:pt x="31750" y="95250"/>
                  </a:lnTo>
                  <a:lnTo>
                    <a:pt x="114300" y="0"/>
                  </a:lnTo>
                  <a:lnTo>
                    <a:pt x="226680" y="374650"/>
                  </a:lnTo>
                  <a:close/>
                </a:path>
              </a:pathLst>
            </a:custGeom>
            <a:solidFill>
              <a:srgbClr val="6993C5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9" name="58 Elipse"/>
            <p:cNvSpPr/>
            <p:nvPr/>
          </p:nvSpPr>
          <p:spPr>
            <a:xfrm>
              <a:off x="1779529" y="3986407"/>
              <a:ext cx="74671" cy="746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0" name="59 Elipse"/>
            <p:cNvSpPr/>
            <p:nvPr/>
          </p:nvSpPr>
          <p:spPr>
            <a:xfrm>
              <a:off x="1782678" y="3645512"/>
              <a:ext cx="74671" cy="746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60 Elipse"/>
            <p:cNvSpPr/>
            <p:nvPr/>
          </p:nvSpPr>
          <p:spPr>
            <a:xfrm>
              <a:off x="1772414" y="3356992"/>
              <a:ext cx="74671" cy="7467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" name="15 Grupo">
            <a:extLst>
              <a:ext uri="{FF2B5EF4-FFF2-40B4-BE49-F238E27FC236}">
                <a16:creationId xmlns:a16="http://schemas.microsoft.com/office/drawing/2014/main" id="{74F47E54-E2A6-9B68-336C-F4CF0BF21C94}"/>
              </a:ext>
            </a:extLst>
          </p:cNvPr>
          <p:cNvGrpSpPr/>
          <p:nvPr/>
        </p:nvGrpSpPr>
        <p:grpSpPr>
          <a:xfrm>
            <a:off x="6966374" y="1342136"/>
            <a:ext cx="429274" cy="366280"/>
            <a:chOff x="4807238" y="742800"/>
            <a:chExt cx="429274" cy="366280"/>
          </a:xfrm>
        </p:grpSpPr>
        <p:sp>
          <p:nvSpPr>
            <p:cNvPr id="6" name="13 Forma libre">
              <a:extLst>
                <a:ext uri="{FF2B5EF4-FFF2-40B4-BE49-F238E27FC236}">
                  <a16:creationId xmlns:a16="http://schemas.microsoft.com/office/drawing/2014/main" id="{5572D8FE-39CB-02F6-5CA2-01991AC35827}"/>
                </a:ext>
              </a:extLst>
            </p:cNvPr>
            <p:cNvSpPr/>
            <p:nvPr/>
          </p:nvSpPr>
          <p:spPr>
            <a:xfrm>
              <a:off x="4807238" y="990152"/>
              <a:ext cx="429274" cy="118928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7" name="14 Forma libre">
              <a:extLst>
                <a:ext uri="{FF2B5EF4-FFF2-40B4-BE49-F238E27FC236}">
                  <a16:creationId xmlns:a16="http://schemas.microsoft.com/office/drawing/2014/main" id="{AF4D3EDA-243C-CF8F-E460-E6001055DFBC}"/>
                </a:ext>
              </a:extLst>
            </p:cNvPr>
            <p:cNvSpPr/>
            <p:nvPr/>
          </p:nvSpPr>
          <p:spPr>
            <a:xfrm>
              <a:off x="4939191" y="742800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0BEC6D-9360-4A08-BA97-27C6465101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41427" y="2060022"/>
            <a:ext cx="237765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1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A84F1-5B14-7F93-11A2-1E008B4B1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9" r="5319" b="19094"/>
          <a:stretch/>
        </p:blipFill>
        <p:spPr>
          <a:xfrm>
            <a:off x="4826000" y="333344"/>
            <a:ext cx="6718300" cy="4941196"/>
          </a:xfrm>
          <a:prstGeom prst="rect">
            <a:avLst/>
          </a:prstGeom>
        </p:spPr>
      </p:pic>
      <p:sp>
        <p:nvSpPr>
          <p:cNvPr id="109" name="108 Forma libre"/>
          <p:cNvSpPr/>
          <p:nvPr/>
        </p:nvSpPr>
        <p:spPr>
          <a:xfrm>
            <a:off x="6918342" y="1615711"/>
            <a:ext cx="850900" cy="140148"/>
          </a:xfrm>
          <a:custGeom>
            <a:avLst/>
            <a:gdLst>
              <a:gd name="connsiteX0" fmla="*/ 0 w 431800"/>
              <a:gd name="connsiteY0" fmla="*/ 88971 h 101671"/>
              <a:gd name="connsiteX1" fmla="*/ 190500 w 431800"/>
              <a:gd name="connsiteY1" fmla="*/ 71 h 101671"/>
              <a:gd name="connsiteX2" fmla="*/ 431800 w 431800"/>
              <a:gd name="connsiteY2" fmla="*/ 101671 h 101671"/>
              <a:gd name="connsiteX0" fmla="*/ 0 w 622300"/>
              <a:gd name="connsiteY0" fmla="*/ 101600 h 101600"/>
              <a:gd name="connsiteX1" fmla="*/ 381000 w 622300"/>
              <a:gd name="connsiteY1" fmla="*/ 0 h 101600"/>
              <a:gd name="connsiteX2" fmla="*/ 622300 w 622300"/>
              <a:gd name="connsiteY2" fmla="*/ 101600 h 101600"/>
              <a:gd name="connsiteX0" fmla="*/ 0 w 850900"/>
              <a:gd name="connsiteY0" fmla="*/ 102048 h 140148"/>
              <a:gd name="connsiteX1" fmla="*/ 381000 w 850900"/>
              <a:gd name="connsiteY1" fmla="*/ 448 h 140148"/>
              <a:gd name="connsiteX2" fmla="*/ 850900 w 850900"/>
              <a:gd name="connsiteY2" fmla="*/ 140148 h 14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900" h="140148">
                <a:moveTo>
                  <a:pt x="0" y="102048"/>
                </a:moveTo>
                <a:cubicBezTo>
                  <a:pt x="59266" y="56539"/>
                  <a:pt x="239183" y="-5902"/>
                  <a:pt x="381000" y="448"/>
                </a:cubicBezTo>
                <a:cubicBezTo>
                  <a:pt x="522817" y="6798"/>
                  <a:pt x="766233" y="90406"/>
                  <a:pt x="850900" y="14014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grpSp>
        <p:nvGrpSpPr>
          <p:cNvPr id="219" name="218 Grupo"/>
          <p:cNvGrpSpPr/>
          <p:nvPr/>
        </p:nvGrpSpPr>
        <p:grpSpPr>
          <a:xfrm>
            <a:off x="7981404" y="1364839"/>
            <a:ext cx="850900" cy="368569"/>
            <a:chOff x="4597400" y="761732"/>
            <a:chExt cx="850900" cy="368569"/>
          </a:xfrm>
        </p:grpSpPr>
        <p:sp>
          <p:nvSpPr>
            <p:cNvPr id="220" name="219 Forma libre"/>
            <p:cNvSpPr/>
            <p:nvPr/>
          </p:nvSpPr>
          <p:spPr>
            <a:xfrm>
              <a:off x="4597400" y="990153"/>
              <a:ext cx="850900" cy="140148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21" name="220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35" y="1654192"/>
            <a:ext cx="1014998" cy="834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96" y="1583461"/>
            <a:ext cx="1832937" cy="1209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15 Grupo"/>
          <p:cNvGrpSpPr/>
          <p:nvPr/>
        </p:nvGrpSpPr>
        <p:grpSpPr>
          <a:xfrm>
            <a:off x="5816928" y="1386060"/>
            <a:ext cx="850900" cy="368569"/>
            <a:chOff x="4597400" y="761732"/>
            <a:chExt cx="850900" cy="368569"/>
          </a:xfrm>
        </p:grpSpPr>
        <p:sp>
          <p:nvSpPr>
            <p:cNvPr id="14" name="13 Forma libre"/>
            <p:cNvSpPr/>
            <p:nvPr/>
          </p:nvSpPr>
          <p:spPr>
            <a:xfrm>
              <a:off x="4597400" y="990153"/>
              <a:ext cx="850900" cy="140148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195" name="194 Grupo"/>
          <p:cNvGrpSpPr/>
          <p:nvPr/>
        </p:nvGrpSpPr>
        <p:grpSpPr>
          <a:xfrm>
            <a:off x="7199776" y="1386060"/>
            <a:ext cx="288032" cy="249369"/>
            <a:chOff x="4899896" y="746754"/>
            <a:chExt cx="288032" cy="289118"/>
          </a:xfrm>
        </p:grpSpPr>
        <p:sp>
          <p:nvSpPr>
            <p:cNvPr id="196" name="195 Forma libre"/>
            <p:cNvSpPr/>
            <p:nvPr/>
          </p:nvSpPr>
          <p:spPr>
            <a:xfrm>
              <a:off x="4899896" y="990153"/>
              <a:ext cx="288032" cy="45719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97" name="196 Forma libre"/>
            <p:cNvSpPr/>
            <p:nvPr/>
          </p:nvSpPr>
          <p:spPr>
            <a:xfrm>
              <a:off x="4984884" y="746754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76" name="175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2" y="1109130"/>
            <a:ext cx="2651484" cy="56322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8 Llamada rectangular redondeada"/>
          <p:cNvSpPr/>
          <p:nvPr/>
        </p:nvSpPr>
        <p:spPr>
          <a:xfrm>
            <a:off x="1919537" y="260648"/>
            <a:ext cx="2791737" cy="650682"/>
          </a:xfrm>
          <a:prstGeom prst="wedgeRoundRectCallout">
            <a:avLst>
              <a:gd name="adj1" fmla="val -7835"/>
              <a:gd name="adj2" fmla="val 109343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ysClr val="windowText" lastClr="000000"/>
                </a:solidFill>
              </a:rPr>
              <a:t>I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need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my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800" b="1" dirty="0" err="1">
                <a:solidFill>
                  <a:srgbClr val="FF0000"/>
                </a:solidFill>
              </a:rPr>
              <a:t>dress</a:t>
            </a:r>
            <a:r>
              <a:rPr lang="es-ES_tradnl" sz="2800" b="1" dirty="0">
                <a:solidFill>
                  <a:schemeClr val="tx1"/>
                </a:solidFill>
              </a:rPr>
              <a:t>.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18" y="388186"/>
            <a:ext cx="1253126" cy="736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41" y="1614480"/>
            <a:ext cx="1363542" cy="1731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18" y="4293097"/>
            <a:ext cx="1428040" cy="792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42" y="4244333"/>
            <a:ext cx="1287947" cy="841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29 Grupo"/>
          <p:cNvGrpSpPr/>
          <p:nvPr/>
        </p:nvGrpSpPr>
        <p:grpSpPr>
          <a:xfrm>
            <a:off x="2927648" y="2746636"/>
            <a:ext cx="864096" cy="322324"/>
            <a:chOff x="1403648" y="2748164"/>
            <a:chExt cx="864096" cy="322324"/>
          </a:xfrm>
        </p:grpSpPr>
        <p:pic>
          <p:nvPicPr>
            <p:cNvPr id="31" name="30 Imagen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52" t="18658" r="43390" b="75981"/>
            <a:stretch/>
          </p:blipFill>
          <p:spPr>
            <a:xfrm>
              <a:off x="1403648" y="2748164"/>
              <a:ext cx="864096" cy="320686"/>
            </a:xfrm>
            <a:prstGeom prst="ellipse">
              <a:avLst/>
            </a:prstGeom>
            <a:effectLst/>
          </p:spPr>
        </p:pic>
        <p:sp>
          <p:nvSpPr>
            <p:cNvPr id="32" name="31 Elipse"/>
            <p:cNvSpPr/>
            <p:nvPr/>
          </p:nvSpPr>
          <p:spPr>
            <a:xfrm>
              <a:off x="1777546" y="2913758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3191" y="355969"/>
            <a:ext cx="796777" cy="8022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800">
            <a:off x="9123251" y="2894340"/>
            <a:ext cx="575592" cy="2108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14" y="4497189"/>
            <a:ext cx="1327512" cy="560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218 Grupo">
            <a:extLst>
              <a:ext uri="{FF2B5EF4-FFF2-40B4-BE49-F238E27FC236}">
                <a16:creationId xmlns:a16="http://schemas.microsoft.com/office/drawing/2014/main" id="{FA96466D-7170-E2ED-FDA7-615F35609AC1}"/>
              </a:ext>
            </a:extLst>
          </p:cNvPr>
          <p:cNvGrpSpPr/>
          <p:nvPr/>
        </p:nvGrpSpPr>
        <p:grpSpPr>
          <a:xfrm>
            <a:off x="8985597" y="1379568"/>
            <a:ext cx="850900" cy="368569"/>
            <a:chOff x="4597400" y="761732"/>
            <a:chExt cx="850900" cy="368569"/>
          </a:xfrm>
        </p:grpSpPr>
        <p:sp>
          <p:nvSpPr>
            <p:cNvPr id="7" name="219 Forma libre">
              <a:extLst>
                <a:ext uri="{FF2B5EF4-FFF2-40B4-BE49-F238E27FC236}">
                  <a16:creationId xmlns:a16="http://schemas.microsoft.com/office/drawing/2014/main" id="{27653A91-88E3-DCB9-53DD-EE73F02FC598}"/>
                </a:ext>
              </a:extLst>
            </p:cNvPr>
            <p:cNvSpPr/>
            <p:nvPr/>
          </p:nvSpPr>
          <p:spPr>
            <a:xfrm>
              <a:off x="4597400" y="990153"/>
              <a:ext cx="850900" cy="140148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8" name="220 Forma libre">
              <a:extLst>
                <a:ext uri="{FF2B5EF4-FFF2-40B4-BE49-F238E27FC236}">
                  <a16:creationId xmlns:a16="http://schemas.microsoft.com/office/drawing/2014/main" id="{6FA5606B-7C59-6CC5-76F6-7771ADA4F032}"/>
                </a:ext>
              </a:extLst>
            </p:cNvPr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F168A8-F1C9-843D-6068-D5B9371464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flipH="1">
            <a:off x="2418247" y="4161830"/>
            <a:ext cx="1794313" cy="1587040"/>
          </a:xfrm>
          <a:prstGeom prst="rect">
            <a:avLst/>
          </a:prstGeom>
        </p:spPr>
      </p:pic>
      <p:pic>
        <p:nvPicPr>
          <p:cNvPr id="4" name="17 Imagen">
            <a:extLst>
              <a:ext uri="{FF2B5EF4-FFF2-40B4-BE49-F238E27FC236}">
                <a16:creationId xmlns:a16="http://schemas.microsoft.com/office/drawing/2014/main" id="{DB431463-6A34-9069-251B-2A869AB795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037" y="1623987"/>
            <a:ext cx="1664943" cy="1568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76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CEE2B-A476-9C29-D5EC-8F934C553C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3" r="5527" b="18365"/>
          <a:stretch/>
        </p:blipFill>
        <p:spPr>
          <a:xfrm>
            <a:off x="4742277" y="333343"/>
            <a:ext cx="6776624" cy="4985713"/>
          </a:xfrm>
          <a:prstGeom prst="rect">
            <a:avLst/>
          </a:prstGeom>
        </p:spPr>
      </p:pic>
      <p:pic>
        <p:nvPicPr>
          <p:cNvPr id="58" name="5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800">
            <a:off x="9123251" y="2894340"/>
            <a:ext cx="575592" cy="2108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6" name="85 Grupo"/>
          <p:cNvGrpSpPr/>
          <p:nvPr/>
        </p:nvGrpSpPr>
        <p:grpSpPr>
          <a:xfrm>
            <a:off x="6955323" y="1334638"/>
            <a:ext cx="720083" cy="359441"/>
            <a:chOff x="4439584" y="761732"/>
            <a:chExt cx="866129" cy="324500"/>
          </a:xfrm>
        </p:grpSpPr>
        <p:sp>
          <p:nvSpPr>
            <p:cNvPr id="87" name="86 Forma libre"/>
            <p:cNvSpPr/>
            <p:nvPr/>
          </p:nvSpPr>
          <p:spPr>
            <a:xfrm>
              <a:off x="4439584" y="990152"/>
              <a:ext cx="866129" cy="96080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88" name="87 Forma libre"/>
            <p:cNvSpPr/>
            <p:nvPr/>
          </p:nvSpPr>
          <p:spPr>
            <a:xfrm>
              <a:off x="4786049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76" name="175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2" y="1109130"/>
            <a:ext cx="2651484" cy="56322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3191" y="355969"/>
            <a:ext cx="796777" cy="8022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rectangular redondeada"/>
          <p:cNvSpPr/>
          <p:nvPr/>
        </p:nvSpPr>
        <p:spPr>
          <a:xfrm>
            <a:off x="1919537" y="260648"/>
            <a:ext cx="2791737" cy="650682"/>
          </a:xfrm>
          <a:prstGeom prst="wedgeRoundRectCallout">
            <a:avLst>
              <a:gd name="adj1" fmla="val -7835"/>
              <a:gd name="adj2" fmla="val 109343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ysClr val="windowText" lastClr="000000"/>
                </a:solidFill>
              </a:rPr>
              <a:t>I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need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my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800" b="1" dirty="0" err="1">
                <a:solidFill>
                  <a:srgbClr val="FF0000"/>
                </a:solidFill>
              </a:rPr>
              <a:t>hat</a:t>
            </a:r>
            <a:r>
              <a:rPr lang="es-ES_tradnl" sz="2800" b="1" dirty="0">
                <a:solidFill>
                  <a:srgbClr val="FF0000"/>
                </a:solidFill>
              </a:rPr>
              <a:t>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42" y="4244333"/>
            <a:ext cx="1287947" cy="841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14" y="4497189"/>
            <a:ext cx="1327512" cy="560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22 CuadroTexto"/>
          <p:cNvSpPr txBox="1"/>
          <p:nvPr/>
        </p:nvSpPr>
        <p:spPr>
          <a:xfrm>
            <a:off x="2120761" y="388186"/>
            <a:ext cx="25941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prstClr val="black"/>
                </a:solidFill>
              </a:rPr>
              <a:t>GOOD!</a:t>
            </a:r>
            <a:endParaRPr lang="es-ES" sz="2400" b="1" dirty="0">
              <a:solidFill>
                <a:prstClr val="black"/>
              </a:solidFill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5952537" y="1397109"/>
            <a:ext cx="503751" cy="299862"/>
            <a:chOff x="4649005" y="805762"/>
            <a:chExt cx="747686" cy="318183"/>
          </a:xfrm>
        </p:grpSpPr>
        <p:sp>
          <p:nvSpPr>
            <p:cNvPr id="14" name="13 Forma libre"/>
            <p:cNvSpPr/>
            <p:nvPr/>
          </p:nvSpPr>
          <p:spPr>
            <a:xfrm>
              <a:off x="4649005" y="1049590"/>
              <a:ext cx="747686" cy="74355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4940163" y="80576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54" name="53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64" y="3368375"/>
            <a:ext cx="1535880" cy="1950681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84" y="1572780"/>
            <a:ext cx="1664943" cy="1568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9" name="218 Grupo"/>
          <p:cNvGrpSpPr/>
          <p:nvPr/>
        </p:nvGrpSpPr>
        <p:grpSpPr>
          <a:xfrm>
            <a:off x="8078453" y="1364837"/>
            <a:ext cx="362804" cy="332133"/>
            <a:chOff x="4728220" y="761732"/>
            <a:chExt cx="453505" cy="297094"/>
          </a:xfrm>
        </p:grpSpPr>
        <p:sp>
          <p:nvSpPr>
            <p:cNvPr id="220" name="219 Forma libre"/>
            <p:cNvSpPr/>
            <p:nvPr/>
          </p:nvSpPr>
          <p:spPr>
            <a:xfrm>
              <a:off x="4728220" y="990152"/>
              <a:ext cx="453505" cy="68674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21" name="220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95" y="5373346"/>
            <a:ext cx="1328818" cy="1395869"/>
          </a:xfrm>
          <a:prstGeom prst="rect">
            <a:avLst/>
          </a:prstGeom>
        </p:spPr>
      </p:pic>
      <p:sp>
        <p:nvSpPr>
          <p:cNvPr id="109" name="108 Forma libre"/>
          <p:cNvSpPr/>
          <p:nvPr/>
        </p:nvSpPr>
        <p:spPr>
          <a:xfrm>
            <a:off x="8919968" y="1577324"/>
            <a:ext cx="850900" cy="140148"/>
          </a:xfrm>
          <a:custGeom>
            <a:avLst/>
            <a:gdLst>
              <a:gd name="connsiteX0" fmla="*/ 0 w 431800"/>
              <a:gd name="connsiteY0" fmla="*/ 88971 h 101671"/>
              <a:gd name="connsiteX1" fmla="*/ 190500 w 431800"/>
              <a:gd name="connsiteY1" fmla="*/ 71 h 101671"/>
              <a:gd name="connsiteX2" fmla="*/ 431800 w 431800"/>
              <a:gd name="connsiteY2" fmla="*/ 101671 h 101671"/>
              <a:gd name="connsiteX0" fmla="*/ 0 w 622300"/>
              <a:gd name="connsiteY0" fmla="*/ 101600 h 101600"/>
              <a:gd name="connsiteX1" fmla="*/ 381000 w 622300"/>
              <a:gd name="connsiteY1" fmla="*/ 0 h 101600"/>
              <a:gd name="connsiteX2" fmla="*/ 622300 w 622300"/>
              <a:gd name="connsiteY2" fmla="*/ 101600 h 101600"/>
              <a:gd name="connsiteX0" fmla="*/ 0 w 850900"/>
              <a:gd name="connsiteY0" fmla="*/ 102048 h 140148"/>
              <a:gd name="connsiteX1" fmla="*/ 381000 w 850900"/>
              <a:gd name="connsiteY1" fmla="*/ 448 h 140148"/>
              <a:gd name="connsiteX2" fmla="*/ 850900 w 850900"/>
              <a:gd name="connsiteY2" fmla="*/ 140148 h 14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900" h="140148">
                <a:moveTo>
                  <a:pt x="0" y="102048"/>
                </a:moveTo>
                <a:cubicBezTo>
                  <a:pt x="59266" y="56539"/>
                  <a:pt x="239183" y="-5902"/>
                  <a:pt x="381000" y="448"/>
                </a:cubicBezTo>
                <a:cubicBezTo>
                  <a:pt x="522817" y="6798"/>
                  <a:pt x="766233" y="90406"/>
                  <a:pt x="850900" y="14014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97" name="196 Forma libre"/>
          <p:cNvSpPr/>
          <p:nvPr/>
        </p:nvSpPr>
        <p:spPr>
          <a:xfrm>
            <a:off x="9286390" y="1347671"/>
            <a:ext cx="165368" cy="197402"/>
          </a:xfrm>
          <a:custGeom>
            <a:avLst/>
            <a:gdLst>
              <a:gd name="connsiteX0" fmla="*/ 0 w 165368"/>
              <a:gd name="connsiteY0" fmla="*/ 38368 h 228868"/>
              <a:gd name="connsiteX1" fmla="*/ 50800 w 165368"/>
              <a:gd name="connsiteY1" fmla="*/ 268 h 228868"/>
              <a:gd name="connsiteX2" fmla="*/ 127000 w 165368"/>
              <a:gd name="connsiteY2" fmla="*/ 25668 h 228868"/>
              <a:gd name="connsiteX3" fmla="*/ 165100 w 165368"/>
              <a:gd name="connsiteY3" fmla="*/ 101868 h 228868"/>
              <a:gd name="connsiteX4" fmla="*/ 139700 w 165368"/>
              <a:gd name="connsiteY4" fmla="*/ 152668 h 228868"/>
              <a:gd name="connsiteX5" fmla="*/ 63500 w 165368"/>
              <a:gd name="connsiteY5" fmla="*/ 178068 h 228868"/>
              <a:gd name="connsiteX6" fmla="*/ 63500 w 165368"/>
              <a:gd name="connsiteY6" fmla="*/ 228868 h 22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368" h="228868">
                <a:moveTo>
                  <a:pt x="0" y="38368"/>
                </a:moveTo>
                <a:cubicBezTo>
                  <a:pt x="14816" y="20376"/>
                  <a:pt x="29633" y="2385"/>
                  <a:pt x="50800" y="268"/>
                </a:cubicBezTo>
                <a:cubicBezTo>
                  <a:pt x="71967" y="-1849"/>
                  <a:pt x="107950" y="8735"/>
                  <a:pt x="127000" y="25668"/>
                </a:cubicBezTo>
                <a:cubicBezTo>
                  <a:pt x="146050" y="42601"/>
                  <a:pt x="162983" y="80701"/>
                  <a:pt x="165100" y="101868"/>
                </a:cubicBezTo>
                <a:cubicBezTo>
                  <a:pt x="167217" y="123035"/>
                  <a:pt x="156633" y="139968"/>
                  <a:pt x="139700" y="152668"/>
                </a:cubicBezTo>
                <a:cubicBezTo>
                  <a:pt x="122767" y="165368"/>
                  <a:pt x="76200" y="165368"/>
                  <a:pt x="63500" y="178068"/>
                </a:cubicBezTo>
                <a:cubicBezTo>
                  <a:pt x="50800" y="190768"/>
                  <a:pt x="57150" y="209818"/>
                  <a:pt x="63500" y="22886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88" y="1658582"/>
            <a:ext cx="1050931" cy="904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50 Grupo"/>
          <p:cNvGrpSpPr/>
          <p:nvPr/>
        </p:nvGrpSpPr>
        <p:grpSpPr>
          <a:xfrm>
            <a:off x="2927648" y="2748164"/>
            <a:ext cx="864096" cy="322324"/>
            <a:chOff x="1403648" y="2748164"/>
            <a:chExt cx="864096" cy="322324"/>
          </a:xfrm>
        </p:grpSpPr>
        <p:pic>
          <p:nvPicPr>
            <p:cNvPr id="52" name="51 Imagen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52" t="18658" r="43390" b="75981"/>
            <a:stretch/>
          </p:blipFill>
          <p:spPr>
            <a:xfrm>
              <a:off x="1403648" y="2748164"/>
              <a:ext cx="864096" cy="320686"/>
            </a:xfrm>
            <a:prstGeom prst="ellipse">
              <a:avLst/>
            </a:prstGeom>
            <a:effectLst/>
          </p:spPr>
        </p:pic>
        <p:sp>
          <p:nvSpPr>
            <p:cNvPr id="53" name="52 Elipse"/>
            <p:cNvSpPr/>
            <p:nvPr/>
          </p:nvSpPr>
          <p:spPr>
            <a:xfrm>
              <a:off x="1777546" y="2913758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6" name="55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18" y="388186"/>
            <a:ext cx="1253126" cy="736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54 Imagen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52" t="18658" r="43390" b="75981"/>
          <a:stretch/>
        </p:blipFill>
        <p:spPr>
          <a:xfrm>
            <a:off x="3000344" y="2348880"/>
            <a:ext cx="132346" cy="216024"/>
          </a:xfrm>
          <a:prstGeom prst="ellipse">
            <a:avLst/>
          </a:prstGeom>
          <a:effectLst/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48" y="5963320"/>
            <a:ext cx="1442496" cy="805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56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83" y="4074823"/>
            <a:ext cx="1390795" cy="1020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16 Imagen">
            <a:extLst>
              <a:ext uri="{FF2B5EF4-FFF2-40B4-BE49-F238E27FC236}">
                <a16:creationId xmlns:a16="http://schemas.microsoft.com/office/drawing/2014/main" id="{3C36C71F-615A-FBFC-2CBD-1DC5D0AA6F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80" y="1586118"/>
            <a:ext cx="1832937" cy="1209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02FB8-47AF-4329-9126-B103451C9D6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1540" y="2157785"/>
            <a:ext cx="335309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5AF165-8F64-0E06-4FB8-9B67E07497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2" r="5318" b="18365"/>
          <a:stretch/>
        </p:blipFill>
        <p:spPr>
          <a:xfrm>
            <a:off x="4775073" y="333343"/>
            <a:ext cx="6769228" cy="4985713"/>
          </a:xfrm>
          <a:prstGeom prst="rect">
            <a:avLst/>
          </a:prstGeom>
        </p:spPr>
      </p:pic>
      <p:pic>
        <p:nvPicPr>
          <p:cNvPr id="63" name="6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800">
            <a:off x="9123251" y="2894340"/>
            <a:ext cx="575592" cy="2108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2 Elipse"/>
          <p:cNvSpPr/>
          <p:nvPr/>
        </p:nvSpPr>
        <p:spPr>
          <a:xfrm>
            <a:off x="2135561" y="1772816"/>
            <a:ext cx="2411959" cy="763900"/>
          </a:xfrm>
          <a:custGeom>
            <a:avLst/>
            <a:gdLst>
              <a:gd name="connsiteX0" fmla="*/ 0 w 2376264"/>
              <a:gd name="connsiteY0" fmla="*/ 437770 h 875539"/>
              <a:gd name="connsiteX1" fmla="*/ 1188132 w 2376264"/>
              <a:gd name="connsiteY1" fmla="*/ 0 h 875539"/>
              <a:gd name="connsiteX2" fmla="*/ 2376264 w 2376264"/>
              <a:gd name="connsiteY2" fmla="*/ 437770 h 875539"/>
              <a:gd name="connsiteX3" fmla="*/ 1188132 w 2376264"/>
              <a:gd name="connsiteY3" fmla="*/ 875540 h 875539"/>
              <a:gd name="connsiteX4" fmla="*/ 0 w 2376264"/>
              <a:gd name="connsiteY4" fmla="*/ 437770 h 875539"/>
              <a:gd name="connsiteX0" fmla="*/ 0 w 2376264"/>
              <a:gd name="connsiteY0" fmla="*/ 234593 h 672363"/>
              <a:gd name="connsiteX1" fmla="*/ 1188132 w 2376264"/>
              <a:gd name="connsiteY1" fmla="*/ 23 h 672363"/>
              <a:gd name="connsiteX2" fmla="*/ 2376264 w 2376264"/>
              <a:gd name="connsiteY2" fmla="*/ 234593 h 672363"/>
              <a:gd name="connsiteX3" fmla="*/ 1188132 w 2376264"/>
              <a:gd name="connsiteY3" fmla="*/ 672363 h 672363"/>
              <a:gd name="connsiteX4" fmla="*/ 0 w 2376264"/>
              <a:gd name="connsiteY4" fmla="*/ 234593 h 672363"/>
              <a:gd name="connsiteX0" fmla="*/ 0 w 2376264"/>
              <a:gd name="connsiteY0" fmla="*/ 293977 h 731747"/>
              <a:gd name="connsiteX1" fmla="*/ 1188132 w 2376264"/>
              <a:gd name="connsiteY1" fmla="*/ 59407 h 731747"/>
              <a:gd name="connsiteX2" fmla="*/ 2376264 w 2376264"/>
              <a:gd name="connsiteY2" fmla="*/ 293977 h 731747"/>
              <a:gd name="connsiteX3" fmla="*/ 1188132 w 2376264"/>
              <a:gd name="connsiteY3" fmla="*/ 731747 h 731747"/>
              <a:gd name="connsiteX4" fmla="*/ 0 w 2376264"/>
              <a:gd name="connsiteY4" fmla="*/ 293977 h 731747"/>
              <a:gd name="connsiteX0" fmla="*/ 0 w 2376264"/>
              <a:gd name="connsiteY0" fmla="*/ 244565 h 682335"/>
              <a:gd name="connsiteX1" fmla="*/ 1188132 w 2376264"/>
              <a:gd name="connsiteY1" fmla="*/ 9995 h 682335"/>
              <a:gd name="connsiteX2" fmla="*/ 2376264 w 2376264"/>
              <a:gd name="connsiteY2" fmla="*/ 244565 h 682335"/>
              <a:gd name="connsiteX3" fmla="*/ 1188132 w 2376264"/>
              <a:gd name="connsiteY3" fmla="*/ 682335 h 682335"/>
              <a:gd name="connsiteX4" fmla="*/ 0 w 2376264"/>
              <a:gd name="connsiteY4" fmla="*/ 244565 h 682335"/>
              <a:gd name="connsiteX0" fmla="*/ 0 w 2376264"/>
              <a:gd name="connsiteY0" fmla="*/ 238194 h 675964"/>
              <a:gd name="connsiteX1" fmla="*/ 1188132 w 2376264"/>
              <a:gd name="connsiteY1" fmla="*/ 3624 h 675964"/>
              <a:gd name="connsiteX2" fmla="*/ 2376264 w 2376264"/>
              <a:gd name="connsiteY2" fmla="*/ 238194 h 675964"/>
              <a:gd name="connsiteX3" fmla="*/ 1188132 w 2376264"/>
              <a:gd name="connsiteY3" fmla="*/ 675964 h 675964"/>
              <a:gd name="connsiteX4" fmla="*/ 0 w 2376264"/>
              <a:gd name="connsiteY4" fmla="*/ 238194 h 675964"/>
              <a:gd name="connsiteX0" fmla="*/ 35695 w 2411959"/>
              <a:gd name="connsiteY0" fmla="*/ 301099 h 739050"/>
              <a:gd name="connsiteX1" fmla="*/ 1223827 w 2411959"/>
              <a:gd name="connsiteY1" fmla="*/ 66529 h 739050"/>
              <a:gd name="connsiteX2" fmla="*/ 2411959 w 2411959"/>
              <a:gd name="connsiteY2" fmla="*/ 301099 h 739050"/>
              <a:gd name="connsiteX3" fmla="*/ 1223827 w 2411959"/>
              <a:gd name="connsiteY3" fmla="*/ 738869 h 739050"/>
              <a:gd name="connsiteX4" fmla="*/ 35695 w 2411959"/>
              <a:gd name="connsiteY4" fmla="*/ 301099 h 739050"/>
              <a:gd name="connsiteX0" fmla="*/ 35695 w 2411959"/>
              <a:gd name="connsiteY0" fmla="*/ 301099 h 763900"/>
              <a:gd name="connsiteX1" fmla="*/ 1223827 w 2411959"/>
              <a:gd name="connsiteY1" fmla="*/ 66529 h 763900"/>
              <a:gd name="connsiteX2" fmla="*/ 2411959 w 2411959"/>
              <a:gd name="connsiteY2" fmla="*/ 301099 h 763900"/>
              <a:gd name="connsiteX3" fmla="*/ 1223827 w 2411959"/>
              <a:gd name="connsiteY3" fmla="*/ 738869 h 763900"/>
              <a:gd name="connsiteX4" fmla="*/ 35695 w 2411959"/>
              <a:gd name="connsiteY4" fmla="*/ 301099 h 7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1959" h="763900">
                <a:moveTo>
                  <a:pt x="35695" y="301099"/>
                </a:moveTo>
                <a:cubicBezTo>
                  <a:pt x="-138476" y="-159300"/>
                  <a:pt x="335412" y="37501"/>
                  <a:pt x="1223827" y="66529"/>
                </a:cubicBezTo>
                <a:cubicBezTo>
                  <a:pt x="2112242" y="95557"/>
                  <a:pt x="2411959" y="59325"/>
                  <a:pt x="2411959" y="301099"/>
                </a:cubicBezTo>
                <a:cubicBezTo>
                  <a:pt x="2411959" y="542873"/>
                  <a:pt x="1880014" y="854983"/>
                  <a:pt x="1223827" y="738869"/>
                </a:cubicBezTo>
                <a:cubicBezTo>
                  <a:pt x="567640" y="622755"/>
                  <a:pt x="209866" y="761498"/>
                  <a:pt x="35695" y="301099"/>
                </a:cubicBezTo>
                <a:close/>
              </a:path>
            </a:pathLst>
          </a:custGeom>
          <a:gradFill flip="none" rotWithShape="1">
            <a:gsLst>
              <a:gs pos="0">
                <a:srgbClr val="FFFF66">
                  <a:shade val="30000"/>
                  <a:satMod val="115000"/>
                </a:srgbClr>
              </a:gs>
              <a:gs pos="50000">
                <a:srgbClr val="FFFF66">
                  <a:shade val="67500"/>
                  <a:satMod val="115000"/>
                </a:srgbClr>
              </a:gs>
              <a:gs pos="100000">
                <a:srgbClr val="FF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3300"/>
            </a:solidFill>
          </a:ln>
          <a:effectLst>
            <a:innerShdw blurRad="533400">
              <a:srgbClr val="C00000">
                <a:alpha val="77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6" name="175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2" y="1109130"/>
            <a:ext cx="2651484" cy="56322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4" name="5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64" y="3368375"/>
            <a:ext cx="1535880" cy="1950681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95" y="5373346"/>
            <a:ext cx="1328818" cy="1395869"/>
          </a:xfrm>
          <a:prstGeom prst="rect">
            <a:avLst/>
          </a:prstGeom>
        </p:spPr>
      </p:pic>
      <p:grpSp>
        <p:nvGrpSpPr>
          <p:cNvPr id="51" name="50 Grupo"/>
          <p:cNvGrpSpPr/>
          <p:nvPr/>
        </p:nvGrpSpPr>
        <p:grpSpPr>
          <a:xfrm>
            <a:off x="2927648" y="2748164"/>
            <a:ext cx="864096" cy="322324"/>
            <a:chOff x="1403648" y="2748164"/>
            <a:chExt cx="864096" cy="322324"/>
          </a:xfrm>
        </p:grpSpPr>
        <p:pic>
          <p:nvPicPr>
            <p:cNvPr id="52" name="51 Imagen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52" t="18658" r="43390" b="75981"/>
            <a:stretch/>
          </p:blipFill>
          <p:spPr>
            <a:xfrm>
              <a:off x="1403648" y="2748164"/>
              <a:ext cx="864096" cy="320686"/>
            </a:xfrm>
            <a:prstGeom prst="ellipse">
              <a:avLst/>
            </a:prstGeom>
            <a:effectLst/>
          </p:spPr>
        </p:pic>
        <p:sp>
          <p:nvSpPr>
            <p:cNvPr id="53" name="52 Elipse"/>
            <p:cNvSpPr/>
            <p:nvPr/>
          </p:nvSpPr>
          <p:spPr>
            <a:xfrm>
              <a:off x="1777546" y="2913758"/>
              <a:ext cx="116300" cy="156730"/>
            </a:xfrm>
            <a:prstGeom prst="ellipse">
              <a:avLst/>
            </a:prstGeom>
            <a:gradFill flip="none" rotWithShape="1">
              <a:gsLst>
                <a:gs pos="0">
                  <a:srgbClr val="820019">
                    <a:shade val="30000"/>
                    <a:satMod val="115000"/>
                  </a:srgbClr>
                </a:gs>
                <a:gs pos="50000">
                  <a:srgbClr val="820019">
                    <a:shade val="67500"/>
                    <a:satMod val="115000"/>
                  </a:srgbClr>
                </a:gs>
                <a:gs pos="100000">
                  <a:srgbClr val="82001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55" name="54 Imagen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52" t="18658" r="43390" b="75981"/>
          <a:stretch/>
        </p:blipFill>
        <p:spPr>
          <a:xfrm>
            <a:off x="3000344" y="2348880"/>
            <a:ext cx="132346" cy="216024"/>
          </a:xfrm>
          <a:prstGeom prst="ellipse">
            <a:avLst/>
          </a:prstGeom>
          <a:effectLst/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48" y="5963320"/>
            <a:ext cx="1442496" cy="805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9" name="58 Grupo"/>
          <p:cNvGrpSpPr/>
          <p:nvPr/>
        </p:nvGrpSpPr>
        <p:grpSpPr>
          <a:xfrm>
            <a:off x="2363114" y="1131431"/>
            <a:ext cx="1993165" cy="1097277"/>
            <a:chOff x="-1733353" y="1901606"/>
            <a:chExt cx="1993165" cy="1097277"/>
          </a:xfrm>
        </p:grpSpPr>
        <p:sp>
          <p:nvSpPr>
            <p:cNvPr id="60" name="59 Forma libre"/>
            <p:cNvSpPr/>
            <p:nvPr/>
          </p:nvSpPr>
          <p:spPr>
            <a:xfrm>
              <a:off x="-1733353" y="2530747"/>
              <a:ext cx="1993165" cy="468136"/>
            </a:xfrm>
            <a:custGeom>
              <a:avLst/>
              <a:gdLst>
                <a:gd name="connsiteX0" fmla="*/ 0 w 1698172"/>
                <a:gd name="connsiteY0" fmla="*/ 0 h 466139"/>
                <a:gd name="connsiteX1" fmla="*/ 319314 w 1698172"/>
                <a:gd name="connsiteY1" fmla="*/ 203200 h 466139"/>
                <a:gd name="connsiteX2" fmla="*/ 537029 w 1698172"/>
                <a:gd name="connsiteY2" fmla="*/ 377372 h 466139"/>
                <a:gd name="connsiteX3" fmla="*/ 1016000 w 1698172"/>
                <a:gd name="connsiteY3" fmla="*/ 464458 h 466139"/>
                <a:gd name="connsiteX4" fmla="*/ 1407886 w 1698172"/>
                <a:gd name="connsiteY4" fmla="*/ 304800 h 466139"/>
                <a:gd name="connsiteX5" fmla="*/ 1625600 w 1698172"/>
                <a:gd name="connsiteY5" fmla="*/ 116115 h 466139"/>
                <a:gd name="connsiteX6" fmla="*/ 1698172 w 1698172"/>
                <a:gd name="connsiteY6" fmla="*/ 87086 h 466139"/>
                <a:gd name="connsiteX7" fmla="*/ 1625600 w 1698172"/>
                <a:gd name="connsiteY7" fmla="*/ 87086 h 466139"/>
                <a:gd name="connsiteX8" fmla="*/ 1001486 w 1698172"/>
                <a:gd name="connsiteY8" fmla="*/ 87086 h 466139"/>
                <a:gd name="connsiteX9" fmla="*/ 566057 w 1698172"/>
                <a:gd name="connsiteY9" fmla="*/ 87086 h 466139"/>
                <a:gd name="connsiteX10" fmla="*/ 87086 w 1698172"/>
                <a:gd name="connsiteY10" fmla="*/ 14515 h 466139"/>
                <a:gd name="connsiteX0" fmla="*/ 83717 w 1781889"/>
                <a:gd name="connsiteY0" fmla="*/ 0 h 466139"/>
                <a:gd name="connsiteX1" fmla="*/ 12169 w 1781889"/>
                <a:gd name="connsiteY1" fmla="*/ 86587 h 466139"/>
                <a:gd name="connsiteX2" fmla="*/ 403031 w 1781889"/>
                <a:gd name="connsiteY2" fmla="*/ 203200 h 466139"/>
                <a:gd name="connsiteX3" fmla="*/ 620746 w 1781889"/>
                <a:gd name="connsiteY3" fmla="*/ 377372 h 466139"/>
                <a:gd name="connsiteX4" fmla="*/ 1099717 w 1781889"/>
                <a:gd name="connsiteY4" fmla="*/ 464458 h 466139"/>
                <a:gd name="connsiteX5" fmla="*/ 1491603 w 1781889"/>
                <a:gd name="connsiteY5" fmla="*/ 304800 h 466139"/>
                <a:gd name="connsiteX6" fmla="*/ 1709317 w 1781889"/>
                <a:gd name="connsiteY6" fmla="*/ 116115 h 466139"/>
                <a:gd name="connsiteX7" fmla="*/ 1781889 w 1781889"/>
                <a:gd name="connsiteY7" fmla="*/ 87086 h 466139"/>
                <a:gd name="connsiteX8" fmla="*/ 1709317 w 1781889"/>
                <a:gd name="connsiteY8" fmla="*/ 87086 h 466139"/>
                <a:gd name="connsiteX9" fmla="*/ 1085203 w 1781889"/>
                <a:gd name="connsiteY9" fmla="*/ 87086 h 466139"/>
                <a:gd name="connsiteX10" fmla="*/ 649774 w 1781889"/>
                <a:gd name="connsiteY10" fmla="*/ 87086 h 466139"/>
                <a:gd name="connsiteX11" fmla="*/ 170803 w 1781889"/>
                <a:gd name="connsiteY11" fmla="*/ 14515 h 466139"/>
                <a:gd name="connsiteX0" fmla="*/ 83717 w 1781889"/>
                <a:gd name="connsiteY0" fmla="*/ 0 h 465805"/>
                <a:gd name="connsiteX1" fmla="*/ 12169 w 1781889"/>
                <a:gd name="connsiteY1" fmla="*/ 86587 h 465805"/>
                <a:gd name="connsiteX2" fmla="*/ 388516 w 1781889"/>
                <a:gd name="connsiteY2" fmla="*/ 304800 h 465805"/>
                <a:gd name="connsiteX3" fmla="*/ 620746 w 1781889"/>
                <a:gd name="connsiteY3" fmla="*/ 377372 h 465805"/>
                <a:gd name="connsiteX4" fmla="*/ 1099717 w 1781889"/>
                <a:gd name="connsiteY4" fmla="*/ 464458 h 465805"/>
                <a:gd name="connsiteX5" fmla="*/ 1491603 w 1781889"/>
                <a:gd name="connsiteY5" fmla="*/ 304800 h 465805"/>
                <a:gd name="connsiteX6" fmla="*/ 1709317 w 1781889"/>
                <a:gd name="connsiteY6" fmla="*/ 116115 h 465805"/>
                <a:gd name="connsiteX7" fmla="*/ 1781889 w 1781889"/>
                <a:gd name="connsiteY7" fmla="*/ 87086 h 465805"/>
                <a:gd name="connsiteX8" fmla="*/ 1709317 w 1781889"/>
                <a:gd name="connsiteY8" fmla="*/ 87086 h 465805"/>
                <a:gd name="connsiteX9" fmla="*/ 1085203 w 1781889"/>
                <a:gd name="connsiteY9" fmla="*/ 87086 h 465805"/>
                <a:gd name="connsiteX10" fmla="*/ 649774 w 1781889"/>
                <a:gd name="connsiteY10" fmla="*/ 87086 h 465805"/>
                <a:gd name="connsiteX11" fmla="*/ 170803 w 1781889"/>
                <a:gd name="connsiteY11" fmla="*/ 14515 h 465805"/>
                <a:gd name="connsiteX0" fmla="*/ 83717 w 1781889"/>
                <a:gd name="connsiteY0" fmla="*/ 0 h 472898"/>
                <a:gd name="connsiteX1" fmla="*/ 12169 w 1781889"/>
                <a:gd name="connsiteY1" fmla="*/ 86587 h 472898"/>
                <a:gd name="connsiteX2" fmla="*/ 388516 w 1781889"/>
                <a:gd name="connsiteY2" fmla="*/ 304800 h 472898"/>
                <a:gd name="connsiteX3" fmla="*/ 620746 w 1781889"/>
                <a:gd name="connsiteY3" fmla="*/ 435430 h 472898"/>
                <a:gd name="connsiteX4" fmla="*/ 1099717 w 1781889"/>
                <a:gd name="connsiteY4" fmla="*/ 464458 h 472898"/>
                <a:gd name="connsiteX5" fmla="*/ 1491603 w 1781889"/>
                <a:gd name="connsiteY5" fmla="*/ 304800 h 472898"/>
                <a:gd name="connsiteX6" fmla="*/ 1709317 w 1781889"/>
                <a:gd name="connsiteY6" fmla="*/ 116115 h 472898"/>
                <a:gd name="connsiteX7" fmla="*/ 1781889 w 1781889"/>
                <a:gd name="connsiteY7" fmla="*/ 87086 h 472898"/>
                <a:gd name="connsiteX8" fmla="*/ 1709317 w 1781889"/>
                <a:gd name="connsiteY8" fmla="*/ 87086 h 472898"/>
                <a:gd name="connsiteX9" fmla="*/ 1085203 w 1781889"/>
                <a:gd name="connsiteY9" fmla="*/ 87086 h 472898"/>
                <a:gd name="connsiteX10" fmla="*/ 649774 w 1781889"/>
                <a:gd name="connsiteY10" fmla="*/ 87086 h 472898"/>
                <a:gd name="connsiteX11" fmla="*/ 170803 w 1781889"/>
                <a:gd name="connsiteY11" fmla="*/ 14515 h 472898"/>
                <a:gd name="connsiteX0" fmla="*/ 83717 w 1781889"/>
                <a:gd name="connsiteY0" fmla="*/ 0 h 472898"/>
                <a:gd name="connsiteX1" fmla="*/ 12169 w 1781889"/>
                <a:gd name="connsiteY1" fmla="*/ 86587 h 472898"/>
                <a:gd name="connsiteX2" fmla="*/ 388516 w 1781889"/>
                <a:gd name="connsiteY2" fmla="*/ 304800 h 472898"/>
                <a:gd name="connsiteX3" fmla="*/ 620746 w 1781889"/>
                <a:gd name="connsiteY3" fmla="*/ 435430 h 472898"/>
                <a:gd name="connsiteX4" fmla="*/ 1099717 w 1781889"/>
                <a:gd name="connsiteY4" fmla="*/ 464458 h 472898"/>
                <a:gd name="connsiteX5" fmla="*/ 1535146 w 1781889"/>
                <a:gd name="connsiteY5" fmla="*/ 304800 h 472898"/>
                <a:gd name="connsiteX6" fmla="*/ 1709317 w 1781889"/>
                <a:gd name="connsiteY6" fmla="*/ 116115 h 472898"/>
                <a:gd name="connsiteX7" fmla="*/ 1781889 w 1781889"/>
                <a:gd name="connsiteY7" fmla="*/ 87086 h 472898"/>
                <a:gd name="connsiteX8" fmla="*/ 1709317 w 1781889"/>
                <a:gd name="connsiteY8" fmla="*/ 87086 h 472898"/>
                <a:gd name="connsiteX9" fmla="*/ 1085203 w 1781889"/>
                <a:gd name="connsiteY9" fmla="*/ 87086 h 472898"/>
                <a:gd name="connsiteX10" fmla="*/ 649774 w 1781889"/>
                <a:gd name="connsiteY10" fmla="*/ 87086 h 472898"/>
                <a:gd name="connsiteX11" fmla="*/ 170803 w 1781889"/>
                <a:gd name="connsiteY11" fmla="*/ 14515 h 472898"/>
                <a:gd name="connsiteX0" fmla="*/ 83717 w 1898003"/>
                <a:gd name="connsiteY0" fmla="*/ 0 h 472898"/>
                <a:gd name="connsiteX1" fmla="*/ 12169 w 1898003"/>
                <a:gd name="connsiteY1" fmla="*/ 86587 h 472898"/>
                <a:gd name="connsiteX2" fmla="*/ 388516 w 1898003"/>
                <a:gd name="connsiteY2" fmla="*/ 304800 h 472898"/>
                <a:gd name="connsiteX3" fmla="*/ 620746 w 1898003"/>
                <a:gd name="connsiteY3" fmla="*/ 435430 h 472898"/>
                <a:gd name="connsiteX4" fmla="*/ 1099717 w 1898003"/>
                <a:gd name="connsiteY4" fmla="*/ 464458 h 472898"/>
                <a:gd name="connsiteX5" fmla="*/ 1535146 w 1898003"/>
                <a:gd name="connsiteY5" fmla="*/ 304800 h 472898"/>
                <a:gd name="connsiteX6" fmla="*/ 1709317 w 1898003"/>
                <a:gd name="connsiteY6" fmla="*/ 116115 h 472898"/>
                <a:gd name="connsiteX7" fmla="*/ 1781889 w 1898003"/>
                <a:gd name="connsiteY7" fmla="*/ 87086 h 472898"/>
                <a:gd name="connsiteX8" fmla="*/ 1898003 w 1898003"/>
                <a:gd name="connsiteY8" fmla="*/ 130629 h 472898"/>
                <a:gd name="connsiteX9" fmla="*/ 1085203 w 1898003"/>
                <a:gd name="connsiteY9" fmla="*/ 87086 h 472898"/>
                <a:gd name="connsiteX10" fmla="*/ 649774 w 1898003"/>
                <a:gd name="connsiteY10" fmla="*/ 87086 h 472898"/>
                <a:gd name="connsiteX11" fmla="*/ 170803 w 1898003"/>
                <a:gd name="connsiteY11" fmla="*/ 14515 h 472898"/>
                <a:gd name="connsiteX0" fmla="*/ 83717 w 1898003"/>
                <a:gd name="connsiteY0" fmla="*/ 0 h 472898"/>
                <a:gd name="connsiteX1" fmla="*/ 12169 w 1898003"/>
                <a:gd name="connsiteY1" fmla="*/ 86587 h 472898"/>
                <a:gd name="connsiteX2" fmla="*/ 388516 w 1898003"/>
                <a:gd name="connsiteY2" fmla="*/ 304800 h 472898"/>
                <a:gd name="connsiteX3" fmla="*/ 620746 w 1898003"/>
                <a:gd name="connsiteY3" fmla="*/ 435430 h 472898"/>
                <a:gd name="connsiteX4" fmla="*/ 1099717 w 1898003"/>
                <a:gd name="connsiteY4" fmla="*/ 464458 h 472898"/>
                <a:gd name="connsiteX5" fmla="*/ 1535146 w 1898003"/>
                <a:gd name="connsiteY5" fmla="*/ 304800 h 472898"/>
                <a:gd name="connsiteX6" fmla="*/ 1861717 w 1898003"/>
                <a:gd name="connsiteY6" fmla="*/ 116115 h 472898"/>
                <a:gd name="connsiteX7" fmla="*/ 1781889 w 1898003"/>
                <a:gd name="connsiteY7" fmla="*/ 87086 h 472898"/>
                <a:gd name="connsiteX8" fmla="*/ 1898003 w 1898003"/>
                <a:gd name="connsiteY8" fmla="*/ 130629 h 472898"/>
                <a:gd name="connsiteX9" fmla="*/ 1085203 w 1898003"/>
                <a:gd name="connsiteY9" fmla="*/ 87086 h 472898"/>
                <a:gd name="connsiteX10" fmla="*/ 649774 w 1898003"/>
                <a:gd name="connsiteY10" fmla="*/ 87086 h 472898"/>
                <a:gd name="connsiteX11" fmla="*/ 170803 w 1898003"/>
                <a:gd name="connsiteY11" fmla="*/ 14515 h 472898"/>
                <a:gd name="connsiteX0" fmla="*/ 137861 w 1952147"/>
                <a:gd name="connsiteY0" fmla="*/ 1368 h 474266"/>
                <a:gd name="connsiteX1" fmla="*/ 9163 w 1952147"/>
                <a:gd name="connsiteY1" fmla="*/ 16517 h 474266"/>
                <a:gd name="connsiteX2" fmla="*/ 442660 w 1952147"/>
                <a:gd name="connsiteY2" fmla="*/ 306168 h 474266"/>
                <a:gd name="connsiteX3" fmla="*/ 674890 w 1952147"/>
                <a:gd name="connsiteY3" fmla="*/ 436798 h 474266"/>
                <a:gd name="connsiteX4" fmla="*/ 1153861 w 1952147"/>
                <a:gd name="connsiteY4" fmla="*/ 465826 h 474266"/>
                <a:gd name="connsiteX5" fmla="*/ 1589290 w 1952147"/>
                <a:gd name="connsiteY5" fmla="*/ 306168 h 474266"/>
                <a:gd name="connsiteX6" fmla="*/ 1915861 w 1952147"/>
                <a:gd name="connsiteY6" fmla="*/ 117483 h 474266"/>
                <a:gd name="connsiteX7" fmla="*/ 1836033 w 1952147"/>
                <a:gd name="connsiteY7" fmla="*/ 88454 h 474266"/>
                <a:gd name="connsiteX8" fmla="*/ 1952147 w 1952147"/>
                <a:gd name="connsiteY8" fmla="*/ 131997 h 474266"/>
                <a:gd name="connsiteX9" fmla="*/ 1139347 w 1952147"/>
                <a:gd name="connsiteY9" fmla="*/ 88454 h 474266"/>
                <a:gd name="connsiteX10" fmla="*/ 703918 w 1952147"/>
                <a:gd name="connsiteY10" fmla="*/ 88454 h 474266"/>
                <a:gd name="connsiteX11" fmla="*/ 224947 w 1952147"/>
                <a:gd name="connsiteY11" fmla="*/ 15883 h 474266"/>
                <a:gd name="connsiteX0" fmla="*/ 137861 w 1925967"/>
                <a:gd name="connsiteY0" fmla="*/ 1368 h 474266"/>
                <a:gd name="connsiteX1" fmla="*/ 9163 w 1925967"/>
                <a:gd name="connsiteY1" fmla="*/ 16517 h 474266"/>
                <a:gd name="connsiteX2" fmla="*/ 442660 w 1925967"/>
                <a:gd name="connsiteY2" fmla="*/ 306168 h 474266"/>
                <a:gd name="connsiteX3" fmla="*/ 674890 w 1925967"/>
                <a:gd name="connsiteY3" fmla="*/ 436798 h 474266"/>
                <a:gd name="connsiteX4" fmla="*/ 1153861 w 1925967"/>
                <a:gd name="connsiteY4" fmla="*/ 465826 h 474266"/>
                <a:gd name="connsiteX5" fmla="*/ 1589290 w 1925967"/>
                <a:gd name="connsiteY5" fmla="*/ 306168 h 474266"/>
                <a:gd name="connsiteX6" fmla="*/ 1915861 w 1925967"/>
                <a:gd name="connsiteY6" fmla="*/ 117483 h 474266"/>
                <a:gd name="connsiteX7" fmla="*/ 1836033 w 1925967"/>
                <a:gd name="connsiteY7" fmla="*/ 88454 h 474266"/>
                <a:gd name="connsiteX8" fmla="*/ 1766409 w 1925967"/>
                <a:gd name="connsiteY8" fmla="*/ 79610 h 474266"/>
                <a:gd name="connsiteX9" fmla="*/ 1139347 w 1925967"/>
                <a:gd name="connsiteY9" fmla="*/ 88454 h 474266"/>
                <a:gd name="connsiteX10" fmla="*/ 703918 w 1925967"/>
                <a:gd name="connsiteY10" fmla="*/ 88454 h 474266"/>
                <a:gd name="connsiteX11" fmla="*/ 224947 w 1925967"/>
                <a:gd name="connsiteY11" fmla="*/ 15883 h 474266"/>
                <a:gd name="connsiteX0" fmla="*/ 137861 w 1989549"/>
                <a:gd name="connsiteY0" fmla="*/ 1368 h 474266"/>
                <a:gd name="connsiteX1" fmla="*/ 9163 w 1989549"/>
                <a:gd name="connsiteY1" fmla="*/ 16517 h 474266"/>
                <a:gd name="connsiteX2" fmla="*/ 442660 w 1989549"/>
                <a:gd name="connsiteY2" fmla="*/ 306168 h 474266"/>
                <a:gd name="connsiteX3" fmla="*/ 674890 w 1989549"/>
                <a:gd name="connsiteY3" fmla="*/ 436798 h 474266"/>
                <a:gd name="connsiteX4" fmla="*/ 1153861 w 1989549"/>
                <a:gd name="connsiteY4" fmla="*/ 465826 h 474266"/>
                <a:gd name="connsiteX5" fmla="*/ 1589290 w 1989549"/>
                <a:gd name="connsiteY5" fmla="*/ 306168 h 474266"/>
                <a:gd name="connsiteX6" fmla="*/ 1982536 w 1989549"/>
                <a:gd name="connsiteY6" fmla="*/ 122246 h 474266"/>
                <a:gd name="connsiteX7" fmla="*/ 1836033 w 1989549"/>
                <a:gd name="connsiteY7" fmla="*/ 88454 h 474266"/>
                <a:gd name="connsiteX8" fmla="*/ 1766409 w 1989549"/>
                <a:gd name="connsiteY8" fmla="*/ 79610 h 474266"/>
                <a:gd name="connsiteX9" fmla="*/ 1139347 w 1989549"/>
                <a:gd name="connsiteY9" fmla="*/ 88454 h 474266"/>
                <a:gd name="connsiteX10" fmla="*/ 703918 w 1989549"/>
                <a:gd name="connsiteY10" fmla="*/ 88454 h 474266"/>
                <a:gd name="connsiteX11" fmla="*/ 224947 w 1989549"/>
                <a:gd name="connsiteY11" fmla="*/ 15883 h 474266"/>
                <a:gd name="connsiteX0" fmla="*/ 137861 w 1995269"/>
                <a:gd name="connsiteY0" fmla="*/ 1368 h 474266"/>
                <a:gd name="connsiteX1" fmla="*/ 9163 w 1995269"/>
                <a:gd name="connsiteY1" fmla="*/ 16517 h 474266"/>
                <a:gd name="connsiteX2" fmla="*/ 442660 w 1995269"/>
                <a:gd name="connsiteY2" fmla="*/ 306168 h 474266"/>
                <a:gd name="connsiteX3" fmla="*/ 674890 w 1995269"/>
                <a:gd name="connsiteY3" fmla="*/ 436798 h 474266"/>
                <a:gd name="connsiteX4" fmla="*/ 1153861 w 1995269"/>
                <a:gd name="connsiteY4" fmla="*/ 465826 h 474266"/>
                <a:gd name="connsiteX5" fmla="*/ 1589290 w 1995269"/>
                <a:gd name="connsiteY5" fmla="*/ 306168 h 474266"/>
                <a:gd name="connsiteX6" fmla="*/ 1982536 w 1995269"/>
                <a:gd name="connsiteY6" fmla="*/ 122246 h 474266"/>
                <a:gd name="connsiteX7" fmla="*/ 1836033 w 1995269"/>
                <a:gd name="connsiteY7" fmla="*/ 88454 h 474266"/>
                <a:gd name="connsiteX8" fmla="*/ 1766409 w 1995269"/>
                <a:gd name="connsiteY8" fmla="*/ 79610 h 474266"/>
                <a:gd name="connsiteX9" fmla="*/ 1139347 w 1995269"/>
                <a:gd name="connsiteY9" fmla="*/ 88454 h 474266"/>
                <a:gd name="connsiteX10" fmla="*/ 703918 w 1995269"/>
                <a:gd name="connsiteY10" fmla="*/ 88454 h 474266"/>
                <a:gd name="connsiteX11" fmla="*/ 224947 w 1995269"/>
                <a:gd name="connsiteY11" fmla="*/ 15883 h 474266"/>
                <a:gd name="connsiteX0" fmla="*/ 204814 w 1993165"/>
                <a:gd name="connsiteY0" fmla="*/ 4698 h 472834"/>
                <a:gd name="connsiteX1" fmla="*/ 7059 w 1993165"/>
                <a:gd name="connsiteY1" fmla="*/ 15085 h 472834"/>
                <a:gd name="connsiteX2" fmla="*/ 440556 w 1993165"/>
                <a:gd name="connsiteY2" fmla="*/ 304736 h 472834"/>
                <a:gd name="connsiteX3" fmla="*/ 672786 w 1993165"/>
                <a:gd name="connsiteY3" fmla="*/ 435366 h 472834"/>
                <a:gd name="connsiteX4" fmla="*/ 1151757 w 1993165"/>
                <a:gd name="connsiteY4" fmla="*/ 464394 h 472834"/>
                <a:gd name="connsiteX5" fmla="*/ 1587186 w 1993165"/>
                <a:gd name="connsiteY5" fmla="*/ 304736 h 472834"/>
                <a:gd name="connsiteX6" fmla="*/ 1980432 w 1993165"/>
                <a:gd name="connsiteY6" fmla="*/ 120814 h 472834"/>
                <a:gd name="connsiteX7" fmla="*/ 1833929 w 1993165"/>
                <a:gd name="connsiteY7" fmla="*/ 87022 h 472834"/>
                <a:gd name="connsiteX8" fmla="*/ 1764305 w 1993165"/>
                <a:gd name="connsiteY8" fmla="*/ 78178 h 472834"/>
                <a:gd name="connsiteX9" fmla="*/ 1137243 w 1993165"/>
                <a:gd name="connsiteY9" fmla="*/ 87022 h 472834"/>
                <a:gd name="connsiteX10" fmla="*/ 701814 w 1993165"/>
                <a:gd name="connsiteY10" fmla="*/ 87022 h 472834"/>
                <a:gd name="connsiteX11" fmla="*/ 222843 w 1993165"/>
                <a:gd name="connsiteY11" fmla="*/ 14451 h 472834"/>
                <a:gd name="connsiteX0" fmla="*/ 204814 w 1993165"/>
                <a:gd name="connsiteY0" fmla="*/ 4698 h 472834"/>
                <a:gd name="connsiteX1" fmla="*/ 7059 w 1993165"/>
                <a:gd name="connsiteY1" fmla="*/ 15085 h 472834"/>
                <a:gd name="connsiteX2" fmla="*/ 440556 w 1993165"/>
                <a:gd name="connsiteY2" fmla="*/ 304736 h 472834"/>
                <a:gd name="connsiteX3" fmla="*/ 672786 w 1993165"/>
                <a:gd name="connsiteY3" fmla="*/ 435366 h 472834"/>
                <a:gd name="connsiteX4" fmla="*/ 1151757 w 1993165"/>
                <a:gd name="connsiteY4" fmla="*/ 464394 h 472834"/>
                <a:gd name="connsiteX5" fmla="*/ 1587186 w 1993165"/>
                <a:gd name="connsiteY5" fmla="*/ 304736 h 472834"/>
                <a:gd name="connsiteX6" fmla="*/ 1980432 w 1993165"/>
                <a:gd name="connsiteY6" fmla="*/ 120814 h 472834"/>
                <a:gd name="connsiteX7" fmla="*/ 1833929 w 1993165"/>
                <a:gd name="connsiteY7" fmla="*/ 87022 h 472834"/>
                <a:gd name="connsiteX8" fmla="*/ 1764305 w 1993165"/>
                <a:gd name="connsiteY8" fmla="*/ 78178 h 472834"/>
                <a:gd name="connsiteX9" fmla="*/ 1137243 w 1993165"/>
                <a:gd name="connsiteY9" fmla="*/ 87022 h 472834"/>
                <a:gd name="connsiteX10" fmla="*/ 701814 w 1993165"/>
                <a:gd name="connsiteY10" fmla="*/ 87022 h 472834"/>
                <a:gd name="connsiteX11" fmla="*/ 208555 w 1993165"/>
                <a:gd name="connsiteY11" fmla="*/ 9688 h 472834"/>
                <a:gd name="connsiteX0" fmla="*/ 204814 w 1993165"/>
                <a:gd name="connsiteY0" fmla="*/ 0 h 468136"/>
                <a:gd name="connsiteX1" fmla="*/ 7059 w 1993165"/>
                <a:gd name="connsiteY1" fmla="*/ 33247 h 468136"/>
                <a:gd name="connsiteX2" fmla="*/ 440556 w 1993165"/>
                <a:gd name="connsiteY2" fmla="*/ 300038 h 468136"/>
                <a:gd name="connsiteX3" fmla="*/ 672786 w 1993165"/>
                <a:gd name="connsiteY3" fmla="*/ 430668 h 468136"/>
                <a:gd name="connsiteX4" fmla="*/ 1151757 w 1993165"/>
                <a:gd name="connsiteY4" fmla="*/ 459696 h 468136"/>
                <a:gd name="connsiteX5" fmla="*/ 1587186 w 1993165"/>
                <a:gd name="connsiteY5" fmla="*/ 300038 h 468136"/>
                <a:gd name="connsiteX6" fmla="*/ 1980432 w 1993165"/>
                <a:gd name="connsiteY6" fmla="*/ 116116 h 468136"/>
                <a:gd name="connsiteX7" fmla="*/ 1833929 w 1993165"/>
                <a:gd name="connsiteY7" fmla="*/ 82324 h 468136"/>
                <a:gd name="connsiteX8" fmla="*/ 1764305 w 1993165"/>
                <a:gd name="connsiteY8" fmla="*/ 73480 h 468136"/>
                <a:gd name="connsiteX9" fmla="*/ 1137243 w 1993165"/>
                <a:gd name="connsiteY9" fmla="*/ 82324 h 468136"/>
                <a:gd name="connsiteX10" fmla="*/ 701814 w 1993165"/>
                <a:gd name="connsiteY10" fmla="*/ 82324 h 468136"/>
                <a:gd name="connsiteX11" fmla="*/ 208555 w 1993165"/>
                <a:gd name="connsiteY11" fmla="*/ 4990 h 46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3165" h="468136">
                  <a:moveTo>
                    <a:pt x="204814" y="0"/>
                  </a:moveTo>
                  <a:cubicBezTo>
                    <a:pt x="219499" y="12012"/>
                    <a:pt x="-46160" y="-620"/>
                    <a:pt x="7059" y="33247"/>
                  </a:cubicBezTo>
                  <a:cubicBezTo>
                    <a:pt x="60278" y="67114"/>
                    <a:pt x="329602" y="233801"/>
                    <a:pt x="440556" y="300038"/>
                  </a:cubicBezTo>
                  <a:cubicBezTo>
                    <a:pt x="551511" y="366275"/>
                    <a:pt x="554253" y="404058"/>
                    <a:pt x="672786" y="430668"/>
                  </a:cubicBezTo>
                  <a:cubicBezTo>
                    <a:pt x="791319" y="457278"/>
                    <a:pt x="999357" y="481468"/>
                    <a:pt x="1151757" y="459696"/>
                  </a:cubicBezTo>
                  <a:cubicBezTo>
                    <a:pt x="1304157" y="437924"/>
                    <a:pt x="1449074" y="357301"/>
                    <a:pt x="1587186" y="300038"/>
                  </a:cubicBezTo>
                  <a:cubicBezTo>
                    <a:pt x="1725298" y="242775"/>
                    <a:pt x="1920258" y="100014"/>
                    <a:pt x="1980432" y="116116"/>
                  </a:cubicBezTo>
                  <a:cubicBezTo>
                    <a:pt x="2040606" y="132218"/>
                    <a:pt x="1869950" y="89430"/>
                    <a:pt x="1833929" y="82324"/>
                  </a:cubicBezTo>
                  <a:cubicBezTo>
                    <a:pt x="1797908" y="75218"/>
                    <a:pt x="1764305" y="73480"/>
                    <a:pt x="1764305" y="73480"/>
                  </a:cubicBezTo>
                  <a:lnTo>
                    <a:pt x="1137243" y="82324"/>
                  </a:lnTo>
                  <a:cubicBezTo>
                    <a:pt x="960161" y="83798"/>
                    <a:pt x="856595" y="95213"/>
                    <a:pt x="701814" y="82324"/>
                  </a:cubicBezTo>
                  <a:cubicBezTo>
                    <a:pt x="547033" y="69435"/>
                    <a:pt x="371840" y="35228"/>
                    <a:pt x="208555" y="4990"/>
                  </a:cubicBezTo>
                </a:path>
              </a:pathLst>
            </a:custGeom>
            <a:solidFill>
              <a:srgbClr val="FFFF66"/>
            </a:solidFill>
            <a:ln>
              <a:solidFill>
                <a:srgbClr val="663300"/>
              </a:solidFill>
            </a:ln>
            <a:effectLst>
              <a:innerShdw blurRad="292100">
                <a:srgbClr val="C00000">
                  <a:alpha val="5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60 Forma libre"/>
            <p:cNvSpPr/>
            <p:nvPr/>
          </p:nvSpPr>
          <p:spPr>
            <a:xfrm>
              <a:off x="-1405355" y="1901606"/>
              <a:ext cx="1369895" cy="755192"/>
            </a:xfrm>
            <a:custGeom>
              <a:avLst/>
              <a:gdLst>
                <a:gd name="connsiteX0" fmla="*/ 10960 w 1346344"/>
                <a:gd name="connsiteY0" fmla="*/ 653407 h 755162"/>
                <a:gd name="connsiteX1" fmla="*/ 54503 w 1346344"/>
                <a:gd name="connsiteY1" fmla="*/ 450207 h 755162"/>
                <a:gd name="connsiteX2" fmla="*/ 156103 w 1346344"/>
                <a:gd name="connsiteY2" fmla="*/ 174436 h 755162"/>
                <a:gd name="connsiteX3" fmla="*/ 170617 w 1346344"/>
                <a:gd name="connsiteY3" fmla="*/ 101864 h 755162"/>
                <a:gd name="connsiteX4" fmla="*/ 373817 w 1346344"/>
                <a:gd name="connsiteY4" fmla="*/ 29293 h 755162"/>
                <a:gd name="connsiteX5" fmla="*/ 649589 w 1346344"/>
                <a:gd name="connsiteY5" fmla="*/ 264 h 755162"/>
                <a:gd name="connsiteX6" fmla="*/ 925360 w 1346344"/>
                <a:gd name="connsiteY6" fmla="*/ 43807 h 755162"/>
                <a:gd name="connsiteX7" fmla="*/ 1070503 w 1346344"/>
                <a:gd name="connsiteY7" fmla="*/ 116378 h 755162"/>
                <a:gd name="connsiteX8" fmla="*/ 1085017 w 1346344"/>
                <a:gd name="connsiteY8" fmla="*/ 159921 h 755162"/>
                <a:gd name="connsiteX9" fmla="*/ 1157589 w 1346344"/>
                <a:gd name="connsiteY9" fmla="*/ 348607 h 755162"/>
                <a:gd name="connsiteX10" fmla="*/ 1273703 w 1346344"/>
                <a:gd name="connsiteY10" fmla="*/ 479236 h 755162"/>
                <a:gd name="connsiteX11" fmla="*/ 1346274 w 1346344"/>
                <a:gd name="connsiteY11" fmla="*/ 725978 h 755162"/>
                <a:gd name="connsiteX12" fmla="*/ 1288217 w 1346344"/>
                <a:gd name="connsiteY12" fmla="*/ 725978 h 755162"/>
                <a:gd name="connsiteX13" fmla="*/ 606046 w 1346344"/>
                <a:gd name="connsiteY13" fmla="*/ 755007 h 755162"/>
                <a:gd name="connsiteX14" fmla="*/ 257703 w 1346344"/>
                <a:gd name="connsiteY14" fmla="*/ 711464 h 755162"/>
                <a:gd name="connsiteX15" fmla="*/ 10960 w 1346344"/>
                <a:gd name="connsiteY15" fmla="*/ 653407 h 755162"/>
                <a:gd name="connsiteX0" fmla="*/ 10960 w 1346344"/>
                <a:gd name="connsiteY0" fmla="*/ 653407 h 755162"/>
                <a:gd name="connsiteX1" fmla="*/ 54503 w 1346344"/>
                <a:gd name="connsiteY1" fmla="*/ 450207 h 755162"/>
                <a:gd name="connsiteX2" fmla="*/ 156103 w 1346344"/>
                <a:gd name="connsiteY2" fmla="*/ 174436 h 755162"/>
                <a:gd name="connsiteX3" fmla="*/ 170617 w 1346344"/>
                <a:gd name="connsiteY3" fmla="*/ 101864 h 755162"/>
                <a:gd name="connsiteX4" fmla="*/ 373817 w 1346344"/>
                <a:gd name="connsiteY4" fmla="*/ 29293 h 755162"/>
                <a:gd name="connsiteX5" fmla="*/ 649589 w 1346344"/>
                <a:gd name="connsiteY5" fmla="*/ 264 h 755162"/>
                <a:gd name="connsiteX6" fmla="*/ 925360 w 1346344"/>
                <a:gd name="connsiteY6" fmla="*/ 43807 h 755162"/>
                <a:gd name="connsiteX7" fmla="*/ 1108603 w 1346344"/>
                <a:gd name="connsiteY7" fmla="*/ 111616 h 755162"/>
                <a:gd name="connsiteX8" fmla="*/ 1085017 w 1346344"/>
                <a:gd name="connsiteY8" fmla="*/ 159921 h 755162"/>
                <a:gd name="connsiteX9" fmla="*/ 1157589 w 1346344"/>
                <a:gd name="connsiteY9" fmla="*/ 348607 h 755162"/>
                <a:gd name="connsiteX10" fmla="*/ 1273703 w 1346344"/>
                <a:gd name="connsiteY10" fmla="*/ 479236 h 755162"/>
                <a:gd name="connsiteX11" fmla="*/ 1346274 w 1346344"/>
                <a:gd name="connsiteY11" fmla="*/ 725978 h 755162"/>
                <a:gd name="connsiteX12" fmla="*/ 1288217 w 1346344"/>
                <a:gd name="connsiteY12" fmla="*/ 725978 h 755162"/>
                <a:gd name="connsiteX13" fmla="*/ 606046 w 1346344"/>
                <a:gd name="connsiteY13" fmla="*/ 755007 h 755162"/>
                <a:gd name="connsiteX14" fmla="*/ 257703 w 1346344"/>
                <a:gd name="connsiteY14" fmla="*/ 711464 h 755162"/>
                <a:gd name="connsiteX15" fmla="*/ 10960 w 1346344"/>
                <a:gd name="connsiteY15" fmla="*/ 653407 h 755162"/>
                <a:gd name="connsiteX0" fmla="*/ 10960 w 1346344"/>
                <a:gd name="connsiteY0" fmla="*/ 653407 h 755162"/>
                <a:gd name="connsiteX1" fmla="*/ 54503 w 1346344"/>
                <a:gd name="connsiteY1" fmla="*/ 450207 h 755162"/>
                <a:gd name="connsiteX2" fmla="*/ 156103 w 1346344"/>
                <a:gd name="connsiteY2" fmla="*/ 174436 h 755162"/>
                <a:gd name="connsiteX3" fmla="*/ 170617 w 1346344"/>
                <a:gd name="connsiteY3" fmla="*/ 101864 h 755162"/>
                <a:gd name="connsiteX4" fmla="*/ 373817 w 1346344"/>
                <a:gd name="connsiteY4" fmla="*/ 29293 h 755162"/>
                <a:gd name="connsiteX5" fmla="*/ 649589 w 1346344"/>
                <a:gd name="connsiteY5" fmla="*/ 264 h 755162"/>
                <a:gd name="connsiteX6" fmla="*/ 925360 w 1346344"/>
                <a:gd name="connsiteY6" fmla="*/ 43807 h 755162"/>
                <a:gd name="connsiteX7" fmla="*/ 1108603 w 1346344"/>
                <a:gd name="connsiteY7" fmla="*/ 111616 h 755162"/>
                <a:gd name="connsiteX8" fmla="*/ 1132642 w 1346344"/>
                <a:gd name="connsiteY8" fmla="*/ 164683 h 755162"/>
                <a:gd name="connsiteX9" fmla="*/ 1157589 w 1346344"/>
                <a:gd name="connsiteY9" fmla="*/ 348607 h 755162"/>
                <a:gd name="connsiteX10" fmla="*/ 1273703 w 1346344"/>
                <a:gd name="connsiteY10" fmla="*/ 479236 h 755162"/>
                <a:gd name="connsiteX11" fmla="*/ 1346274 w 1346344"/>
                <a:gd name="connsiteY11" fmla="*/ 725978 h 755162"/>
                <a:gd name="connsiteX12" fmla="*/ 1288217 w 1346344"/>
                <a:gd name="connsiteY12" fmla="*/ 725978 h 755162"/>
                <a:gd name="connsiteX13" fmla="*/ 606046 w 1346344"/>
                <a:gd name="connsiteY13" fmla="*/ 755007 h 755162"/>
                <a:gd name="connsiteX14" fmla="*/ 257703 w 1346344"/>
                <a:gd name="connsiteY14" fmla="*/ 711464 h 755162"/>
                <a:gd name="connsiteX15" fmla="*/ 10960 w 1346344"/>
                <a:gd name="connsiteY15" fmla="*/ 653407 h 755162"/>
                <a:gd name="connsiteX0" fmla="*/ 10960 w 1346344"/>
                <a:gd name="connsiteY0" fmla="*/ 653407 h 755162"/>
                <a:gd name="connsiteX1" fmla="*/ 54503 w 1346344"/>
                <a:gd name="connsiteY1" fmla="*/ 450207 h 755162"/>
                <a:gd name="connsiteX2" fmla="*/ 156103 w 1346344"/>
                <a:gd name="connsiteY2" fmla="*/ 174436 h 755162"/>
                <a:gd name="connsiteX3" fmla="*/ 170617 w 1346344"/>
                <a:gd name="connsiteY3" fmla="*/ 101864 h 755162"/>
                <a:gd name="connsiteX4" fmla="*/ 373817 w 1346344"/>
                <a:gd name="connsiteY4" fmla="*/ 29293 h 755162"/>
                <a:gd name="connsiteX5" fmla="*/ 649589 w 1346344"/>
                <a:gd name="connsiteY5" fmla="*/ 264 h 755162"/>
                <a:gd name="connsiteX6" fmla="*/ 925360 w 1346344"/>
                <a:gd name="connsiteY6" fmla="*/ 43807 h 755162"/>
                <a:gd name="connsiteX7" fmla="*/ 1108603 w 1346344"/>
                <a:gd name="connsiteY7" fmla="*/ 111616 h 755162"/>
                <a:gd name="connsiteX8" fmla="*/ 1132642 w 1346344"/>
                <a:gd name="connsiteY8" fmla="*/ 164683 h 755162"/>
                <a:gd name="connsiteX9" fmla="*/ 1181401 w 1346344"/>
                <a:gd name="connsiteY9" fmla="*/ 348607 h 755162"/>
                <a:gd name="connsiteX10" fmla="*/ 1273703 w 1346344"/>
                <a:gd name="connsiteY10" fmla="*/ 479236 h 755162"/>
                <a:gd name="connsiteX11" fmla="*/ 1346274 w 1346344"/>
                <a:gd name="connsiteY11" fmla="*/ 725978 h 755162"/>
                <a:gd name="connsiteX12" fmla="*/ 1288217 w 1346344"/>
                <a:gd name="connsiteY12" fmla="*/ 725978 h 755162"/>
                <a:gd name="connsiteX13" fmla="*/ 606046 w 1346344"/>
                <a:gd name="connsiteY13" fmla="*/ 755007 h 755162"/>
                <a:gd name="connsiteX14" fmla="*/ 257703 w 1346344"/>
                <a:gd name="connsiteY14" fmla="*/ 711464 h 755162"/>
                <a:gd name="connsiteX15" fmla="*/ 10960 w 1346344"/>
                <a:gd name="connsiteY15" fmla="*/ 653407 h 755162"/>
                <a:gd name="connsiteX0" fmla="*/ 10960 w 1369895"/>
                <a:gd name="connsiteY0" fmla="*/ 653407 h 755192"/>
                <a:gd name="connsiteX1" fmla="*/ 54503 w 1369895"/>
                <a:gd name="connsiteY1" fmla="*/ 450207 h 755192"/>
                <a:gd name="connsiteX2" fmla="*/ 156103 w 1369895"/>
                <a:gd name="connsiteY2" fmla="*/ 174436 h 755192"/>
                <a:gd name="connsiteX3" fmla="*/ 170617 w 1369895"/>
                <a:gd name="connsiteY3" fmla="*/ 101864 h 755192"/>
                <a:gd name="connsiteX4" fmla="*/ 373817 w 1369895"/>
                <a:gd name="connsiteY4" fmla="*/ 29293 h 755192"/>
                <a:gd name="connsiteX5" fmla="*/ 649589 w 1369895"/>
                <a:gd name="connsiteY5" fmla="*/ 264 h 755192"/>
                <a:gd name="connsiteX6" fmla="*/ 925360 w 1369895"/>
                <a:gd name="connsiteY6" fmla="*/ 43807 h 755192"/>
                <a:gd name="connsiteX7" fmla="*/ 1108603 w 1369895"/>
                <a:gd name="connsiteY7" fmla="*/ 111616 h 755192"/>
                <a:gd name="connsiteX8" fmla="*/ 1132642 w 1369895"/>
                <a:gd name="connsiteY8" fmla="*/ 164683 h 755192"/>
                <a:gd name="connsiteX9" fmla="*/ 1181401 w 1369895"/>
                <a:gd name="connsiteY9" fmla="*/ 348607 h 755192"/>
                <a:gd name="connsiteX10" fmla="*/ 1273703 w 1369895"/>
                <a:gd name="connsiteY10" fmla="*/ 479236 h 755192"/>
                <a:gd name="connsiteX11" fmla="*/ 1355799 w 1369895"/>
                <a:gd name="connsiteY11" fmla="*/ 697403 h 755192"/>
                <a:gd name="connsiteX12" fmla="*/ 1288217 w 1369895"/>
                <a:gd name="connsiteY12" fmla="*/ 725978 h 755192"/>
                <a:gd name="connsiteX13" fmla="*/ 606046 w 1369895"/>
                <a:gd name="connsiteY13" fmla="*/ 755007 h 755192"/>
                <a:gd name="connsiteX14" fmla="*/ 257703 w 1369895"/>
                <a:gd name="connsiteY14" fmla="*/ 711464 h 755192"/>
                <a:gd name="connsiteX15" fmla="*/ 10960 w 1369895"/>
                <a:gd name="connsiteY15" fmla="*/ 653407 h 75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9895" h="755192">
                  <a:moveTo>
                    <a:pt x="10960" y="653407"/>
                  </a:moveTo>
                  <a:cubicBezTo>
                    <a:pt x="-22907" y="609864"/>
                    <a:pt x="30313" y="530035"/>
                    <a:pt x="54503" y="450207"/>
                  </a:cubicBezTo>
                  <a:cubicBezTo>
                    <a:pt x="78693" y="370379"/>
                    <a:pt x="136751" y="232493"/>
                    <a:pt x="156103" y="174436"/>
                  </a:cubicBezTo>
                  <a:cubicBezTo>
                    <a:pt x="175455" y="116379"/>
                    <a:pt x="134331" y="126054"/>
                    <a:pt x="170617" y="101864"/>
                  </a:cubicBezTo>
                  <a:cubicBezTo>
                    <a:pt x="206903" y="77674"/>
                    <a:pt x="293988" y="46226"/>
                    <a:pt x="373817" y="29293"/>
                  </a:cubicBezTo>
                  <a:cubicBezTo>
                    <a:pt x="453646" y="12360"/>
                    <a:pt x="557665" y="-2155"/>
                    <a:pt x="649589" y="264"/>
                  </a:cubicBezTo>
                  <a:cubicBezTo>
                    <a:pt x="741513" y="2683"/>
                    <a:pt x="848858" y="25248"/>
                    <a:pt x="925360" y="43807"/>
                  </a:cubicBezTo>
                  <a:cubicBezTo>
                    <a:pt x="1001862" y="62366"/>
                    <a:pt x="1074056" y="91470"/>
                    <a:pt x="1108603" y="111616"/>
                  </a:cubicBezTo>
                  <a:cubicBezTo>
                    <a:pt x="1143150" y="131762"/>
                    <a:pt x="1120509" y="125185"/>
                    <a:pt x="1132642" y="164683"/>
                  </a:cubicBezTo>
                  <a:cubicBezTo>
                    <a:pt x="1144775" y="204181"/>
                    <a:pt x="1157891" y="296182"/>
                    <a:pt x="1181401" y="348607"/>
                  </a:cubicBezTo>
                  <a:cubicBezTo>
                    <a:pt x="1204911" y="401032"/>
                    <a:pt x="1244637" y="421103"/>
                    <a:pt x="1273703" y="479236"/>
                  </a:cubicBezTo>
                  <a:cubicBezTo>
                    <a:pt x="1302769" y="537369"/>
                    <a:pt x="1353380" y="656279"/>
                    <a:pt x="1355799" y="697403"/>
                  </a:cubicBezTo>
                  <a:cubicBezTo>
                    <a:pt x="1358218" y="738527"/>
                    <a:pt x="1413176" y="716377"/>
                    <a:pt x="1288217" y="725978"/>
                  </a:cubicBezTo>
                  <a:cubicBezTo>
                    <a:pt x="1163258" y="735579"/>
                    <a:pt x="777798" y="757426"/>
                    <a:pt x="606046" y="755007"/>
                  </a:cubicBezTo>
                  <a:cubicBezTo>
                    <a:pt x="434294" y="752588"/>
                    <a:pt x="354465" y="730816"/>
                    <a:pt x="257703" y="711464"/>
                  </a:cubicBezTo>
                  <a:cubicBezTo>
                    <a:pt x="160941" y="692112"/>
                    <a:pt x="44827" y="696950"/>
                    <a:pt x="10960" y="653407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rgbClr val="663300"/>
              </a:solidFill>
            </a:ln>
            <a:effectLst>
              <a:innerShdw blurRad="304800">
                <a:srgbClr val="CC66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61 Forma libre"/>
            <p:cNvSpPr/>
            <p:nvPr/>
          </p:nvSpPr>
          <p:spPr>
            <a:xfrm>
              <a:off x="-1435858" y="2347981"/>
              <a:ext cx="1387228" cy="323146"/>
            </a:xfrm>
            <a:custGeom>
              <a:avLst/>
              <a:gdLst>
                <a:gd name="connsiteX0" fmla="*/ 4020 w 1339489"/>
                <a:gd name="connsiteY0" fmla="*/ 221546 h 323146"/>
                <a:gd name="connsiteX1" fmla="*/ 62077 w 1339489"/>
                <a:gd name="connsiteY1" fmla="*/ 18346 h 323146"/>
                <a:gd name="connsiteX2" fmla="*/ 134648 w 1339489"/>
                <a:gd name="connsiteY2" fmla="*/ 18346 h 323146"/>
                <a:gd name="connsiteX3" fmla="*/ 541048 w 1339489"/>
                <a:gd name="connsiteY3" fmla="*/ 3832 h 323146"/>
                <a:gd name="connsiteX4" fmla="*/ 918420 w 1339489"/>
                <a:gd name="connsiteY4" fmla="*/ 3832 h 323146"/>
                <a:gd name="connsiteX5" fmla="*/ 1194191 w 1339489"/>
                <a:gd name="connsiteY5" fmla="*/ 47375 h 323146"/>
                <a:gd name="connsiteX6" fmla="*/ 1295791 w 1339489"/>
                <a:gd name="connsiteY6" fmla="*/ 61889 h 323146"/>
                <a:gd name="connsiteX7" fmla="*/ 1310306 w 1339489"/>
                <a:gd name="connsiteY7" fmla="*/ 61889 h 323146"/>
                <a:gd name="connsiteX8" fmla="*/ 1310306 w 1339489"/>
                <a:gd name="connsiteY8" fmla="*/ 163489 h 323146"/>
                <a:gd name="connsiteX9" fmla="*/ 1339334 w 1339489"/>
                <a:gd name="connsiteY9" fmla="*/ 294118 h 323146"/>
                <a:gd name="connsiteX10" fmla="*/ 1295791 w 1339489"/>
                <a:gd name="connsiteY10" fmla="*/ 294118 h 323146"/>
                <a:gd name="connsiteX11" fmla="*/ 1078077 w 1339489"/>
                <a:gd name="connsiteY11" fmla="*/ 294118 h 323146"/>
                <a:gd name="connsiteX12" fmla="*/ 715220 w 1339489"/>
                <a:gd name="connsiteY12" fmla="*/ 323146 h 323146"/>
                <a:gd name="connsiteX13" fmla="*/ 410420 w 1339489"/>
                <a:gd name="connsiteY13" fmla="*/ 294118 h 323146"/>
                <a:gd name="connsiteX14" fmla="*/ 178191 w 1339489"/>
                <a:gd name="connsiteY14" fmla="*/ 250575 h 323146"/>
                <a:gd name="connsiteX15" fmla="*/ 4020 w 1339489"/>
                <a:gd name="connsiteY15" fmla="*/ 221546 h 323146"/>
                <a:gd name="connsiteX0" fmla="*/ 4020 w 1343695"/>
                <a:gd name="connsiteY0" fmla="*/ 221546 h 323146"/>
                <a:gd name="connsiteX1" fmla="*/ 62077 w 1343695"/>
                <a:gd name="connsiteY1" fmla="*/ 18346 h 323146"/>
                <a:gd name="connsiteX2" fmla="*/ 134648 w 1343695"/>
                <a:gd name="connsiteY2" fmla="*/ 18346 h 323146"/>
                <a:gd name="connsiteX3" fmla="*/ 541048 w 1343695"/>
                <a:gd name="connsiteY3" fmla="*/ 3832 h 323146"/>
                <a:gd name="connsiteX4" fmla="*/ 918420 w 1343695"/>
                <a:gd name="connsiteY4" fmla="*/ 3832 h 323146"/>
                <a:gd name="connsiteX5" fmla="*/ 1194191 w 1343695"/>
                <a:gd name="connsiteY5" fmla="*/ 47375 h 323146"/>
                <a:gd name="connsiteX6" fmla="*/ 1295791 w 1343695"/>
                <a:gd name="connsiteY6" fmla="*/ 61889 h 323146"/>
                <a:gd name="connsiteX7" fmla="*/ 1310306 w 1343695"/>
                <a:gd name="connsiteY7" fmla="*/ 61889 h 323146"/>
                <a:gd name="connsiteX8" fmla="*/ 1338881 w 1343695"/>
                <a:gd name="connsiteY8" fmla="*/ 163489 h 323146"/>
                <a:gd name="connsiteX9" fmla="*/ 1339334 w 1343695"/>
                <a:gd name="connsiteY9" fmla="*/ 294118 h 323146"/>
                <a:gd name="connsiteX10" fmla="*/ 1295791 w 1343695"/>
                <a:gd name="connsiteY10" fmla="*/ 294118 h 323146"/>
                <a:gd name="connsiteX11" fmla="*/ 1078077 w 1343695"/>
                <a:gd name="connsiteY11" fmla="*/ 294118 h 323146"/>
                <a:gd name="connsiteX12" fmla="*/ 715220 w 1343695"/>
                <a:gd name="connsiteY12" fmla="*/ 323146 h 323146"/>
                <a:gd name="connsiteX13" fmla="*/ 410420 w 1343695"/>
                <a:gd name="connsiteY13" fmla="*/ 294118 h 323146"/>
                <a:gd name="connsiteX14" fmla="*/ 178191 w 1343695"/>
                <a:gd name="connsiteY14" fmla="*/ 250575 h 323146"/>
                <a:gd name="connsiteX15" fmla="*/ 4020 w 1343695"/>
                <a:gd name="connsiteY15" fmla="*/ 221546 h 323146"/>
                <a:gd name="connsiteX0" fmla="*/ 4020 w 1359996"/>
                <a:gd name="connsiteY0" fmla="*/ 221546 h 323146"/>
                <a:gd name="connsiteX1" fmla="*/ 62077 w 1359996"/>
                <a:gd name="connsiteY1" fmla="*/ 18346 h 323146"/>
                <a:gd name="connsiteX2" fmla="*/ 134648 w 1359996"/>
                <a:gd name="connsiteY2" fmla="*/ 18346 h 323146"/>
                <a:gd name="connsiteX3" fmla="*/ 541048 w 1359996"/>
                <a:gd name="connsiteY3" fmla="*/ 3832 h 323146"/>
                <a:gd name="connsiteX4" fmla="*/ 918420 w 1359996"/>
                <a:gd name="connsiteY4" fmla="*/ 3832 h 323146"/>
                <a:gd name="connsiteX5" fmla="*/ 1194191 w 1359996"/>
                <a:gd name="connsiteY5" fmla="*/ 47375 h 323146"/>
                <a:gd name="connsiteX6" fmla="*/ 1295791 w 1359996"/>
                <a:gd name="connsiteY6" fmla="*/ 61889 h 323146"/>
                <a:gd name="connsiteX7" fmla="*/ 1310306 w 1359996"/>
                <a:gd name="connsiteY7" fmla="*/ 61889 h 323146"/>
                <a:gd name="connsiteX8" fmla="*/ 1338881 w 1359996"/>
                <a:gd name="connsiteY8" fmla="*/ 163489 h 323146"/>
                <a:gd name="connsiteX9" fmla="*/ 1358384 w 1359996"/>
                <a:gd name="connsiteY9" fmla="*/ 284593 h 323146"/>
                <a:gd name="connsiteX10" fmla="*/ 1295791 w 1359996"/>
                <a:gd name="connsiteY10" fmla="*/ 294118 h 323146"/>
                <a:gd name="connsiteX11" fmla="*/ 1078077 w 1359996"/>
                <a:gd name="connsiteY11" fmla="*/ 294118 h 323146"/>
                <a:gd name="connsiteX12" fmla="*/ 715220 w 1359996"/>
                <a:gd name="connsiteY12" fmla="*/ 323146 h 323146"/>
                <a:gd name="connsiteX13" fmla="*/ 410420 w 1359996"/>
                <a:gd name="connsiteY13" fmla="*/ 294118 h 323146"/>
                <a:gd name="connsiteX14" fmla="*/ 178191 w 1359996"/>
                <a:gd name="connsiteY14" fmla="*/ 250575 h 323146"/>
                <a:gd name="connsiteX15" fmla="*/ 4020 w 1359996"/>
                <a:gd name="connsiteY15" fmla="*/ 221546 h 323146"/>
                <a:gd name="connsiteX0" fmla="*/ 3136 w 1382925"/>
                <a:gd name="connsiteY0" fmla="*/ 207259 h 323146"/>
                <a:gd name="connsiteX1" fmla="*/ 85006 w 1382925"/>
                <a:gd name="connsiteY1" fmla="*/ 18346 h 323146"/>
                <a:gd name="connsiteX2" fmla="*/ 157577 w 1382925"/>
                <a:gd name="connsiteY2" fmla="*/ 18346 h 323146"/>
                <a:gd name="connsiteX3" fmla="*/ 563977 w 1382925"/>
                <a:gd name="connsiteY3" fmla="*/ 3832 h 323146"/>
                <a:gd name="connsiteX4" fmla="*/ 941349 w 1382925"/>
                <a:gd name="connsiteY4" fmla="*/ 3832 h 323146"/>
                <a:gd name="connsiteX5" fmla="*/ 1217120 w 1382925"/>
                <a:gd name="connsiteY5" fmla="*/ 47375 h 323146"/>
                <a:gd name="connsiteX6" fmla="*/ 1318720 w 1382925"/>
                <a:gd name="connsiteY6" fmla="*/ 61889 h 323146"/>
                <a:gd name="connsiteX7" fmla="*/ 1333235 w 1382925"/>
                <a:gd name="connsiteY7" fmla="*/ 61889 h 323146"/>
                <a:gd name="connsiteX8" fmla="*/ 1361810 w 1382925"/>
                <a:gd name="connsiteY8" fmla="*/ 163489 h 323146"/>
                <a:gd name="connsiteX9" fmla="*/ 1381313 w 1382925"/>
                <a:gd name="connsiteY9" fmla="*/ 284593 h 323146"/>
                <a:gd name="connsiteX10" fmla="*/ 1318720 w 1382925"/>
                <a:gd name="connsiteY10" fmla="*/ 294118 h 323146"/>
                <a:gd name="connsiteX11" fmla="*/ 1101006 w 1382925"/>
                <a:gd name="connsiteY11" fmla="*/ 294118 h 323146"/>
                <a:gd name="connsiteX12" fmla="*/ 738149 w 1382925"/>
                <a:gd name="connsiteY12" fmla="*/ 323146 h 323146"/>
                <a:gd name="connsiteX13" fmla="*/ 433349 w 1382925"/>
                <a:gd name="connsiteY13" fmla="*/ 294118 h 323146"/>
                <a:gd name="connsiteX14" fmla="*/ 201120 w 1382925"/>
                <a:gd name="connsiteY14" fmla="*/ 250575 h 323146"/>
                <a:gd name="connsiteX15" fmla="*/ 3136 w 1382925"/>
                <a:gd name="connsiteY15" fmla="*/ 207259 h 323146"/>
                <a:gd name="connsiteX0" fmla="*/ 3136 w 1382925"/>
                <a:gd name="connsiteY0" fmla="*/ 207259 h 323146"/>
                <a:gd name="connsiteX1" fmla="*/ 85006 w 1382925"/>
                <a:gd name="connsiteY1" fmla="*/ 18346 h 323146"/>
                <a:gd name="connsiteX2" fmla="*/ 157577 w 1382925"/>
                <a:gd name="connsiteY2" fmla="*/ 18346 h 323146"/>
                <a:gd name="connsiteX3" fmla="*/ 563977 w 1382925"/>
                <a:gd name="connsiteY3" fmla="*/ 3832 h 323146"/>
                <a:gd name="connsiteX4" fmla="*/ 941349 w 1382925"/>
                <a:gd name="connsiteY4" fmla="*/ 3832 h 323146"/>
                <a:gd name="connsiteX5" fmla="*/ 1217120 w 1382925"/>
                <a:gd name="connsiteY5" fmla="*/ 47375 h 323146"/>
                <a:gd name="connsiteX6" fmla="*/ 1318720 w 1382925"/>
                <a:gd name="connsiteY6" fmla="*/ 61889 h 323146"/>
                <a:gd name="connsiteX7" fmla="*/ 1333235 w 1382925"/>
                <a:gd name="connsiteY7" fmla="*/ 61889 h 323146"/>
                <a:gd name="connsiteX8" fmla="*/ 1361810 w 1382925"/>
                <a:gd name="connsiteY8" fmla="*/ 163489 h 323146"/>
                <a:gd name="connsiteX9" fmla="*/ 1381313 w 1382925"/>
                <a:gd name="connsiteY9" fmla="*/ 284593 h 323146"/>
                <a:gd name="connsiteX10" fmla="*/ 1318720 w 1382925"/>
                <a:gd name="connsiteY10" fmla="*/ 294118 h 323146"/>
                <a:gd name="connsiteX11" fmla="*/ 1101006 w 1382925"/>
                <a:gd name="connsiteY11" fmla="*/ 294118 h 323146"/>
                <a:gd name="connsiteX12" fmla="*/ 738149 w 1382925"/>
                <a:gd name="connsiteY12" fmla="*/ 323146 h 323146"/>
                <a:gd name="connsiteX13" fmla="*/ 433349 w 1382925"/>
                <a:gd name="connsiteY13" fmla="*/ 294118 h 323146"/>
                <a:gd name="connsiteX14" fmla="*/ 201120 w 1382925"/>
                <a:gd name="connsiteY14" fmla="*/ 274387 h 323146"/>
                <a:gd name="connsiteX15" fmla="*/ 3136 w 1382925"/>
                <a:gd name="connsiteY15" fmla="*/ 207259 h 323146"/>
                <a:gd name="connsiteX0" fmla="*/ 3136 w 1387461"/>
                <a:gd name="connsiteY0" fmla="*/ 207259 h 323146"/>
                <a:gd name="connsiteX1" fmla="*/ 85006 w 1387461"/>
                <a:gd name="connsiteY1" fmla="*/ 18346 h 323146"/>
                <a:gd name="connsiteX2" fmla="*/ 157577 w 1387461"/>
                <a:gd name="connsiteY2" fmla="*/ 18346 h 323146"/>
                <a:gd name="connsiteX3" fmla="*/ 563977 w 1387461"/>
                <a:gd name="connsiteY3" fmla="*/ 3832 h 323146"/>
                <a:gd name="connsiteX4" fmla="*/ 941349 w 1387461"/>
                <a:gd name="connsiteY4" fmla="*/ 3832 h 323146"/>
                <a:gd name="connsiteX5" fmla="*/ 1217120 w 1387461"/>
                <a:gd name="connsiteY5" fmla="*/ 47375 h 323146"/>
                <a:gd name="connsiteX6" fmla="*/ 1318720 w 1387461"/>
                <a:gd name="connsiteY6" fmla="*/ 61889 h 323146"/>
                <a:gd name="connsiteX7" fmla="*/ 1333235 w 1387461"/>
                <a:gd name="connsiteY7" fmla="*/ 61889 h 323146"/>
                <a:gd name="connsiteX8" fmla="*/ 1361810 w 1387461"/>
                <a:gd name="connsiteY8" fmla="*/ 163489 h 323146"/>
                <a:gd name="connsiteX9" fmla="*/ 1386076 w 1387461"/>
                <a:gd name="connsiteY9" fmla="*/ 256018 h 323146"/>
                <a:gd name="connsiteX10" fmla="*/ 1318720 w 1387461"/>
                <a:gd name="connsiteY10" fmla="*/ 294118 h 323146"/>
                <a:gd name="connsiteX11" fmla="*/ 1101006 w 1387461"/>
                <a:gd name="connsiteY11" fmla="*/ 294118 h 323146"/>
                <a:gd name="connsiteX12" fmla="*/ 738149 w 1387461"/>
                <a:gd name="connsiteY12" fmla="*/ 323146 h 323146"/>
                <a:gd name="connsiteX13" fmla="*/ 433349 w 1387461"/>
                <a:gd name="connsiteY13" fmla="*/ 294118 h 323146"/>
                <a:gd name="connsiteX14" fmla="*/ 201120 w 1387461"/>
                <a:gd name="connsiteY14" fmla="*/ 274387 h 323146"/>
                <a:gd name="connsiteX15" fmla="*/ 3136 w 1387461"/>
                <a:gd name="connsiteY15" fmla="*/ 207259 h 323146"/>
                <a:gd name="connsiteX0" fmla="*/ 3136 w 1387228"/>
                <a:gd name="connsiteY0" fmla="*/ 207259 h 323146"/>
                <a:gd name="connsiteX1" fmla="*/ 85006 w 1387228"/>
                <a:gd name="connsiteY1" fmla="*/ 18346 h 323146"/>
                <a:gd name="connsiteX2" fmla="*/ 157577 w 1387228"/>
                <a:gd name="connsiteY2" fmla="*/ 18346 h 323146"/>
                <a:gd name="connsiteX3" fmla="*/ 563977 w 1387228"/>
                <a:gd name="connsiteY3" fmla="*/ 3832 h 323146"/>
                <a:gd name="connsiteX4" fmla="*/ 941349 w 1387228"/>
                <a:gd name="connsiteY4" fmla="*/ 3832 h 323146"/>
                <a:gd name="connsiteX5" fmla="*/ 1217120 w 1387228"/>
                <a:gd name="connsiteY5" fmla="*/ 47375 h 323146"/>
                <a:gd name="connsiteX6" fmla="*/ 1318720 w 1387228"/>
                <a:gd name="connsiteY6" fmla="*/ 61889 h 323146"/>
                <a:gd name="connsiteX7" fmla="*/ 1333235 w 1387228"/>
                <a:gd name="connsiteY7" fmla="*/ 61889 h 323146"/>
                <a:gd name="connsiteX8" fmla="*/ 1361810 w 1387228"/>
                <a:gd name="connsiteY8" fmla="*/ 163489 h 323146"/>
                <a:gd name="connsiteX9" fmla="*/ 1386076 w 1387228"/>
                <a:gd name="connsiteY9" fmla="*/ 256018 h 323146"/>
                <a:gd name="connsiteX10" fmla="*/ 1323483 w 1387228"/>
                <a:gd name="connsiteY10" fmla="*/ 275068 h 323146"/>
                <a:gd name="connsiteX11" fmla="*/ 1101006 w 1387228"/>
                <a:gd name="connsiteY11" fmla="*/ 294118 h 323146"/>
                <a:gd name="connsiteX12" fmla="*/ 738149 w 1387228"/>
                <a:gd name="connsiteY12" fmla="*/ 323146 h 323146"/>
                <a:gd name="connsiteX13" fmla="*/ 433349 w 1387228"/>
                <a:gd name="connsiteY13" fmla="*/ 294118 h 323146"/>
                <a:gd name="connsiteX14" fmla="*/ 201120 w 1387228"/>
                <a:gd name="connsiteY14" fmla="*/ 274387 h 323146"/>
                <a:gd name="connsiteX15" fmla="*/ 3136 w 1387228"/>
                <a:gd name="connsiteY15" fmla="*/ 207259 h 323146"/>
                <a:gd name="connsiteX0" fmla="*/ 3136 w 1387228"/>
                <a:gd name="connsiteY0" fmla="*/ 207259 h 323146"/>
                <a:gd name="connsiteX1" fmla="*/ 85006 w 1387228"/>
                <a:gd name="connsiteY1" fmla="*/ 18346 h 323146"/>
                <a:gd name="connsiteX2" fmla="*/ 157577 w 1387228"/>
                <a:gd name="connsiteY2" fmla="*/ 18346 h 323146"/>
                <a:gd name="connsiteX3" fmla="*/ 563977 w 1387228"/>
                <a:gd name="connsiteY3" fmla="*/ 3832 h 323146"/>
                <a:gd name="connsiteX4" fmla="*/ 941349 w 1387228"/>
                <a:gd name="connsiteY4" fmla="*/ 3832 h 323146"/>
                <a:gd name="connsiteX5" fmla="*/ 1217120 w 1387228"/>
                <a:gd name="connsiteY5" fmla="*/ 47375 h 323146"/>
                <a:gd name="connsiteX6" fmla="*/ 1318720 w 1387228"/>
                <a:gd name="connsiteY6" fmla="*/ 61889 h 323146"/>
                <a:gd name="connsiteX7" fmla="*/ 1333235 w 1387228"/>
                <a:gd name="connsiteY7" fmla="*/ 61889 h 323146"/>
                <a:gd name="connsiteX8" fmla="*/ 1361810 w 1387228"/>
                <a:gd name="connsiteY8" fmla="*/ 163489 h 323146"/>
                <a:gd name="connsiteX9" fmla="*/ 1386076 w 1387228"/>
                <a:gd name="connsiteY9" fmla="*/ 256018 h 323146"/>
                <a:gd name="connsiteX10" fmla="*/ 1323483 w 1387228"/>
                <a:gd name="connsiteY10" fmla="*/ 275068 h 323146"/>
                <a:gd name="connsiteX11" fmla="*/ 1101006 w 1387228"/>
                <a:gd name="connsiteY11" fmla="*/ 294118 h 323146"/>
                <a:gd name="connsiteX12" fmla="*/ 738149 w 1387228"/>
                <a:gd name="connsiteY12" fmla="*/ 323146 h 323146"/>
                <a:gd name="connsiteX13" fmla="*/ 433349 w 1387228"/>
                <a:gd name="connsiteY13" fmla="*/ 294118 h 323146"/>
                <a:gd name="connsiteX14" fmla="*/ 201120 w 1387228"/>
                <a:gd name="connsiteY14" fmla="*/ 274387 h 323146"/>
                <a:gd name="connsiteX15" fmla="*/ 3136 w 1387228"/>
                <a:gd name="connsiteY15" fmla="*/ 207259 h 32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7228" h="323146">
                  <a:moveTo>
                    <a:pt x="3136" y="207259"/>
                  </a:moveTo>
                  <a:cubicBezTo>
                    <a:pt x="-16216" y="164585"/>
                    <a:pt x="59266" y="49831"/>
                    <a:pt x="85006" y="18346"/>
                  </a:cubicBezTo>
                  <a:cubicBezTo>
                    <a:pt x="110746" y="-13139"/>
                    <a:pt x="157577" y="18346"/>
                    <a:pt x="157577" y="18346"/>
                  </a:cubicBezTo>
                  <a:lnTo>
                    <a:pt x="563977" y="3832"/>
                  </a:lnTo>
                  <a:cubicBezTo>
                    <a:pt x="694606" y="1413"/>
                    <a:pt x="832492" y="-3425"/>
                    <a:pt x="941349" y="3832"/>
                  </a:cubicBezTo>
                  <a:cubicBezTo>
                    <a:pt x="1050206" y="11089"/>
                    <a:pt x="1154225" y="37699"/>
                    <a:pt x="1217120" y="47375"/>
                  </a:cubicBezTo>
                  <a:cubicBezTo>
                    <a:pt x="1280015" y="57051"/>
                    <a:pt x="1299368" y="59470"/>
                    <a:pt x="1318720" y="61889"/>
                  </a:cubicBezTo>
                  <a:cubicBezTo>
                    <a:pt x="1338072" y="64308"/>
                    <a:pt x="1326053" y="44956"/>
                    <a:pt x="1333235" y="61889"/>
                  </a:cubicBezTo>
                  <a:cubicBezTo>
                    <a:pt x="1340417" y="78822"/>
                    <a:pt x="1353003" y="131134"/>
                    <a:pt x="1361810" y="163489"/>
                  </a:cubicBezTo>
                  <a:cubicBezTo>
                    <a:pt x="1370617" y="195844"/>
                    <a:pt x="1392464" y="237422"/>
                    <a:pt x="1386076" y="256018"/>
                  </a:cubicBezTo>
                  <a:cubicBezTo>
                    <a:pt x="1379688" y="274615"/>
                    <a:pt x="1356708" y="268718"/>
                    <a:pt x="1323483" y="275068"/>
                  </a:cubicBezTo>
                  <a:cubicBezTo>
                    <a:pt x="1276401" y="284066"/>
                    <a:pt x="1198562" y="286105"/>
                    <a:pt x="1101006" y="294118"/>
                  </a:cubicBezTo>
                  <a:cubicBezTo>
                    <a:pt x="1003450" y="302131"/>
                    <a:pt x="849425" y="323146"/>
                    <a:pt x="738149" y="323146"/>
                  </a:cubicBezTo>
                  <a:cubicBezTo>
                    <a:pt x="626873" y="323146"/>
                    <a:pt x="522854" y="306213"/>
                    <a:pt x="433349" y="294118"/>
                  </a:cubicBezTo>
                  <a:cubicBezTo>
                    <a:pt x="343844" y="282023"/>
                    <a:pt x="272822" y="288863"/>
                    <a:pt x="201120" y="274387"/>
                  </a:cubicBezTo>
                  <a:cubicBezTo>
                    <a:pt x="129418" y="259911"/>
                    <a:pt x="22488" y="249933"/>
                    <a:pt x="3136" y="20725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6" name="85 Grupo"/>
          <p:cNvGrpSpPr/>
          <p:nvPr/>
        </p:nvGrpSpPr>
        <p:grpSpPr>
          <a:xfrm>
            <a:off x="6955323" y="1334638"/>
            <a:ext cx="720083" cy="359441"/>
            <a:chOff x="4439584" y="761732"/>
            <a:chExt cx="866129" cy="324500"/>
          </a:xfrm>
        </p:grpSpPr>
        <p:sp>
          <p:nvSpPr>
            <p:cNvPr id="87" name="86 Forma libre"/>
            <p:cNvSpPr/>
            <p:nvPr/>
          </p:nvSpPr>
          <p:spPr>
            <a:xfrm>
              <a:off x="4439584" y="990152"/>
              <a:ext cx="866129" cy="96080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88" name="87 Forma libre"/>
            <p:cNvSpPr/>
            <p:nvPr/>
          </p:nvSpPr>
          <p:spPr>
            <a:xfrm>
              <a:off x="4786049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03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3191" y="355969"/>
            <a:ext cx="796777" cy="8022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rectangular redondeada"/>
          <p:cNvSpPr/>
          <p:nvPr/>
        </p:nvSpPr>
        <p:spPr>
          <a:xfrm>
            <a:off x="1775521" y="260648"/>
            <a:ext cx="3002901" cy="650682"/>
          </a:xfrm>
          <a:prstGeom prst="wedgeRoundRectCallout">
            <a:avLst>
              <a:gd name="adj1" fmla="val -7835"/>
              <a:gd name="adj2" fmla="val 109343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>
                <a:solidFill>
                  <a:sysClr val="windowText" lastClr="000000"/>
                </a:solidFill>
              </a:rPr>
              <a:t>I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need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my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800" b="1" dirty="0">
                <a:solidFill>
                  <a:srgbClr val="FF0000"/>
                </a:solidFill>
              </a:rPr>
              <a:t>bag.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42" y="4244333"/>
            <a:ext cx="1287947" cy="841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14" y="4497189"/>
            <a:ext cx="1327512" cy="560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22 CuadroTexto"/>
          <p:cNvSpPr txBox="1"/>
          <p:nvPr/>
        </p:nvSpPr>
        <p:spPr>
          <a:xfrm>
            <a:off x="1995063" y="424277"/>
            <a:ext cx="26929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prstClr val="black"/>
                </a:solidFill>
              </a:rPr>
              <a:t>GOOD!</a:t>
            </a:r>
            <a:endParaRPr lang="es-ES" sz="2400" b="1" dirty="0">
              <a:solidFill>
                <a:prstClr val="black"/>
              </a:solidFill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5952537" y="1397109"/>
            <a:ext cx="503751" cy="299862"/>
            <a:chOff x="4649005" y="805762"/>
            <a:chExt cx="747686" cy="318183"/>
          </a:xfrm>
        </p:grpSpPr>
        <p:sp>
          <p:nvSpPr>
            <p:cNvPr id="14" name="13 Forma libre"/>
            <p:cNvSpPr/>
            <p:nvPr/>
          </p:nvSpPr>
          <p:spPr>
            <a:xfrm>
              <a:off x="4649005" y="1049590"/>
              <a:ext cx="747686" cy="74355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4940163" y="80576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84" y="1572780"/>
            <a:ext cx="1664943" cy="1568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9" name="218 Grupo"/>
          <p:cNvGrpSpPr/>
          <p:nvPr/>
        </p:nvGrpSpPr>
        <p:grpSpPr>
          <a:xfrm>
            <a:off x="8078453" y="1364837"/>
            <a:ext cx="362804" cy="332133"/>
            <a:chOff x="4728220" y="761732"/>
            <a:chExt cx="453505" cy="297094"/>
          </a:xfrm>
        </p:grpSpPr>
        <p:sp>
          <p:nvSpPr>
            <p:cNvPr id="220" name="219 Forma libre"/>
            <p:cNvSpPr/>
            <p:nvPr/>
          </p:nvSpPr>
          <p:spPr>
            <a:xfrm>
              <a:off x="4728220" y="990152"/>
              <a:ext cx="453505" cy="68674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21" name="220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109" name="108 Forma libre"/>
          <p:cNvSpPr/>
          <p:nvPr/>
        </p:nvSpPr>
        <p:spPr>
          <a:xfrm>
            <a:off x="8919968" y="1577324"/>
            <a:ext cx="850900" cy="140148"/>
          </a:xfrm>
          <a:custGeom>
            <a:avLst/>
            <a:gdLst>
              <a:gd name="connsiteX0" fmla="*/ 0 w 431800"/>
              <a:gd name="connsiteY0" fmla="*/ 88971 h 101671"/>
              <a:gd name="connsiteX1" fmla="*/ 190500 w 431800"/>
              <a:gd name="connsiteY1" fmla="*/ 71 h 101671"/>
              <a:gd name="connsiteX2" fmla="*/ 431800 w 431800"/>
              <a:gd name="connsiteY2" fmla="*/ 101671 h 101671"/>
              <a:gd name="connsiteX0" fmla="*/ 0 w 622300"/>
              <a:gd name="connsiteY0" fmla="*/ 101600 h 101600"/>
              <a:gd name="connsiteX1" fmla="*/ 381000 w 622300"/>
              <a:gd name="connsiteY1" fmla="*/ 0 h 101600"/>
              <a:gd name="connsiteX2" fmla="*/ 622300 w 622300"/>
              <a:gd name="connsiteY2" fmla="*/ 101600 h 101600"/>
              <a:gd name="connsiteX0" fmla="*/ 0 w 850900"/>
              <a:gd name="connsiteY0" fmla="*/ 102048 h 140148"/>
              <a:gd name="connsiteX1" fmla="*/ 381000 w 850900"/>
              <a:gd name="connsiteY1" fmla="*/ 448 h 140148"/>
              <a:gd name="connsiteX2" fmla="*/ 850900 w 850900"/>
              <a:gd name="connsiteY2" fmla="*/ 140148 h 14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900" h="140148">
                <a:moveTo>
                  <a:pt x="0" y="102048"/>
                </a:moveTo>
                <a:cubicBezTo>
                  <a:pt x="59266" y="56539"/>
                  <a:pt x="239183" y="-5902"/>
                  <a:pt x="381000" y="448"/>
                </a:cubicBezTo>
                <a:cubicBezTo>
                  <a:pt x="522817" y="6798"/>
                  <a:pt x="766233" y="90406"/>
                  <a:pt x="850900" y="14014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97" name="196 Forma libre"/>
          <p:cNvSpPr/>
          <p:nvPr/>
        </p:nvSpPr>
        <p:spPr>
          <a:xfrm>
            <a:off x="9286390" y="1347671"/>
            <a:ext cx="165368" cy="197402"/>
          </a:xfrm>
          <a:custGeom>
            <a:avLst/>
            <a:gdLst>
              <a:gd name="connsiteX0" fmla="*/ 0 w 165368"/>
              <a:gd name="connsiteY0" fmla="*/ 38368 h 228868"/>
              <a:gd name="connsiteX1" fmla="*/ 50800 w 165368"/>
              <a:gd name="connsiteY1" fmla="*/ 268 h 228868"/>
              <a:gd name="connsiteX2" fmla="*/ 127000 w 165368"/>
              <a:gd name="connsiteY2" fmla="*/ 25668 h 228868"/>
              <a:gd name="connsiteX3" fmla="*/ 165100 w 165368"/>
              <a:gd name="connsiteY3" fmla="*/ 101868 h 228868"/>
              <a:gd name="connsiteX4" fmla="*/ 139700 w 165368"/>
              <a:gd name="connsiteY4" fmla="*/ 152668 h 228868"/>
              <a:gd name="connsiteX5" fmla="*/ 63500 w 165368"/>
              <a:gd name="connsiteY5" fmla="*/ 178068 h 228868"/>
              <a:gd name="connsiteX6" fmla="*/ 63500 w 165368"/>
              <a:gd name="connsiteY6" fmla="*/ 228868 h 22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368" h="228868">
                <a:moveTo>
                  <a:pt x="0" y="38368"/>
                </a:moveTo>
                <a:cubicBezTo>
                  <a:pt x="14816" y="20376"/>
                  <a:pt x="29633" y="2385"/>
                  <a:pt x="50800" y="268"/>
                </a:cubicBezTo>
                <a:cubicBezTo>
                  <a:pt x="71967" y="-1849"/>
                  <a:pt x="107950" y="8735"/>
                  <a:pt x="127000" y="25668"/>
                </a:cubicBezTo>
                <a:cubicBezTo>
                  <a:pt x="146050" y="42601"/>
                  <a:pt x="162983" y="80701"/>
                  <a:pt x="165100" y="101868"/>
                </a:cubicBezTo>
                <a:cubicBezTo>
                  <a:pt x="167217" y="123035"/>
                  <a:pt x="156633" y="139968"/>
                  <a:pt x="139700" y="152668"/>
                </a:cubicBezTo>
                <a:cubicBezTo>
                  <a:pt x="122767" y="165368"/>
                  <a:pt x="76200" y="165368"/>
                  <a:pt x="63500" y="178068"/>
                </a:cubicBezTo>
                <a:cubicBezTo>
                  <a:pt x="50800" y="190768"/>
                  <a:pt x="57150" y="209818"/>
                  <a:pt x="63500" y="22886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88" y="1658582"/>
            <a:ext cx="1050931" cy="904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56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83" y="4074823"/>
            <a:ext cx="1390795" cy="1020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16 Imagen">
            <a:extLst>
              <a:ext uri="{FF2B5EF4-FFF2-40B4-BE49-F238E27FC236}">
                <a16:creationId xmlns:a16="http://schemas.microsoft.com/office/drawing/2014/main" id="{5B3EFE85-0477-BFFF-F5BF-0D9EB99F227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96" y="1583461"/>
            <a:ext cx="1832937" cy="1209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0762AF-3FD3-40BF-884C-0A57887AC8D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-3152" t="12742"/>
          <a:stretch/>
        </p:blipFill>
        <p:spPr>
          <a:xfrm>
            <a:off x="2832410" y="2252406"/>
            <a:ext cx="345879" cy="46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2FB16-6A68-3F8C-02A1-437246F7D8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8" r="5945" b="18365"/>
          <a:stretch/>
        </p:blipFill>
        <p:spPr>
          <a:xfrm>
            <a:off x="4778420" y="333343"/>
            <a:ext cx="6689680" cy="4985713"/>
          </a:xfrm>
          <a:prstGeom prst="rect">
            <a:avLst/>
          </a:prstGeom>
        </p:spPr>
      </p:pic>
      <p:pic>
        <p:nvPicPr>
          <p:cNvPr id="73" name="7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800">
            <a:off x="9123251" y="2894340"/>
            <a:ext cx="575592" cy="21082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2 Elipse"/>
          <p:cNvSpPr/>
          <p:nvPr/>
        </p:nvSpPr>
        <p:spPr>
          <a:xfrm>
            <a:off x="2135561" y="1772816"/>
            <a:ext cx="2411959" cy="763900"/>
          </a:xfrm>
          <a:custGeom>
            <a:avLst/>
            <a:gdLst>
              <a:gd name="connsiteX0" fmla="*/ 0 w 2376264"/>
              <a:gd name="connsiteY0" fmla="*/ 437770 h 875539"/>
              <a:gd name="connsiteX1" fmla="*/ 1188132 w 2376264"/>
              <a:gd name="connsiteY1" fmla="*/ 0 h 875539"/>
              <a:gd name="connsiteX2" fmla="*/ 2376264 w 2376264"/>
              <a:gd name="connsiteY2" fmla="*/ 437770 h 875539"/>
              <a:gd name="connsiteX3" fmla="*/ 1188132 w 2376264"/>
              <a:gd name="connsiteY3" fmla="*/ 875540 h 875539"/>
              <a:gd name="connsiteX4" fmla="*/ 0 w 2376264"/>
              <a:gd name="connsiteY4" fmla="*/ 437770 h 875539"/>
              <a:gd name="connsiteX0" fmla="*/ 0 w 2376264"/>
              <a:gd name="connsiteY0" fmla="*/ 234593 h 672363"/>
              <a:gd name="connsiteX1" fmla="*/ 1188132 w 2376264"/>
              <a:gd name="connsiteY1" fmla="*/ 23 h 672363"/>
              <a:gd name="connsiteX2" fmla="*/ 2376264 w 2376264"/>
              <a:gd name="connsiteY2" fmla="*/ 234593 h 672363"/>
              <a:gd name="connsiteX3" fmla="*/ 1188132 w 2376264"/>
              <a:gd name="connsiteY3" fmla="*/ 672363 h 672363"/>
              <a:gd name="connsiteX4" fmla="*/ 0 w 2376264"/>
              <a:gd name="connsiteY4" fmla="*/ 234593 h 672363"/>
              <a:gd name="connsiteX0" fmla="*/ 0 w 2376264"/>
              <a:gd name="connsiteY0" fmla="*/ 293977 h 731747"/>
              <a:gd name="connsiteX1" fmla="*/ 1188132 w 2376264"/>
              <a:gd name="connsiteY1" fmla="*/ 59407 h 731747"/>
              <a:gd name="connsiteX2" fmla="*/ 2376264 w 2376264"/>
              <a:gd name="connsiteY2" fmla="*/ 293977 h 731747"/>
              <a:gd name="connsiteX3" fmla="*/ 1188132 w 2376264"/>
              <a:gd name="connsiteY3" fmla="*/ 731747 h 731747"/>
              <a:gd name="connsiteX4" fmla="*/ 0 w 2376264"/>
              <a:gd name="connsiteY4" fmla="*/ 293977 h 731747"/>
              <a:gd name="connsiteX0" fmla="*/ 0 w 2376264"/>
              <a:gd name="connsiteY0" fmla="*/ 244565 h 682335"/>
              <a:gd name="connsiteX1" fmla="*/ 1188132 w 2376264"/>
              <a:gd name="connsiteY1" fmla="*/ 9995 h 682335"/>
              <a:gd name="connsiteX2" fmla="*/ 2376264 w 2376264"/>
              <a:gd name="connsiteY2" fmla="*/ 244565 h 682335"/>
              <a:gd name="connsiteX3" fmla="*/ 1188132 w 2376264"/>
              <a:gd name="connsiteY3" fmla="*/ 682335 h 682335"/>
              <a:gd name="connsiteX4" fmla="*/ 0 w 2376264"/>
              <a:gd name="connsiteY4" fmla="*/ 244565 h 682335"/>
              <a:gd name="connsiteX0" fmla="*/ 0 w 2376264"/>
              <a:gd name="connsiteY0" fmla="*/ 238194 h 675964"/>
              <a:gd name="connsiteX1" fmla="*/ 1188132 w 2376264"/>
              <a:gd name="connsiteY1" fmla="*/ 3624 h 675964"/>
              <a:gd name="connsiteX2" fmla="*/ 2376264 w 2376264"/>
              <a:gd name="connsiteY2" fmla="*/ 238194 h 675964"/>
              <a:gd name="connsiteX3" fmla="*/ 1188132 w 2376264"/>
              <a:gd name="connsiteY3" fmla="*/ 675964 h 675964"/>
              <a:gd name="connsiteX4" fmla="*/ 0 w 2376264"/>
              <a:gd name="connsiteY4" fmla="*/ 238194 h 675964"/>
              <a:gd name="connsiteX0" fmla="*/ 35695 w 2411959"/>
              <a:gd name="connsiteY0" fmla="*/ 301099 h 739050"/>
              <a:gd name="connsiteX1" fmla="*/ 1223827 w 2411959"/>
              <a:gd name="connsiteY1" fmla="*/ 66529 h 739050"/>
              <a:gd name="connsiteX2" fmla="*/ 2411959 w 2411959"/>
              <a:gd name="connsiteY2" fmla="*/ 301099 h 739050"/>
              <a:gd name="connsiteX3" fmla="*/ 1223827 w 2411959"/>
              <a:gd name="connsiteY3" fmla="*/ 738869 h 739050"/>
              <a:gd name="connsiteX4" fmla="*/ 35695 w 2411959"/>
              <a:gd name="connsiteY4" fmla="*/ 301099 h 739050"/>
              <a:gd name="connsiteX0" fmla="*/ 35695 w 2411959"/>
              <a:gd name="connsiteY0" fmla="*/ 301099 h 763900"/>
              <a:gd name="connsiteX1" fmla="*/ 1223827 w 2411959"/>
              <a:gd name="connsiteY1" fmla="*/ 66529 h 763900"/>
              <a:gd name="connsiteX2" fmla="*/ 2411959 w 2411959"/>
              <a:gd name="connsiteY2" fmla="*/ 301099 h 763900"/>
              <a:gd name="connsiteX3" fmla="*/ 1223827 w 2411959"/>
              <a:gd name="connsiteY3" fmla="*/ 738869 h 763900"/>
              <a:gd name="connsiteX4" fmla="*/ 35695 w 2411959"/>
              <a:gd name="connsiteY4" fmla="*/ 301099 h 7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1959" h="763900">
                <a:moveTo>
                  <a:pt x="35695" y="301099"/>
                </a:moveTo>
                <a:cubicBezTo>
                  <a:pt x="-138476" y="-159300"/>
                  <a:pt x="335412" y="37501"/>
                  <a:pt x="1223827" y="66529"/>
                </a:cubicBezTo>
                <a:cubicBezTo>
                  <a:pt x="2112242" y="95557"/>
                  <a:pt x="2411959" y="59325"/>
                  <a:pt x="2411959" y="301099"/>
                </a:cubicBezTo>
                <a:cubicBezTo>
                  <a:pt x="2411959" y="542873"/>
                  <a:pt x="1880014" y="854983"/>
                  <a:pt x="1223827" y="738869"/>
                </a:cubicBezTo>
                <a:cubicBezTo>
                  <a:pt x="567640" y="622755"/>
                  <a:pt x="209866" y="761498"/>
                  <a:pt x="35695" y="301099"/>
                </a:cubicBezTo>
                <a:close/>
              </a:path>
            </a:pathLst>
          </a:custGeom>
          <a:gradFill flip="none" rotWithShape="1">
            <a:gsLst>
              <a:gs pos="0">
                <a:srgbClr val="FFFF66">
                  <a:shade val="30000"/>
                  <a:satMod val="115000"/>
                </a:srgbClr>
              </a:gs>
              <a:gs pos="50000">
                <a:srgbClr val="FFFF66">
                  <a:shade val="67500"/>
                  <a:satMod val="115000"/>
                </a:srgbClr>
              </a:gs>
              <a:gs pos="100000">
                <a:srgbClr val="FFFF6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663300"/>
            </a:solidFill>
          </a:ln>
          <a:effectLst>
            <a:innerShdw blurRad="533400">
              <a:srgbClr val="C00000">
                <a:alpha val="77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6" name="175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62" y="1109130"/>
            <a:ext cx="2651484" cy="563223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4" name="5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64" y="3368375"/>
            <a:ext cx="1535880" cy="1950681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95" y="5373346"/>
            <a:ext cx="1328818" cy="1395869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52" t="18658" r="43390" b="75981"/>
          <a:stretch/>
        </p:blipFill>
        <p:spPr>
          <a:xfrm>
            <a:off x="3000344" y="2348880"/>
            <a:ext cx="132346" cy="216024"/>
          </a:xfrm>
          <a:prstGeom prst="ellipse">
            <a:avLst/>
          </a:prstGeom>
          <a:effectLst/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48" y="5963320"/>
            <a:ext cx="1442496" cy="805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9" name="58 Grupo"/>
          <p:cNvGrpSpPr/>
          <p:nvPr/>
        </p:nvGrpSpPr>
        <p:grpSpPr>
          <a:xfrm>
            <a:off x="2363114" y="1131431"/>
            <a:ext cx="1993165" cy="1097277"/>
            <a:chOff x="-1733353" y="1901606"/>
            <a:chExt cx="1993165" cy="1097277"/>
          </a:xfrm>
        </p:grpSpPr>
        <p:sp>
          <p:nvSpPr>
            <p:cNvPr id="60" name="59 Forma libre"/>
            <p:cNvSpPr/>
            <p:nvPr/>
          </p:nvSpPr>
          <p:spPr>
            <a:xfrm>
              <a:off x="-1733353" y="2530747"/>
              <a:ext cx="1993165" cy="468136"/>
            </a:xfrm>
            <a:custGeom>
              <a:avLst/>
              <a:gdLst>
                <a:gd name="connsiteX0" fmla="*/ 0 w 1698172"/>
                <a:gd name="connsiteY0" fmla="*/ 0 h 466139"/>
                <a:gd name="connsiteX1" fmla="*/ 319314 w 1698172"/>
                <a:gd name="connsiteY1" fmla="*/ 203200 h 466139"/>
                <a:gd name="connsiteX2" fmla="*/ 537029 w 1698172"/>
                <a:gd name="connsiteY2" fmla="*/ 377372 h 466139"/>
                <a:gd name="connsiteX3" fmla="*/ 1016000 w 1698172"/>
                <a:gd name="connsiteY3" fmla="*/ 464458 h 466139"/>
                <a:gd name="connsiteX4" fmla="*/ 1407886 w 1698172"/>
                <a:gd name="connsiteY4" fmla="*/ 304800 h 466139"/>
                <a:gd name="connsiteX5" fmla="*/ 1625600 w 1698172"/>
                <a:gd name="connsiteY5" fmla="*/ 116115 h 466139"/>
                <a:gd name="connsiteX6" fmla="*/ 1698172 w 1698172"/>
                <a:gd name="connsiteY6" fmla="*/ 87086 h 466139"/>
                <a:gd name="connsiteX7" fmla="*/ 1625600 w 1698172"/>
                <a:gd name="connsiteY7" fmla="*/ 87086 h 466139"/>
                <a:gd name="connsiteX8" fmla="*/ 1001486 w 1698172"/>
                <a:gd name="connsiteY8" fmla="*/ 87086 h 466139"/>
                <a:gd name="connsiteX9" fmla="*/ 566057 w 1698172"/>
                <a:gd name="connsiteY9" fmla="*/ 87086 h 466139"/>
                <a:gd name="connsiteX10" fmla="*/ 87086 w 1698172"/>
                <a:gd name="connsiteY10" fmla="*/ 14515 h 466139"/>
                <a:gd name="connsiteX0" fmla="*/ 83717 w 1781889"/>
                <a:gd name="connsiteY0" fmla="*/ 0 h 466139"/>
                <a:gd name="connsiteX1" fmla="*/ 12169 w 1781889"/>
                <a:gd name="connsiteY1" fmla="*/ 86587 h 466139"/>
                <a:gd name="connsiteX2" fmla="*/ 403031 w 1781889"/>
                <a:gd name="connsiteY2" fmla="*/ 203200 h 466139"/>
                <a:gd name="connsiteX3" fmla="*/ 620746 w 1781889"/>
                <a:gd name="connsiteY3" fmla="*/ 377372 h 466139"/>
                <a:gd name="connsiteX4" fmla="*/ 1099717 w 1781889"/>
                <a:gd name="connsiteY4" fmla="*/ 464458 h 466139"/>
                <a:gd name="connsiteX5" fmla="*/ 1491603 w 1781889"/>
                <a:gd name="connsiteY5" fmla="*/ 304800 h 466139"/>
                <a:gd name="connsiteX6" fmla="*/ 1709317 w 1781889"/>
                <a:gd name="connsiteY6" fmla="*/ 116115 h 466139"/>
                <a:gd name="connsiteX7" fmla="*/ 1781889 w 1781889"/>
                <a:gd name="connsiteY7" fmla="*/ 87086 h 466139"/>
                <a:gd name="connsiteX8" fmla="*/ 1709317 w 1781889"/>
                <a:gd name="connsiteY8" fmla="*/ 87086 h 466139"/>
                <a:gd name="connsiteX9" fmla="*/ 1085203 w 1781889"/>
                <a:gd name="connsiteY9" fmla="*/ 87086 h 466139"/>
                <a:gd name="connsiteX10" fmla="*/ 649774 w 1781889"/>
                <a:gd name="connsiteY10" fmla="*/ 87086 h 466139"/>
                <a:gd name="connsiteX11" fmla="*/ 170803 w 1781889"/>
                <a:gd name="connsiteY11" fmla="*/ 14515 h 466139"/>
                <a:gd name="connsiteX0" fmla="*/ 83717 w 1781889"/>
                <a:gd name="connsiteY0" fmla="*/ 0 h 465805"/>
                <a:gd name="connsiteX1" fmla="*/ 12169 w 1781889"/>
                <a:gd name="connsiteY1" fmla="*/ 86587 h 465805"/>
                <a:gd name="connsiteX2" fmla="*/ 388516 w 1781889"/>
                <a:gd name="connsiteY2" fmla="*/ 304800 h 465805"/>
                <a:gd name="connsiteX3" fmla="*/ 620746 w 1781889"/>
                <a:gd name="connsiteY3" fmla="*/ 377372 h 465805"/>
                <a:gd name="connsiteX4" fmla="*/ 1099717 w 1781889"/>
                <a:gd name="connsiteY4" fmla="*/ 464458 h 465805"/>
                <a:gd name="connsiteX5" fmla="*/ 1491603 w 1781889"/>
                <a:gd name="connsiteY5" fmla="*/ 304800 h 465805"/>
                <a:gd name="connsiteX6" fmla="*/ 1709317 w 1781889"/>
                <a:gd name="connsiteY6" fmla="*/ 116115 h 465805"/>
                <a:gd name="connsiteX7" fmla="*/ 1781889 w 1781889"/>
                <a:gd name="connsiteY7" fmla="*/ 87086 h 465805"/>
                <a:gd name="connsiteX8" fmla="*/ 1709317 w 1781889"/>
                <a:gd name="connsiteY8" fmla="*/ 87086 h 465805"/>
                <a:gd name="connsiteX9" fmla="*/ 1085203 w 1781889"/>
                <a:gd name="connsiteY9" fmla="*/ 87086 h 465805"/>
                <a:gd name="connsiteX10" fmla="*/ 649774 w 1781889"/>
                <a:gd name="connsiteY10" fmla="*/ 87086 h 465805"/>
                <a:gd name="connsiteX11" fmla="*/ 170803 w 1781889"/>
                <a:gd name="connsiteY11" fmla="*/ 14515 h 465805"/>
                <a:gd name="connsiteX0" fmla="*/ 83717 w 1781889"/>
                <a:gd name="connsiteY0" fmla="*/ 0 h 472898"/>
                <a:gd name="connsiteX1" fmla="*/ 12169 w 1781889"/>
                <a:gd name="connsiteY1" fmla="*/ 86587 h 472898"/>
                <a:gd name="connsiteX2" fmla="*/ 388516 w 1781889"/>
                <a:gd name="connsiteY2" fmla="*/ 304800 h 472898"/>
                <a:gd name="connsiteX3" fmla="*/ 620746 w 1781889"/>
                <a:gd name="connsiteY3" fmla="*/ 435430 h 472898"/>
                <a:gd name="connsiteX4" fmla="*/ 1099717 w 1781889"/>
                <a:gd name="connsiteY4" fmla="*/ 464458 h 472898"/>
                <a:gd name="connsiteX5" fmla="*/ 1491603 w 1781889"/>
                <a:gd name="connsiteY5" fmla="*/ 304800 h 472898"/>
                <a:gd name="connsiteX6" fmla="*/ 1709317 w 1781889"/>
                <a:gd name="connsiteY6" fmla="*/ 116115 h 472898"/>
                <a:gd name="connsiteX7" fmla="*/ 1781889 w 1781889"/>
                <a:gd name="connsiteY7" fmla="*/ 87086 h 472898"/>
                <a:gd name="connsiteX8" fmla="*/ 1709317 w 1781889"/>
                <a:gd name="connsiteY8" fmla="*/ 87086 h 472898"/>
                <a:gd name="connsiteX9" fmla="*/ 1085203 w 1781889"/>
                <a:gd name="connsiteY9" fmla="*/ 87086 h 472898"/>
                <a:gd name="connsiteX10" fmla="*/ 649774 w 1781889"/>
                <a:gd name="connsiteY10" fmla="*/ 87086 h 472898"/>
                <a:gd name="connsiteX11" fmla="*/ 170803 w 1781889"/>
                <a:gd name="connsiteY11" fmla="*/ 14515 h 472898"/>
                <a:gd name="connsiteX0" fmla="*/ 83717 w 1781889"/>
                <a:gd name="connsiteY0" fmla="*/ 0 h 472898"/>
                <a:gd name="connsiteX1" fmla="*/ 12169 w 1781889"/>
                <a:gd name="connsiteY1" fmla="*/ 86587 h 472898"/>
                <a:gd name="connsiteX2" fmla="*/ 388516 w 1781889"/>
                <a:gd name="connsiteY2" fmla="*/ 304800 h 472898"/>
                <a:gd name="connsiteX3" fmla="*/ 620746 w 1781889"/>
                <a:gd name="connsiteY3" fmla="*/ 435430 h 472898"/>
                <a:gd name="connsiteX4" fmla="*/ 1099717 w 1781889"/>
                <a:gd name="connsiteY4" fmla="*/ 464458 h 472898"/>
                <a:gd name="connsiteX5" fmla="*/ 1535146 w 1781889"/>
                <a:gd name="connsiteY5" fmla="*/ 304800 h 472898"/>
                <a:gd name="connsiteX6" fmla="*/ 1709317 w 1781889"/>
                <a:gd name="connsiteY6" fmla="*/ 116115 h 472898"/>
                <a:gd name="connsiteX7" fmla="*/ 1781889 w 1781889"/>
                <a:gd name="connsiteY7" fmla="*/ 87086 h 472898"/>
                <a:gd name="connsiteX8" fmla="*/ 1709317 w 1781889"/>
                <a:gd name="connsiteY8" fmla="*/ 87086 h 472898"/>
                <a:gd name="connsiteX9" fmla="*/ 1085203 w 1781889"/>
                <a:gd name="connsiteY9" fmla="*/ 87086 h 472898"/>
                <a:gd name="connsiteX10" fmla="*/ 649774 w 1781889"/>
                <a:gd name="connsiteY10" fmla="*/ 87086 h 472898"/>
                <a:gd name="connsiteX11" fmla="*/ 170803 w 1781889"/>
                <a:gd name="connsiteY11" fmla="*/ 14515 h 472898"/>
                <a:gd name="connsiteX0" fmla="*/ 83717 w 1898003"/>
                <a:gd name="connsiteY0" fmla="*/ 0 h 472898"/>
                <a:gd name="connsiteX1" fmla="*/ 12169 w 1898003"/>
                <a:gd name="connsiteY1" fmla="*/ 86587 h 472898"/>
                <a:gd name="connsiteX2" fmla="*/ 388516 w 1898003"/>
                <a:gd name="connsiteY2" fmla="*/ 304800 h 472898"/>
                <a:gd name="connsiteX3" fmla="*/ 620746 w 1898003"/>
                <a:gd name="connsiteY3" fmla="*/ 435430 h 472898"/>
                <a:gd name="connsiteX4" fmla="*/ 1099717 w 1898003"/>
                <a:gd name="connsiteY4" fmla="*/ 464458 h 472898"/>
                <a:gd name="connsiteX5" fmla="*/ 1535146 w 1898003"/>
                <a:gd name="connsiteY5" fmla="*/ 304800 h 472898"/>
                <a:gd name="connsiteX6" fmla="*/ 1709317 w 1898003"/>
                <a:gd name="connsiteY6" fmla="*/ 116115 h 472898"/>
                <a:gd name="connsiteX7" fmla="*/ 1781889 w 1898003"/>
                <a:gd name="connsiteY7" fmla="*/ 87086 h 472898"/>
                <a:gd name="connsiteX8" fmla="*/ 1898003 w 1898003"/>
                <a:gd name="connsiteY8" fmla="*/ 130629 h 472898"/>
                <a:gd name="connsiteX9" fmla="*/ 1085203 w 1898003"/>
                <a:gd name="connsiteY9" fmla="*/ 87086 h 472898"/>
                <a:gd name="connsiteX10" fmla="*/ 649774 w 1898003"/>
                <a:gd name="connsiteY10" fmla="*/ 87086 h 472898"/>
                <a:gd name="connsiteX11" fmla="*/ 170803 w 1898003"/>
                <a:gd name="connsiteY11" fmla="*/ 14515 h 472898"/>
                <a:gd name="connsiteX0" fmla="*/ 83717 w 1898003"/>
                <a:gd name="connsiteY0" fmla="*/ 0 h 472898"/>
                <a:gd name="connsiteX1" fmla="*/ 12169 w 1898003"/>
                <a:gd name="connsiteY1" fmla="*/ 86587 h 472898"/>
                <a:gd name="connsiteX2" fmla="*/ 388516 w 1898003"/>
                <a:gd name="connsiteY2" fmla="*/ 304800 h 472898"/>
                <a:gd name="connsiteX3" fmla="*/ 620746 w 1898003"/>
                <a:gd name="connsiteY3" fmla="*/ 435430 h 472898"/>
                <a:gd name="connsiteX4" fmla="*/ 1099717 w 1898003"/>
                <a:gd name="connsiteY4" fmla="*/ 464458 h 472898"/>
                <a:gd name="connsiteX5" fmla="*/ 1535146 w 1898003"/>
                <a:gd name="connsiteY5" fmla="*/ 304800 h 472898"/>
                <a:gd name="connsiteX6" fmla="*/ 1861717 w 1898003"/>
                <a:gd name="connsiteY6" fmla="*/ 116115 h 472898"/>
                <a:gd name="connsiteX7" fmla="*/ 1781889 w 1898003"/>
                <a:gd name="connsiteY7" fmla="*/ 87086 h 472898"/>
                <a:gd name="connsiteX8" fmla="*/ 1898003 w 1898003"/>
                <a:gd name="connsiteY8" fmla="*/ 130629 h 472898"/>
                <a:gd name="connsiteX9" fmla="*/ 1085203 w 1898003"/>
                <a:gd name="connsiteY9" fmla="*/ 87086 h 472898"/>
                <a:gd name="connsiteX10" fmla="*/ 649774 w 1898003"/>
                <a:gd name="connsiteY10" fmla="*/ 87086 h 472898"/>
                <a:gd name="connsiteX11" fmla="*/ 170803 w 1898003"/>
                <a:gd name="connsiteY11" fmla="*/ 14515 h 472898"/>
                <a:gd name="connsiteX0" fmla="*/ 137861 w 1952147"/>
                <a:gd name="connsiteY0" fmla="*/ 1368 h 474266"/>
                <a:gd name="connsiteX1" fmla="*/ 9163 w 1952147"/>
                <a:gd name="connsiteY1" fmla="*/ 16517 h 474266"/>
                <a:gd name="connsiteX2" fmla="*/ 442660 w 1952147"/>
                <a:gd name="connsiteY2" fmla="*/ 306168 h 474266"/>
                <a:gd name="connsiteX3" fmla="*/ 674890 w 1952147"/>
                <a:gd name="connsiteY3" fmla="*/ 436798 h 474266"/>
                <a:gd name="connsiteX4" fmla="*/ 1153861 w 1952147"/>
                <a:gd name="connsiteY4" fmla="*/ 465826 h 474266"/>
                <a:gd name="connsiteX5" fmla="*/ 1589290 w 1952147"/>
                <a:gd name="connsiteY5" fmla="*/ 306168 h 474266"/>
                <a:gd name="connsiteX6" fmla="*/ 1915861 w 1952147"/>
                <a:gd name="connsiteY6" fmla="*/ 117483 h 474266"/>
                <a:gd name="connsiteX7" fmla="*/ 1836033 w 1952147"/>
                <a:gd name="connsiteY7" fmla="*/ 88454 h 474266"/>
                <a:gd name="connsiteX8" fmla="*/ 1952147 w 1952147"/>
                <a:gd name="connsiteY8" fmla="*/ 131997 h 474266"/>
                <a:gd name="connsiteX9" fmla="*/ 1139347 w 1952147"/>
                <a:gd name="connsiteY9" fmla="*/ 88454 h 474266"/>
                <a:gd name="connsiteX10" fmla="*/ 703918 w 1952147"/>
                <a:gd name="connsiteY10" fmla="*/ 88454 h 474266"/>
                <a:gd name="connsiteX11" fmla="*/ 224947 w 1952147"/>
                <a:gd name="connsiteY11" fmla="*/ 15883 h 474266"/>
                <a:gd name="connsiteX0" fmla="*/ 137861 w 1925967"/>
                <a:gd name="connsiteY0" fmla="*/ 1368 h 474266"/>
                <a:gd name="connsiteX1" fmla="*/ 9163 w 1925967"/>
                <a:gd name="connsiteY1" fmla="*/ 16517 h 474266"/>
                <a:gd name="connsiteX2" fmla="*/ 442660 w 1925967"/>
                <a:gd name="connsiteY2" fmla="*/ 306168 h 474266"/>
                <a:gd name="connsiteX3" fmla="*/ 674890 w 1925967"/>
                <a:gd name="connsiteY3" fmla="*/ 436798 h 474266"/>
                <a:gd name="connsiteX4" fmla="*/ 1153861 w 1925967"/>
                <a:gd name="connsiteY4" fmla="*/ 465826 h 474266"/>
                <a:gd name="connsiteX5" fmla="*/ 1589290 w 1925967"/>
                <a:gd name="connsiteY5" fmla="*/ 306168 h 474266"/>
                <a:gd name="connsiteX6" fmla="*/ 1915861 w 1925967"/>
                <a:gd name="connsiteY6" fmla="*/ 117483 h 474266"/>
                <a:gd name="connsiteX7" fmla="*/ 1836033 w 1925967"/>
                <a:gd name="connsiteY7" fmla="*/ 88454 h 474266"/>
                <a:gd name="connsiteX8" fmla="*/ 1766409 w 1925967"/>
                <a:gd name="connsiteY8" fmla="*/ 79610 h 474266"/>
                <a:gd name="connsiteX9" fmla="*/ 1139347 w 1925967"/>
                <a:gd name="connsiteY9" fmla="*/ 88454 h 474266"/>
                <a:gd name="connsiteX10" fmla="*/ 703918 w 1925967"/>
                <a:gd name="connsiteY10" fmla="*/ 88454 h 474266"/>
                <a:gd name="connsiteX11" fmla="*/ 224947 w 1925967"/>
                <a:gd name="connsiteY11" fmla="*/ 15883 h 474266"/>
                <a:gd name="connsiteX0" fmla="*/ 137861 w 1989549"/>
                <a:gd name="connsiteY0" fmla="*/ 1368 h 474266"/>
                <a:gd name="connsiteX1" fmla="*/ 9163 w 1989549"/>
                <a:gd name="connsiteY1" fmla="*/ 16517 h 474266"/>
                <a:gd name="connsiteX2" fmla="*/ 442660 w 1989549"/>
                <a:gd name="connsiteY2" fmla="*/ 306168 h 474266"/>
                <a:gd name="connsiteX3" fmla="*/ 674890 w 1989549"/>
                <a:gd name="connsiteY3" fmla="*/ 436798 h 474266"/>
                <a:gd name="connsiteX4" fmla="*/ 1153861 w 1989549"/>
                <a:gd name="connsiteY4" fmla="*/ 465826 h 474266"/>
                <a:gd name="connsiteX5" fmla="*/ 1589290 w 1989549"/>
                <a:gd name="connsiteY5" fmla="*/ 306168 h 474266"/>
                <a:gd name="connsiteX6" fmla="*/ 1982536 w 1989549"/>
                <a:gd name="connsiteY6" fmla="*/ 122246 h 474266"/>
                <a:gd name="connsiteX7" fmla="*/ 1836033 w 1989549"/>
                <a:gd name="connsiteY7" fmla="*/ 88454 h 474266"/>
                <a:gd name="connsiteX8" fmla="*/ 1766409 w 1989549"/>
                <a:gd name="connsiteY8" fmla="*/ 79610 h 474266"/>
                <a:gd name="connsiteX9" fmla="*/ 1139347 w 1989549"/>
                <a:gd name="connsiteY9" fmla="*/ 88454 h 474266"/>
                <a:gd name="connsiteX10" fmla="*/ 703918 w 1989549"/>
                <a:gd name="connsiteY10" fmla="*/ 88454 h 474266"/>
                <a:gd name="connsiteX11" fmla="*/ 224947 w 1989549"/>
                <a:gd name="connsiteY11" fmla="*/ 15883 h 474266"/>
                <a:gd name="connsiteX0" fmla="*/ 137861 w 1995269"/>
                <a:gd name="connsiteY0" fmla="*/ 1368 h 474266"/>
                <a:gd name="connsiteX1" fmla="*/ 9163 w 1995269"/>
                <a:gd name="connsiteY1" fmla="*/ 16517 h 474266"/>
                <a:gd name="connsiteX2" fmla="*/ 442660 w 1995269"/>
                <a:gd name="connsiteY2" fmla="*/ 306168 h 474266"/>
                <a:gd name="connsiteX3" fmla="*/ 674890 w 1995269"/>
                <a:gd name="connsiteY3" fmla="*/ 436798 h 474266"/>
                <a:gd name="connsiteX4" fmla="*/ 1153861 w 1995269"/>
                <a:gd name="connsiteY4" fmla="*/ 465826 h 474266"/>
                <a:gd name="connsiteX5" fmla="*/ 1589290 w 1995269"/>
                <a:gd name="connsiteY5" fmla="*/ 306168 h 474266"/>
                <a:gd name="connsiteX6" fmla="*/ 1982536 w 1995269"/>
                <a:gd name="connsiteY6" fmla="*/ 122246 h 474266"/>
                <a:gd name="connsiteX7" fmla="*/ 1836033 w 1995269"/>
                <a:gd name="connsiteY7" fmla="*/ 88454 h 474266"/>
                <a:gd name="connsiteX8" fmla="*/ 1766409 w 1995269"/>
                <a:gd name="connsiteY8" fmla="*/ 79610 h 474266"/>
                <a:gd name="connsiteX9" fmla="*/ 1139347 w 1995269"/>
                <a:gd name="connsiteY9" fmla="*/ 88454 h 474266"/>
                <a:gd name="connsiteX10" fmla="*/ 703918 w 1995269"/>
                <a:gd name="connsiteY10" fmla="*/ 88454 h 474266"/>
                <a:gd name="connsiteX11" fmla="*/ 224947 w 1995269"/>
                <a:gd name="connsiteY11" fmla="*/ 15883 h 474266"/>
                <a:gd name="connsiteX0" fmla="*/ 204814 w 1993165"/>
                <a:gd name="connsiteY0" fmla="*/ 4698 h 472834"/>
                <a:gd name="connsiteX1" fmla="*/ 7059 w 1993165"/>
                <a:gd name="connsiteY1" fmla="*/ 15085 h 472834"/>
                <a:gd name="connsiteX2" fmla="*/ 440556 w 1993165"/>
                <a:gd name="connsiteY2" fmla="*/ 304736 h 472834"/>
                <a:gd name="connsiteX3" fmla="*/ 672786 w 1993165"/>
                <a:gd name="connsiteY3" fmla="*/ 435366 h 472834"/>
                <a:gd name="connsiteX4" fmla="*/ 1151757 w 1993165"/>
                <a:gd name="connsiteY4" fmla="*/ 464394 h 472834"/>
                <a:gd name="connsiteX5" fmla="*/ 1587186 w 1993165"/>
                <a:gd name="connsiteY5" fmla="*/ 304736 h 472834"/>
                <a:gd name="connsiteX6" fmla="*/ 1980432 w 1993165"/>
                <a:gd name="connsiteY6" fmla="*/ 120814 h 472834"/>
                <a:gd name="connsiteX7" fmla="*/ 1833929 w 1993165"/>
                <a:gd name="connsiteY7" fmla="*/ 87022 h 472834"/>
                <a:gd name="connsiteX8" fmla="*/ 1764305 w 1993165"/>
                <a:gd name="connsiteY8" fmla="*/ 78178 h 472834"/>
                <a:gd name="connsiteX9" fmla="*/ 1137243 w 1993165"/>
                <a:gd name="connsiteY9" fmla="*/ 87022 h 472834"/>
                <a:gd name="connsiteX10" fmla="*/ 701814 w 1993165"/>
                <a:gd name="connsiteY10" fmla="*/ 87022 h 472834"/>
                <a:gd name="connsiteX11" fmla="*/ 222843 w 1993165"/>
                <a:gd name="connsiteY11" fmla="*/ 14451 h 472834"/>
                <a:gd name="connsiteX0" fmla="*/ 204814 w 1993165"/>
                <a:gd name="connsiteY0" fmla="*/ 4698 h 472834"/>
                <a:gd name="connsiteX1" fmla="*/ 7059 w 1993165"/>
                <a:gd name="connsiteY1" fmla="*/ 15085 h 472834"/>
                <a:gd name="connsiteX2" fmla="*/ 440556 w 1993165"/>
                <a:gd name="connsiteY2" fmla="*/ 304736 h 472834"/>
                <a:gd name="connsiteX3" fmla="*/ 672786 w 1993165"/>
                <a:gd name="connsiteY3" fmla="*/ 435366 h 472834"/>
                <a:gd name="connsiteX4" fmla="*/ 1151757 w 1993165"/>
                <a:gd name="connsiteY4" fmla="*/ 464394 h 472834"/>
                <a:gd name="connsiteX5" fmla="*/ 1587186 w 1993165"/>
                <a:gd name="connsiteY5" fmla="*/ 304736 h 472834"/>
                <a:gd name="connsiteX6" fmla="*/ 1980432 w 1993165"/>
                <a:gd name="connsiteY6" fmla="*/ 120814 h 472834"/>
                <a:gd name="connsiteX7" fmla="*/ 1833929 w 1993165"/>
                <a:gd name="connsiteY7" fmla="*/ 87022 h 472834"/>
                <a:gd name="connsiteX8" fmla="*/ 1764305 w 1993165"/>
                <a:gd name="connsiteY8" fmla="*/ 78178 h 472834"/>
                <a:gd name="connsiteX9" fmla="*/ 1137243 w 1993165"/>
                <a:gd name="connsiteY9" fmla="*/ 87022 h 472834"/>
                <a:gd name="connsiteX10" fmla="*/ 701814 w 1993165"/>
                <a:gd name="connsiteY10" fmla="*/ 87022 h 472834"/>
                <a:gd name="connsiteX11" fmla="*/ 208555 w 1993165"/>
                <a:gd name="connsiteY11" fmla="*/ 9688 h 472834"/>
                <a:gd name="connsiteX0" fmla="*/ 204814 w 1993165"/>
                <a:gd name="connsiteY0" fmla="*/ 0 h 468136"/>
                <a:gd name="connsiteX1" fmla="*/ 7059 w 1993165"/>
                <a:gd name="connsiteY1" fmla="*/ 33247 h 468136"/>
                <a:gd name="connsiteX2" fmla="*/ 440556 w 1993165"/>
                <a:gd name="connsiteY2" fmla="*/ 300038 h 468136"/>
                <a:gd name="connsiteX3" fmla="*/ 672786 w 1993165"/>
                <a:gd name="connsiteY3" fmla="*/ 430668 h 468136"/>
                <a:gd name="connsiteX4" fmla="*/ 1151757 w 1993165"/>
                <a:gd name="connsiteY4" fmla="*/ 459696 h 468136"/>
                <a:gd name="connsiteX5" fmla="*/ 1587186 w 1993165"/>
                <a:gd name="connsiteY5" fmla="*/ 300038 h 468136"/>
                <a:gd name="connsiteX6" fmla="*/ 1980432 w 1993165"/>
                <a:gd name="connsiteY6" fmla="*/ 116116 h 468136"/>
                <a:gd name="connsiteX7" fmla="*/ 1833929 w 1993165"/>
                <a:gd name="connsiteY7" fmla="*/ 82324 h 468136"/>
                <a:gd name="connsiteX8" fmla="*/ 1764305 w 1993165"/>
                <a:gd name="connsiteY8" fmla="*/ 73480 h 468136"/>
                <a:gd name="connsiteX9" fmla="*/ 1137243 w 1993165"/>
                <a:gd name="connsiteY9" fmla="*/ 82324 h 468136"/>
                <a:gd name="connsiteX10" fmla="*/ 701814 w 1993165"/>
                <a:gd name="connsiteY10" fmla="*/ 82324 h 468136"/>
                <a:gd name="connsiteX11" fmla="*/ 208555 w 1993165"/>
                <a:gd name="connsiteY11" fmla="*/ 4990 h 46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3165" h="468136">
                  <a:moveTo>
                    <a:pt x="204814" y="0"/>
                  </a:moveTo>
                  <a:cubicBezTo>
                    <a:pt x="219499" y="12012"/>
                    <a:pt x="-46160" y="-620"/>
                    <a:pt x="7059" y="33247"/>
                  </a:cubicBezTo>
                  <a:cubicBezTo>
                    <a:pt x="60278" y="67114"/>
                    <a:pt x="329602" y="233801"/>
                    <a:pt x="440556" y="300038"/>
                  </a:cubicBezTo>
                  <a:cubicBezTo>
                    <a:pt x="551511" y="366275"/>
                    <a:pt x="554253" y="404058"/>
                    <a:pt x="672786" y="430668"/>
                  </a:cubicBezTo>
                  <a:cubicBezTo>
                    <a:pt x="791319" y="457278"/>
                    <a:pt x="999357" y="481468"/>
                    <a:pt x="1151757" y="459696"/>
                  </a:cubicBezTo>
                  <a:cubicBezTo>
                    <a:pt x="1304157" y="437924"/>
                    <a:pt x="1449074" y="357301"/>
                    <a:pt x="1587186" y="300038"/>
                  </a:cubicBezTo>
                  <a:cubicBezTo>
                    <a:pt x="1725298" y="242775"/>
                    <a:pt x="1920258" y="100014"/>
                    <a:pt x="1980432" y="116116"/>
                  </a:cubicBezTo>
                  <a:cubicBezTo>
                    <a:pt x="2040606" y="132218"/>
                    <a:pt x="1869950" y="89430"/>
                    <a:pt x="1833929" y="82324"/>
                  </a:cubicBezTo>
                  <a:cubicBezTo>
                    <a:pt x="1797908" y="75218"/>
                    <a:pt x="1764305" y="73480"/>
                    <a:pt x="1764305" y="73480"/>
                  </a:cubicBezTo>
                  <a:lnTo>
                    <a:pt x="1137243" y="82324"/>
                  </a:lnTo>
                  <a:cubicBezTo>
                    <a:pt x="960161" y="83798"/>
                    <a:pt x="856595" y="95213"/>
                    <a:pt x="701814" y="82324"/>
                  </a:cubicBezTo>
                  <a:cubicBezTo>
                    <a:pt x="547033" y="69435"/>
                    <a:pt x="371840" y="35228"/>
                    <a:pt x="208555" y="4990"/>
                  </a:cubicBezTo>
                </a:path>
              </a:pathLst>
            </a:custGeom>
            <a:solidFill>
              <a:srgbClr val="FFFF66"/>
            </a:solidFill>
            <a:ln>
              <a:solidFill>
                <a:srgbClr val="663300"/>
              </a:solidFill>
            </a:ln>
            <a:effectLst>
              <a:innerShdw blurRad="292100">
                <a:srgbClr val="C00000">
                  <a:alpha val="5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1" name="60 Forma libre"/>
            <p:cNvSpPr/>
            <p:nvPr/>
          </p:nvSpPr>
          <p:spPr>
            <a:xfrm>
              <a:off x="-1405355" y="1901606"/>
              <a:ext cx="1369895" cy="755192"/>
            </a:xfrm>
            <a:custGeom>
              <a:avLst/>
              <a:gdLst>
                <a:gd name="connsiteX0" fmla="*/ 10960 w 1346344"/>
                <a:gd name="connsiteY0" fmla="*/ 653407 h 755162"/>
                <a:gd name="connsiteX1" fmla="*/ 54503 w 1346344"/>
                <a:gd name="connsiteY1" fmla="*/ 450207 h 755162"/>
                <a:gd name="connsiteX2" fmla="*/ 156103 w 1346344"/>
                <a:gd name="connsiteY2" fmla="*/ 174436 h 755162"/>
                <a:gd name="connsiteX3" fmla="*/ 170617 w 1346344"/>
                <a:gd name="connsiteY3" fmla="*/ 101864 h 755162"/>
                <a:gd name="connsiteX4" fmla="*/ 373817 w 1346344"/>
                <a:gd name="connsiteY4" fmla="*/ 29293 h 755162"/>
                <a:gd name="connsiteX5" fmla="*/ 649589 w 1346344"/>
                <a:gd name="connsiteY5" fmla="*/ 264 h 755162"/>
                <a:gd name="connsiteX6" fmla="*/ 925360 w 1346344"/>
                <a:gd name="connsiteY6" fmla="*/ 43807 h 755162"/>
                <a:gd name="connsiteX7" fmla="*/ 1070503 w 1346344"/>
                <a:gd name="connsiteY7" fmla="*/ 116378 h 755162"/>
                <a:gd name="connsiteX8" fmla="*/ 1085017 w 1346344"/>
                <a:gd name="connsiteY8" fmla="*/ 159921 h 755162"/>
                <a:gd name="connsiteX9" fmla="*/ 1157589 w 1346344"/>
                <a:gd name="connsiteY9" fmla="*/ 348607 h 755162"/>
                <a:gd name="connsiteX10" fmla="*/ 1273703 w 1346344"/>
                <a:gd name="connsiteY10" fmla="*/ 479236 h 755162"/>
                <a:gd name="connsiteX11" fmla="*/ 1346274 w 1346344"/>
                <a:gd name="connsiteY11" fmla="*/ 725978 h 755162"/>
                <a:gd name="connsiteX12" fmla="*/ 1288217 w 1346344"/>
                <a:gd name="connsiteY12" fmla="*/ 725978 h 755162"/>
                <a:gd name="connsiteX13" fmla="*/ 606046 w 1346344"/>
                <a:gd name="connsiteY13" fmla="*/ 755007 h 755162"/>
                <a:gd name="connsiteX14" fmla="*/ 257703 w 1346344"/>
                <a:gd name="connsiteY14" fmla="*/ 711464 h 755162"/>
                <a:gd name="connsiteX15" fmla="*/ 10960 w 1346344"/>
                <a:gd name="connsiteY15" fmla="*/ 653407 h 755162"/>
                <a:gd name="connsiteX0" fmla="*/ 10960 w 1346344"/>
                <a:gd name="connsiteY0" fmla="*/ 653407 h 755162"/>
                <a:gd name="connsiteX1" fmla="*/ 54503 w 1346344"/>
                <a:gd name="connsiteY1" fmla="*/ 450207 h 755162"/>
                <a:gd name="connsiteX2" fmla="*/ 156103 w 1346344"/>
                <a:gd name="connsiteY2" fmla="*/ 174436 h 755162"/>
                <a:gd name="connsiteX3" fmla="*/ 170617 w 1346344"/>
                <a:gd name="connsiteY3" fmla="*/ 101864 h 755162"/>
                <a:gd name="connsiteX4" fmla="*/ 373817 w 1346344"/>
                <a:gd name="connsiteY4" fmla="*/ 29293 h 755162"/>
                <a:gd name="connsiteX5" fmla="*/ 649589 w 1346344"/>
                <a:gd name="connsiteY5" fmla="*/ 264 h 755162"/>
                <a:gd name="connsiteX6" fmla="*/ 925360 w 1346344"/>
                <a:gd name="connsiteY6" fmla="*/ 43807 h 755162"/>
                <a:gd name="connsiteX7" fmla="*/ 1108603 w 1346344"/>
                <a:gd name="connsiteY7" fmla="*/ 111616 h 755162"/>
                <a:gd name="connsiteX8" fmla="*/ 1085017 w 1346344"/>
                <a:gd name="connsiteY8" fmla="*/ 159921 h 755162"/>
                <a:gd name="connsiteX9" fmla="*/ 1157589 w 1346344"/>
                <a:gd name="connsiteY9" fmla="*/ 348607 h 755162"/>
                <a:gd name="connsiteX10" fmla="*/ 1273703 w 1346344"/>
                <a:gd name="connsiteY10" fmla="*/ 479236 h 755162"/>
                <a:gd name="connsiteX11" fmla="*/ 1346274 w 1346344"/>
                <a:gd name="connsiteY11" fmla="*/ 725978 h 755162"/>
                <a:gd name="connsiteX12" fmla="*/ 1288217 w 1346344"/>
                <a:gd name="connsiteY12" fmla="*/ 725978 h 755162"/>
                <a:gd name="connsiteX13" fmla="*/ 606046 w 1346344"/>
                <a:gd name="connsiteY13" fmla="*/ 755007 h 755162"/>
                <a:gd name="connsiteX14" fmla="*/ 257703 w 1346344"/>
                <a:gd name="connsiteY14" fmla="*/ 711464 h 755162"/>
                <a:gd name="connsiteX15" fmla="*/ 10960 w 1346344"/>
                <a:gd name="connsiteY15" fmla="*/ 653407 h 755162"/>
                <a:gd name="connsiteX0" fmla="*/ 10960 w 1346344"/>
                <a:gd name="connsiteY0" fmla="*/ 653407 h 755162"/>
                <a:gd name="connsiteX1" fmla="*/ 54503 w 1346344"/>
                <a:gd name="connsiteY1" fmla="*/ 450207 h 755162"/>
                <a:gd name="connsiteX2" fmla="*/ 156103 w 1346344"/>
                <a:gd name="connsiteY2" fmla="*/ 174436 h 755162"/>
                <a:gd name="connsiteX3" fmla="*/ 170617 w 1346344"/>
                <a:gd name="connsiteY3" fmla="*/ 101864 h 755162"/>
                <a:gd name="connsiteX4" fmla="*/ 373817 w 1346344"/>
                <a:gd name="connsiteY4" fmla="*/ 29293 h 755162"/>
                <a:gd name="connsiteX5" fmla="*/ 649589 w 1346344"/>
                <a:gd name="connsiteY5" fmla="*/ 264 h 755162"/>
                <a:gd name="connsiteX6" fmla="*/ 925360 w 1346344"/>
                <a:gd name="connsiteY6" fmla="*/ 43807 h 755162"/>
                <a:gd name="connsiteX7" fmla="*/ 1108603 w 1346344"/>
                <a:gd name="connsiteY7" fmla="*/ 111616 h 755162"/>
                <a:gd name="connsiteX8" fmla="*/ 1132642 w 1346344"/>
                <a:gd name="connsiteY8" fmla="*/ 164683 h 755162"/>
                <a:gd name="connsiteX9" fmla="*/ 1157589 w 1346344"/>
                <a:gd name="connsiteY9" fmla="*/ 348607 h 755162"/>
                <a:gd name="connsiteX10" fmla="*/ 1273703 w 1346344"/>
                <a:gd name="connsiteY10" fmla="*/ 479236 h 755162"/>
                <a:gd name="connsiteX11" fmla="*/ 1346274 w 1346344"/>
                <a:gd name="connsiteY11" fmla="*/ 725978 h 755162"/>
                <a:gd name="connsiteX12" fmla="*/ 1288217 w 1346344"/>
                <a:gd name="connsiteY12" fmla="*/ 725978 h 755162"/>
                <a:gd name="connsiteX13" fmla="*/ 606046 w 1346344"/>
                <a:gd name="connsiteY13" fmla="*/ 755007 h 755162"/>
                <a:gd name="connsiteX14" fmla="*/ 257703 w 1346344"/>
                <a:gd name="connsiteY14" fmla="*/ 711464 h 755162"/>
                <a:gd name="connsiteX15" fmla="*/ 10960 w 1346344"/>
                <a:gd name="connsiteY15" fmla="*/ 653407 h 755162"/>
                <a:gd name="connsiteX0" fmla="*/ 10960 w 1346344"/>
                <a:gd name="connsiteY0" fmla="*/ 653407 h 755162"/>
                <a:gd name="connsiteX1" fmla="*/ 54503 w 1346344"/>
                <a:gd name="connsiteY1" fmla="*/ 450207 h 755162"/>
                <a:gd name="connsiteX2" fmla="*/ 156103 w 1346344"/>
                <a:gd name="connsiteY2" fmla="*/ 174436 h 755162"/>
                <a:gd name="connsiteX3" fmla="*/ 170617 w 1346344"/>
                <a:gd name="connsiteY3" fmla="*/ 101864 h 755162"/>
                <a:gd name="connsiteX4" fmla="*/ 373817 w 1346344"/>
                <a:gd name="connsiteY4" fmla="*/ 29293 h 755162"/>
                <a:gd name="connsiteX5" fmla="*/ 649589 w 1346344"/>
                <a:gd name="connsiteY5" fmla="*/ 264 h 755162"/>
                <a:gd name="connsiteX6" fmla="*/ 925360 w 1346344"/>
                <a:gd name="connsiteY6" fmla="*/ 43807 h 755162"/>
                <a:gd name="connsiteX7" fmla="*/ 1108603 w 1346344"/>
                <a:gd name="connsiteY7" fmla="*/ 111616 h 755162"/>
                <a:gd name="connsiteX8" fmla="*/ 1132642 w 1346344"/>
                <a:gd name="connsiteY8" fmla="*/ 164683 h 755162"/>
                <a:gd name="connsiteX9" fmla="*/ 1181401 w 1346344"/>
                <a:gd name="connsiteY9" fmla="*/ 348607 h 755162"/>
                <a:gd name="connsiteX10" fmla="*/ 1273703 w 1346344"/>
                <a:gd name="connsiteY10" fmla="*/ 479236 h 755162"/>
                <a:gd name="connsiteX11" fmla="*/ 1346274 w 1346344"/>
                <a:gd name="connsiteY11" fmla="*/ 725978 h 755162"/>
                <a:gd name="connsiteX12" fmla="*/ 1288217 w 1346344"/>
                <a:gd name="connsiteY12" fmla="*/ 725978 h 755162"/>
                <a:gd name="connsiteX13" fmla="*/ 606046 w 1346344"/>
                <a:gd name="connsiteY13" fmla="*/ 755007 h 755162"/>
                <a:gd name="connsiteX14" fmla="*/ 257703 w 1346344"/>
                <a:gd name="connsiteY14" fmla="*/ 711464 h 755162"/>
                <a:gd name="connsiteX15" fmla="*/ 10960 w 1346344"/>
                <a:gd name="connsiteY15" fmla="*/ 653407 h 755162"/>
                <a:gd name="connsiteX0" fmla="*/ 10960 w 1369895"/>
                <a:gd name="connsiteY0" fmla="*/ 653407 h 755192"/>
                <a:gd name="connsiteX1" fmla="*/ 54503 w 1369895"/>
                <a:gd name="connsiteY1" fmla="*/ 450207 h 755192"/>
                <a:gd name="connsiteX2" fmla="*/ 156103 w 1369895"/>
                <a:gd name="connsiteY2" fmla="*/ 174436 h 755192"/>
                <a:gd name="connsiteX3" fmla="*/ 170617 w 1369895"/>
                <a:gd name="connsiteY3" fmla="*/ 101864 h 755192"/>
                <a:gd name="connsiteX4" fmla="*/ 373817 w 1369895"/>
                <a:gd name="connsiteY4" fmla="*/ 29293 h 755192"/>
                <a:gd name="connsiteX5" fmla="*/ 649589 w 1369895"/>
                <a:gd name="connsiteY5" fmla="*/ 264 h 755192"/>
                <a:gd name="connsiteX6" fmla="*/ 925360 w 1369895"/>
                <a:gd name="connsiteY6" fmla="*/ 43807 h 755192"/>
                <a:gd name="connsiteX7" fmla="*/ 1108603 w 1369895"/>
                <a:gd name="connsiteY7" fmla="*/ 111616 h 755192"/>
                <a:gd name="connsiteX8" fmla="*/ 1132642 w 1369895"/>
                <a:gd name="connsiteY8" fmla="*/ 164683 h 755192"/>
                <a:gd name="connsiteX9" fmla="*/ 1181401 w 1369895"/>
                <a:gd name="connsiteY9" fmla="*/ 348607 h 755192"/>
                <a:gd name="connsiteX10" fmla="*/ 1273703 w 1369895"/>
                <a:gd name="connsiteY10" fmla="*/ 479236 h 755192"/>
                <a:gd name="connsiteX11" fmla="*/ 1355799 w 1369895"/>
                <a:gd name="connsiteY11" fmla="*/ 697403 h 755192"/>
                <a:gd name="connsiteX12" fmla="*/ 1288217 w 1369895"/>
                <a:gd name="connsiteY12" fmla="*/ 725978 h 755192"/>
                <a:gd name="connsiteX13" fmla="*/ 606046 w 1369895"/>
                <a:gd name="connsiteY13" fmla="*/ 755007 h 755192"/>
                <a:gd name="connsiteX14" fmla="*/ 257703 w 1369895"/>
                <a:gd name="connsiteY14" fmla="*/ 711464 h 755192"/>
                <a:gd name="connsiteX15" fmla="*/ 10960 w 1369895"/>
                <a:gd name="connsiteY15" fmla="*/ 653407 h 75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9895" h="755192">
                  <a:moveTo>
                    <a:pt x="10960" y="653407"/>
                  </a:moveTo>
                  <a:cubicBezTo>
                    <a:pt x="-22907" y="609864"/>
                    <a:pt x="30313" y="530035"/>
                    <a:pt x="54503" y="450207"/>
                  </a:cubicBezTo>
                  <a:cubicBezTo>
                    <a:pt x="78693" y="370379"/>
                    <a:pt x="136751" y="232493"/>
                    <a:pt x="156103" y="174436"/>
                  </a:cubicBezTo>
                  <a:cubicBezTo>
                    <a:pt x="175455" y="116379"/>
                    <a:pt x="134331" y="126054"/>
                    <a:pt x="170617" y="101864"/>
                  </a:cubicBezTo>
                  <a:cubicBezTo>
                    <a:pt x="206903" y="77674"/>
                    <a:pt x="293988" y="46226"/>
                    <a:pt x="373817" y="29293"/>
                  </a:cubicBezTo>
                  <a:cubicBezTo>
                    <a:pt x="453646" y="12360"/>
                    <a:pt x="557665" y="-2155"/>
                    <a:pt x="649589" y="264"/>
                  </a:cubicBezTo>
                  <a:cubicBezTo>
                    <a:pt x="741513" y="2683"/>
                    <a:pt x="848858" y="25248"/>
                    <a:pt x="925360" y="43807"/>
                  </a:cubicBezTo>
                  <a:cubicBezTo>
                    <a:pt x="1001862" y="62366"/>
                    <a:pt x="1074056" y="91470"/>
                    <a:pt x="1108603" y="111616"/>
                  </a:cubicBezTo>
                  <a:cubicBezTo>
                    <a:pt x="1143150" y="131762"/>
                    <a:pt x="1120509" y="125185"/>
                    <a:pt x="1132642" y="164683"/>
                  </a:cubicBezTo>
                  <a:cubicBezTo>
                    <a:pt x="1144775" y="204181"/>
                    <a:pt x="1157891" y="296182"/>
                    <a:pt x="1181401" y="348607"/>
                  </a:cubicBezTo>
                  <a:cubicBezTo>
                    <a:pt x="1204911" y="401032"/>
                    <a:pt x="1244637" y="421103"/>
                    <a:pt x="1273703" y="479236"/>
                  </a:cubicBezTo>
                  <a:cubicBezTo>
                    <a:pt x="1302769" y="537369"/>
                    <a:pt x="1353380" y="656279"/>
                    <a:pt x="1355799" y="697403"/>
                  </a:cubicBezTo>
                  <a:cubicBezTo>
                    <a:pt x="1358218" y="738527"/>
                    <a:pt x="1413176" y="716377"/>
                    <a:pt x="1288217" y="725978"/>
                  </a:cubicBezTo>
                  <a:cubicBezTo>
                    <a:pt x="1163258" y="735579"/>
                    <a:pt x="777798" y="757426"/>
                    <a:pt x="606046" y="755007"/>
                  </a:cubicBezTo>
                  <a:cubicBezTo>
                    <a:pt x="434294" y="752588"/>
                    <a:pt x="354465" y="730816"/>
                    <a:pt x="257703" y="711464"/>
                  </a:cubicBezTo>
                  <a:cubicBezTo>
                    <a:pt x="160941" y="692112"/>
                    <a:pt x="44827" y="696950"/>
                    <a:pt x="10960" y="653407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rgbClr val="663300"/>
              </a:solidFill>
            </a:ln>
            <a:effectLst>
              <a:innerShdw blurRad="304800">
                <a:srgbClr val="CC66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2" name="61 Forma libre"/>
            <p:cNvSpPr/>
            <p:nvPr/>
          </p:nvSpPr>
          <p:spPr>
            <a:xfrm>
              <a:off x="-1435858" y="2347981"/>
              <a:ext cx="1387228" cy="323146"/>
            </a:xfrm>
            <a:custGeom>
              <a:avLst/>
              <a:gdLst>
                <a:gd name="connsiteX0" fmla="*/ 4020 w 1339489"/>
                <a:gd name="connsiteY0" fmla="*/ 221546 h 323146"/>
                <a:gd name="connsiteX1" fmla="*/ 62077 w 1339489"/>
                <a:gd name="connsiteY1" fmla="*/ 18346 h 323146"/>
                <a:gd name="connsiteX2" fmla="*/ 134648 w 1339489"/>
                <a:gd name="connsiteY2" fmla="*/ 18346 h 323146"/>
                <a:gd name="connsiteX3" fmla="*/ 541048 w 1339489"/>
                <a:gd name="connsiteY3" fmla="*/ 3832 h 323146"/>
                <a:gd name="connsiteX4" fmla="*/ 918420 w 1339489"/>
                <a:gd name="connsiteY4" fmla="*/ 3832 h 323146"/>
                <a:gd name="connsiteX5" fmla="*/ 1194191 w 1339489"/>
                <a:gd name="connsiteY5" fmla="*/ 47375 h 323146"/>
                <a:gd name="connsiteX6" fmla="*/ 1295791 w 1339489"/>
                <a:gd name="connsiteY6" fmla="*/ 61889 h 323146"/>
                <a:gd name="connsiteX7" fmla="*/ 1310306 w 1339489"/>
                <a:gd name="connsiteY7" fmla="*/ 61889 h 323146"/>
                <a:gd name="connsiteX8" fmla="*/ 1310306 w 1339489"/>
                <a:gd name="connsiteY8" fmla="*/ 163489 h 323146"/>
                <a:gd name="connsiteX9" fmla="*/ 1339334 w 1339489"/>
                <a:gd name="connsiteY9" fmla="*/ 294118 h 323146"/>
                <a:gd name="connsiteX10" fmla="*/ 1295791 w 1339489"/>
                <a:gd name="connsiteY10" fmla="*/ 294118 h 323146"/>
                <a:gd name="connsiteX11" fmla="*/ 1078077 w 1339489"/>
                <a:gd name="connsiteY11" fmla="*/ 294118 h 323146"/>
                <a:gd name="connsiteX12" fmla="*/ 715220 w 1339489"/>
                <a:gd name="connsiteY12" fmla="*/ 323146 h 323146"/>
                <a:gd name="connsiteX13" fmla="*/ 410420 w 1339489"/>
                <a:gd name="connsiteY13" fmla="*/ 294118 h 323146"/>
                <a:gd name="connsiteX14" fmla="*/ 178191 w 1339489"/>
                <a:gd name="connsiteY14" fmla="*/ 250575 h 323146"/>
                <a:gd name="connsiteX15" fmla="*/ 4020 w 1339489"/>
                <a:gd name="connsiteY15" fmla="*/ 221546 h 323146"/>
                <a:gd name="connsiteX0" fmla="*/ 4020 w 1343695"/>
                <a:gd name="connsiteY0" fmla="*/ 221546 h 323146"/>
                <a:gd name="connsiteX1" fmla="*/ 62077 w 1343695"/>
                <a:gd name="connsiteY1" fmla="*/ 18346 h 323146"/>
                <a:gd name="connsiteX2" fmla="*/ 134648 w 1343695"/>
                <a:gd name="connsiteY2" fmla="*/ 18346 h 323146"/>
                <a:gd name="connsiteX3" fmla="*/ 541048 w 1343695"/>
                <a:gd name="connsiteY3" fmla="*/ 3832 h 323146"/>
                <a:gd name="connsiteX4" fmla="*/ 918420 w 1343695"/>
                <a:gd name="connsiteY4" fmla="*/ 3832 h 323146"/>
                <a:gd name="connsiteX5" fmla="*/ 1194191 w 1343695"/>
                <a:gd name="connsiteY5" fmla="*/ 47375 h 323146"/>
                <a:gd name="connsiteX6" fmla="*/ 1295791 w 1343695"/>
                <a:gd name="connsiteY6" fmla="*/ 61889 h 323146"/>
                <a:gd name="connsiteX7" fmla="*/ 1310306 w 1343695"/>
                <a:gd name="connsiteY7" fmla="*/ 61889 h 323146"/>
                <a:gd name="connsiteX8" fmla="*/ 1338881 w 1343695"/>
                <a:gd name="connsiteY8" fmla="*/ 163489 h 323146"/>
                <a:gd name="connsiteX9" fmla="*/ 1339334 w 1343695"/>
                <a:gd name="connsiteY9" fmla="*/ 294118 h 323146"/>
                <a:gd name="connsiteX10" fmla="*/ 1295791 w 1343695"/>
                <a:gd name="connsiteY10" fmla="*/ 294118 h 323146"/>
                <a:gd name="connsiteX11" fmla="*/ 1078077 w 1343695"/>
                <a:gd name="connsiteY11" fmla="*/ 294118 h 323146"/>
                <a:gd name="connsiteX12" fmla="*/ 715220 w 1343695"/>
                <a:gd name="connsiteY12" fmla="*/ 323146 h 323146"/>
                <a:gd name="connsiteX13" fmla="*/ 410420 w 1343695"/>
                <a:gd name="connsiteY13" fmla="*/ 294118 h 323146"/>
                <a:gd name="connsiteX14" fmla="*/ 178191 w 1343695"/>
                <a:gd name="connsiteY14" fmla="*/ 250575 h 323146"/>
                <a:gd name="connsiteX15" fmla="*/ 4020 w 1343695"/>
                <a:gd name="connsiteY15" fmla="*/ 221546 h 323146"/>
                <a:gd name="connsiteX0" fmla="*/ 4020 w 1359996"/>
                <a:gd name="connsiteY0" fmla="*/ 221546 h 323146"/>
                <a:gd name="connsiteX1" fmla="*/ 62077 w 1359996"/>
                <a:gd name="connsiteY1" fmla="*/ 18346 h 323146"/>
                <a:gd name="connsiteX2" fmla="*/ 134648 w 1359996"/>
                <a:gd name="connsiteY2" fmla="*/ 18346 h 323146"/>
                <a:gd name="connsiteX3" fmla="*/ 541048 w 1359996"/>
                <a:gd name="connsiteY3" fmla="*/ 3832 h 323146"/>
                <a:gd name="connsiteX4" fmla="*/ 918420 w 1359996"/>
                <a:gd name="connsiteY4" fmla="*/ 3832 h 323146"/>
                <a:gd name="connsiteX5" fmla="*/ 1194191 w 1359996"/>
                <a:gd name="connsiteY5" fmla="*/ 47375 h 323146"/>
                <a:gd name="connsiteX6" fmla="*/ 1295791 w 1359996"/>
                <a:gd name="connsiteY6" fmla="*/ 61889 h 323146"/>
                <a:gd name="connsiteX7" fmla="*/ 1310306 w 1359996"/>
                <a:gd name="connsiteY7" fmla="*/ 61889 h 323146"/>
                <a:gd name="connsiteX8" fmla="*/ 1338881 w 1359996"/>
                <a:gd name="connsiteY8" fmla="*/ 163489 h 323146"/>
                <a:gd name="connsiteX9" fmla="*/ 1358384 w 1359996"/>
                <a:gd name="connsiteY9" fmla="*/ 284593 h 323146"/>
                <a:gd name="connsiteX10" fmla="*/ 1295791 w 1359996"/>
                <a:gd name="connsiteY10" fmla="*/ 294118 h 323146"/>
                <a:gd name="connsiteX11" fmla="*/ 1078077 w 1359996"/>
                <a:gd name="connsiteY11" fmla="*/ 294118 h 323146"/>
                <a:gd name="connsiteX12" fmla="*/ 715220 w 1359996"/>
                <a:gd name="connsiteY12" fmla="*/ 323146 h 323146"/>
                <a:gd name="connsiteX13" fmla="*/ 410420 w 1359996"/>
                <a:gd name="connsiteY13" fmla="*/ 294118 h 323146"/>
                <a:gd name="connsiteX14" fmla="*/ 178191 w 1359996"/>
                <a:gd name="connsiteY14" fmla="*/ 250575 h 323146"/>
                <a:gd name="connsiteX15" fmla="*/ 4020 w 1359996"/>
                <a:gd name="connsiteY15" fmla="*/ 221546 h 323146"/>
                <a:gd name="connsiteX0" fmla="*/ 3136 w 1382925"/>
                <a:gd name="connsiteY0" fmla="*/ 207259 h 323146"/>
                <a:gd name="connsiteX1" fmla="*/ 85006 w 1382925"/>
                <a:gd name="connsiteY1" fmla="*/ 18346 h 323146"/>
                <a:gd name="connsiteX2" fmla="*/ 157577 w 1382925"/>
                <a:gd name="connsiteY2" fmla="*/ 18346 h 323146"/>
                <a:gd name="connsiteX3" fmla="*/ 563977 w 1382925"/>
                <a:gd name="connsiteY3" fmla="*/ 3832 h 323146"/>
                <a:gd name="connsiteX4" fmla="*/ 941349 w 1382925"/>
                <a:gd name="connsiteY4" fmla="*/ 3832 h 323146"/>
                <a:gd name="connsiteX5" fmla="*/ 1217120 w 1382925"/>
                <a:gd name="connsiteY5" fmla="*/ 47375 h 323146"/>
                <a:gd name="connsiteX6" fmla="*/ 1318720 w 1382925"/>
                <a:gd name="connsiteY6" fmla="*/ 61889 h 323146"/>
                <a:gd name="connsiteX7" fmla="*/ 1333235 w 1382925"/>
                <a:gd name="connsiteY7" fmla="*/ 61889 h 323146"/>
                <a:gd name="connsiteX8" fmla="*/ 1361810 w 1382925"/>
                <a:gd name="connsiteY8" fmla="*/ 163489 h 323146"/>
                <a:gd name="connsiteX9" fmla="*/ 1381313 w 1382925"/>
                <a:gd name="connsiteY9" fmla="*/ 284593 h 323146"/>
                <a:gd name="connsiteX10" fmla="*/ 1318720 w 1382925"/>
                <a:gd name="connsiteY10" fmla="*/ 294118 h 323146"/>
                <a:gd name="connsiteX11" fmla="*/ 1101006 w 1382925"/>
                <a:gd name="connsiteY11" fmla="*/ 294118 h 323146"/>
                <a:gd name="connsiteX12" fmla="*/ 738149 w 1382925"/>
                <a:gd name="connsiteY12" fmla="*/ 323146 h 323146"/>
                <a:gd name="connsiteX13" fmla="*/ 433349 w 1382925"/>
                <a:gd name="connsiteY13" fmla="*/ 294118 h 323146"/>
                <a:gd name="connsiteX14" fmla="*/ 201120 w 1382925"/>
                <a:gd name="connsiteY14" fmla="*/ 250575 h 323146"/>
                <a:gd name="connsiteX15" fmla="*/ 3136 w 1382925"/>
                <a:gd name="connsiteY15" fmla="*/ 207259 h 323146"/>
                <a:gd name="connsiteX0" fmla="*/ 3136 w 1382925"/>
                <a:gd name="connsiteY0" fmla="*/ 207259 h 323146"/>
                <a:gd name="connsiteX1" fmla="*/ 85006 w 1382925"/>
                <a:gd name="connsiteY1" fmla="*/ 18346 h 323146"/>
                <a:gd name="connsiteX2" fmla="*/ 157577 w 1382925"/>
                <a:gd name="connsiteY2" fmla="*/ 18346 h 323146"/>
                <a:gd name="connsiteX3" fmla="*/ 563977 w 1382925"/>
                <a:gd name="connsiteY3" fmla="*/ 3832 h 323146"/>
                <a:gd name="connsiteX4" fmla="*/ 941349 w 1382925"/>
                <a:gd name="connsiteY4" fmla="*/ 3832 h 323146"/>
                <a:gd name="connsiteX5" fmla="*/ 1217120 w 1382925"/>
                <a:gd name="connsiteY5" fmla="*/ 47375 h 323146"/>
                <a:gd name="connsiteX6" fmla="*/ 1318720 w 1382925"/>
                <a:gd name="connsiteY6" fmla="*/ 61889 h 323146"/>
                <a:gd name="connsiteX7" fmla="*/ 1333235 w 1382925"/>
                <a:gd name="connsiteY7" fmla="*/ 61889 h 323146"/>
                <a:gd name="connsiteX8" fmla="*/ 1361810 w 1382925"/>
                <a:gd name="connsiteY8" fmla="*/ 163489 h 323146"/>
                <a:gd name="connsiteX9" fmla="*/ 1381313 w 1382925"/>
                <a:gd name="connsiteY9" fmla="*/ 284593 h 323146"/>
                <a:gd name="connsiteX10" fmla="*/ 1318720 w 1382925"/>
                <a:gd name="connsiteY10" fmla="*/ 294118 h 323146"/>
                <a:gd name="connsiteX11" fmla="*/ 1101006 w 1382925"/>
                <a:gd name="connsiteY11" fmla="*/ 294118 h 323146"/>
                <a:gd name="connsiteX12" fmla="*/ 738149 w 1382925"/>
                <a:gd name="connsiteY12" fmla="*/ 323146 h 323146"/>
                <a:gd name="connsiteX13" fmla="*/ 433349 w 1382925"/>
                <a:gd name="connsiteY13" fmla="*/ 294118 h 323146"/>
                <a:gd name="connsiteX14" fmla="*/ 201120 w 1382925"/>
                <a:gd name="connsiteY14" fmla="*/ 274387 h 323146"/>
                <a:gd name="connsiteX15" fmla="*/ 3136 w 1382925"/>
                <a:gd name="connsiteY15" fmla="*/ 207259 h 323146"/>
                <a:gd name="connsiteX0" fmla="*/ 3136 w 1387461"/>
                <a:gd name="connsiteY0" fmla="*/ 207259 h 323146"/>
                <a:gd name="connsiteX1" fmla="*/ 85006 w 1387461"/>
                <a:gd name="connsiteY1" fmla="*/ 18346 h 323146"/>
                <a:gd name="connsiteX2" fmla="*/ 157577 w 1387461"/>
                <a:gd name="connsiteY2" fmla="*/ 18346 h 323146"/>
                <a:gd name="connsiteX3" fmla="*/ 563977 w 1387461"/>
                <a:gd name="connsiteY3" fmla="*/ 3832 h 323146"/>
                <a:gd name="connsiteX4" fmla="*/ 941349 w 1387461"/>
                <a:gd name="connsiteY4" fmla="*/ 3832 h 323146"/>
                <a:gd name="connsiteX5" fmla="*/ 1217120 w 1387461"/>
                <a:gd name="connsiteY5" fmla="*/ 47375 h 323146"/>
                <a:gd name="connsiteX6" fmla="*/ 1318720 w 1387461"/>
                <a:gd name="connsiteY6" fmla="*/ 61889 h 323146"/>
                <a:gd name="connsiteX7" fmla="*/ 1333235 w 1387461"/>
                <a:gd name="connsiteY7" fmla="*/ 61889 h 323146"/>
                <a:gd name="connsiteX8" fmla="*/ 1361810 w 1387461"/>
                <a:gd name="connsiteY8" fmla="*/ 163489 h 323146"/>
                <a:gd name="connsiteX9" fmla="*/ 1386076 w 1387461"/>
                <a:gd name="connsiteY9" fmla="*/ 256018 h 323146"/>
                <a:gd name="connsiteX10" fmla="*/ 1318720 w 1387461"/>
                <a:gd name="connsiteY10" fmla="*/ 294118 h 323146"/>
                <a:gd name="connsiteX11" fmla="*/ 1101006 w 1387461"/>
                <a:gd name="connsiteY11" fmla="*/ 294118 h 323146"/>
                <a:gd name="connsiteX12" fmla="*/ 738149 w 1387461"/>
                <a:gd name="connsiteY12" fmla="*/ 323146 h 323146"/>
                <a:gd name="connsiteX13" fmla="*/ 433349 w 1387461"/>
                <a:gd name="connsiteY13" fmla="*/ 294118 h 323146"/>
                <a:gd name="connsiteX14" fmla="*/ 201120 w 1387461"/>
                <a:gd name="connsiteY14" fmla="*/ 274387 h 323146"/>
                <a:gd name="connsiteX15" fmla="*/ 3136 w 1387461"/>
                <a:gd name="connsiteY15" fmla="*/ 207259 h 323146"/>
                <a:gd name="connsiteX0" fmla="*/ 3136 w 1387228"/>
                <a:gd name="connsiteY0" fmla="*/ 207259 h 323146"/>
                <a:gd name="connsiteX1" fmla="*/ 85006 w 1387228"/>
                <a:gd name="connsiteY1" fmla="*/ 18346 h 323146"/>
                <a:gd name="connsiteX2" fmla="*/ 157577 w 1387228"/>
                <a:gd name="connsiteY2" fmla="*/ 18346 h 323146"/>
                <a:gd name="connsiteX3" fmla="*/ 563977 w 1387228"/>
                <a:gd name="connsiteY3" fmla="*/ 3832 h 323146"/>
                <a:gd name="connsiteX4" fmla="*/ 941349 w 1387228"/>
                <a:gd name="connsiteY4" fmla="*/ 3832 h 323146"/>
                <a:gd name="connsiteX5" fmla="*/ 1217120 w 1387228"/>
                <a:gd name="connsiteY5" fmla="*/ 47375 h 323146"/>
                <a:gd name="connsiteX6" fmla="*/ 1318720 w 1387228"/>
                <a:gd name="connsiteY6" fmla="*/ 61889 h 323146"/>
                <a:gd name="connsiteX7" fmla="*/ 1333235 w 1387228"/>
                <a:gd name="connsiteY7" fmla="*/ 61889 h 323146"/>
                <a:gd name="connsiteX8" fmla="*/ 1361810 w 1387228"/>
                <a:gd name="connsiteY8" fmla="*/ 163489 h 323146"/>
                <a:gd name="connsiteX9" fmla="*/ 1386076 w 1387228"/>
                <a:gd name="connsiteY9" fmla="*/ 256018 h 323146"/>
                <a:gd name="connsiteX10" fmla="*/ 1323483 w 1387228"/>
                <a:gd name="connsiteY10" fmla="*/ 275068 h 323146"/>
                <a:gd name="connsiteX11" fmla="*/ 1101006 w 1387228"/>
                <a:gd name="connsiteY11" fmla="*/ 294118 h 323146"/>
                <a:gd name="connsiteX12" fmla="*/ 738149 w 1387228"/>
                <a:gd name="connsiteY12" fmla="*/ 323146 h 323146"/>
                <a:gd name="connsiteX13" fmla="*/ 433349 w 1387228"/>
                <a:gd name="connsiteY13" fmla="*/ 294118 h 323146"/>
                <a:gd name="connsiteX14" fmla="*/ 201120 w 1387228"/>
                <a:gd name="connsiteY14" fmla="*/ 274387 h 323146"/>
                <a:gd name="connsiteX15" fmla="*/ 3136 w 1387228"/>
                <a:gd name="connsiteY15" fmla="*/ 207259 h 323146"/>
                <a:gd name="connsiteX0" fmla="*/ 3136 w 1387228"/>
                <a:gd name="connsiteY0" fmla="*/ 207259 h 323146"/>
                <a:gd name="connsiteX1" fmla="*/ 85006 w 1387228"/>
                <a:gd name="connsiteY1" fmla="*/ 18346 h 323146"/>
                <a:gd name="connsiteX2" fmla="*/ 157577 w 1387228"/>
                <a:gd name="connsiteY2" fmla="*/ 18346 h 323146"/>
                <a:gd name="connsiteX3" fmla="*/ 563977 w 1387228"/>
                <a:gd name="connsiteY3" fmla="*/ 3832 h 323146"/>
                <a:gd name="connsiteX4" fmla="*/ 941349 w 1387228"/>
                <a:gd name="connsiteY4" fmla="*/ 3832 h 323146"/>
                <a:gd name="connsiteX5" fmla="*/ 1217120 w 1387228"/>
                <a:gd name="connsiteY5" fmla="*/ 47375 h 323146"/>
                <a:gd name="connsiteX6" fmla="*/ 1318720 w 1387228"/>
                <a:gd name="connsiteY6" fmla="*/ 61889 h 323146"/>
                <a:gd name="connsiteX7" fmla="*/ 1333235 w 1387228"/>
                <a:gd name="connsiteY7" fmla="*/ 61889 h 323146"/>
                <a:gd name="connsiteX8" fmla="*/ 1361810 w 1387228"/>
                <a:gd name="connsiteY8" fmla="*/ 163489 h 323146"/>
                <a:gd name="connsiteX9" fmla="*/ 1386076 w 1387228"/>
                <a:gd name="connsiteY9" fmla="*/ 256018 h 323146"/>
                <a:gd name="connsiteX10" fmla="*/ 1323483 w 1387228"/>
                <a:gd name="connsiteY10" fmla="*/ 275068 h 323146"/>
                <a:gd name="connsiteX11" fmla="*/ 1101006 w 1387228"/>
                <a:gd name="connsiteY11" fmla="*/ 294118 h 323146"/>
                <a:gd name="connsiteX12" fmla="*/ 738149 w 1387228"/>
                <a:gd name="connsiteY12" fmla="*/ 323146 h 323146"/>
                <a:gd name="connsiteX13" fmla="*/ 433349 w 1387228"/>
                <a:gd name="connsiteY13" fmla="*/ 294118 h 323146"/>
                <a:gd name="connsiteX14" fmla="*/ 201120 w 1387228"/>
                <a:gd name="connsiteY14" fmla="*/ 274387 h 323146"/>
                <a:gd name="connsiteX15" fmla="*/ 3136 w 1387228"/>
                <a:gd name="connsiteY15" fmla="*/ 207259 h 323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7228" h="323146">
                  <a:moveTo>
                    <a:pt x="3136" y="207259"/>
                  </a:moveTo>
                  <a:cubicBezTo>
                    <a:pt x="-16216" y="164585"/>
                    <a:pt x="59266" y="49831"/>
                    <a:pt x="85006" y="18346"/>
                  </a:cubicBezTo>
                  <a:cubicBezTo>
                    <a:pt x="110746" y="-13139"/>
                    <a:pt x="157577" y="18346"/>
                    <a:pt x="157577" y="18346"/>
                  </a:cubicBezTo>
                  <a:lnTo>
                    <a:pt x="563977" y="3832"/>
                  </a:lnTo>
                  <a:cubicBezTo>
                    <a:pt x="694606" y="1413"/>
                    <a:pt x="832492" y="-3425"/>
                    <a:pt x="941349" y="3832"/>
                  </a:cubicBezTo>
                  <a:cubicBezTo>
                    <a:pt x="1050206" y="11089"/>
                    <a:pt x="1154225" y="37699"/>
                    <a:pt x="1217120" y="47375"/>
                  </a:cubicBezTo>
                  <a:cubicBezTo>
                    <a:pt x="1280015" y="57051"/>
                    <a:pt x="1299368" y="59470"/>
                    <a:pt x="1318720" y="61889"/>
                  </a:cubicBezTo>
                  <a:cubicBezTo>
                    <a:pt x="1338072" y="64308"/>
                    <a:pt x="1326053" y="44956"/>
                    <a:pt x="1333235" y="61889"/>
                  </a:cubicBezTo>
                  <a:cubicBezTo>
                    <a:pt x="1340417" y="78822"/>
                    <a:pt x="1353003" y="131134"/>
                    <a:pt x="1361810" y="163489"/>
                  </a:cubicBezTo>
                  <a:cubicBezTo>
                    <a:pt x="1370617" y="195844"/>
                    <a:pt x="1392464" y="237422"/>
                    <a:pt x="1386076" y="256018"/>
                  </a:cubicBezTo>
                  <a:cubicBezTo>
                    <a:pt x="1379688" y="274615"/>
                    <a:pt x="1356708" y="268718"/>
                    <a:pt x="1323483" y="275068"/>
                  </a:cubicBezTo>
                  <a:cubicBezTo>
                    <a:pt x="1276401" y="284066"/>
                    <a:pt x="1198562" y="286105"/>
                    <a:pt x="1101006" y="294118"/>
                  </a:cubicBezTo>
                  <a:cubicBezTo>
                    <a:pt x="1003450" y="302131"/>
                    <a:pt x="849425" y="323146"/>
                    <a:pt x="738149" y="323146"/>
                  </a:cubicBezTo>
                  <a:cubicBezTo>
                    <a:pt x="626873" y="323146"/>
                    <a:pt x="522854" y="306213"/>
                    <a:pt x="433349" y="294118"/>
                  </a:cubicBezTo>
                  <a:cubicBezTo>
                    <a:pt x="343844" y="282023"/>
                    <a:pt x="272822" y="288863"/>
                    <a:pt x="201120" y="274387"/>
                  </a:cubicBezTo>
                  <a:cubicBezTo>
                    <a:pt x="129418" y="259911"/>
                    <a:pt x="22488" y="249933"/>
                    <a:pt x="3136" y="20725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3300">
                    <a:shade val="30000"/>
                    <a:satMod val="115000"/>
                  </a:srgbClr>
                </a:gs>
                <a:gs pos="50000">
                  <a:srgbClr val="FF3300">
                    <a:shade val="67500"/>
                    <a:satMod val="115000"/>
                  </a:srgbClr>
                </a:gs>
                <a:gs pos="100000">
                  <a:srgbClr val="FF33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6" name="85 Grupo"/>
          <p:cNvGrpSpPr/>
          <p:nvPr/>
        </p:nvGrpSpPr>
        <p:grpSpPr>
          <a:xfrm>
            <a:off x="6955323" y="1334638"/>
            <a:ext cx="720083" cy="359441"/>
            <a:chOff x="4439584" y="761732"/>
            <a:chExt cx="866129" cy="324500"/>
          </a:xfrm>
        </p:grpSpPr>
        <p:sp>
          <p:nvSpPr>
            <p:cNvPr id="87" name="86 Forma libre"/>
            <p:cNvSpPr/>
            <p:nvPr/>
          </p:nvSpPr>
          <p:spPr>
            <a:xfrm>
              <a:off x="4439584" y="990152"/>
              <a:ext cx="866129" cy="96080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88" name="87 Forma libre"/>
            <p:cNvSpPr/>
            <p:nvPr/>
          </p:nvSpPr>
          <p:spPr>
            <a:xfrm>
              <a:off x="4786049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9" name="8 Llamada rectangular redondeada"/>
          <p:cNvSpPr/>
          <p:nvPr/>
        </p:nvSpPr>
        <p:spPr>
          <a:xfrm>
            <a:off x="1775521" y="260648"/>
            <a:ext cx="3002901" cy="650682"/>
          </a:xfrm>
          <a:prstGeom prst="wedgeRoundRectCallout">
            <a:avLst>
              <a:gd name="adj1" fmla="val -7835"/>
              <a:gd name="adj2" fmla="val 109343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ysClr val="windowText" lastClr="000000"/>
                </a:solidFill>
              </a:rPr>
              <a:t>Thank</a:t>
            </a:r>
            <a:r>
              <a:rPr lang="es-ES_tradnl" sz="2400" b="1" dirty="0">
                <a:solidFill>
                  <a:sysClr val="windowText" lastClr="000000"/>
                </a:solidFill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</a:rPr>
              <a:t>you</a:t>
            </a:r>
            <a:r>
              <a:rPr lang="es-ES_tradnl" sz="2400" b="1" dirty="0">
                <a:solidFill>
                  <a:sysClr val="windowText" lastClr="000000"/>
                </a:solidFill>
              </a:rPr>
              <a:t>!</a:t>
            </a:r>
            <a:endParaRPr lang="es-ES" sz="2400" b="1" dirty="0">
              <a:solidFill>
                <a:srgbClr val="FF0000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42" y="4244333"/>
            <a:ext cx="1287947" cy="841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14" y="4497189"/>
            <a:ext cx="1327512" cy="560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22 CuadroTexto"/>
          <p:cNvSpPr txBox="1"/>
          <p:nvPr/>
        </p:nvSpPr>
        <p:spPr>
          <a:xfrm>
            <a:off x="1930494" y="344045"/>
            <a:ext cx="26929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prstClr val="black"/>
                </a:solidFill>
              </a:rPr>
              <a:t>GOOD!</a:t>
            </a:r>
            <a:endParaRPr lang="es-ES" sz="2400" b="1" dirty="0">
              <a:solidFill>
                <a:prstClr val="black"/>
              </a:solidFill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5952537" y="1397109"/>
            <a:ext cx="503751" cy="299862"/>
            <a:chOff x="4649005" y="805762"/>
            <a:chExt cx="747686" cy="318183"/>
          </a:xfrm>
        </p:grpSpPr>
        <p:sp>
          <p:nvSpPr>
            <p:cNvPr id="14" name="13 Forma libre"/>
            <p:cNvSpPr/>
            <p:nvPr/>
          </p:nvSpPr>
          <p:spPr>
            <a:xfrm>
              <a:off x="4649005" y="1049590"/>
              <a:ext cx="747686" cy="74355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4940163" y="80576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18" name="17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84" y="1572780"/>
            <a:ext cx="1664943" cy="1568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19" name="218 Grupo"/>
          <p:cNvGrpSpPr/>
          <p:nvPr/>
        </p:nvGrpSpPr>
        <p:grpSpPr>
          <a:xfrm>
            <a:off x="8078453" y="1364837"/>
            <a:ext cx="362804" cy="332133"/>
            <a:chOff x="4728220" y="761732"/>
            <a:chExt cx="453505" cy="297094"/>
          </a:xfrm>
        </p:grpSpPr>
        <p:sp>
          <p:nvSpPr>
            <p:cNvPr id="220" name="219 Forma libre"/>
            <p:cNvSpPr/>
            <p:nvPr/>
          </p:nvSpPr>
          <p:spPr>
            <a:xfrm>
              <a:off x="4728220" y="990152"/>
              <a:ext cx="453505" cy="68674"/>
            </a:xfrm>
            <a:custGeom>
              <a:avLst/>
              <a:gdLst>
                <a:gd name="connsiteX0" fmla="*/ 0 w 431800"/>
                <a:gd name="connsiteY0" fmla="*/ 88971 h 101671"/>
                <a:gd name="connsiteX1" fmla="*/ 190500 w 431800"/>
                <a:gd name="connsiteY1" fmla="*/ 71 h 101671"/>
                <a:gd name="connsiteX2" fmla="*/ 431800 w 431800"/>
                <a:gd name="connsiteY2" fmla="*/ 101671 h 101671"/>
                <a:gd name="connsiteX0" fmla="*/ 0 w 622300"/>
                <a:gd name="connsiteY0" fmla="*/ 101600 h 101600"/>
                <a:gd name="connsiteX1" fmla="*/ 381000 w 622300"/>
                <a:gd name="connsiteY1" fmla="*/ 0 h 101600"/>
                <a:gd name="connsiteX2" fmla="*/ 622300 w 622300"/>
                <a:gd name="connsiteY2" fmla="*/ 101600 h 101600"/>
                <a:gd name="connsiteX0" fmla="*/ 0 w 850900"/>
                <a:gd name="connsiteY0" fmla="*/ 102048 h 140148"/>
                <a:gd name="connsiteX1" fmla="*/ 381000 w 850900"/>
                <a:gd name="connsiteY1" fmla="*/ 448 h 140148"/>
                <a:gd name="connsiteX2" fmla="*/ 850900 w 850900"/>
                <a:gd name="connsiteY2" fmla="*/ 140148 h 14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0900" h="140148">
                  <a:moveTo>
                    <a:pt x="0" y="102048"/>
                  </a:moveTo>
                  <a:cubicBezTo>
                    <a:pt x="59266" y="56539"/>
                    <a:pt x="239183" y="-5902"/>
                    <a:pt x="381000" y="448"/>
                  </a:cubicBezTo>
                  <a:cubicBezTo>
                    <a:pt x="522817" y="6798"/>
                    <a:pt x="766233" y="90406"/>
                    <a:pt x="850900" y="14014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221" name="220 Forma libre"/>
            <p:cNvSpPr/>
            <p:nvPr/>
          </p:nvSpPr>
          <p:spPr>
            <a:xfrm>
              <a:off x="4902200" y="761732"/>
              <a:ext cx="165368" cy="228868"/>
            </a:xfrm>
            <a:custGeom>
              <a:avLst/>
              <a:gdLst>
                <a:gd name="connsiteX0" fmla="*/ 0 w 165368"/>
                <a:gd name="connsiteY0" fmla="*/ 38368 h 228868"/>
                <a:gd name="connsiteX1" fmla="*/ 50800 w 165368"/>
                <a:gd name="connsiteY1" fmla="*/ 268 h 228868"/>
                <a:gd name="connsiteX2" fmla="*/ 127000 w 165368"/>
                <a:gd name="connsiteY2" fmla="*/ 25668 h 228868"/>
                <a:gd name="connsiteX3" fmla="*/ 165100 w 165368"/>
                <a:gd name="connsiteY3" fmla="*/ 101868 h 228868"/>
                <a:gd name="connsiteX4" fmla="*/ 139700 w 165368"/>
                <a:gd name="connsiteY4" fmla="*/ 152668 h 228868"/>
                <a:gd name="connsiteX5" fmla="*/ 63500 w 165368"/>
                <a:gd name="connsiteY5" fmla="*/ 178068 h 228868"/>
                <a:gd name="connsiteX6" fmla="*/ 63500 w 165368"/>
                <a:gd name="connsiteY6" fmla="*/ 228868 h 2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5368" h="228868">
                  <a:moveTo>
                    <a:pt x="0" y="38368"/>
                  </a:moveTo>
                  <a:cubicBezTo>
                    <a:pt x="14816" y="20376"/>
                    <a:pt x="29633" y="2385"/>
                    <a:pt x="50800" y="268"/>
                  </a:cubicBezTo>
                  <a:cubicBezTo>
                    <a:pt x="71967" y="-1849"/>
                    <a:pt x="107950" y="8735"/>
                    <a:pt x="127000" y="25668"/>
                  </a:cubicBezTo>
                  <a:cubicBezTo>
                    <a:pt x="146050" y="42601"/>
                    <a:pt x="162983" y="80701"/>
                    <a:pt x="165100" y="101868"/>
                  </a:cubicBezTo>
                  <a:cubicBezTo>
                    <a:pt x="167217" y="123035"/>
                    <a:pt x="156633" y="139968"/>
                    <a:pt x="139700" y="152668"/>
                  </a:cubicBezTo>
                  <a:cubicBezTo>
                    <a:pt x="122767" y="165368"/>
                    <a:pt x="76200" y="165368"/>
                    <a:pt x="63500" y="178068"/>
                  </a:cubicBezTo>
                  <a:cubicBezTo>
                    <a:pt x="50800" y="190768"/>
                    <a:pt x="57150" y="209818"/>
                    <a:pt x="63500" y="228868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prstClr val="white"/>
                </a:solidFill>
              </a:endParaRPr>
            </a:p>
          </p:txBody>
        </p:sp>
      </p:grpSp>
      <p:sp>
        <p:nvSpPr>
          <p:cNvPr id="109" name="108 Forma libre"/>
          <p:cNvSpPr/>
          <p:nvPr/>
        </p:nvSpPr>
        <p:spPr>
          <a:xfrm>
            <a:off x="8919968" y="1577324"/>
            <a:ext cx="850900" cy="140148"/>
          </a:xfrm>
          <a:custGeom>
            <a:avLst/>
            <a:gdLst>
              <a:gd name="connsiteX0" fmla="*/ 0 w 431800"/>
              <a:gd name="connsiteY0" fmla="*/ 88971 h 101671"/>
              <a:gd name="connsiteX1" fmla="*/ 190500 w 431800"/>
              <a:gd name="connsiteY1" fmla="*/ 71 h 101671"/>
              <a:gd name="connsiteX2" fmla="*/ 431800 w 431800"/>
              <a:gd name="connsiteY2" fmla="*/ 101671 h 101671"/>
              <a:gd name="connsiteX0" fmla="*/ 0 w 622300"/>
              <a:gd name="connsiteY0" fmla="*/ 101600 h 101600"/>
              <a:gd name="connsiteX1" fmla="*/ 381000 w 622300"/>
              <a:gd name="connsiteY1" fmla="*/ 0 h 101600"/>
              <a:gd name="connsiteX2" fmla="*/ 622300 w 622300"/>
              <a:gd name="connsiteY2" fmla="*/ 101600 h 101600"/>
              <a:gd name="connsiteX0" fmla="*/ 0 w 850900"/>
              <a:gd name="connsiteY0" fmla="*/ 102048 h 140148"/>
              <a:gd name="connsiteX1" fmla="*/ 381000 w 850900"/>
              <a:gd name="connsiteY1" fmla="*/ 448 h 140148"/>
              <a:gd name="connsiteX2" fmla="*/ 850900 w 850900"/>
              <a:gd name="connsiteY2" fmla="*/ 140148 h 14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0900" h="140148">
                <a:moveTo>
                  <a:pt x="0" y="102048"/>
                </a:moveTo>
                <a:cubicBezTo>
                  <a:pt x="59266" y="56539"/>
                  <a:pt x="239183" y="-5902"/>
                  <a:pt x="381000" y="448"/>
                </a:cubicBezTo>
                <a:cubicBezTo>
                  <a:pt x="522817" y="6798"/>
                  <a:pt x="766233" y="90406"/>
                  <a:pt x="850900" y="14014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97" name="196 Forma libre"/>
          <p:cNvSpPr/>
          <p:nvPr/>
        </p:nvSpPr>
        <p:spPr>
          <a:xfrm>
            <a:off x="9286390" y="1347671"/>
            <a:ext cx="165368" cy="197402"/>
          </a:xfrm>
          <a:custGeom>
            <a:avLst/>
            <a:gdLst>
              <a:gd name="connsiteX0" fmla="*/ 0 w 165368"/>
              <a:gd name="connsiteY0" fmla="*/ 38368 h 228868"/>
              <a:gd name="connsiteX1" fmla="*/ 50800 w 165368"/>
              <a:gd name="connsiteY1" fmla="*/ 268 h 228868"/>
              <a:gd name="connsiteX2" fmla="*/ 127000 w 165368"/>
              <a:gd name="connsiteY2" fmla="*/ 25668 h 228868"/>
              <a:gd name="connsiteX3" fmla="*/ 165100 w 165368"/>
              <a:gd name="connsiteY3" fmla="*/ 101868 h 228868"/>
              <a:gd name="connsiteX4" fmla="*/ 139700 w 165368"/>
              <a:gd name="connsiteY4" fmla="*/ 152668 h 228868"/>
              <a:gd name="connsiteX5" fmla="*/ 63500 w 165368"/>
              <a:gd name="connsiteY5" fmla="*/ 178068 h 228868"/>
              <a:gd name="connsiteX6" fmla="*/ 63500 w 165368"/>
              <a:gd name="connsiteY6" fmla="*/ 228868 h 22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368" h="228868">
                <a:moveTo>
                  <a:pt x="0" y="38368"/>
                </a:moveTo>
                <a:cubicBezTo>
                  <a:pt x="14816" y="20376"/>
                  <a:pt x="29633" y="2385"/>
                  <a:pt x="50800" y="268"/>
                </a:cubicBezTo>
                <a:cubicBezTo>
                  <a:pt x="71967" y="-1849"/>
                  <a:pt x="107950" y="8735"/>
                  <a:pt x="127000" y="25668"/>
                </a:cubicBezTo>
                <a:cubicBezTo>
                  <a:pt x="146050" y="42601"/>
                  <a:pt x="162983" y="80701"/>
                  <a:pt x="165100" y="101868"/>
                </a:cubicBezTo>
                <a:cubicBezTo>
                  <a:pt x="167217" y="123035"/>
                  <a:pt x="156633" y="139968"/>
                  <a:pt x="139700" y="152668"/>
                </a:cubicBezTo>
                <a:cubicBezTo>
                  <a:pt x="122767" y="165368"/>
                  <a:pt x="76200" y="165368"/>
                  <a:pt x="63500" y="178068"/>
                </a:cubicBezTo>
                <a:cubicBezTo>
                  <a:pt x="50800" y="190768"/>
                  <a:pt x="57150" y="209818"/>
                  <a:pt x="63500" y="228868"/>
                </a:cubicBezTo>
              </a:path>
            </a:pathLst>
          </a:custGeom>
          <a:noFill/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88" y="1658582"/>
            <a:ext cx="1050931" cy="904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56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283" y="4074823"/>
            <a:ext cx="1390795" cy="1020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62 Forma libre"/>
          <p:cNvSpPr/>
          <p:nvPr/>
        </p:nvSpPr>
        <p:spPr>
          <a:xfrm>
            <a:off x="3027966" y="3396282"/>
            <a:ext cx="825651" cy="1324090"/>
          </a:xfrm>
          <a:custGeom>
            <a:avLst/>
            <a:gdLst>
              <a:gd name="connsiteX0" fmla="*/ 0 w 812942"/>
              <a:gd name="connsiteY0" fmla="*/ 1291100 h 1291100"/>
              <a:gd name="connsiteX1" fmla="*/ 333829 w 812942"/>
              <a:gd name="connsiteY1" fmla="*/ 710528 h 1291100"/>
              <a:gd name="connsiteX2" fmla="*/ 638629 w 812942"/>
              <a:gd name="connsiteY2" fmla="*/ 246071 h 1291100"/>
              <a:gd name="connsiteX3" fmla="*/ 711200 w 812942"/>
              <a:gd name="connsiteY3" fmla="*/ 13843 h 1291100"/>
              <a:gd name="connsiteX4" fmla="*/ 769258 w 812942"/>
              <a:gd name="connsiteY4" fmla="*/ 28357 h 1291100"/>
              <a:gd name="connsiteX5" fmla="*/ 812800 w 812942"/>
              <a:gd name="connsiteY5" fmla="*/ 42871 h 1291100"/>
              <a:gd name="connsiteX6" fmla="*/ 754743 w 812942"/>
              <a:gd name="connsiteY6" fmla="*/ 347671 h 1291100"/>
              <a:gd name="connsiteX7" fmla="*/ 508000 w 812942"/>
              <a:gd name="connsiteY7" fmla="*/ 783100 h 1291100"/>
              <a:gd name="connsiteX8" fmla="*/ 232229 w 812942"/>
              <a:gd name="connsiteY8" fmla="*/ 1174985 h 1291100"/>
              <a:gd name="connsiteX9" fmla="*/ 203200 w 812942"/>
              <a:gd name="connsiteY9" fmla="*/ 1276585 h 1291100"/>
              <a:gd name="connsiteX0" fmla="*/ 0 w 812942"/>
              <a:gd name="connsiteY0" fmla="*/ 1291100 h 1291100"/>
              <a:gd name="connsiteX1" fmla="*/ 381454 w 812942"/>
              <a:gd name="connsiteY1" fmla="*/ 701003 h 1291100"/>
              <a:gd name="connsiteX2" fmla="*/ 638629 w 812942"/>
              <a:gd name="connsiteY2" fmla="*/ 246071 h 1291100"/>
              <a:gd name="connsiteX3" fmla="*/ 711200 w 812942"/>
              <a:gd name="connsiteY3" fmla="*/ 13843 h 1291100"/>
              <a:gd name="connsiteX4" fmla="*/ 769258 w 812942"/>
              <a:gd name="connsiteY4" fmla="*/ 28357 h 1291100"/>
              <a:gd name="connsiteX5" fmla="*/ 812800 w 812942"/>
              <a:gd name="connsiteY5" fmla="*/ 42871 h 1291100"/>
              <a:gd name="connsiteX6" fmla="*/ 754743 w 812942"/>
              <a:gd name="connsiteY6" fmla="*/ 347671 h 1291100"/>
              <a:gd name="connsiteX7" fmla="*/ 508000 w 812942"/>
              <a:gd name="connsiteY7" fmla="*/ 783100 h 1291100"/>
              <a:gd name="connsiteX8" fmla="*/ 232229 w 812942"/>
              <a:gd name="connsiteY8" fmla="*/ 1174985 h 1291100"/>
              <a:gd name="connsiteX9" fmla="*/ 203200 w 812942"/>
              <a:gd name="connsiteY9" fmla="*/ 1276585 h 1291100"/>
              <a:gd name="connsiteX0" fmla="*/ 0 w 812942"/>
              <a:gd name="connsiteY0" fmla="*/ 1324934 h 1324934"/>
              <a:gd name="connsiteX1" fmla="*/ 381454 w 812942"/>
              <a:gd name="connsiteY1" fmla="*/ 734837 h 1324934"/>
              <a:gd name="connsiteX2" fmla="*/ 638629 w 812942"/>
              <a:gd name="connsiteY2" fmla="*/ 279905 h 1324934"/>
              <a:gd name="connsiteX3" fmla="*/ 711200 w 812942"/>
              <a:gd name="connsiteY3" fmla="*/ 9577 h 1324934"/>
              <a:gd name="connsiteX4" fmla="*/ 769258 w 812942"/>
              <a:gd name="connsiteY4" fmla="*/ 62191 h 1324934"/>
              <a:gd name="connsiteX5" fmla="*/ 812800 w 812942"/>
              <a:gd name="connsiteY5" fmla="*/ 76705 h 1324934"/>
              <a:gd name="connsiteX6" fmla="*/ 754743 w 812942"/>
              <a:gd name="connsiteY6" fmla="*/ 381505 h 1324934"/>
              <a:gd name="connsiteX7" fmla="*/ 508000 w 812942"/>
              <a:gd name="connsiteY7" fmla="*/ 816934 h 1324934"/>
              <a:gd name="connsiteX8" fmla="*/ 232229 w 812942"/>
              <a:gd name="connsiteY8" fmla="*/ 1208819 h 1324934"/>
              <a:gd name="connsiteX9" fmla="*/ 203200 w 812942"/>
              <a:gd name="connsiteY9" fmla="*/ 1310419 h 1324934"/>
              <a:gd name="connsiteX0" fmla="*/ 0 w 815156"/>
              <a:gd name="connsiteY0" fmla="*/ 1331365 h 1331365"/>
              <a:gd name="connsiteX1" fmla="*/ 381454 w 815156"/>
              <a:gd name="connsiteY1" fmla="*/ 741268 h 1331365"/>
              <a:gd name="connsiteX2" fmla="*/ 638629 w 815156"/>
              <a:gd name="connsiteY2" fmla="*/ 286336 h 1331365"/>
              <a:gd name="connsiteX3" fmla="*/ 711200 w 815156"/>
              <a:gd name="connsiteY3" fmla="*/ 16008 h 1331365"/>
              <a:gd name="connsiteX4" fmla="*/ 794658 w 815156"/>
              <a:gd name="connsiteY4" fmla="*/ 36872 h 1331365"/>
              <a:gd name="connsiteX5" fmla="*/ 812800 w 815156"/>
              <a:gd name="connsiteY5" fmla="*/ 83136 h 1331365"/>
              <a:gd name="connsiteX6" fmla="*/ 754743 w 815156"/>
              <a:gd name="connsiteY6" fmla="*/ 387936 h 1331365"/>
              <a:gd name="connsiteX7" fmla="*/ 508000 w 815156"/>
              <a:gd name="connsiteY7" fmla="*/ 823365 h 1331365"/>
              <a:gd name="connsiteX8" fmla="*/ 232229 w 815156"/>
              <a:gd name="connsiteY8" fmla="*/ 1215250 h 1331365"/>
              <a:gd name="connsiteX9" fmla="*/ 203200 w 815156"/>
              <a:gd name="connsiteY9" fmla="*/ 1316850 h 1331365"/>
              <a:gd name="connsiteX0" fmla="*/ 0 w 826885"/>
              <a:gd name="connsiteY0" fmla="*/ 1330674 h 1330674"/>
              <a:gd name="connsiteX1" fmla="*/ 381454 w 826885"/>
              <a:gd name="connsiteY1" fmla="*/ 740577 h 1330674"/>
              <a:gd name="connsiteX2" fmla="*/ 638629 w 826885"/>
              <a:gd name="connsiteY2" fmla="*/ 285645 h 1330674"/>
              <a:gd name="connsiteX3" fmla="*/ 711200 w 826885"/>
              <a:gd name="connsiteY3" fmla="*/ 15317 h 1330674"/>
              <a:gd name="connsiteX4" fmla="*/ 794658 w 826885"/>
              <a:gd name="connsiteY4" fmla="*/ 36181 h 1330674"/>
              <a:gd name="connsiteX5" fmla="*/ 825500 w 826885"/>
              <a:gd name="connsiteY5" fmla="*/ 57045 h 1330674"/>
              <a:gd name="connsiteX6" fmla="*/ 754743 w 826885"/>
              <a:gd name="connsiteY6" fmla="*/ 387245 h 1330674"/>
              <a:gd name="connsiteX7" fmla="*/ 508000 w 826885"/>
              <a:gd name="connsiteY7" fmla="*/ 822674 h 1330674"/>
              <a:gd name="connsiteX8" fmla="*/ 232229 w 826885"/>
              <a:gd name="connsiteY8" fmla="*/ 1214559 h 1330674"/>
              <a:gd name="connsiteX9" fmla="*/ 203200 w 826885"/>
              <a:gd name="connsiteY9" fmla="*/ 1316159 h 1330674"/>
              <a:gd name="connsiteX0" fmla="*/ 0 w 827070"/>
              <a:gd name="connsiteY0" fmla="*/ 1330674 h 1330674"/>
              <a:gd name="connsiteX1" fmla="*/ 381454 w 827070"/>
              <a:gd name="connsiteY1" fmla="*/ 740577 h 1330674"/>
              <a:gd name="connsiteX2" fmla="*/ 638629 w 827070"/>
              <a:gd name="connsiteY2" fmla="*/ 285645 h 1330674"/>
              <a:gd name="connsiteX3" fmla="*/ 692150 w 827070"/>
              <a:gd name="connsiteY3" fmla="*/ 15317 h 1330674"/>
              <a:gd name="connsiteX4" fmla="*/ 794658 w 827070"/>
              <a:gd name="connsiteY4" fmla="*/ 36181 h 1330674"/>
              <a:gd name="connsiteX5" fmla="*/ 825500 w 827070"/>
              <a:gd name="connsiteY5" fmla="*/ 57045 h 1330674"/>
              <a:gd name="connsiteX6" fmla="*/ 754743 w 827070"/>
              <a:gd name="connsiteY6" fmla="*/ 387245 h 1330674"/>
              <a:gd name="connsiteX7" fmla="*/ 508000 w 827070"/>
              <a:gd name="connsiteY7" fmla="*/ 822674 h 1330674"/>
              <a:gd name="connsiteX8" fmla="*/ 232229 w 827070"/>
              <a:gd name="connsiteY8" fmla="*/ 1214559 h 1330674"/>
              <a:gd name="connsiteX9" fmla="*/ 203200 w 827070"/>
              <a:gd name="connsiteY9" fmla="*/ 1316159 h 1330674"/>
              <a:gd name="connsiteX0" fmla="*/ 0 w 827179"/>
              <a:gd name="connsiteY0" fmla="*/ 1318893 h 1318893"/>
              <a:gd name="connsiteX1" fmla="*/ 381454 w 827179"/>
              <a:gd name="connsiteY1" fmla="*/ 728796 h 1318893"/>
              <a:gd name="connsiteX2" fmla="*/ 638629 w 827179"/>
              <a:gd name="connsiteY2" fmla="*/ 273864 h 1318893"/>
              <a:gd name="connsiteX3" fmla="*/ 682625 w 827179"/>
              <a:gd name="connsiteY3" fmla="*/ 17824 h 1318893"/>
              <a:gd name="connsiteX4" fmla="*/ 794658 w 827179"/>
              <a:gd name="connsiteY4" fmla="*/ 24400 h 1318893"/>
              <a:gd name="connsiteX5" fmla="*/ 825500 w 827179"/>
              <a:gd name="connsiteY5" fmla="*/ 45264 h 1318893"/>
              <a:gd name="connsiteX6" fmla="*/ 754743 w 827179"/>
              <a:gd name="connsiteY6" fmla="*/ 375464 h 1318893"/>
              <a:gd name="connsiteX7" fmla="*/ 508000 w 827179"/>
              <a:gd name="connsiteY7" fmla="*/ 810893 h 1318893"/>
              <a:gd name="connsiteX8" fmla="*/ 232229 w 827179"/>
              <a:gd name="connsiteY8" fmla="*/ 1202778 h 1318893"/>
              <a:gd name="connsiteX9" fmla="*/ 203200 w 827179"/>
              <a:gd name="connsiteY9" fmla="*/ 1304378 h 1318893"/>
              <a:gd name="connsiteX0" fmla="*/ 0 w 825651"/>
              <a:gd name="connsiteY0" fmla="*/ 1324090 h 1324090"/>
              <a:gd name="connsiteX1" fmla="*/ 381454 w 825651"/>
              <a:gd name="connsiteY1" fmla="*/ 733993 h 1324090"/>
              <a:gd name="connsiteX2" fmla="*/ 638629 w 825651"/>
              <a:gd name="connsiteY2" fmla="*/ 279061 h 1324090"/>
              <a:gd name="connsiteX3" fmla="*/ 682625 w 825651"/>
              <a:gd name="connsiteY3" fmla="*/ 23021 h 1324090"/>
              <a:gd name="connsiteX4" fmla="*/ 770845 w 825651"/>
              <a:gd name="connsiteY4" fmla="*/ 15310 h 1324090"/>
              <a:gd name="connsiteX5" fmla="*/ 825500 w 825651"/>
              <a:gd name="connsiteY5" fmla="*/ 50461 h 1324090"/>
              <a:gd name="connsiteX6" fmla="*/ 754743 w 825651"/>
              <a:gd name="connsiteY6" fmla="*/ 380661 h 1324090"/>
              <a:gd name="connsiteX7" fmla="*/ 508000 w 825651"/>
              <a:gd name="connsiteY7" fmla="*/ 816090 h 1324090"/>
              <a:gd name="connsiteX8" fmla="*/ 232229 w 825651"/>
              <a:gd name="connsiteY8" fmla="*/ 1207975 h 1324090"/>
              <a:gd name="connsiteX9" fmla="*/ 203200 w 825651"/>
              <a:gd name="connsiteY9" fmla="*/ 1309575 h 132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5651" h="1324090">
                <a:moveTo>
                  <a:pt x="0" y="1324090"/>
                </a:moveTo>
                <a:cubicBezTo>
                  <a:pt x="113695" y="1120889"/>
                  <a:pt x="275016" y="908164"/>
                  <a:pt x="381454" y="733993"/>
                </a:cubicBezTo>
                <a:cubicBezTo>
                  <a:pt x="487892" y="559821"/>
                  <a:pt x="588434" y="397556"/>
                  <a:pt x="638629" y="279061"/>
                </a:cubicBezTo>
                <a:cubicBezTo>
                  <a:pt x="688824" y="160566"/>
                  <a:pt x="660589" y="66979"/>
                  <a:pt x="682625" y="23021"/>
                </a:cubicBezTo>
                <a:cubicBezTo>
                  <a:pt x="704661" y="-20937"/>
                  <a:pt x="747033" y="10737"/>
                  <a:pt x="770845" y="15310"/>
                </a:cubicBezTo>
                <a:cubicBezTo>
                  <a:pt x="794657" y="19883"/>
                  <a:pt x="828184" y="-10431"/>
                  <a:pt x="825500" y="50461"/>
                </a:cubicBezTo>
                <a:cubicBezTo>
                  <a:pt x="822816" y="111353"/>
                  <a:pt x="807660" y="253056"/>
                  <a:pt x="754743" y="380661"/>
                </a:cubicBezTo>
                <a:cubicBezTo>
                  <a:pt x="701826" y="508266"/>
                  <a:pt x="595086" y="678204"/>
                  <a:pt x="508000" y="816090"/>
                </a:cubicBezTo>
                <a:cubicBezTo>
                  <a:pt x="420914" y="953976"/>
                  <a:pt x="283029" y="1125728"/>
                  <a:pt x="232229" y="1207975"/>
                </a:cubicBezTo>
                <a:cubicBezTo>
                  <a:pt x="181429" y="1290222"/>
                  <a:pt x="192314" y="1299898"/>
                  <a:pt x="203200" y="1309575"/>
                </a:cubicBezTo>
              </a:path>
            </a:pathLst>
          </a:custGeom>
          <a:solidFill>
            <a:srgbClr val="CC6600"/>
          </a:solidFill>
          <a:ln>
            <a:solidFill>
              <a:srgbClr val="6633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4" name="63 Grupo"/>
          <p:cNvGrpSpPr/>
          <p:nvPr/>
        </p:nvGrpSpPr>
        <p:grpSpPr>
          <a:xfrm>
            <a:off x="2506547" y="4620450"/>
            <a:ext cx="790291" cy="786638"/>
            <a:chOff x="-972616" y="4126262"/>
            <a:chExt cx="790291" cy="786638"/>
          </a:xfrm>
        </p:grpSpPr>
        <p:sp>
          <p:nvSpPr>
            <p:cNvPr id="65" name="64 Forma libre"/>
            <p:cNvSpPr/>
            <p:nvPr/>
          </p:nvSpPr>
          <p:spPr>
            <a:xfrm>
              <a:off x="-972458" y="4426857"/>
              <a:ext cx="624809" cy="486043"/>
            </a:xfrm>
            <a:custGeom>
              <a:avLst/>
              <a:gdLst>
                <a:gd name="connsiteX0" fmla="*/ 29028 w 638644"/>
                <a:gd name="connsiteY0" fmla="*/ 0 h 478972"/>
                <a:gd name="connsiteX1" fmla="*/ 14514 w 638644"/>
                <a:gd name="connsiteY1" fmla="*/ 159657 h 478972"/>
                <a:gd name="connsiteX2" fmla="*/ 0 w 638644"/>
                <a:gd name="connsiteY2" fmla="*/ 275772 h 478972"/>
                <a:gd name="connsiteX3" fmla="*/ 14514 w 638644"/>
                <a:gd name="connsiteY3" fmla="*/ 348343 h 478972"/>
                <a:gd name="connsiteX4" fmla="*/ 72571 w 638644"/>
                <a:gd name="connsiteY4" fmla="*/ 406400 h 478972"/>
                <a:gd name="connsiteX5" fmla="*/ 435428 w 638644"/>
                <a:gd name="connsiteY5" fmla="*/ 478972 h 478972"/>
                <a:gd name="connsiteX6" fmla="*/ 624114 w 638644"/>
                <a:gd name="connsiteY6" fmla="*/ 406400 h 478972"/>
                <a:gd name="connsiteX7" fmla="*/ 624114 w 638644"/>
                <a:gd name="connsiteY7" fmla="*/ 304800 h 478972"/>
                <a:gd name="connsiteX8" fmla="*/ 609600 w 638644"/>
                <a:gd name="connsiteY8" fmla="*/ 116114 h 478972"/>
                <a:gd name="connsiteX9" fmla="*/ 566057 w 638644"/>
                <a:gd name="connsiteY9" fmla="*/ 116114 h 478972"/>
                <a:gd name="connsiteX10" fmla="*/ 391886 w 638644"/>
                <a:gd name="connsiteY10" fmla="*/ 130629 h 478972"/>
                <a:gd name="connsiteX11" fmla="*/ 145143 w 638644"/>
                <a:gd name="connsiteY11" fmla="*/ 130629 h 478972"/>
                <a:gd name="connsiteX12" fmla="*/ 29028 w 638644"/>
                <a:gd name="connsiteY12" fmla="*/ 87086 h 478972"/>
                <a:gd name="connsiteX0" fmla="*/ 29028 w 624809"/>
                <a:gd name="connsiteY0" fmla="*/ 0 h 486043"/>
                <a:gd name="connsiteX1" fmla="*/ 14514 w 624809"/>
                <a:gd name="connsiteY1" fmla="*/ 159657 h 486043"/>
                <a:gd name="connsiteX2" fmla="*/ 0 w 624809"/>
                <a:gd name="connsiteY2" fmla="*/ 275772 h 486043"/>
                <a:gd name="connsiteX3" fmla="*/ 14514 w 624809"/>
                <a:gd name="connsiteY3" fmla="*/ 348343 h 486043"/>
                <a:gd name="connsiteX4" fmla="*/ 72571 w 624809"/>
                <a:gd name="connsiteY4" fmla="*/ 406400 h 486043"/>
                <a:gd name="connsiteX5" fmla="*/ 435428 w 624809"/>
                <a:gd name="connsiteY5" fmla="*/ 478972 h 486043"/>
                <a:gd name="connsiteX6" fmla="*/ 601889 w 624809"/>
                <a:gd name="connsiteY6" fmla="*/ 463550 h 486043"/>
                <a:gd name="connsiteX7" fmla="*/ 624114 w 624809"/>
                <a:gd name="connsiteY7" fmla="*/ 304800 h 486043"/>
                <a:gd name="connsiteX8" fmla="*/ 609600 w 624809"/>
                <a:gd name="connsiteY8" fmla="*/ 116114 h 486043"/>
                <a:gd name="connsiteX9" fmla="*/ 566057 w 624809"/>
                <a:gd name="connsiteY9" fmla="*/ 116114 h 486043"/>
                <a:gd name="connsiteX10" fmla="*/ 391886 w 624809"/>
                <a:gd name="connsiteY10" fmla="*/ 130629 h 486043"/>
                <a:gd name="connsiteX11" fmla="*/ 145143 w 624809"/>
                <a:gd name="connsiteY11" fmla="*/ 130629 h 486043"/>
                <a:gd name="connsiteX12" fmla="*/ 29028 w 624809"/>
                <a:gd name="connsiteY12" fmla="*/ 87086 h 48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4809" h="486043">
                  <a:moveTo>
                    <a:pt x="29028" y="0"/>
                  </a:moveTo>
                  <a:cubicBezTo>
                    <a:pt x="24190" y="56847"/>
                    <a:pt x="19352" y="113695"/>
                    <a:pt x="14514" y="159657"/>
                  </a:cubicBezTo>
                  <a:cubicBezTo>
                    <a:pt x="9676" y="205619"/>
                    <a:pt x="0" y="244324"/>
                    <a:pt x="0" y="275772"/>
                  </a:cubicBezTo>
                  <a:cubicBezTo>
                    <a:pt x="0" y="307220"/>
                    <a:pt x="2419" y="326572"/>
                    <a:pt x="14514" y="348343"/>
                  </a:cubicBezTo>
                  <a:cubicBezTo>
                    <a:pt x="26609" y="370114"/>
                    <a:pt x="2419" y="384629"/>
                    <a:pt x="72571" y="406400"/>
                  </a:cubicBezTo>
                  <a:cubicBezTo>
                    <a:pt x="142723" y="428172"/>
                    <a:pt x="347208" y="469447"/>
                    <a:pt x="435428" y="478972"/>
                  </a:cubicBezTo>
                  <a:cubicBezTo>
                    <a:pt x="523648" y="488497"/>
                    <a:pt x="570441" y="492579"/>
                    <a:pt x="601889" y="463550"/>
                  </a:cubicBezTo>
                  <a:cubicBezTo>
                    <a:pt x="633337" y="434521"/>
                    <a:pt x="622829" y="362706"/>
                    <a:pt x="624114" y="304800"/>
                  </a:cubicBezTo>
                  <a:cubicBezTo>
                    <a:pt x="625399" y="246894"/>
                    <a:pt x="619276" y="147562"/>
                    <a:pt x="609600" y="116114"/>
                  </a:cubicBezTo>
                  <a:cubicBezTo>
                    <a:pt x="599924" y="84666"/>
                    <a:pt x="602343" y="113695"/>
                    <a:pt x="566057" y="116114"/>
                  </a:cubicBezTo>
                  <a:cubicBezTo>
                    <a:pt x="529771" y="118533"/>
                    <a:pt x="462038" y="128210"/>
                    <a:pt x="391886" y="130629"/>
                  </a:cubicBezTo>
                  <a:cubicBezTo>
                    <a:pt x="321734" y="133048"/>
                    <a:pt x="205619" y="137886"/>
                    <a:pt x="145143" y="130629"/>
                  </a:cubicBezTo>
                  <a:cubicBezTo>
                    <a:pt x="84667" y="123372"/>
                    <a:pt x="56847" y="105229"/>
                    <a:pt x="29028" y="87086"/>
                  </a:cubicBezTo>
                </a:path>
              </a:pathLst>
            </a:custGeom>
            <a:solidFill>
              <a:srgbClr val="CC6600"/>
            </a:solidFill>
            <a:ln>
              <a:solidFill>
                <a:srgbClr val="6633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65 Forma libre"/>
            <p:cNvSpPr/>
            <p:nvPr/>
          </p:nvSpPr>
          <p:spPr>
            <a:xfrm>
              <a:off x="-390319" y="4152037"/>
              <a:ext cx="207994" cy="737493"/>
            </a:xfrm>
            <a:custGeom>
              <a:avLst/>
              <a:gdLst>
                <a:gd name="connsiteX0" fmla="*/ 169339 w 207994"/>
                <a:gd name="connsiteY0" fmla="*/ 104842 h 688725"/>
                <a:gd name="connsiteX1" fmla="*/ 85519 w 207994"/>
                <a:gd name="connsiteY1" fmla="*/ 13402 h 688725"/>
                <a:gd name="connsiteX2" fmla="*/ 62659 w 207994"/>
                <a:gd name="connsiteY2" fmla="*/ 13402 h 688725"/>
                <a:gd name="connsiteX3" fmla="*/ 1699 w 207994"/>
                <a:gd name="connsiteY3" fmla="*/ 135322 h 688725"/>
                <a:gd name="connsiteX4" fmla="*/ 16939 w 207994"/>
                <a:gd name="connsiteY4" fmla="*/ 440122 h 688725"/>
                <a:gd name="connsiteX5" fmla="*/ 16939 w 207994"/>
                <a:gd name="connsiteY5" fmla="*/ 661102 h 688725"/>
                <a:gd name="connsiteX6" fmla="*/ 16939 w 207994"/>
                <a:gd name="connsiteY6" fmla="*/ 668722 h 688725"/>
                <a:gd name="connsiteX7" fmla="*/ 55039 w 207994"/>
                <a:gd name="connsiteY7" fmla="*/ 668722 h 688725"/>
                <a:gd name="connsiteX8" fmla="*/ 100759 w 207994"/>
                <a:gd name="connsiteY8" fmla="*/ 638242 h 688725"/>
                <a:gd name="connsiteX9" fmla="*/ 115999 w 207994"/>
                <a:gd name="connsiteY9" fmla="*/ 638242 h 688725"/>
                <a:gd name="connsiteX10" fmla="*/ 138859 w 207994"/>
                <a:gd name="connsiteY10" fmla="*/ 645862 h 688725"/>
                <a:gd name="connsiteX11" fmla="*/ 192199 w 207994"/>
                <a:gd name="connsiteY11" fmla="*/ 683962 h 688725"/>
                <a:gd name="connsiteX12" fmla="*/ 207439 w 207994"/>
                <a:gd name="connsiteY12" fmla="*/ 523942 h 688725"/>
                <a:gd name="connsiteX13" fmla="*/ 176959 w 207994"/>
                <a:gd name="connsiteY13" fmla="*/ 226762 h 688725"/>
                <a:gd name="connsiteX14" fmla="*/ 169339 w 207994"/>
                <a:gd name="connsiteY14" fmla="*/ 104842 h 688725"/>
                <a:gd name="connsiteX0" fmla="*/ 169339 w 207994"/>
                <a:gd name="connsiteY0" fmla="*/ 122783 h 706666"/>
                <a:gd name="connsiteX1" fmla="*/ 120444 w 207994"/>
                <a:gd name="connsiteY1" fmla="*/ 5943 h 706666"/>
                <a:gd name="connsiteX2" fmla="*/ 62659 w 207994"/>
                <a:gd name="connsiteY2" fmla="*/ 31343 h 706666"/>
                <a:gd name="connsiteX3" fmla="*/ 1699 w 207994"/>
                <a:gd name="connsiteY3" fmla="*/ 153263 h 706666"/>
                <a:gd name="connsiteX4" fmla="*/ 16939 w 207994"/>
                <a:gd name="connsiteY4" fmla="*/ 458063 h 706666"/>
                <a:gd name="connsiteX5" fmla="*/ 16939 w 207994"/>
                <a:gd name="connsiteY5" fmla="*/ 679043 h 706666"/>
                <a:gd name="connsiteX6" fmla="*/ 16939 w 207994"/>
                <a:gd name="connsiteY6" fmla="*/ 686663 h 706666"/>
                <a:gd name="connsiteX7" fmla="*/ 55039 w 207994"/>
                <a:gd name="connsiteY7" fmla="*/ 686663 h 706666"/>
                <a:gd name="connsiteX8" fmla="*/ 100759 w 207994"/>
                <a:gd name="connsiteY8" fmla="*/ 656183 h 706666"/>
                <a:gd name="connsiteX9" fmla="*/ 115999 w 207994"/>
                <a:gd name="connsiteY9" fmla="*/ 656183 h 706666"/>
                <a:gd name="connsiteX10" fmla="*/ 138859 w 207994"/>
                <a:gd name="connsiteY10" fmla="*/ 663803 h 706666"/>
                <a:gd name="connsiteX11" fmla="*/ 192199 w 207994"/>
                <a:gd name="connsiteY11" fmla="*/ 701903 h 706666"/>
                <a:gd name="connsiteX12" fmla="*/ 207439 w 207994"/>
                <a:gd name="connsiteY12" fmla="*/ 541883 h 706666"/>
                <a:gd name="connsiteX13" fmla="*/ 176959 w 207994"/>
                <a:gd name="connsiteY13" fmla="*/ 244703 h 706666"/>
                <a:gd name="connsiteX14" fmla="*/ 169339 w 207994"/>
                <a:gd name="connsiteY14" fmla="*/ 122783 h 706666"/>
                <a:gd name="connsiteX0" fmla="*/ 169339 w 207994"/>
                <a:gd name="connsiteY0" fmla="*/ 122783 h 737493"/>
                <a:gd name="connsiteX1" fmla="*/ 120444 w 207994"/>
                <a:gd name="connsiteY1" fmla="*/ 5943 h 737493"/>
                <a:gd name="connsiteX2" fmla="*/ 62659 w 207994"/>
                <a:gd name="connsiteY2" fmla="*/ 31343 h 737493"/>
                <a:gd name="connsiteX3" fmla="*/ 1699 w 207994"/>
                <a:gd name="connsiteY3" fmla="*/ 153263 h 737493"/>
                <a:gd name="connsiteX4" fmla="*/ 16939 w 207994"/>
                <a:gd name="connsiteY4" fmla="*/ 458063 h 737493"/>
                <a:gd name="connsiteX5" fmla="*/ 16939 w 207994"/>
                <a:gd name="connsiteY5" fmla="*/ 679043 h 737493"/>
                <a:gd name="connsiteX6" fmla="*/ 20114 w 207994"/>
                <a:gd name="connsiteY6" fmla="*/ 737463 h 737493"/>
                <a:gd name="connsiteX7" fmla="*/ 55039 w 207994"/>
                <a:gd name="connsiteY7" fmla="*/ 686663 h 737493"/>
                <a:gd name="connsiteX8" fmla="*/ 100759 w 207994"/>
                <a:gd name="connsiteY8" fmla="*/ 656183 h 737493"/>
                <a:gd name="connsiteX9" fmla="*/ 115999 w 207994"/>
                <a:gd name="connsiteY9" fmla="*/ 656183 h 737493"/>
                <a:gd name="connsiteX10" fmla="*/ 138859 w 207994"/>
                <a:gd name="connsiteY10" fmla="*/ 663803 h 737493"/>
                <a:gd name="connsiteX11" fmla="*/ 192199 w 207994"/>
                <a:gd name="connsiteY11" fmla="*/ 701903 h 737493"/>
                <a:gd name="connsiteX12" fmla="*/ 207439 w 207994"/>
                <a:gd name="connsiteY12" fmla="*/ 541883 h 737493"/>
                <a:gd name="connsiteX13" fmla="*/ 176959 w 207994"/>
                <a:gd name="connsiteY13" fmla="*/ 244703 h 737493"/>
                <a:gd name="connsiteX14" fmla="*/ 169339 w 207994"/>
                <a:gd name="connsiteY14" fmla="*/ 122783 h 73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7994" h="737493">
                  <a:moveTo>
                    <a:pt x="169339" y="122783"/>
                  </a:moveTo>
                  <a:cubicBezTo>
                    <a:pt x="159920" y="82990"/>
                    <a:pt x="138224" y="21183"/>
                    <a:pt x="120444" y="5943"/>
                  </a:cubicBezTo>
                  <a:cubicBezTo>
                    <a:pt x="102664" y="-9297"/>
                    <a:pt x="82450" y="6790"/>
                    <a:pt x="62659" y="31343"/>
                  </a:cubicBezTo>
                  <a:cubicBezTo>
                    <a:pt x="42868" y="55896"/>
                    <a:pt x="9319" y="82143"/>
                    <a:pt x="1699" y="153263"/>
                  </a:cubicBezTo>
                  <a:cubicBezTo>
                    <a:pt x="-5921" y="224383"/>
                    <a:pt x="14399" y="370433"/>
                    <a:pt x="16939" y="458063"/>
                  </a:cubicBezTo>
                  <a:cubicBezTo>
                    <a:pt x="19479" y="545693"/>
                    <a:pt x="16410" y="632476"/>
                    <a:pt x="16939" y="679043"/>
                  </a:cubicBezTo>
                  <a:cubicBezTo>
                    <a:pt x="17468" y="725610"/>
                    <a:pt x="19056" y="717990"/>
                    <a:pt x="20114" y="737463"/>
                  </a:cubicBezTo>
                  <a:cubicBezTo>
                    <a:pt x="26464" y="738733"/>
                    <a:pt x="41598" y="700210"/>
                    <a:pt x="55039" y="686663"/>
                  </a:cubicBezTo>
                  <a:cubicBezTo>
                    <a:pt x="68480" y="673116"/>
                    <a:pt x="90599" y="661263"/>
                    <a:pt x="100759" y="656183"/>
                  </a:cubicBezTo>
                  <a:cubicBezTo>
                    <a:pt x="110919" y="651103"/>
                    <a:pt x="109649" y="654913"/>
                    <a:pt x="115999" y="656183"/>
                  </a:cubicBezTo>
                  <a:cubicBezTo>
                    <a:pt x="122349" y="657453"/>
                    <a:pt x="126159" y="656183"/>
                    <a:pt x="138859" y="663803"/>
                  </a:cubicBezTo>
                  <a:cubicBezTo>
                    <a:pt x="151559" y="671423"/>
                    <a:pt x="180769" y="722223"/>
                    <a:pt x="192199" y="701903"/>
                  </a:cubicBezTo>
                  <a:cubicBezTo>
                    <a:pt x="203629" y="681583"/>
                    <a:pt x="209979" y="618083"/>
                    <a:pt x="207439" y="541883"/>
                  </a:cubicBezTo>
                  <a:cubicBezTo>
                    <a:pt x="204899" y="465683"/>
                    <a:pt x="185849" y="317093"/>
                    <a:pt x="176959" y="244703"/>
                  </a:cubicBezTo>
                  <a:cubicBezTo>
                    <a:pt x="168069" y="172313"/>
                    <a:pt x="178758" y="162576"/>
                    <a:pt x="169339" y="122783"/>
                  </a:cubicBezTo>
                  <a:close/>
                </a:path>
              </a:pathLst>
            </a:custGeom>
            <a:solidFill>
              <a:srgbClr val="CC6600"/>
            </a:solidFill>
            <a:ln>
              <a:solidFill>
                <a:srgbClr val="6633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7" name="66 Forma libre"/>
            <p:cNvSpPr/>
            <p:nvPr/>
          </p:nvSpPr>
          <p:spPr>
            <a:xfrm>
              <a:off x="-972616" y="4126262"/>
              <a:ext cx="760944" cy="506698"/>
            </a:xfrm>
            <a:custGeom>
              <a:avLst/>
              <a:gdLst>
                <a:gd name="connsiteX0" fmla="*/ 103258 w 743096"/>
                <a:gd name="connsiteY0" fmla="*/ 39015 h 493511"/>
                <a:gd name="connsiteX1" fmla="*/ 1658 w 743096"/>
                <a:gd name="connsiteY1" fmla="*/ 372844 h 493511"/>
                <a:gd name="connsiteX2" fmla="*/ 190344 w 743096"/>
                <a:gd name="connsiteY2" fmla="*/ 459929 h 493511"/>
                <a:gd name="connsiteX3" fmla="*/ 422572 w 743096"/>
                <a:gd name="connsiteY3" fmla="*/ 488958 h 493511"/>
                <a:gd name="connsiteX4" fmla="*/ 596744 w 743096"/>
                <a:gd name="connsiteY4" fmla="*/ 474444 h 493511"/>
                <a:gd name="connsiteX5" fmla="*/ 654801 w 743096"/>
                <a:gd name="connsiteY5" fmla="*/ 314787 h 493511"/>
                <a:gd name="connsiteX6" fmla="*/ 640287 w 743096"/>
                <a:gd name="connsiteY6" fmla="*/ 68044 h 493511"/>
                <a:gd name="connsiteX7" fmla="*/ 683829 w 743096"/>
                <a:gd name="connsiteY7" fmla="*/ 68044 h 493511"/>
                <a:gd name="connsiteX8" fmla="*/ 741887 w 743096"/>
                <a:gd name="connsiteY8" fmla="*/ 140615 h 493511"/>
                <a:gd name="connsiteX9" fmla="*/ 712858 w 743096"/>
                <a:gd name="connsiteY9" fmla="*/ 82558 h 493511"/>
                <a:gd name="connsiteX10" fmla="*/ 596744 w 743096"/>
                <a:gd name="connsiteY10" fmla="*/ 39015 h 493511"/>
                <a:gd name="connsiteX11" fmla="*/ 393544 w 743096"/>
                <a:gd name="connsiteY11" fmla="*/ 53529 h 493511"/>
                <a:gd name="connsiteX12" fmla="*/ 248401 w 743096"/>
                <a:gd name="connsiteY12" fmla="*/ 39015 h 493511"/>
                <a:gd name="connsiteX13" fmla="*/ 190344 w 743096"/>
                <a:gd name="connsiteY13" fmla="*/ 9987 h 493511"/>
                <a:gd name="connsiteX14" fmla="*/ 103258 w 743096"/>
                <a:gd name="connsiteY14" fmla="*/ 39015 h 493511"/>
                <a:gd name="connsiteX0" fmla="*/ 103258 w 743096"/>
                <a:gd name="connsiteY0" fmla="*/ 39015 h 506463"/>
                <a:gd name="connsiteX1" fmla="*/ 1658 w 743096"/>
                <a:gd name="connsiteY1" fmla="*/ 372844 h 506463"/>
                <a:gd name="connsiteX2" fmla="*/ 190344 w 743096"/>
                <a:gd name="connsiteY2" fmla="*/ 459929 h 506463"/>
                <a:gd name="connsiteX3" fmla="*/ 422572 w 743096"/>
                <a:gd name="connsiteY3" fmla="*/ 488958 h 506463"/>
                <a:gd name="connsiteX4" fmla="*/ 596744 w 743096"/>
                <a:gd name="connsiteY4" fmla="*/ 493494 h 506463"/>
                <a:gd name="connsiteX5" fmla="*/ 654801 w 743096"/>
                <a:gd name="connsiteY5" fmla="*/ 314787 h 506463"/>
                <a:gd name="connsiteX6" fmla="*/ 640287 w 743096"/>
                <a:gd name="connsiteY6" fmla="*/ 68044 h 506463"/>
                <a:gd name="connsiteX7" fmla="*/ 683829 w 743096"/>
                <a:gd name="connsiteY7" fmla="*/ 68044 h 506463"/>
                <a:gd name="connsiteX8" fmla="*/ 741887 w 743096"/>
                <a:gd name="connsiteY8" fmla="*/ 140615 h 506463"/>
                <a:gd name="connsiteX9" fmla="*/ 712858 w 743096"/>
                <a:gd name="connsiteY9" fmla="*/ 82558 h 506463"/>
                <a:gd name="connsiteX10" fmla="*/ 596744 w 743096"/>
                <a:gd name="connsiteY10" fmla="*/ 39015 h 506463"/>
                <a:gd name="connsiteX11" fmla="*/ 393544 w 743096"/>
                <a:gd name="connsiteY11" fmla="*/ 53529 h 506463"/>
                <a:gd name="connsiteX12" fmla="*/ 248401 w 743096"/>
                <a:gd name="connsiteY12" fmla="*/ 39015 h 506463"/>
                <a:gd name="connsiteX13" fmla="*/ 190344 w 743096"/>
                <a:gd name="connsiteY13" fmla="*/ 9987 h 506463"/>
                <a:gd name="connsiteX14" fmla="*/ 103258 w 743096"/>
                <a:gd name="connsiteY14" fmla="*/ 39015 h 506463"/>
                <a:gd name="connsiteX0" fmla="*/ 103258 w 743096"/>
                <a:gd name="connsiteY0" fmla="*/ 39015 h 506698"/>
                <a:gd name="connsiteX1" fmla="*/ 1658 w 743096"/>
                <a:gd name="connsiteY1" fmla="*/ 372844 h 506698"/>
                <a:gd name="connsiteX2" fmla="*/ 190344 w 743096"/>
                <a:gd name="connsiteY2" fmla="*/ 459929 h 506698"/>
                <a:gd name="connsiteX3" fmla="*/ 422572 w 743096"/>
                <a:gd name="connsiteY3" fmla="*/ 488958 h 506698"/>
                <a:gd name="connsiteX4" fmla="*/ 596744 w 743096"/>
                <a:gd name="connsiteY4" fmla="*/ 493494 h 506698"/>
                <a:gd name="connsiteX5" fmla="*/ 623051 w 743096"/>
                <a:gd name="connsiteY5" fmla="*/ 311612 h 506698"/>
                <a:gd name="connsiteX6" fmla="*/ 640287 w 743096"/>
                <a:gd name="connsiteY6" fmla="*/ 68044 h 506698"/>
                <a:gd name="connsiteX7" fmla="*/ 683829 w 743096"/>
                <a:gd name="connsiteY7" fmla="*/ 68044 h 506698"/>
                <a:gd name="connsiteX8" fmla="*/ 741887 w 743096"/>
                <a:gd name="connsiteY8" fmla="*/ 140615 h 506698"/>
                <a:gd name="connsiteX9" fmla="*/ 712858 w 743096"/>
                <a:gd name="connsiteY9" fmla="*/ 82558 h 506698"/>
                <a:gd name="connsiteX10" fmla="*/ 596744 w 743096"/>
                <a:gd name="connsiteY10" fmla="*/ 39015 h 506698"/>
                <a:gd name="connsiteX11" fmla="*/ 393544 w 743096"/>
                <a:gd name="connsiteY11" fmla="*/ 53529 h 506698"/>
                <a:gd name="connsiteX12" fmla="*/ 248401 w 743096"/>
                <a:gd name="connsiteY12" fmla="*/ 39015 h 506698"/>
                <a:gd name="connsiteX13" fmla="*/ 190344 w 743096"/>
                <a:gd name="connsiteY13" fmla="*/ 9987 h 506698"/>
                <a:gd name="connsiteX14" fmla="*/ 103258 w 743096"/>
                <a:gd name="connsiteY14" fmla="*/ 39015 h 506698"/>
                <a:gd name="connsiteX0" fmla="*/ 103258 w 743096"/>
                <a:gd name="connsiteY0" fmla="*/ 39015 h 506698"/>
                <a:gd name="connsiteX1" fmla="*/ 1658 w 743096"/>
                <a:gd name="connsiteY1" fmla="*/ 372844 h 506698"/>
                <a:gd name="connsiteX2" fmla="*/ 190344 w 743096"/>
                <a:gd name="connsiteY2" fmla="*/ 459929 h 506698"/>
                <a:gd name="connsiteX3" fmla="*/ 422572 w 743096"/>
                <a:gd name="connsiteY3" fmla="*/ 488958 h 506698"/>
                <a:gd name="connsiteX4" fmla="*/ 596744 w 743096"/>
                <a:gd name="connsiteY4" fmla="*/ 493494 h 506698"/>
                <a:gd name="connsiteX5" fmla="*/ 623051 w 743096"/>
                <a:gd name="connsiteY5" fmla="*/ 311612 h 506698"/>
                <a:gd name="connsiteX6" fmla="*/ 640287 w 743096"/>
                <a:gd name="connsiteY6" fmla="*/ 68044 h 506698"/>
                <a:gd name="connsiteX7" fmla="*/ 683829 w 743096"/>
                <a:gd name="connsiteY7" fmla="*/ 39469 h 506698"/>
                <a:gd name="connsiteX8" fmla="*/ 741887 w 743096"/>
                <a:gd name="connsiteY8" fmla="*/ 140615 h 506698"/>
                <a:gd name="connsiteX9" fmla="*/ 712858 w 743096"/>
                <a:gd name="connsiteY9" fmla="*/ 82558 h 506698"/>
                <a:gd name="connsiteX10" fmla="*/ 596744 w 743096"/>
                <a:gd name="connsiteY10" fmla="*/ 39015 h 506698"/>
                <a:gd name="connsiteX11" fmla="*/ 393544 w 743096"/>
                <a:gd name="connsiteY11" fmla="*/ 53529 h 506698"/>
                <a:gd name="connsiteX12" fmla="*/ 248401 w 743096"/>
                <a:gd name="connsiteY12" fmla="*/ 39015 h 506698"/>
                <a:gd name="connsiteX13" fmla="*/ 190344 w 743096"/>
                <a:gd name="connsiteY13" fmla="*/ 9987 h 506698"/>
                <a:gd name="connsiteX14" fmla="*/ 103258 w 743096"/>
                <a:gd name="connsiteY14" fmla="*/ 39015 h 506698"/>
                <a:gd name="connsiteX0" fmla="*/ 103258 w 743060"/>
                <a:gd name="connsiteY0" fmla="*/ 39015 h 506698"/>
                <a:gd name="connsiteX1" fmla="*/ 1658 w 743060"/>
                <a:gd name="connsiteY1" fmla="*/ 372844 h 506698"/>
                <a:gd name="connsiteX2" fmla="*/ 190344 w 743060"/>
                <a:gd name="connsiteY2" fmla="*/ 459929 h 506698"/>
                <a:gd name="connsiteX3" fmla="*/ 422572 w 743060"/>
                <a:gd name="connsiteY3" fmla="*/ 488958 h 506698"/>
                <a:gd name="connsiteX4" fmla="*/ 596744 w 743060"/>
                <a:gd name="connsiteY4" fmla="*/ 493494 h 506698"/>
                <a:gd name="connsiteX5" fmla="*/ 623051 w 743060"/>
                <a:gd name="connsiteY5" fmla="*/ 311612 h 506698"/>
                <a:gd name="connsiteX6" fmla="*/ 640287 w 743060"/>
                <a:gd name="connsiteY6" fmla="*/ 68044 h 506698"/>
                <a:gd name="connsiteX7" fmla="*/ 683829 w 743060"/>
                <a:gd name="connsiteY7" fmla="*/ 39469 h 506698"/>
                <a:gd name="connsiteX8" fmla="*/ 741887 w 743060"/>
                <a:gd name="connsiteY8" fmla="*/ 140615 h 506698"/>
                <a:gd name="connsiteX9" fmla="*/ 712858 w 743060"/>
                <a:gd name="connsiteY9" fmla="*/ 82558 h 506698"/>
                <a:gd name="connsiteX10" fmla="*/ 599919 w 743060"/>
                <a:gd name="connsiteY10" fmla="*/ 16790 h 506698"/>
                <a:gd name="connsiteX11" fmla="*/ 393544 w 743060"/>
                <a:gd name="connsiteY11" fmla="*/ 53529 h 506698"/>
                <a:gd name="connsiteX12" fmla="*/ 248401 w 743060"/>
                <a:gd name="connsiteY12" fmla="*/ 39015 h 506698"/>
                <a:gd name="connsiteX13" fmla="*/ 190344 w 743060"/>
                <a:gd name="connsiteY13" fmla="*/ 9987 h 506698"/>
                <a:gd name="connsiteX14" fmla="*/ 103258 w 743060"/>
                <a:gd name="connsiteY14" fmla="*/ 39015 h 506698"/>
                <a:gd name="connsiteX0" fmla="*/ 103258 w 742546"/>
                <a:gd name="connsiteY0" fmla="*/ 39015 h 506698"/>
                <a:gd name="connsiteX1" fmla="*/ 1658 w 742546"/>
                <a:gd name="connsiteY1" fmla="*/ 372844 h 506698"/>
                <a:gd name="connsiteX2" fmla="*/ 190344 w 742546"/>
                <a:gd name="connsiteY2" fmla="*/ 459929 h 506698"/>
                <a:gd name="connsiteX3" fmla="*/ 422572 w 742546"/>
                <a:gd name="connsiteY3" fmla="*/ 488958 h 506698"/>
                <a:gd name="connsiteX4" fmla="*/ 596744 w 742546"/>
                <a:gd name="connsiteY4" fmla="*/ 493494 h 506698"/>
                <a:gd name="connsiteX5" fmla="*/ 623051 w 742546"/>
                <a:gd name="connsiteY5" fmla="*/ 311612 h 506698"/>
                <a:gd name="connsiteX6" fmla="*/ 640287 w 742546"/>
                <a:gd name="connsiteY6" fmla="*/ 68044 h 506698"/>
                <a:gd name="connsiteX7" fmla="*/ 693354 w 742546"/>
                <a:gd name="connsiteY7" fmla="*/ 17244 h 506698"/>
                <a:gd name="connsiteX8" fmla="*/ 741887 w 742546"/>
                <a:gd name="connsiteY8" fmla="*/ 140615 h 506698"/>
                <a:gd name="connsiteX9" fmla="*/ 712858 w 742546"/>
                <a:gd name="connsiteY9" fmla="*/ 82558 h 506698"/>
                <a:gd name="connsiteX10" fmla="*/ 599919 w 742546"/>
                <a:gd name="connsiteY10" fmla="*/ 16790 h 506698"/>
                <a:gd name="connsiteX11" fmla="*/ 393544 w 742546"/>
                <a:gd name="connsiteY11" fmla="*/ 53529 h 506698"/>
                <a:gd name="connsiteX12" fmla="*/ 248401 w 742546"/>
                <a:gd name="connsiteY12" fmla="*/ 39015 h 506698"/>
                <a:gd name="connsiteX13" fmla="*/ 190344 w 742546"/>
                <a:gd name="connsiteY13" fmla="*/ 9987 h 506698"/>
                <a:gd name="connsiteX14" fmla="*/ 103258 w 742546"/>
                <a:gd name="connsiteY14" fmla="*/ 39015 h 506698"/>
                <a:gd name="connsiteX0" fmla="*/ 103258 w 741899"/>
                <a:gd name="connsiteY0" fmla="*/ 39015 h 506698"/>
                <a:gd name="connsiteX1" fmla="*/ 1658 w 741899"/>
                <a:gd name="connsiteY1" fmla="*/ 372844 h 506698"/>
                <a:gd name="connsiteX2" fmla="*/ 190344 w 741899"/>
                <a:gd name="connsiteY2" fmla="*/ 459929 h 506698"/>
                <a:gd name="connsiteX3" fmla="*/ 422572 w 741899"/>
                <a:gd name="connsiteY3" fmla="*/ 488958 h 506698"/>
                <a:gd name="connsiteX4" fmla="*/ 596744 w 741899"/>
                <a:gd name="connsiteY4" fmla="*/ 493494 h 506698"/>
                <a:gd name="connsiteX5" fmla="*/ 623051 w 741899"/>
                <a:gd name="connsiteY5" fmla="*/ 311612 h 506698"/>
                <a:gd name="connsiteX6" fmla="*/ 640287 w 741899"/>
                <a:gd name="connsiteY6" fmla="*/ 68044 h 506698"/>
                <a:gd name="connsiteX7" fmla="*/ 693354 w 741899"/>
                <a:gd name="connsiteY7" fmla="*/ 17244 h 506698"/>
                <a:gd name="connsiteX8" fmla="*/ 741887 w 741899"/>
                <a:gd name="connsiteY8" fmla="*/ 140615 h 506698"/>
                <a:gd name="connsiteX9" fmla="*/ 696983 w 741899"/>
                <a:gd name="connsiteY9" fmla="*/ 19058 h 506698"/>
                <a:gd name="connsiteX10" fmla="*/ 599919 w 741899"/>
                <a:gd name="connsiteY10" fmla="*/ 16790 h 506698"/>
                <a:gd name="connsiteX11" fmla="*/ 393544 w 741899"/>
                <a:gd name="connsiteY11" fmla="*/ 53529 h 506698"/>
                <a:gd name="connsiteX12" fmla="*/ 248401 w 741899"/>
                <a:gd name="connsiteY12" fmla="*/ 39015 h 506698"/>
                <a:gd name="connsiteX13" fmla="*/ 190344 w 741899"/>
                <a:gd name="connsiteY13" fmla="*/ 9987 h 506698"/>
                <a:gd name="connsiteX14" fmla="*/ 103258 w 741899"/>
                <a:gd name="connsiteY14" fmla="*/ 39015 h 506698"/>
                <a:gd name="connsiteX0" fmla="*/ 103258 w 760944"/>
                <a:gd name="connsiteY0" fmla="*/ 39015 h 506698"/>
                <a:gd name="connsiteX1" fmla="*/ 1658 w 760944"/>
                <a:gd name="connsiteY1" fmla="*/ 372844 h 506698"/>
                <a:gd name="connsiteX2" fmla="*/ 190344 w 760944"/>
                <a:gd name="connsiteY2" fmla="*/ 459929 h 506698"/>
                <a:gd name="connsiteX3" fmla="*/ 422572 w 760944"/>
                <a:gd name="connsiteY3" fmla="*/ 488958 h 506698"/>
                <a:gd name="connsiteX4" fmla="*/ 596744 w 760944"/>
                <a:gd name="connsiteY4" fmla="*/ 493494 h 506698"/>
                <a:gd name="connsiteX5" fmla="*/ 623051 w 760944"/>
                <a:gd name="connsiteY5" fmla="*/ 311612 h 506698"/>
                <a:gd name="connsiteX6" fmla="*/ 640287 w 760944"/>
                <a:gd name="connsiteY6" fmla="*/ 68044 h 506698"/>
                <a:gd name="connsiteX7" fmla="*/ 693354 w 760944"/>
                <a:gd name="connsiteY7" fmla="*/ 17244 h 506698"/>
                <a:gd name="connsiteX8" fmla="*/ 760937 w 760944"/>
                <a:gd name="connsiteY8" fmla="*/ 143790 h 506698"/>
                <a:gd name="connsiteX9" fmla="*/ 696983 w 760944"/>
                <a:gd name="connsiteY9" fmla="*/ 19058 h 506698"/>
                <a:gd name="connsiteX10" fmla="*/ 599919 w 760944"/>
                <a:gd name="connsiteY10" fmla="*/ 16790 h 506698"/>
                <a:gd name="connsiteX11" fmla="*/ 393544 w 760944"/>
                <a:gd name="connsiteY11" fmla="*/ 53529 h 506698"/>
                <a:gd name="connsiteX12" fmla="*/ 248401 w 760944"/>
                <a:gd name="connsiteY12" fmla="*/ 39015 h 506698"/>
                <a:gd name="connsiteX13" fmla="*/ 190344 w 760944"/>
                <a:gd name="connsiteY13" fmla="*/ 9987 h 506698"/>
                <a:gd name="connsiteX14" fmla="*/ 103258 w 760944"/>
                <a:gd name="connsiteY14" fmla="*/ 39015 h 506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0944" h="506698">
                  <a:moveTo>
                    <a:pt x="103258" y="39015"/>
                  </a:moveTo>
                  <a:cubicBezTo>
                    <a:pt x="71810" y="99491"/>
                    <a:pt x="-12856" y="302692"/>
                    <a:pt x="1658" y="372844"/>
                  </a:cubicBezTo>
                  <a:cubicBezTo>
                    <a:pt x="16172" y="442996"/>
                    <a:pt x="120192" y="440577"/>
                    <a:pt x="190344" y="459929"/>
                  </a:cubicBezTo>
                  <a:cubicBezTo>
                    <a:pt x="260496" y="479281"/>
                    <a:pt x="354839" y="483364"/>
                    <a:pt x="422572" y="488958"/>
                  </a:cubicBezTo>
                  <a:cubicBezTo>
                    <a:pt x="490305" y="494552"/>
                    <a:pt x="563331" y="523052"/>
                    <a:pt x="596744" y="493494"/>
                  </a:cubicBezTo>
                  <a:cubicBezTo>
                    <a:pt x="630157" y="463936"/>
                    <a:pt x="615794" y="382520"/>
                    <a:pt x="623051" y="311612"/>
                  </a:cubicBezTo>
                  <a:cubicBezTo>
                    <a:pt x="630308" y="240704"/>
                    <a:pt x="628570" y="117105"/>
                    <a:pt x="640287" y="68044"/>
                  </a:cubicBezTo>
                  <a:cubicBezTo>
                    <a:pt x="652004" y="18983"/>
                    <a:pt x="673246" y="4620"/>
                    <a:pt x="693354" y="17244"/>
                  </a:cubicBezTo>
                  <a:cubicBezTo>
                    <a:pt x="713462" y="29868"/>
                    <a:pt x="760332" y="143488"/>
                    <a:pt x="760937" y="143790"/>
                  </a:cubicBezTo>
                  <a:cubicBezTo>
                    <a:pt x="761542" y="144092"/>
                    <a:pt x="723819" y="40225"/>
                    <a:pt x="696983" y="19058"/>
                  </a:cubicBezTo>
                  <a:cubicBezTo>
                    <a:pt x="670147" y="-2109"/>
                    <a:pt x="650492" y="11045"/>
                    <a:pt x="599919" y="16790"/>
                  </a:cubicBezTo>
                  <a:cubicBezTo>
                    <a:pt x="549346" y="22535"/>
                    <a:pt x="452130" y="49825"/>
                    <a:pt x="393544" y="53529"/>
                  </a:cubicBezTo>
                  <a:cubicBezTo>
                    <a:pt x="334958" y="57233"/>
                    <a:pt x="282268" y="46272"/>
                    <a:pt x="248401" y="39015"/>
                  </a:cubicBezTo>
                  <a:cubicBezTo>
                    <a:pt x="214534" y="31758"/>
                    <a:pt x="209696" y="14825"/>
                    <a:pt x="190344" y="9987"/>
                  </a:cubicBezTo>
                  <a:cubicBezTo>
                    <a:pt x="170992" y="5149"/>
                    <a:pt x="134706" y="-21461"/>
                    <a:pt x="103258" y="39015"/>
                  </a:cubicBezTo>
                  <a:close/>
                </a:path>
              </a:pathLst>
            </a:custGeom>
            <a:solidFill>
              <a:srgbClr val="CC6600"/>
            </a:solidFill>
            <a:ln>
              <a:solidFill>
                <a:srgbClr val="663300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67 Forma libre"/>
            <p:cNvSpPr/>
            <p:nvPr/>
          </p:nvSpPr>
          <p:spPr>
            <a:xfrm>
              <a:off x="-919650" y="4133850"/>
              <a:ext cx="564050" cy="443278"/>
            </a:xfrm>
            <a:custGeom>
              <a:avLst/>
              <a:gdLst>
                <a:gd name="connsiteX0" fmla="*/ 125900 w 564050"/>
                <a:gd name="connsiteY0" fmla="*/ 0 h 443278"/>
                <a:gd name="connsiteX1" fmla="*/ 81450 w 564050"/>
                <a:gd name="connsiteY1" fmla="*/ 66675 h 443278"/>
                <a:gd name="connsiteX2" fmla="*/ 37000 w 564050"/>
                <a:gd name="connsiteY2" fmla="*/ 200025 h 443278"/>
                <a:gd name="connsiteX3" fmla="*/ 8425 w 564050"/>
                <a:gd name="connsiteY3" fmla="*/ 304800 h 443278"/>
                <a:gd name="connsiteX4" fmla="*/ 2075 w 564050"/>
                <a:gd name="connsiteY4" fmla="*/ 346075 h 443278"/>
                <a:gd name="connsiteX5" fmla="*/ 40175 w 564050"/>
                <a:gd name="connsiteY5" fmla="*/ 377825 h 443278"/>
                <a:gd name="connsiteX6" fmla="*/ 303700 w 564050"/>
                <a:gd name="connsiteY6" fmla="*/ 419100 h 443278"/>
                <a:gd name="connsiteX7" fmla="*/ 370375 w 564050"/>
                <a:gd name="connsiteY7" fmla="*/ 419100 h 443278"/>
                <a:gd name="connsiteX8" fmla="*/ 433875 w 564050"/>
                <a:gd name="connsiteY8" fmla="*/ 438150 h 443278"/>
                <a:gd name="connsiteX9" fmla="*/ 503725 w 564050"/>
                <a:gd name="connsiteY9" fmla="*/ 434975 h 443278"/>
                <a:gd name="connsiteX10" fmla="*/ 510075 w 564050"/>
                <a:gd name="connsiteY10" fmla="*/ 349250 h 443278"/>
                <a:gd name="connsiteX11" fmla="*/ 516425 w 564050"/>
                <a:gd name="connsiteY11" fmla="*/ 225425 h 443278"/>
                <a:gd name="connsiteX12" fmla="*/ 522775 w 564050"/>
                <a:gd name="connsiteY12" fmla="*/ 139700 h 443278"/>
                <a:gd name="connsiteX13" fmla="*/ 535475 w 564050"/>
                <a:gd name="connsiteY13" fmla="*/ 73025 h 443278"/>
                <a:gd name="connsiteX14" fmla="*/ 545000 w 564050"/>
                <a:gd name="connsiteY14" fmla="*/ 31750 h 443278"/>
                <a:gd name="connsiteX15" fmla="*/ 564050 w 564050"/>
                <a:gd name="connsiteY15" fmla="*/ 0 h 44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4050" h="443278">
                  <a:moveTo>
                    <a:pt x="125900" y="0"/>
                  </a:moveTo>
                  <a:cubicBezTo>
                    <a:pt x="111083" y="16669"/>
                    <a:pt x="96267" y="33338"/>
                    <a:pt x="81450" y="66675"/>
                  </a:cubicBezTo>
                  <a:cubicBezTo>
                    <a:pt x="66633" y="100013"/>
                    <a:pt x="49171" y="160338"/>
                    <a:pt x="37000" y="200025"/>
                  </a:cubicBezTo>
                  <a:cubicBezTo>
                    <a:pt x="24829" y="239712"/>
                    <a:pt x="14246" y="280458"/>
                    <a:pt x="8425" y="304800"/>
                  </a:cubicBezTo>
                  <a:cubicBezTo>
                    <a:pt x="2604" y="329142"/>
                    <a:pt x="-3217" y="333904"/>
                    <a:pt x="2075" y="346075"/>
                  </a:cubicBezTo>
                  <a:cubicBezTo>
                    <a:pt x="7367" y="358246"/>
                    <a:pt x="-10096" y="365654"/>
                    <a:pt x="40175" y="377825"/>
                  </a:cubicBezTo>
                  <a:cubicBezTo>
                    <a:pt x="90446" y="389996"/>
                    <a:pt x="248667" y="412221"/>
                    <a:pt x="303700" y="419100"/>
                  </a:cubicBezTo>
                  <a:cubicBezTo>
                    <a:pt x="358733" y="425979"/>
                    <a:pt x="348679" y="415925"/>
                    <a:pt x="370375" y="419100"/>
                  </a:cubicBezTo>
                  <a:cubicBezTo>
                    <a:pt x="392071" y="422275"/>
                    <a:pt x="411650" y="435504"/>
                    <a:pt x="433875" y="438150"/>
                  </a:cubicBezTo>
                  <a:cubicBezTo>
                    <a:pt x="456100" y="440796"/>
                    <a:pt x="491025" y="449792"/>
                    <a:pt x="503725" y="434975"/>
                  </a:cubicBezTo>
                  <a:cubicBezTo>
                    <a:pt x="516425" y="420158"/>
                    <a:pt x="507958" y="384175"/>
                    <a:pt x="510075" y="349250"/>
                  </a:cubicBezTo>
                  <a:cubicBezTo>
                    <a:pt x="512192" y="314325"/>
                    <a:pt x="514308" y="260350"/>
                    <a:pt x="516425" y="225425"/>
                  </a:cubicBezTo>
                  <a:cubicBezTo>
                    <a:pt x="518542" y="190500"/>
                    <a:pt x="519600" y="165100"/>
                    <a:pt x="522775" y="139700"/>
                  </a:cubicBezTo>
                  <a:cubicBezTo>
                    <a:pt x="525950" y="114300"/>
                    <a:pt x="531771" y="91017"/>
                    <a:pt x="535475" y="73025"/>
                  </a:cubicBezTo>
                  <a:cubicBezTo>
                    <a:pt x="539179" y="55033"/>
                    <a:pt x="540238" y="43921"/>
                    <a:pt x="545000" y="31750"/>
                  </a:cubicBezTo>
                  <a:cubicBezTo>
                    <a:pt x="549762" y="19579"/>
                    <a:pt x="556906" y="9789"/>
                    <a:pt x="564050" y="0"/>
                  </a:cubicBezTo>
                </a:path>
              </a:pathLst>
            </a:custGeom>
            <a:noFill/>
            <a:ln w="12700">
              <a:solidFill>
                <a:srgbClr val="66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68 Forma libre"/>
            <p:cNvSpPr/>
            <p:nvPr/>
          </p:nvSpPr>
          <p:spPr>
            <a:xfrm>
              <a:off x="-930275" y="4565650"/>
              <a:ext cx="511565" cy="295986"/>
            </a:xfrm>
            <a:custGeom>
              <a:avLst/>
              <a:gdLst>
                <a:gd name="connsiteX0" fmla="*/ 15875 w 511565"/>
                <a:gd name="connsiteY0" fmla="*/ 0 h 295986"/>
                <a:gd name="connsiteX1" fmla="*/ 0 w 511565"/>
                <a:gd name="connsiteY1" fmla="*/ 101600 h 295986"/>
                <a:gd name="connsiteX2" fmla="*/ 15875 w 511565"/>
                <a:gd name="connsiteY2" fmla="*/ 206375 h 295986"/>
                <a:gd name="connsiteX3" fmla="*/ 76200 w 511565"/>
                <a:gd name="connsiteY3" fmla="*/ 234950 h 295986"/>
                <a:gd name="connsiteX4" fmla="*/ 317500 w 511565"/>
                <a:gd name="connsiteY4" fmla="*/ 282575 h 295986"/>
                <a:gd name="connsiteX5" fmla="*/ 463550 w 511565"/>
                <a:gd name="connsiteY5" fmla="*/ 295275 h 295986"/>
                <a:gd name="connsiteX6" fmla="*/ 498475 w 511565"/>
                <a:gd name="connsiteY6" fmla="*/ 285750 h 295986"/>
                <a:gd name="connsiteX7" fmla="*/ 511175 w 511565"/>
                <a:gd name="connsiteY7" fmla="*/ 215900 h 295986"/>
                <a:gd name="connsiteX8" fmla="*/ 508000 w 511565"/>
                <a:gd name="connsiteY8" fmla="*/ 130175 h 295986"/>
                <a:gd name="connsiteX9" fmla="*/ 504825 w 511565"/>
                <a:gd name="connsiteY9" fmla="*/ 79375 h 29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1565" h="295986">
                  <a:moveTo>
                    <a:pt x="15875" y="0"/>
                  </a:moveTo>
                  <a:cubicBezTo>
                    <a:pt x="7937" y="33602"/>
                    <a:pt x="0" y="67204"/>
                    <a:pt x="0" y="101600"/>
                  </a:cubicBezTo>
                  <a:cubicBezTo>
                    <a:pt x="0" y="135996"/>
                    <a:pt x="3175" y="184150"/>
                    <a:pt x="15875" y="206375"/>
                  </a:cubicBezTo>
                  <a:cubicBezTo>
                    <a:pt x="28575" y="228600"/>
                    <a:pt x="25929" y="222250"/>
                    <a:pt x="76200" y="234950"/>
                  </a:cubicBezTo>
                  <a:cubicBezTo>
                    <a:pt x="126471" y="247650"/>
                    <a:pt x="252942" y="272521"/>
                    <a:pt x="317500" y="282575"/>
                  </a:cubicBezTo>
                  <a:cubicBezTo>
                    <a:pt x="382058" y="292629"/>
                    <a:pt x="433388" y="294746"/>
                    <a:pt x="463550" y="295275"/>
                  </a:cubicBezTo>
                  <a:cubicBezTo>
                    <a:pt x="493713" y="295804"/>
                    <a:pt x="490538" y="298979"/>
                    <a:pt x="498475" y="285750"/>
                  </a:cubicBezTo>
                  <a:cubicBezTo>
                    <a:pt x="506412" y="272521"/>
                    <a:pt x="509588" y="241829"/>
                    <a:pt x="511175" y="215900"/>
                  </a:cubicBezTo>
                  <a:cubicBezTo>
                    <a:pt x="512763" y="189971"/>
                    <a:pt x="509058" y="152929"/>
                    <a:pt x="508000" y="130175"/>
                  </a:cubicBezTo>
                  <a:cubicBezTo>
                    <a:pt x="506942" y="107421"/>
                    <a:pt x="505883" y="93398"/>
                    <a:pt x="504825" y="79375"/>
                  </a:cubicBezTo>
                </a:path>
              </a:pathLst>
            </a:custGeom>
            <a:noFill/>
            <a:ln w="12700">
              <a:solidFill>
                <a:srgbClr val="66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69 Forma libre"/>
            <p:cNvSpPr/>
            <p:nvPr/>
          </p:nvSpPr>
          <p:spPr>
            <a:xfrm>
              <a:off x="-734463" y="4497189"/>
              <a:ext cx="86519" cy="265311"/>
            </a:xfrm>
            <a:custGeom>
              <a:avLst/>
              <a:gdLst>
                <a:gd name="connsiteX0" fmla="*/ 3175 w 79375"/>
                <a:gd name="connsiteY0" fmla="*/ 0 h 171450"/>
                <a:gd name="connsiteX1" fmla="*/ 0 w 79375"/>
                <a:gd name="connsiteY1" fmla="*/ 123825 h 171450"/>
                <a:gd name="connsiteX2" fmla="*/ 38100 w 79375"/>
                <a:gd name="connsiteY2" fmla="*/ 171450 h 171450"/>
                <a:gd name="connsiteX3" fmla="*/ 79375 w 79375"/>
                <a:gd name="connsiteY3" fmla="*/ 142875 h 171450"/>
                <a:gd name="connsiteX4" fmla="*/ 79375 w 79375"/>
                <a:gd name="connsiteY4" fmla="*/ 12700 h 171450"/>
                <a:gd name="connsiteX5" fmla="*/ 3175 w 79375"/>
                <a:gd name="connsiteY5" fmla="*/ 0 h 171450"/>
                <a:gd name="connsiteX0" fmla="*/ 3175 w 86519"/>
                <a:gd name="connsiteY0" fmla="*/ 0 h 171450"/>
                <a:gd name="connsiteX1" fmla="*/ 0 w 86519"/>
                <a:gd name="connsiteY1" fmla="*/ 123825 h 171450"/>
                <a:gd name="connsiteX2" fmla="*/ 38100 w 86519"/>
                <a:gd name="connsiteY2" fmla="*/ 171450 h 171450"/>
                <a:gd name="connsiteX3" fmla="*/ 79375 w 86519"/>
                <a:gd name="connsiteY3" fmla="*/ 142875 h 171450"/>
                <a:gd name="connsiteX4" fmla="*/ 86519 w 86519"/>
                <a:gd name="connsiteY4" fmla="*/ 6545 h 171450"/>
                <a:gd name="connsiteX5" fmla="*/ 3175 w 86519"/>
                <a:gd name="connsiteY5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519" h="171450">
                  <a:moveTo>
                    <a:pt x="3175" y="0"/>
                  </a:moveTo>
                  <a:cubicBezTo>
                    <a:pt x="2117" y="41275"/>
                    <a:pt x="1058" y="82550"/>
                    <a:pt x="0" y="123825"/>
                  </a:cubicBezTo>
                  <a:lnTo>
                    <a:pt x="38100" y="171450"/>
                  </a:lnTo>
                  <a:lnTo>
                    <a:pt x="79375" y="142875"/>
                  </a:lnTo>
                  <a:lnTo>
                    <a:pt x="86519" y="654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CC6600"/>
            </a:solidFill>
            <a:ln>
              <a:solidFill>
                <a:srgbClr val="663300"/>
              </a:solidFill>
            </a:ln>
            <a:effectLst>
              <a:innerShdw blurRad="1143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" name="70 Forma libre"/>
            <p:cNvSpPr/>
            <p:nvPr/>
          </p:nvSpPr>
          <p:spPr>
            <a:xfrm>
              <a:off x="-769409" y="4616797"/>
              <a:ext cx="156410" cy="49553"/>
            </a:xfrm>
            <a:custGeom>
              <a:avLst/>
              <a:gdLst>
                <a:gd name="connsiteX0" fmla="*/ 5866 w 151428"/>
                <a:gd name="connsiteY0" fmla="*/ 565 h 83202"/>
                <a:gd name="connsiteX1" fmla="*/ 105878 w 151428"/>
                <a:gd name="connsiteY1" fmla="*/ 31521 h 83202"/>
                <a:gd name="connsiteX2" fmla="*/ 148741 w 151428"/>
                <a:gd name="connsiteY2" fmla="*/ 26759 h 83202"/>
                <a:gd name="connsiteX3" fmla="*/ 146359 w 151428"/>
                <a:gd name="connsiteY3" fmla="*/ 57715 h 83202"/>
                <a:gd name="connsiteX4" fmla="*/ 141597 w 151428"/>
                <a:gd name="connsiteY4" fmla="*/ 81527 h 83202"/>
                <a:gd name="connsiteX5" fmla="*/ 77303 w 151428"/>
                <a:gd name="connsiteY5" fmla="*/ 79146 h 83202"/>
                <a:gd name="connsiteX6" fmla="*/ 17772 w 151428"/>
                <a:gd name="connsiteY6" fmla="*/ 62477 h 83202"/>
                <a:gd name="connsiteX7" fmla="*/ 5866 w 151428"/>
                <a:gd name="connsiteY7" fmla="*/ 565 h 83202"/>
                <a:gd name="connsiteX0" fmla="*/ 9313 w 142969"/>
                <a:gd name="connsiteY0" fmla="*/ 565 h 83202"/>
                <a:gd name="connsiteX1" fmla="*/ 97419 w 142969"/>
                <a:gd name="connsiteY1" fmla="*/ 31521 h 83202"/>
                <a:gd name="connsiteX2" fmla="*/ 140282 w 142969"/>
                <a:gd name="connsiteY2" fmla="*/ 26759 h 83202"/>
                <a:gd name="connsiteX3" fmla="*/ 137900 w 142969"/>
                <a:gd name="connsiteY3" fmla="*/ 57715 h 83202"/>
                <a:gd name="connsiteX4" fmla="*/ 133138 w 142969"/>
                <a:gd name="connsiteY4" fmla="*/ 81527 h 83202"/>
                <a:gd name="connsiteX5" fmla="*/ 68844 w 142969"/>
                <a:gd name="connsiteY5" fmla="*/ 79146 h 83202"/>
                <a:gd name="connsiteX6" fmla="*/ 9313 w 142969"/>
                <a:gd name="connsiteY6" fmla="*/ 62477 h 83202"/>
                <a:gd name="connsiteX7" fmla="*/ 9313 w 142969"/>
                <a:gd name="connsiteY7" fmla="*/ 565 h 83202"/>
                <a:gd name="connsiteX0" fmla="*/ 9473 w 142955"/>
                <a:gd name="connsiteY0" fmla="*/ 1424 h 84061"/>
                <a:gd name="connsiteX1" fmla="*/ 99961 w 142955"/>
                <a:gd name="connsiteY1" fmla="*/ 20474 h 84061"/>
                <a:gd name="connsiteX2" fmla="*/ 140442 w 142955"/>
                <a:gd name="connsiteY2" fmla="*/ 27618 h 84061"/>
                <a:gd name="connsiteX3" fmla="*/ 138060 w 142955"/>
                <a:gd name="connsiteY3" fmla="*/ 58574 h 84061"/>
                <a:gd name="connsiteX4" fmla="*/ 133298 w 142955"/>
                <a:gd name="connsiteY4" fmla="*/ 82386 h 84061"/>
                <a:gd name="connsiteX5" fmla="*/ 69004 w 142955"/>
                <a:gd name="connsiteY5" fmla="*/ 80005 h 84061"/>
                <a:gd name="connsiteX6" fmla="*/ 9473 w 142955"/>
                <a:gd name="connsiteY6" fmla="*/ 63336 h 84061"/>
                <a:gd name="connsiteX7" fmla="*/ 9473 w 142955"/>
                <a:gd name="connsiteY7" fmla="*/ 1424 h 84061"/>
                <a:gd name="connsiteX0" fmla="*/ 9473 w 151162"/>
                <a:gd name="connsiteY0" fmla="*/ 1424 h 92555"/>
                <a:gd name="connsiteX1" fmla="*/ 99961 w 151162"/>
                <a:gd name="connsiteY1" fmla="*/ 20474 h 92555"/>
                <a:gd name="connsiteX2" fmla="*/ 140442 w 151162"/>
                <a:gd name="connsiteY2" fmla="*/ 27618 h 92555"/>
                <a:gd name="connsiteX3" fmla="*/ 138060 w 151162"/>
                <a:gd name="connsiteY3" fmla="*/ 58574 h 92555"/>
                <a:gd name="connsiteX4" fmla="*/ 147586 w 151162"/>
                <a:gd name="connsiteY4" fmla="*/ 91911 h 92555"/>
                <a:gd name="connsiteX5" fmla="*/ 69004 w 151162"/>
                <a:gd name="connsiteY5" fmla="*/ 80005 h 92555"/>
                <a:gd name="connsiteX6" fmla="*/ 9473 w 151162"/>
                <a:gd name="connsiteY6" fmla="*/ 63336 h 92555"/>
                <a:gd name="connsiteX7" fmla="*/ 9473 w 151162"/>
                <a:gd name="connsiteY7" fmla="*/ 1424 h 92555"/>
                <a:gd name="connsiteX0" fmla="*/ 9473 w 155680"/>
                <a:gd name="connsiteY0" fmla="*/ 1424 h 92555"/>
                <a:gd name="connsiteX1" fmla="*/ 99961 w 155680"/>
                <a:gd name="connsiteY1" fmla="*/ 20474 h 92555"/>
                <a:gd name="connsiteX2" fmla="*/ 140442 w 155680"/>
                <a:gd name="connsiteY2" fmla="*/ 27618 h 92555"/>
                <a:gd name="connsiteX3" fmla="*/ 152347 w 155680"/>
                <a:gd name="connsiteY3" fmla="*/ 58574 h 92555"/>
                <a:gd name="connsiteX4" fmla="*/ 147586 w 155680"/>
                <a:gd name="connsiteY4" fmla="*/ 91911 h 92555"/>
                <a:gd name="connsiteX5" fmla="*/ 69004 w 155680"/>
                <a:gd name="connsiteY5" fmla="*/ 80005 h 92555"/>
                <a:gd name="connsiteX6" fmla="*/ 9473 w 155680"/>
                <a:gd name="connsiteY6" fmla="*/ 63336 h 92555"/>
                <a:gd name="connsiteX7" fmla="*/ 9473 w 155680"/>
                <a:gd name="connsiteY7" fmla="*/ 1424 h 92555"/>
                <a:gd name="connsiteX0" fmla="*/ 9473 w 156410"/>
                <a:gd name="connsiteY0" fmla="*/ 1424 h 92555"/>
                <a:gd name="connsiteX1" fmla="*/ 99961 w 156410"/>
                <a:gd name="connsiteY1" fmla="*/ 20474 h 92555"/>
                <a:gd name="connsiteX2" fmla="*/ 152348 w 156410"/>
                <a:gd name="connsiteY2" fmla="*/ 27618 h 92555"/>
                <a:gd name="connsiteX3" fmla="*/ 152347 w 156410"/>
                <a:gd name="connsiteY3" fmla="*/ 58574 h 92555"/>
                <a:gd name="connsiteX4" fmla="*/ 147586 w 156410"/>
                <a:gd name="connsiteY4" fmla="*/ 91911 h 92555"/>
                <a:gd name="connsiteX5" fmla="*/ 69004 w 156410"/>
                <a:gd name="connsiteY5" fmla="*/ 80005 h 92555"/>
                <a:gd name="connsiteX6" fmla="*/ 9473 w 156410"/>
                <a:gd name="connsiteY6" fmla="*/ 63336 h 92555"/>
                <a:gd name="connsiteX7" fmla="*/ 9473 w 156410"/>
                <a:gd name="connsiteY7" fmla="*/ 1424 h 9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410" h="92555">
                  <a:moveTo>
                    <a:pt x="9473" y="1424"/>
                  </a:moveTo>
                  <a:cubicBezTo>
                    <a:pt x="24554" y="-5720"/>
                    <a:pt x="76149" y="16108"/>
                    <a:pt x="99961" y="20474"/>
                  </a:cubicBezTo>
                  <a:cubicBezTo>
                    <a:pt x="123773" y="24840"/>
                    <a:pt x="143617" y="21268"/>
                    <a:pt x="152348" y="27618"/>
                  </a:cubicBezTo>
                  <a:cubicBezTo>
                    <a:pt x="161079" y="33968"/>
                    <a:pt x="153141" y="47859"/>
                    <a:pt x="152347" y="58574"/>
                  </a:cubicBezTo>
                  <a:cubicBezTo>
                    <a:pt x="151553" y="69289"/>
                    <a:pt x="161476" y="88339"/>
                    <a:pt x="147586" y="91911"/>
                  </a:cubicBezTo>
                  <a:cubicBezTo>
                    <a:pt x="133696" y="95483"/>
                    <a:pt x="89642" y="83180"/>
                    <a:pt x="69004" y="80005"/>
                  </a:cubicBezTo>
                  <a:cubicBezTo>
                    <a:pt x="48367" y="76830"/>
                    <a:pt x="19395" y="76433"/>
                    <a:pt x="9473" y="63336"/>
                  </a:cubicBezTo>
                  <a:cubicBezTo>
                    <a:pt x="-449" y="50239"/>
                    <a:pt x="-5608" y="8568"/>
                    <a:pt x="9473" y="1424"/>
                  </a:cubicBezTo>
                  <a:close/>
                </a:path>
              </a:pathLst>
            </a:custGeom>
            <a:solidFill>
              <a:srgbClr val="CC6600"/>
            </a:solidFill>
            <a:ln>
              <a:solidFill>
                <a:srgbClr val="663300"/>
              </a:solidFill>
            </a:ln>
            <a:effectLst>
              <a:innerShdw blurRad="114300">
                <a:prstClr val="black">
                  <a:alpha val="3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16 Imagen">
            <a:extLst>
              <a:ext uri="{FF2B5EF4-FFF2-40B4-BE49-F238E27FC236}">
                <a16:creationId xmlns:a16="http://schemas.microsoft.com/office/drawing/2014/main" id="{C2DCC3C1-857D-2409-369D-6375F95977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96" y="1583461"/>
            <a:ext cx="1832937" cy="1209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01D47F-054A-412D-8EFF-5C337EBDDD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47718" y="2246230"/>
            <a:ext cx="341406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66" y="332191"/>
            <a:ext cx="9474668" cy="619361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027076" y="627097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770C6-7E18-DDD4-CEEC-3BD41A2BE980}"/>
              </a:ext>
            </a:extLst>
          </p:cNvPr>
          <p:cNvSpPr txBox="1"/>
          <p:nvPr/>
        </p:nvSpPr>
        <p:spPr>
          <a:xfrm>
            <a:off x="3807001" y="2597712"/>
            <a:ext cx="396692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T-shirt</a:t>
            </a:r>
            <a:r>
              <a:rPr lang="en-US" sz="3600" i="1" dirty="0">
                <a:solidFill>
                  <a:srgbClr val="0070C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it is.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637CE-2241-ACF5-B3E9-AAC6BE9DD283}"/>
              </a:ext>
            </a:extLst>
          </p:cNvPr>
          <p:cNvSpPr txBox="1"/>
          <p:nvPr/>
        </p:nvSpPr>
        <p:spPr>
          <a:xfrm>
            <a:off x="3896347" y="4009781"/>
            <a:ext cx="3788228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dress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)?</a:t>
            </a:r>
          </a:p>
          <a:p>
            <a:pPr algn="just"/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2548255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83" y="297367"/>
            <a:ext cx="9227634" cy="6151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9094" y="372928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1405" y="151778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492231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60095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3085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1281405" y="3546594"/>
            <a:ext cx="3256378" cy="69668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Production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65" y="456821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E7537-C975-2338-CECF-2E9D948C3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25"/>
            <a:ext cx="553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BF2E5A-B00A-FC77-3F69-DDAB50C91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130" y="1866899"/>
            <a:ext cx="3954892" cy="4248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203440-7983-769D-B541-98E5CF923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" y="1869161"/>
            <a:ext cx="4184934" cy="1559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72AA4F-8995-7FB6-02EF-D189A8DE2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35" y="1866899"/>
            <a:ext cx="3078571" cy="14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76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E7537-C975-2338-CECF-2E9D948C3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25"/>
            <a:ext cx="553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353E4A-854B-86A1-9B0D-29ED932F1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62" y="1892299"/>
            <a:ext cx="3782860" cy="4199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DE33C-98B0-D4C1-CB8F-20AD75E5A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3" y="1736021"/>
            <a:ext cx="3360839" cy="1274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6124E7-0AF3-C9D3-1680-4D0AD19D6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15" y="2374899"/>
            <a:ext cx="2861691" cy="132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32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2" y="296674"/>
            <a:ext cx="9315931" cy="6171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4059" y="2966691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3D6C8C-D73D-A0A8-0EC9-879AEEF4ED65}"/>
              </a:ext>
            </a:extLst>
          </p:cNvPr>
          <p:cNvSpPr txBox="1"/>
          <p:nvPr/>
        </p:nvSpPr>
        <p:spPr>
          <a:xfrm>
            <a:off x="187892" y="1515704"/>
            <a:ext cx="3947438" cy="71508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3600" dirty="0"/>
              <a:t>Is this your </a:t>
            </a:r>
            <a:r>
              <a:rPr lang="en-VN" sz="3600" dirty="0">
                <a:solidFill>
                  <a:srgbClr val="FF0000"/>
                </a:solidFill>
              </a:rPr>
              <a:t>T-shirt</a:t>
            </a:r>
            <a:r>
              <a:rPr lang="en-VN" sz="36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0480E-5FEC-DCB3-CD2C-9F7BA62F9713}"/>
              </a:ext>
            </a:extLst>
          </p:cNvPr>
          <p:cNvSpPr txBox="1"/>
          <p:nvPr/>
        </p:nvSpPr>
        <p:spPr>
          <a:xfrm>
            <a:off x="9169049" y="1590806"/>
            <a:ext cx="1842373" cy="715089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tx1"/>
                </a:solidFill>
              </a:rPr>
              <a:t>Yes, it 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B8CD9-29A8-2869-FC56-624F8EAB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25"/>
            <a:ext cx="553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15AFF3-C7D2-6F69-1BC7-2B723AE93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900" y="1515704"/>
            <a:ext cx="4307215" cy="47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3D6C8C-D73D-A0A8-0EC9-879AEEF4ED65}"/>
              </a:ext>
            </a:extLst>
          </p:cNvPr>
          <p:cNvSpPr txBox="1"/>
          <p:nvPr/>
        </p:nvSpPr>
        <p:spPr>
          <a:xfrm>
            <a:off x="608226" y="1590806"/>
            <a:ext cx="3449132" cy="71508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Is this your </a:t>
            </a:r>
            <a:r>
              <a:rPr lang="en-VN" sz="3600" dirty="0">
                <a:solidFill>
                  <a:srgbClr val="FF0000"/>
                </a:solidFill>
              </a:rPr>
              <a:t>shirt</a:t>
            </a:r>
            <a:r>
              <a:rPr lang="en-VN" sz="36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0480E-5FEC-DCB3-CD2C-9F7BA62F9713}"/>
              </a:ext>
            </a:extLst>
          </p:cNvPr>
          <p:cNvSpPr txBox="1"/>
          <p:nvPr/>
        </p:nvSpPr>
        <p:spPr>
          <a:xfrm>
            <a:off x="8542751" y="1659564"/>
            <a:ext cx="2281605" cy="715089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tx1"/>
                </a:solidFill>
              </a:rPr>
              <a:t>No, it isn’t.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B8CD9-29A8-2869-FC56-624F8EAB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25"/>
            <a:ext cx="553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D535DD-EDC9-A2BC-8F98-1598EADF1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27" y="1873249"/>
            <a:ext cx="3970751" cy="44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2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3D6C8C-D73D-A0A8-0EC9-879AEEF4ED65}"/>
              </a:ext>
            </a:extLst>
          </p:cNvPr>
          <p:cNvSpPr txBox="1"/>
          <p:nvPr/>
        </p:nvSpPr>
        <p:spPr>
          <a:xfrm>
            <a:off x="608226" y="1590806"/>
            <a:ext cx="3750402" cy="71508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Is this your </a:t>
            </a:r>
            <a:r>
              <a:rPr lang="en-VN" sz="3600" dirty="0">
                <a:solidFill>
                  <a:srgbClr val="FF0000"/>
                </a:solidFill>
              </a:rPr>
              <a:t>T-shirt</a:t>
            </a:r>
            <a:r>
              <a:rPr lang="en-VN" sz="36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0480E-5FEC-DCB3-CD2C-9F7BA62F9713}"/>
              </a:ext>
            </a:extLst>
          </p:cNvPr>
          <p:cNvSpPr txBox="1"/>
          <p:nvPr/>
        </p:nvSpPr>
        <p:spPr>
          <a:xfrm>
            <a:off x="9131475" y="1659563"/>
            <a:ext cx="2281605" cy="715089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tx1"/>
                </a:solidFill>
              </a:rPr>
              <a:t>No, it isn’t.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B8CD9-29A8-2869-FC56-624F8EAB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25"/>
            <a:ext cx="553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23D7D8-FE82-92B2-FCCB-B94952050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9" y="1797606"/>
            <a:ext cx="4040856" cy="45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6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3D6C8C-D73D-A0A8-0EC9-879AEEF4ED65}"/>
              </a:ext>
            </a:extLst>
          </p:cNvPr>
          <p:cNvSpPr txBox="1"/>
          <p:nvPr/>
        </p:nvSpPr>
        <p:spPr>
          <a:xfrm>
            <a:off x="608226" y="1590806"/>
            <a:ext cx="3284685" cy="71508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Is this your </a:t>
            </a:r>
            <a:r>
              <a:rPr lang="en-VN" sz="3600" dirty="0">
                <a:solidFill>
                  <a:srgbClr val="FF0000"/>
                </a:solidFill>
              </a:rPr>
              <a:t>bag</a:t>
            </a:r>
            <a:r>
              <a:rPr lang="en-VN" sz="36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0480E-5FEC-DCB3-CD2C-9F7BA62F9713}"/>
              </a:ext>
            </a:extLst>
          </p:cNvPr>
          <p:cNvSpPr txBox="1"/>
          <p:nvPr/>
        </p:nvSpPr>
        <p:spPr>
          <a:xfrm>
            <a:off x="9056318" y="1590806"/>
            <a:ext cx="1842373" cy="715089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tx1"/>
                </a:solidFill>
              </a:rPr>
              <a:t>Yes, it 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B8CD9-29A8-2869-FC56-624F8EAB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25"/>
            <a:ext cx="553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9B5E98-A376-288F-19F3-92F50B7EF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011" y="1201741"/>
            <a:ext cx="4446739" cy="49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3D6C8C-D73D-A0A8-0EC9-879AEEF4ED65}"/>
              </a:ext>
            </a:extLst>
          </p:cNvPr>
          <p:cNvSpPr txBox="1"/>
          <p:nvPr/>
        </p:nvSpPr>
        <p:spPr>
          <a:xfrm>
            <a:off x="608226" y="1590806"/>
            <a:ext cx="3214357" cy="71508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Is this your </a:t>
            </a:r>
            <a:r>
              <a:rPr lang="en-VN" sz="3600" dirty="0">
                <a:solidFill>
                  <a:srgbClr val="FF0000"/>
                </a:solidFill>
              </a:rPr>
              <a:t>hat</a:t>
            </a:r>
            <a:r>
              <a:rPr lang="en-VN" sz="36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0480E-5FEC-DCB3-CD2C-9F7BA62F9713}"/>
              </a:ext>
            </a:extLst>
          </p:cNvPr>
          <p:cNvSpPr txBox="1"/>
          <p:nvPr/>
        </p:nvSpPr>
        <p:spPr>
          <a:xfrm>
            <a:off x="8542751" y="1659564"/>
            <a:ext cx="2281275" cy="715089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tx1"/>
                </a:solidFill>
              </a:rPr>
              <a:t>No, it isn’t.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B8CD9-29A8-2869-FC56-624F8EAB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25"/>
            <a:ext cx="553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F50CD-34A6-192A-3976-73C3B5FAA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13" y="1868750"/>
            <a:ext cx="3933173" cy="43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43D6C8C-D73D-A0A8-0EC9-879AEEF4ED65}"/>
              </a:ext>
            </a:extLst>
          </p:cNvPr>
          <p:cNvSpPr txBox="1"/>
          <p:nvPr/>
        </p:nvSpPr>
        <p:spPr>
          <a:xfrm>
            <a:off x="608226" y="1590806"/>
            <a:ext cx="3598415" cy="715089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Is this your </a:t>
            </a:r>
            <a:r>
              <a:rPr lang="en-VN" sz="3600" dirty="0">
                <a:solidFill>
                  <a:srgbClr val="FF0000"/>
                </a:solidFill>
              </a:rPr>
              <a:t>dress</a:t>
            </a:r>
            <a:r>
              <a:rPr lang="en-VN" sz="36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C0480E-5FEC-DCB3-CD2C-9F7BA62F9713}"/>
              </a:ext>
            </a:extLst>
          </p:cNvPr>
          <p:cNvSpPr txBox="1"/>
          <p:nvPr/>
        </p:nvSpPr>
        <p:spPr>
          <a:xfrm>
            <a:off x="8542751" y="1659564"/>
            <a:ext cx="1843504" cy="715089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tx1"/>
                </a:solidFill>
              </a:rPr>
              <a:t>Yes, it is.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0B8CD9-29A8-2869-FC56-624F8EAB8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025"/>
            <a:ext cx="5537200" cy="749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850373-B6AA-6FF3-CA91-E2B127B67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94" y="1773041"/>
            <a:ext cx="3992648" cy="44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18" y="312235"/>
            <a:ext cx="8599373" cy="6122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5259" y="264261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clothes.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T-shirt, dress, hat, shirt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T-shirt</a:t>
            </a:r>
            <a:r>
              <a:rPr lang="en-US" sz="3600" i="1" dirty="0">
                <a:solidFill>
                  <a:srgbClr val="00B05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		 Yes, it is.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Is this your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dress</a:t>
            </a:r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)?</a:t>
            </a:r>
          </a:p>
          <a:p>
            <a:pPr lvl="4"/>
            <a:r>
              <a:rPr lang="en-US" sz="3600" i="1" dirty="0">
                <a:solidFill>
                  <a:srgbClr val="00B050"/>
                </a:solidFill>
                <a:ea typeface="Times New Roman" panose="02020603050405020304" pitchFamily="18" charset="0"/>
              </a:rPr>
              <a:t> 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302858165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211B4-96CD-E233-23BA-730860393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726"/>
            <a:ext cx="4927600" cy="71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A68626-829B-DEB6-7A5C-93C2AC4D8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9" y="1377863"/>
            <a:ext cx="11405696" cy="477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41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54" y="357675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51830"/>
            <a:ext cx="2441510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48654" y="438539"/>
            <a:ext cx="4575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127FB572-C696-A599-E519-FB6FB9D66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55" y="1188599"/>
            <a:ext cx="8934044" cy="52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73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08F248-1D3F-01BC-7441-F87E2CCF1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02" y="350602"/>
            <a:ext cx="67437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TRACK 26.mp3" descr="TRACK 26.mp3">
            <a:hlinkClick r:id="" action="ppaction://media"/>
            <a:extLst>
              <a:ext uri="{FF2B5EF4-FFF2-40B4-BE49-F238E27FC236}">
                <a16:creationId xmlns:a16="http://schemas.microsoft.com/office/drawing/2014/main" id="{CF2666E0-FF13-AFCC-0D5E-5C300910FA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2856" y="35060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341B9E-2C0A-59DB-7F74-E73642815E1B}"/>
              </a:ext>
            </a:extLst>
          </p:cNvPr>
          <p:cNvSpPr txBox="1"/>
          <p:nvPr/>
        </p:nvSpPr>
        <p:spPr>
          <a:xfrm>
            <a:off x="0" y="35060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110F6-B17B-C2DF-F462-AA123F901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8311"/>
            <a:ext cx="12117379" cy="271936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F58013C-39D8-D5FB-6522-158E3801CF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483659" y="2662603"/>
            <a:ext cx="956039" cy="1045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633ED-B10B-9A53-9F67-38D3F7F1C9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736220" y="3069486"/>
            <a:ext cx="780876" cy="780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79566B-56A7-A125-05C3-8F10CEE0F5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1008130" y="3156558"/>
            <a:ext cx="780875" cy="78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868"/>
            <a:ext cx="9229273" cy="60879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C28AA9-FF11-E72C-EED6-FD9F3655B72B}"/>
              </a:ext>
            </a:extLst>
          </p:cNvPr>
          <p:cNvSpPr txBox="1"/>
          <p:nvPr/>
        </p:nvSpPr>
        <p:spPr>
          <a:xfrm>
            <a:off x="87682" y="338203"/>
            <a:ext cx="2113720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0FC2C9-2E9F-1CDD-28F6-FEFD12D5D829}"/>
              </a:ext>
            </a:extLst>
          </p:cNvPr>
          <p:cNvSpPr/>
          <p:nvPr/>
        </p:nvSpPr>
        <p:spPr>
          <a:xfrm>
            <a:off x="252284" y="984534"/>
            <a:ext cx="58437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Pictionary game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678F8-442B-E75A-A3B4-E024566DD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62" b="60365"/>
          <a:stretch/>
        </p:blipFill>
        <p:spPr>
          <a:xfrm>
            <a:off x="6388274" y="1231402"/>
            <a:ext cx="4108537" cy="493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3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" y="278780"/>
            <a:ext cx="9048098" cy="61691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T-shirt,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Dress,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Hat,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Shirt.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T-shirt</a:t>
            </a:r>
            <a:r>
              <a:rPr lang="en-US" sz="3600" i="1" dirty="0">
                <a:solidFill>
                  <a:srgbClr val="0070C0"/>
                </a:solidFill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Yes, it is. 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dress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)?</a:t>
            </a:r>
          </a:p>
          <a:p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754972555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47).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48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" y="369455"/>
            <a:ext cx="9099395" cy="60405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E3A581-6BA8-1426-898A-C32DFF0BD3F6}"/>
              </a:ext>
            </a:extLst>
          </p:cNvPr>
          <p:cNvSpPr txBox="1"/>
          <p:nvPr/>
        </p:nvSpPr>
        <p:spPr>
          <a:xfrm>
            <a:off x="3586121" y="2644170"/>
            <a:ext cx="5232971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9600" b="1" dirty="0"/>
              <a:t>L</a:t>
            </a:r>
            <a:r>
              <a:rPr lang="en-VN" sz="9600" b="1" dirty="0"/>
              <a:t>et’s sing!</a:t>
            </a:r>
          </a:p>
        </p:txBody>
      </p:sp>
    </p:spTree>
    <p:extLst>
      <p:ext uri="{BB962C8B-B14F-4D97-AF65-F5344CB8AC3E}">
        <p14:creationId xmlns:p14="http://schemas.microsoft.com/office/powerpoint/2010/main" val="3183405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ng 14.mp4" descr="song 14.mp4">
            <a:hlinkClick r:id="" action="ppaction://media"/>
            <a:extLst>
              <a:ext uri="{FF2B5EF4-FFF2-40B4-BE49-F238E27FC236}">
                <a16:creationId xmlns:a16="http://schemas.microsoft.com/office/drawing/2014/main" id="{BAD5E167-3761-FB4C-1489-D2A6A798C5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29" end="2900.02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78780"/>
            <a:ext cx="12192000" cy="61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5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49" y="305769"/>
            <a:ext cx="9329702" cy="617955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42365" y="677802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T-shirt,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dress,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hat, 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shirt.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12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9619A9-210D-77FB-5EA6-C67558D0CD1D}"/>
              </a:ext>
            </a:extLst>
          </p:cNvPr>
          <p:cNvSpPr txBox="1"/>
          <p:nvPr/>
        </p:nvSpPr>
        <p:spPr>
          <a:xfrm>
            <a:off x="3700504" y="675593"/>
            <a:ext cx="4790992" cy="1446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8800" dirty="0"/>
              <a:t>L</a:t>
            </a:r>
            <a:r>
              <a:rPr lang="en-VN" sz="8800" dirty="0"/>
              <a:t>et’s play!</a:t>
            </a:r>
          </a:p>
        </p:txBody>
      </p:sp>
      <p:sp>
        <p:nvSpPr>
          <p:cNvPr id="3" name="9 CuadroTexto">
            <a:extLst>
              <a:ext uri="{FF2B5EF4-FFF2-40B4-BE49-F238E27FC236}">
                <a16:creationId xmlns:a16="http://schemas.microsoft.com/office/drawing/2014/main" id="{B929C10B-93C6-3402-642B-873F3EC46067}"/>
              </a:ext>
            </a:extLst>
          </p:cNvPr>
          <p:cNvSpPr txBox="1"/>
          <p:nvPr/>
        </p:nvSpPr>
        <p:spPr>
          <a:xfrm>
            <a:off x="1862203" y="1232796"/>
            <a:ext cx="8467594" cy="283816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s-ES_tradnl" sz="7200" b="1" dirty="0" err="1">
                <a:solidFill>
                  <a:srgbClr val="FF0000"/>
                </a:solidFill>
              </a:rPr>
              <a:t>Read</a:t>
            </a:r>
            <a:r>
              <a:rPr lang="es-ES_tradnl" sz="7200" b="1" dirty="0">
                <a:solidFill>
                  <a:srgbClr val="FF0000"/>
                </a:solidFill>
              </a:rPr>
              <a:t> and </a:t>
            </a:r>
            <a:r>
              <a:rPr lang="es-ES_tradnl" sz="7200" b="1" dirty="0" err="1">
                <a:solidFill>
                  <a:srgbClr val="FF0000"/>
                </a:solidFill>
              </a:rPr>
              <a:t>click</a:t>
            </a:r>
            <a:r>
              <a:rPr lang="es-ES_tradnl" sz="7200" b="1" dirty="0">
                <a:solidFill>
                  <a:srgbClr val="FF0000"/>
                </a:solidFill>
              </a:rPr>
              <a:t> </a:t>
            </a:r>
            <a:r>
              <a:rPr lang="es-ES_tradnl" sz="7200" b="1" dirty="0" err="1">
                <a:solidFill>
                  <a:srgbClr val="FF0000"/>
                </a:solidFill>
              </a:rPr>
              <a:t>on</a:t>
            </a:r>
            <a:r>
              <a:rPr lang="es-ES_tradnl" sz="7200" b="1" dirty="0">
                <a:solidFill>
                  <a:srgbClr val="FF0000"/>
                </a:solidFill>
              </a:rPr>
              <a:t> </a:t>
            </a:r>
            <a:r>
              <a:rPr lang="es-ES_tradnl" sz="7200" b="1" dirty="0" err="1">
                <a:solidFill>
                  <a:srgbClr val="FF0000"/>
                </a:solidFill>
              </a:rPr>
              <a:t>the</a:t>
            </a:r>
            <a:r>
              <a:rPr lang="es-ES_tradnl" sz="7200" b="1" dirty="0">
                <a:solidFill>
                  <a:srgbClr val="FF0000"/>
                </a:solidFill>
              </a:rPr>
              <a:t> </a:t>
            </a:r>
            <a:r>
              <a:rPr lang="es-ES_tradnl" sz="7200" b="1" dirty="0" err="1">
                <a:solidFill>
                  <a:srgbClr val="FF0000"/>
                </a:solidFill>
              </a:rPr>
              <a:t>correct</a:t>
            </a:r>
            <a:r>
              <a:rPr lang="es-ES_tradnl" sz="7200" b="1" dirty="0">
                <a:solidFill>
                  <a:srgbClr val="FF0000"/>
                </a:solidFill>
              </a:rPr>
              <a:t> </a:t>
            </a:r>
            <a:r>
              <a:rPr lang="es-ES_tradnl" sz="7200" b="1" dirty="0" err="1">
                <a:solidFill>
                  <a:srgbClr val="FF0000"/>
                </a:solidFill>
              </a:rPr>
              <a:t>picture</a:t>
            </a:r>
            <a:r>
              <a:rPr lang="es-ES_tradnl" sz="7200" b="1" dirty="0">
                <a:solidFill>
                  <a:srgbClr val="FF0000"/>
                </a:solidFill>
              </a:rPr>
              <a:t>!</a:t>
            </a:r>
            <a:endParaRPr lang="es-E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16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6911</TotalTime>
  <Words>384</Words>
  <Application>Microsoft Office PowerPoint</Application>
  <PresentationFormat>Widescreen</PresentationFormat>
  <Paragraphs>94</Paragraphs>
  <Slides>38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175</cp:revision>
  <dcterms:created xsi:type="dcterms:W3CDTF">2020-12-08T03:17:05Z</dcterms:created>
  <dcterms:modified xsi:type="dcterms:W3CDTF">2023-08-06T05:12:19Z</dcterms:modified>
</cp:coreProperties>
</file>