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60" r:id="rId6"/>
    <p:sldId id="393" r:id="rId7"/>
    <p:sldId id="418" r:id="rId8"/>
    <p:sldId id="334" r:id="rId9"/>
    <p:sldId id="306" r:id="rId10"/>
    <p:sldId id="395" r:id="rId11"/>
    <p:sldId id="421" r:id="rId12"/>
    <p:sldId id="419" r:id="rId13"/>
    <p:sldId id="425" r:id="rId14"/>
    <p:sldId id="426" r:id="rId15"/>
    <p:sldId id="422" r:id="rId16"/>
    <p:sldId id="423" r:id="rId17"/>
    <p:sldId id="415" r:id="rId18"/>
    <p:sldId id="397" r:id="rId19"/>
    <p:sldId id="429" r:id="rId20"/>
    <p:sldId id="401" r:id="rId21"/>
    <p:sldId id="430" r:id="rId22"/>
    <p:sldId id="371" r:id="rId23"/>
    <p:sldId id="400" r:id="rId24"/>
    <p:sldId id="424" r:id="rId25"/>
    <p:sldId id="367" r:id="rId26"/>
    <p:sldId id="315" r:id="rId27"/>
    <p:sldId id="432" r:id="rId28"/>
    <p:sldId id="331" r:id="rId29"/>
    <p:sldId id="431" r:id="rId30"/>
    <p:sldId id="329" r:id="rId31"/>
    <p:sldId id="34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2"/>
    <p:restoredTop sz="93218" autoAdjust="0"/>
  </p:normalViewPr>
  <p:slideViewPr>
    <p:cSldViewPr snapToGrid="0">
      <p:cViewPr varScale="1">
        <p:scale>
          <a:sx n="76" d="100"/>
          <a:sy n="76" d="100"/>
        </p:scale>
        <p:origin x="75" y="1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1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7: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2.1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uhome.com.vn/DHALesson?idGrade=2&amp;idSubject=1&amp;idSeries=33&amp;idTheme=377&amp;IdLevel=2&amp;idThemeServer=15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stock.com/free-icons/vector-illustration-orange-phone-icon-567786052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lips-organ-human-body-mouth-closed-25601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hyperlink" Target="https://www.publicdomainpictures.net/view-image.php?image=127060&amp;picture=musical-notes" TargetMode="Externa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7</a:t>
            </a:r>
            <a:r>
              <a:rPr lang="en-US" sz="3600" b="1" dirty="0">
                <a:solidFill>
                  <a:srgbClr val="FF0000"/>
                </a:solidFill>
              </a:rPr>
              <a:t> : Clothes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</a:rPr>
              <a:t>Lesson 2.1</a:t>
            </a:r>
            <a:r>
              <a:rPr lang="en-US" sz="2800" dirty="0">
                <a:solidFill>
                  <a:srgbClr val="002060"/>
                </a:solidFill>
              </a:rPr>
              <a:t>: Phonics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48 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13AC17-E577-1649-E6E2-56E24BA3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93"/>
            <a:ext cx="7022432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2-TRACK 15.mp3" descr="CD2-TRACK 15.mp3">
            <a:hlinkClick r:id="" action="ppaction://media"/>
            <a:extLst>
              <a:ext uri="{FF2B5EF4-FFF2-40B4-BE49-F238E27FC236}">
                <a16:creationId xmlns:a16="http://schemas.microsoft.com/office/drawing/2014/main" id="{77ACAEBE-EA41-18FA-DA02-AD8B71B253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5498" y="1568955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926F44-EA45-BCD5-645D-7EB5BE4709E3}"/>
              </a:ext>
            </a:extLst>
          </p:cNvPr>
          <p:cNvSpPr txBox="1"/>
          <p:nvPr/>
        </p:nvSpPr>
        <p:spPr>
          <a:xfrm>
            <a:off x="8420935" y="282271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V, v</a:t>
            </a:r>
            <a:endParaRPr lang="vi-VN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wall, indoor, yellow&#10;&#10;Description automatically generated">
            <a:extLst>
              <a:ext uri="{FF2B5EF4-FFF2-40B4-BE49-F238E27FC236}">
                <a16:creationId xmlns:a16="http://schemas.microsoft.com/office/drawing/2014/main" id="{DC509038-573C-5DDF-30F7-8D9906709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30" y="1720850"/>
            <a:ext cx="5486400" cy="341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C6F16-16A2-59EA-4488-2B52CEF991E2}"/>
              </a:ext>
            </a:extLst>
          </p:cNvPr>
          <p:cNvSpPr txBox="1"/>
          <p:nvPr/>
        </p:nvSpPr>
        <p:spPr>
          <a:xfrm>
            <a:off x="8520326" y="403311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v 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221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0B729-D142-565B-5E25-1073DAF66925}"/>
              </a:ext>
            </a:extLst>
          </p:cNvPr>
          <p:cNvSpPr txBox="1"/>
          <p:nvPr/>
        </p:nvSpPr>
        <p:spPr>
          <a:xfrm>
            <a:off x="4101287" y="764297"/>
            <a:ext cx="3329629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trace!</a:t>
            </a:r>
            <a:endParaRPr lang="en-VN" sz="5400" b="1" dirty="0"/>
          </a:p>
        </p:txBody>
      </p:sp>
      <p:pic>
        <p:nvPicPr>
          <p:cNvPr id="4" name="Picture 3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1E2FBA04-C81D-29FB-8004-BF3F82E33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39" y="1983483"/>
            <a:ext cx="6570937" cy="37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225C0-9345-DB0E-B170-BEDD5B1C5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569"/>
            <a:ext cx="6807177" cy="72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6.mp3" descr="CD2-TRACK 16.mp3">
            <a:hlinkClick r:id="" action="ppaction://media"/>
            <a:extLst>
              <a:ext uri="{FF2B5EF4-FFF2-40B4-BE49-F238E27FC236}">
                <a16:creationId xmlns:a16="http://schemas.microsoft.com/office/drawing/2014/main" id="{40C08DB7-9BA9-9E76-D326-E0C067351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44" end="740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079" y="281445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1890560" y="423853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iolin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8395200" y="424367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 </a:t>
            </a:r>
          </a:p>
        </p:txBody>
      </p:sp>
      <p:pic>
        <p:nvPicPr>
          <p:cNvPr id="13" name="Picture 12" descr="A pink electric guitar&#10;&#10;Description automatically generated with medium confidence">
            <a:extLst>
              <a:ext uri="{FF2B5EF4-FFF2-40B4-BE49-F238E27FC236}">
                <a16:creationId xmlns:a16="http://schemas.microsoft.com/office/drawing/2014/main" id="{F4B10074-DEDB-DC57-731A-3DFEBA1BA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10" y="1320637"/>
            <a:ext cx="2521545" cy="2805219"/>
          </a:xfrm>
          <a:prstGeom prst="rect">
            <a:avLst/>
          </a:prstGeom>
        </p:spPr>
      </p:pic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643F77B7-7BD9-2382-7708-830560F70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15" y="1503054"/>
            <a:ext cx="2357575" cy="26228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5066539" y="2996247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C8A20-5679-4C55-A57D-71E3A4DC0B81}"/>
              </a:ext>
            </a:extLst>
          </p:cNvPr>
          <p:cNvSpPr txBox="1"/>
          <p:nvPr/>
        </p:nvSpPr>
        <p:spPr>
          <a:xfrm>
            <a:off x="1975210" y="4997537"/>
            <a:ext cx="163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/ˌ</a:t>
            </a:r>
            <a:r>
              <a:rPr lang="en-US" sz="2400" dirty="0" err="1"/>
              <a:t>vaɪəˈlɪn</a:t>
            </a:r>
            <a:r>
              <a:rPr lang="en-US" sz="24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807D0-C6FD-49A8-B353-BCB336FDB48B}"/>
              </a:ext>
            </a:extLst>
          </p:cNvPr>
          <p:cNvSpPr txBox="1"/>
          <p:nvPr/>
        </p:nvSpPr>
        <p:spPr>
          <a:xfrm>
            <a:off x="8688708" y="4944707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/vest/</a:t>
            </a:r>
          </a:p>
        </p:txBody>
      </p:sp>
      <p:pic>
        <p:nvPicPr>
          <p:cNvPr id="12" name="CD2-TRACK 16.mp3" descr="CD2-TRACK 16.mp3">
            <a:hlinkClick r:id="" action="ppaction://media"/>
            <a:extLst>
              <a:ext uri="{FF2B5EF4-FFF2-40B4-BE49-F238E27FC236}">
                <a16:creationId xmlns:a16="http://schemas.microsoft.com/office/drawing/2014/main" id="{7F3216A4-5E67-4B6C-B801-2930ADB30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9" end="56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6121" y="27232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6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6" grpId="0" animBg="1"/>
      <p:bldP spid="16" grpId="1" animBg="1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nk electric guitar&#10;&#10;Description automatically generated with medium confidence">
            <a:extLst>
              <a:ext uri="{FF2B5EF4-FFF2-40B4-BE49-F238E27FC236}">
                <a16:creationId xmlns:a16="http://schemas.microsoft.com/office/drawing/2014/main" id="{F4B10074-DEDB-DC57-731A-3DFEBA1BA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35" y="1161835"/>
            <a:ext cx="4609922" cy="5128539"/>
          </a:xfrm>
          <a:prstGeom prst="rect">
            <a:avLst/>
          </a:prstGeom>
        </p:spPr>
      </p:pic>
      <p:pic>
        <p:nvPicPr>
          <p:cNvPr id="3" name="v v violin.mp3" descr="v v violin.mp3">
            <a:hlinkClick r:id="" action="ppaction://media"/>
            <a:extLst>
              <a:ext uri="{FF2B5EF4-FFF2-40B4-BE49-F238E27FC236}">
                <a16:creationId xmlns:a16="http://schemas.microsoft.com/office/drawing/2014/main" id="{FBD76CDC-5DE1-EED1-11E2-83B227F7E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1248" y="210137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7389567" y="415174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iolin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225C0-9345-DB0E-B170-BEDD5B1C5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69"/>
            <a:ext cx="6807177" cy="72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7389567" y="3048269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DFCDD-A480-4741-8201-E97463513DA0}"/>
              </a:ext>
            </a:extLst>
          </p:cNvPr>
          <p:cNvSpPr/>
          <p:nvPr/>
        </p:nvSpPr>
        <p:spPr>
          <a:xfrm>
            <a:off x="7441807" y="4942951"/>
            <a:ext cx="1663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/ˌ</a:t>
            </a:r>
            <a:r>
              <a:rPr lang="en-US" sz="2800" dirty="0" err="1">
                <a:solidFill>
                  <a:prstClr val="black"/>
                </a:solidFill>
              </a:rPr>
              <a:t>vaɪəˈlɪn</a:t>
            </a:r>
            <a:r>
              <a:rPr lang="en-US" sz="2800" dirty="0">
                <a:solidFill>
                  <a:prstClr val="black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431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643F77B7-7BD9-2382-7708-830560F70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76287"/>
            <a:ext cx="4306956" cy="4791489"/>
          </a:xfrm>
          <a:prstGeom prst="rect">
            <a:avLst/>
          </a:prstGeom>
        </p:spPr>
      </p:pic>
      <p:pic>
        <p:nvPicPr>
          <p:cNvPr id="3" name="v v vest.mp3" descr="v v vest.mp3">
            <a:hlinkClick r:id="" action="ppaction://media"/>
            <a:extLst>
              <a:ext uri="{FF2B5EF4-FFF2-40B4-BE49-F238E27FC236}">
                <a16:creationId xmlns:a16="http://schemas.microsoft.com/office/drawing/2014/main" id="{9045B712-25EE-7ACC-D533-9CF1224C5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2262" y="1572177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721737" y="379399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225C0-9345-DB0E-B170-BEDD5B1C5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" y="338689"/>
            <a:ext cx="6807177" cy="72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E5C011-FE59-ED1E-B2DE-846FFAC64DC4}"/>
              </a:ext>
            </a:extLst>
          </p:cNvPr>
          <p:cNvSpPr txBox="1"/>
          <p:nvPr/>
        </p:nvSpPr>
        <p:spPr>
          <a:xfrm>
            <a:off x="7627470" y="2687964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600172-B10D-4051-B2C6-8FC7F273696F}"/>
              </a:ext>
            </a:extLst>
          </p:cNvPr>
          <p:cNvSpPr/>
          <p:nvPr/>
        </p:nvSpPr>
        <p:spPr>
          <a:xfrm>
            <a:off x="8071414" y="4662490"/>
            <a:ext cx="1057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/vest/</a:t>
            </a:r>
          </a:p>
        </p:txBody>
      </p:sp>
    </p:spTree>
    <p:extLst>
      <p:ext uri="{BB962C8B-B14F-4D97-AF65-F5344CB8AC3E}">
        <p14:creationId xmlns:p14="http://schemas.microsoft.com/office/powerpoint/2010/main" val="37798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43FDB-DDEF-FEF7-96CF-3290365EC5B4}"/>
              </a:ext>
            </a:extLst>
          </p:cNvPr>
          <p:cNvSpPr txBox="1"/>
          <p:nvPr/>
        </p:nvSpPr>
        <p:spPr>
          <a:xfrm>
            <a:off x="4101287" y="764297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  <p:pic>
        <p:nvPicPr>
          <p:cNvPr id="4" name="Picture 3" descr="A pink electric guitar&#10;&#10;Description automatically generated with medium confidence">
            <a:extLst>
              <a:ext uri="{FF2B5EF4-FFF2-40B4-BE49-F238E27FC236}">
                <a16:creationId xmlns:a16="http://schemas.microsoft.com/office/drawing/2014/main" id="{B1FE38C5-0600-8AFF-78AB-94556E1BE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79" y="1976029"/>
            <a:ext cx="2456873" cy="2733271"/>
          </a:xfrm>
          <a:prstGeom prst="rect">
            <a:avLst/>
          </a:prstGeom>
        </p:spPr>
      </p:pic>
      <p:pic>
        <p:nvPicPr>
          <p:cNvPr id="6" name="Picture 5" descr="A picture containing clothing&#10;&#10;Description automatically generated">
            <a:extLst>
              <a:ext uri="{FF2B5EF4-FFF2-40B4-BE49-F238E27FC236}">
                <a16:creationId xmlns:a16="http://schemas.microsoft.com/office/drawing/2014/main" id="{FF93BBD3-F0BE-0B8D-924E-386F50E6A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27" y="2048940"/>
            <a:ext cx="2456873" cy="2733271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9A4636-0604-32B7-E991-9C6DBA947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8" y="4739021"/>
            <a:ext cx="4521200" cy="12573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4D6C6858-90B7-BE29-1567-5683703BB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00" y="4709300"/>
            <a:ext cx="41910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3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E3103C-931B-655E-3FDC-12E6D12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52"/>
            <a:ext cx="2671874" cy="809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7.mp3" descr="CD2-TRACK 17.mp3">
            <a:hlinkClick r:id="" action="ppaction://media"/>
            <a:extLst>
              <a:ext uri="{FF2B5EF4-FFF2-40B4-BE49-F238E27FC236}">
                <a16:creationId xmlns:a16="http://schemas.microsoft.com/office/drawing/2014/main" id="{7C75A105-B8F4-FBB8-95D9-2F941D62DD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7" end="972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825" y="2096233"/>
            <a:ext cx="812800" cy="812800"/>
          </a:xfrm>
          <a:prstGeom prst="rect">
            <a:avLst/>
          </a:prstGeom>
        </p:spPr>
      </p:pic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A5FF401E-8612-9F1C-9EEE-193A6366F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23" y="890649"/>
            <a:ext cx="8904194" cy="5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832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75919" y="2529871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95000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ter V.mp3" descr="letter V.mp3">
            <a:hlinkClick r:id="" action="ppaction://media"/>
            <a:extLst>
              <a:ext uri="{FF2B5EF4-FFF2-40B4-BE49-F238E27FC236}">
                <a16:creationId xmlns:a16="http://schemas.microsoft.com/office/drawing/2014/main" id="{ECFCF5F2-E526-52E0-3F7C-FC563D252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44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0024" y="423187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dirty="0">
                <a:solidFill>
                  <a:srgbClr val="FF0000"/>
                </a:solidFill>
              </a:rPr>
              <a:t>v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31360" y="3108960"/>
            <a:ext cx="3129280" cy="11988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V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violin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 sound.mp3" descr="v sound.mp3">
            <a:hlinkClick r:id="" action="ppaction://media"/>
            <a:extLst>
              <a:ext uri="{FF2B5EF4-FFF2-40B4-BE49-F238E27FC236}">
                <a16:creationId xmlns:a16="http://schemas.microsoft.com/office/drawing/2014/main" id="{9C80DC1D-FB2C-13A1-ABF3-085469FE9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7406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0180" y="243343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dirty="0">
                <a:solidFill>
                  <a:srgbClr val="FF0000"/>
                </a:solidFill>
              </a:rPr>
              <a:t>v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V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violin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514" y="152445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256751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5181" y="4593779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237" y="438159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 v vest.mp3" descr="v v vest.mp3">
            <a:hlinkClick r:id="" action="ppaction://media"/>
            <a:extLst>
              <a:ext uri="{FF2B5EF4-FFF2-40B4-BE49-F238E27FC236}">
                <a16:creationId xmlns:a16="http://schemas.microsoft.com/office/drawing/2014/main" id="{D0EE2996-0929-E9E7-C3AF-B37A5CE723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4.5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" y="119391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92100" y="256595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dirty="0">
                <a:solidFill>
                  <a:srgbClr val="FF0000"/>
                </a:solidFill>
              </a:rPr>
              <a:t>v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violin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vest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 v violin.mp3" descr="v v violin.mp3">
            <a:hlinkClick r:id="" action="ppaction://media"/>
            <a:extLst>
              <a:ext uri="{FF2B5EF4-FFF2-40B4-BE49-F238E27FC236}">
                <a16:creationId xmlns:a16="http://schemas.microsoft.com/office/drawing/2014/main" id="{AD7A9A65-9780-F147-7B85-2599FB2EDE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1.6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730" y="9067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0423" y="1625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dirty="0">
                <a:solidFill>
                  <a:srgbClr val="FF0000"/>
                </a:solidFill>
              </a:rPr>
              <a:t>v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8705353" y="3037398"/>
            <a:ext cx="3129280" cy="1198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vest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854713" y="3108960"/>
            <a:ext cx="3129280" cy="1198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violin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0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328355"/>
            <a:ext cx="8638767" cy="6127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9477" y="267579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918D0D3-54F1-631B-E550-F5890E50B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18"/>
            <a:ext cx="3898900" cy="55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8.mp3" descr="CD2-TRACK 18.mp3">
            <a:hlinkClick r:id="" action="ppaction://media"/>
            <a:extLst>
              <a:ext uri="{FF2B5EF4-FFF2-40B4-BE49-F238E27FC236}">
                <a16:creationId xmlns:a16="http://schemas.microsoft.com/office/drawing/2014/main" id="{A656AF05-7670-33FA-0356-55B4147825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0380" y="2477836"/>
            <a:ext cx="812800" cy="8128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D5F5931-4AA5-FF75-A8B6-89EC28333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49" y="807523"/>
            <a:ext cx="5560703" cy="52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19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2360" y="438539"/>
            <a:ext cx="447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DEBD1B57-9563-309F-CA23-E8ADEE922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19" y="1202163"/>
            <a:ext cx="8350538" cy="51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9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39"/>
            <a:ext cx="9229273" cy="603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069AA-A8DF-DF75-7CEE-BD637B4FBC17}"/>
              </a:ext>
            </a:extLst>
          </p:cNvPr>
          <p:cNvSpPr txBox="1"/>
          <p:nvPr/>
        </p:nvSpPr>
        <p:spPr>
          <a:xfrm>
            <a:off x="3582444" y="499616"/>
            <a:ext cx="5426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en-VN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elephone game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856E2BE-1D24-3EE1-8930-6AD160E9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03161" y="1944264"/>
            <a:ext cx="4063391" cy="40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3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" y="331470"/>
            <a:ext cx="9084564" cy="61945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violin,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vest,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watch,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window.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063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8695" y="18386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violin, vest, watch, window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2" y="353086"/>
            <a:ext cx="9075420" cy="6077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54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Read my lips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89FF5E-D387-4AE4-F3B2-703D5266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36184">
            <a:off x="5590782" y="2534327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3829743" y="2680426"/>
            <a:ext cx="4389215" cy="13234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/>
              <a:t>L</a:t>
            </a:r>
            <a:r>
              <a:rPr lang="en-VN" sz="80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182879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D512E17F-65CD-A018-F636-ED14FE1C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4060723" y="855406"/>
            <a:ext cx="16724671" cy="5191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4D6CF-6824-45B5-46E8-94EC73DBA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53195"/>
            <a:ext cx="12192000" cy="1035421"/>
          </a:xfrm>
          <a:prstGeom prst="rect">
            <a:avLst/>
          </a:prstGeom>
        </p:spPr>
      </p:pic>
      <p:pic>
        <p:nvPicPr>
          <p:cNvPr id="2" name="ALPHABET SONG_American.mp3" descr="ALPHABET SONG_American.mp3">
            <a:hlinkClick r:id="" action="ppaction://media"/>
            <a:extLst>
              <a:ext uri="{FF2B5EF4-FFF2-40B4-BE49-F238E27FC236}">
                <a16:creationId xmlns:a16="http://schemas.microsoft.com/office/drawing/2014/main" id="{77993B19-E0A0-02BA-D1F4-6BD39946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7256" y="320514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7871522" y="320514"/>
            <a:ext cx="432047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Alphabet song</a:t>
            </a:r>
            <a:endParaRPr lang="en-VN" sz="5400" b="1" dirty="0"/>
          </a:p>
        </p:txBody>
      </p:sp>
    </p:spTree>
    <p:extLst>
      <p:ext uri="{BB962C8B-B14F-4D97-AF65-F5344CB8AC3E}">
        <p14:creationId xmlns:p14="http://schemas.microsoft.com/office/powerpoint/2010/main" val="3911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724"/>
            <a:ext cx="9283262" cy="61487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97761" y="654377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4400" i="1" dirty="0">
                <a:solidFill>
                  <a:schemeClr val="bg1"/>
                </a:solidFill>
              </a:rPr>
              <a:t>/,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4400" i="1" dirty="0"/>
              <a:t>/.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7035</TotalTime>
  <Words>270</Words>
  <Application>Microsoft Office PowerPoint</Application>
  <PresentationFormat>Widescreen</PresentationFormat>
  <Paragraphs>81</Paragraphs>
  <Slides>31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189</cp:revision>
  <dcterms:created xsi:type="dcterms:W3CDTF">2020-12-08T03:17:05Z</dcterms:created>
  <dcterms:modified xsi:type="dcterms:W3CDTF">2023-08-06T05:27:07Z</dcterms:modified>
</cp:coreProperties>
</file>