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04" r:id="rId3"/>
    <p:sldId id="430" r:id="rId4"/>
    <p:sldId id="292" r:id="rId5"/>
    <p:sldId id="393" r:id="rId6"/>
    <p:sldId id="425" r:id="rId7"/>
    <p:sldId id="334" r:id="rId8"/>
    <p:sldId id="431" r:id="rId9"/>
    <p:sldId id="395" r:id="rId10"/>
    <p:sldId id="421" r:id="rId11"/>
    <p:sldId id="419" r:id="rId12"/>
    <p:sldId id="428" r:id="rId13"/>
    <p:sldId id="439" r:id="rId14"/>
    <p:sldId id="422" r:id="rId15"/>
    <p:sldId id="426" r:id="rId16"/>
    <p:sldId id="423" r:id="rId17"/>
    <p:sldId id="415" r:id="rId18"/>
    <p:sldId id="436" r:id="rId19"/>
    <p:sldId id="433" r:id="rId20"/>
    <p:sldId id="434" r:id="rId21"/>
    <p:sldId id="437" r:id="rId22"/>
    <p:sldId id="438" r:id="rId23"/>
    <p:sldId id="400" r:id="rId24"/>
    <p:sldId id="391" r:id="rId25"/>
    <p:sldId id="424" r:id="rId26"/>
    <p:sldId id="389" r:id="rId27"/>
    <p:sldId id="432" r:id="rId28"/>
    <p:sldId id="315" r:id="rId29"/>
    <p:sldId id="429" r:id="rId30"/>
    <p:sldId id="331" r:id="rId31"/>
    <p:sldId id="295" r:id="rId32"/>
    <p:sldId id="329" r:id="rId33"/>
    <p:sldId id="34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2"/>
    <p:restoredTop sz="58607" autoAdjust="0"/>
  </p:normalViewPr>
  <p:slideViewPr>
    <p:cSldViewPr snapToGrid="0">
      <p:cViewPr>
        <p:scale>
          <a:sx n="10" d="100"/>
          <a:sy n="10" d="100"/>
        </p:scale>
        <p:origin x="1044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4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7: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2.2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publicdomainpictures.net/view-image.php?image=137657&amp;picture=rainbow-circle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www.publicdomainpictures.net/view-image.php?image=137657&amp;picture=rainbow-circle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www.publicdomainpictures.net/view-image.php?image=137657&amp;picture=rainbow-circle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hyperlink" Target="https://www.publicdomainpictures.net/view-image.php?image=137657&amp;picture=rainbow-circle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403254&amp;picture=well-don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duhome.com.vn/DHALesson?idGrade=2&amp;idSubject=1&amp;idSeries=33&amp;idTheme=377&amp;IdLevel=2&amp;idThemeServer=1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svg.org/anonymous-blueman-20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s://www.publicdomainpictures.net/view-image.php?image=127060&amp;picture=musical-notes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7</a:t>
            </a:r>
            <a:r>
              <a:rPr lang="en-US" sz="3600" b="1" dirty="0">
                <a:solidFill>
                  <a:srgbClr val="FF0000"/>
                </a:solidFill>
              </a:rPr>
              <a:t> : Clothes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u="sng" dirty="0">
                <a:solidFill>
                  <a:srgbClr val="002060"/>
                </a:solidFill>
              </a:rPr>
              <a:t>Lesson 2.2</a:t>
            </a:r>
            <a:r>
              <a:rPr lang="en-US" sz="2800" dirty="0">
                <a:solidFill>
                  <a:srgbClr val="002060"/>
                </a:solidFill>
              </a:rPr>
              <a:t>: Phonics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49 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0B729-D142-565B-5E25-1073DAF66925}"/>
              </a:ext>
            </a:extLst>
          </p:cNvPr>
          <p:cNvSpPr txBox="1"/>
          <p:nvPr/>
        </p:nvSpPr>
        <p:spPr>
          <a:xfrm>
            <a:off x="4101287" y="764297"/>
            <a:ext cx="3329629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trace!</a:t>
            </a:r>
            <a:endParaRPr lang="en-VN" sz="5400" b="1" dirty="0"/>
          </a:p>
        </p:txBody>
      </p:sp>
      <p:pic>
        <p:nvPicPr>
          <p:cNvPr id="5" name="Picture 4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1D3A68BB-DD0C-54EE-ADA2-47642F221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8" y="1962149"/>
            <a:ext cx="8316762" cy="413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15855-E056-C039-3854-41BBE97EC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12"/>
            <a:ext cx="5727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D2-TRACK 20.mp3" descr="CD2-TRACK 20.mp3">
            <a:hlinkClick r:id="" action="ppaction://media"/>
            <a:extLst>
              <a:ext uri="{FF2B5EF4-FFF2-40B4-BE49-F238E27FC236}">
                <a16:creationId xmlns:a16="http://schemas.microsoft.com/office/drawing/2014/main" id="{5654D6C4-A2D0-B0E0-ACFA-9F1B0F9905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6" end="8233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51" y="2563231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1783898" y="4886746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atch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7512628" y="4843122"/>
            <a:ext cx="209812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indow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4465045" y="2576565"/>
            <a:ext cx="1630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6" name="Picture 5" descr="A picture containing gauge, device&#10;&#10;Description automatically generated">
            <a:extLst>
              <a:ext uri="{FF2B5EF4-FFF2-40B4-BE49-F238E27FC236}">
                <a16:creationId xmlns:a16="http://schemas.microsoft.com/office/drawing/2014/main" id="{8E22CC8F-442C-4A0A-21B3-E8E3737FB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25" y="1019638"/>
            <a:ext cx="2781700" cy="376018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B96DD94-1BF0-9467-06F6-247919E76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60" y="1019638"/>
            <a:ext cx="3609261" cy="3804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75219-710F-47F7-BC47-B1D7A7F6607B}"/>
              </a:ext>
            </a:extLst>
          </p:cNvPr>
          <p:cNvSpPr/>
          <p:nvPr/>
        </p:nvSpPr>
        <p:spPr>
          <a:xfrm>
            <a:off x="1918740" y="5639998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/</a:t>
            </a:r>
            <a:r>
              <a:rPr lang="en-US" sz="3200" dirty="0" err="1"/>
              <a:t>wɒtʃ</a:t>
            </a:r>
            <a:r>
              <a:rPr lang="en-US" sz="3200" dirty="0"/>
              <a:t>/</a:t>
            </a:r>
          </a:p>
        </p:txBody>
      </p:sp>
      <p:pic>
        <p:nvPicPr>
          <p:cNvPr id="13" name="CD2-TRACK 20.mp3" descr="CD2-TRACK 20.mp3">
            <a:hlinkClick r:id="" action="ppaction://media"/>
            <a:extLst>
              <a:ext uri="{FF2B5EF4-FFF2-40B4-BE49-F238E27FC236}">
                <a16:creationId xmlns:a16="http://schemas.microsoft.com/office/drawing/2014/main" id="{15A8812B-5E08-4753-B53D-422E03D747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4005" y="2410096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C8FE07-A8F6-42DC-82E1-4F18B335BF6D}"/>
              </a:ext>
            </a:extLst>
          </p:cNvPr>
          <p:cNvSpPr/>
          <p:nvPr/>
        </p:nvSpPr>
        <p:spPr>
          <a:xfrm>
            <a:off x="7401610" y="5652334"/>
            <a:ext cx="2101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  /ˈ</a:t>
            </a:r>
            <a:r>
              <a:rPr lang="en-US" sz="3200" dirty="0" err="1"/>
              <a:t>wɪndoʊ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269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6" grpId="0" animBg="1"/>
      <p:bldP spid="16" grpId="1" animBg="1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B96DD94-1BF0-9467-06F6-247919E76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65" y="1081983"/>
            <a:ext cx="4730094" cy="4986308"/>
          </a:xfrm>
          <a:prstGeom prst="rect">
            <a:avLst/>
          </a:prstGeom>
        </p:spPr>
      </p:pic>
      <p:pic>
        <p:nvPicPr>
          <p:cNvPr id="2" name="w w window.mp3" descr="w w window.mp3">
            <a:hlinkClick r:id="" action="ppaction://media"/>
            <a:extLst>
              <a:ext uri="{FF2B5EF4-FFF2-40B4-BE49-F238E27FC236}">
                <a16:creationId xmlns:a16="http://schemas.microsoft.com/office/drawing/2014/main" id="{F969353B-CEBF-01D6-6DDD-BF2C45A2F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4387" y="1609031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7273599" y="3756074"/>
            <a:ext cx="198005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indow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5C011-FE59-ED1E-B2DE-846FFAC64DC4}"/>
              </a:ext>
            </a:extLst>
          </p:cNvPr>
          <p:cNvSpPr txBox="1"/>
          <p:nvPr/>
        </p:nvSpPr>
        <p:spPr>
          <a:xfrm>
            <a:off x="7448150" y="2591575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15855-E056-C039-3854-41BBE97EC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12"/>
            <a:ext cx="5727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2AFEA5-0249-48C7-816C-A97884095B5D}"/>
              </a:ext>
            </a:extLst>
          </p:cNvPr>
          <p:cNvSpPr/>
          <p:nvPr/>
        </p:nvSpPr>
        <p:spPr>
          <a:xfrm>
            <a:off x="7140578" y="4741893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 /ˈ</a:t>
            </a:r>
            <a:r>
              <a:rPr lang="en-US" sz="3200" dirty="0" err="1">
                <a:solidFill>
                  <a:prstClr val="black"/>
                </a:solidFill>
              </a:rPr>
              <a:t>wɪndoʊ</a:t>
            </a:r>
            <a:r>
              <a:rPr lang="en-US" sz="3200" dirty="0">
                <a:solidFill>
                  <a:prstClr val="black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411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540AD-6C4D-9DD4-F4A4-1937A03F9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12"/>
            <a:ext cx="5727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gauge, device&#10;&#10;Description automatically generated">
            <a:extLst>
              <a:ext uri="{FF2B5EF4-FFF2-40B4-BE49-F238E27FC236}">
                <a16:creationId xmlns:a16="http://schemas.microsoft.com/office/drawing/2014/main" id="{685677F6-EF7C-1BE1-B63D-73E139309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4" y="1373968"/>
            <a:ext cx="3397765" cy="4592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F990A-B602-1792-AA4C-F1FA0AAC263C}"/>
              </a:ext>
            </a:extLst>
          </p:cNvPr>
          <p:cNvSpPr txBox="1"/>
          <p:nvPr/>
        </p:nvSpPr>
        <p:spPr>
          <a:xfrm>
            <a:off x="7002377" y="2837855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E2C70-F369-3F14-0334-2124F183E9AA}"/>
              </a:ext>
            </a:extLst>
          </p:cNvPr>
          <p:cNvSpPr txBox="1"/>
          <p:nvPr/>
        </p:nvSpPr>
        <p:spPr>
          <a:xfrm>
            <a:off x="6827826" y="4020145"/>
            <a:ext cx="198005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atch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DBE1E-FF83-33F1-C68C-1FE8C3B1FFCB}"/>
              </a:ext>
            </a:extLst>
          </p:cNvPr>
          <p:cNvSpPr/>
          <p:nvPr/>
        </p:nvSpPr>
        <p:spPr>
          <a:xfrm>
            <a:off x="7194127" y="4954198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/</a:t>
            </a:r>
            <a:r>
              <a:rPr lang="en-US" sz="3200" dirty="0" err="1"/>
              <a:t>wɒtʃ</a:t>
            </a:r>
            <a:r>
              <a:rPr lang="en-US" sz="3200" dirty="0"/>
              <a:t>/</a:t>
            </a:r>
          </a:p>
        </p:txBody>
      </p:sp>
      <p:pic>
        <p:nvPicPr>
          <p:cNvPr id="7" name="CD2-TRACK 20.mp3" descr="CD2-TRACK 20.mp3">
            <a:hlinkClick r:id="" action="ppaction://media"/>
            <a:extLst>
              <a:ext uri="{FF2B5EF4-FFF2-40B4-BE49-F238E27FC236}">
                <a16:creationId xmlns:a16="http://schemas.microsoft.com/office/drawing/2014/main" id="{43703961-1964-2AE4-090A-B842B2F5D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6" end="8233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7186" y="17570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943FDB-DDEF-FEF7-96CF-3290365EC5B4}"/>
              </a:ext>
            </a:extLst>
          </p:cNvPr>
          <p:cNvSpPr txBox="1"/>
          <p:nvPr/>
        </p:nvSpPr>
        <p:spPr>
          <a:xfrm>
            <a:off x="4101287" y="764297"/>
            <a:ext cx="3390865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write!</a:t>
            </a:r>
            <a:endParaRPr lang="en-VN" sz="5400" b="1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3E81764-BD98-60B1-7020-5FD7A292D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4782934"/>
            <a:ext cx="4787900" cy="1244600"/>
          </a:xfrm>
          <a:prstGeom prst="rect">
            <a:avLst/>
          </a:prstGeom>
        </p:spPr>
      </p:pic>
      <p:pic>
        <p:nvPicPr>
          <p:cNvPr id="9" name="Picture 8" descr="A picture containing gauge, device&#10;&#10;Description automatically generated">
            <a:extLst>
              <a:ext uri="{FF2B5EF4-FFF2-40B4-BE49-F238E27FC236}">
                <a16:creationId xmlns:a16="http://schemas.microsoft.com/office/drawing/2014/main" id="{CADAA9EE-BC69-C01C-34DD-13729016C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6784"/>
          <a:stretch/>
        </p:blipFill>
        <p:spPr>
          <a:xfrm rot="15944375">
            <a:off x="4972693" y="357560"/>
            <a:ext cx="1883245" cy="57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3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943FDB-DDEF-FEF7-96CF-3290365EC5B4}"/>
              </a:ext>
            </a:extLst>
          </p:cNvPr>
          <p:cNvSpPr txBox="1"/>
          <p:nvPr/>
        </p:nvSpPr>
        <p:spPr>
          <a:xfrm>
            <a:off x="4101287" y="764297"/>
            <a:ext cx="3390865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write!</a:t>
            </a:r>
            <a:endParaRPr lang="en-VN" sz="5400" b="1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090ACAD-3C4B-7833-AAE8-71B400B06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2450"/>
            <a:ext cx="3048000" cy="3213100"/>
          </a:xfrm>
          <a:prstGeom prst="rect">
            <a:avLst/>
          </a:prstGeom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0C22E-3CEE-B416-7254-19BF11212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5035550"/>
            <a:ext cx="53467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45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F7A62CB1-A3DD-6826-1CB1-247484130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97"/>
            <a:ext cx="2708426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1BF2E0FF-3DEC-0568-12AC-0CA8C68F3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26" y="755373"/>
            <a:ext cx="9514892" cy="5649467"/>
          </a:xfrm>
          <a:prstGeom prst="rect">
            <a:avLst/>
          </a:prstGeom>
        </p:spPr>
      </p:pic>
      <p:pic>
        <p:nvPicPr>
          <p:cNvPr id="2" name="CD2-TRACK 21.mp3" descr="CD2-TRACK 21.mp3">
            <a:hlinkClick r:id="" action="ppaction://media"/>
            <a:extLst>
              <a:ext uri="{FF2B5EF4-FFF2-40B4-BE49-F238E27FC236}">
                <a16:creationId xmlns:a16="http://schemas.microsoft.com/office/drawing/2014/main" id="{95D2A921-8CCE-D811-DB50-1C88970DEE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69" end="11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790" y="20639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832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2470272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295000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CB55FE-1EF5-E696-663D-05554D1F5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79" y="1291589"/>
            <a:ext cx="3727843" cy="3929767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E9194F8E-489C-FEE8-B70F-16D0C29451D3}"/>
              </a:ext>
            </a:extLst>
          </p:cNvPr>
          <p:cNvSpPr/>
          <p:nvPr/>
        </p:nvSpPr>
        <p:spPr>
          <a:xfrm>
            <a:off x="1325217" y="768626"/>
            <a:ext cx="1497496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33A0EB87-4AB9-DEBF-92B8-466BB6BDB4CB}"/>
              </a:ext>
            </a:extLst>
          </p:cNvPr>
          <p:cNvSpPr/>
          <p:nvPr/>
        </p:nvSpPr>
        <p:spPr>
          <a:xfrm>
            <a:off x="8812695" y="768626"/>
            <a:ext cx="1716157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E4DEB24-D571-06E2-284F-180B157DBD0B}"/>
              </a:ext>
            </a:extLst>
          </p:cNvPr>
          <p:cNvSpPr/>
          <p:nvPr/>
        </p:nvSpPr>
        <p:spPr>
          <a:xfrm>
            <a:off x="9799983" y="5221357"/>
            <a:ext cx="1457739" cy="1139687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A142FB-9E28-2EFF-D85C-EC0D421BD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41373" y="652669"/>
            <a:ext cx="5552661" cy="5552661"/>
          </a:xfrm>
          <a:prstGeom prst="rect">
            <a:avLst/>
          </a:prstGeom>
        </p:spPr>
      </p:pic>
      <p:pic>
        <p:nvPicPr>
          <p:cNvPr id="7" name="w w window.mp3" descr="w w window.mp3">
            <a:hlinkClick r:id="" action="ppaction://media"/>
            <a:extLst>
              <a:ext uri="{FF2B5EF4-FFF2-40B4-BE49-F238E27FC236}">
                <a16:creationId xmlns:a16="http://schemas.microsoft.com/office/drawing/2014/main" id="{87177391-188B-64AF-99BC-C279AC3BA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8914" y="56360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6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DDD3032-0DC0-853A-5800-A21A335BB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2" y="1202801"/>
            <a:ext cx="3710608" cy="4128051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E9194F8E-489C-FEE8-B70F-16D0C29451D3}"/>
              </a:ext>
            </a:extLst>
          </p:cNvPr>
          <p:cNvSpPr/>
          <p:nvPr/>
        </p:nvSpPr>
        <p:spPr>
          <a:xfrm>
            <a:off x="1325217" y="768626"/>
            <a:ext cx="1497496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33A0EB87-4AB9-DEBF-92B8-466BB6BDB4CB}"/>
              </a:ext>
            </a:extLst>
          </p:cNvPr>
          <p:cNvSpPr/>
          <p:nvPr/>
        </p:nvSpPr>
        <p:spPr>
          <a:xfrm>
            <a:off x="8812695" y="768626"/>
            <a:ext cx="1716157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E4DEB24-D571-06E2-284F-180B157DBD0B}"/>
              </a:ext>
            </a:extLst>
          </p:cNvPr>
          <p:cNvSpPr/>
          <p:nvPr/>
        </p:nvSpPr>
        <p:spPr>
          <a:xfrm>
            <a:off x="9799983" y="5221357"/>
            <a:ext cx="1457739" cy="1139687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A142FB-9E28-2EFF-D85C-EC0D421BD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41373" y="652669"/>
            <a:ext cx="5552661" cy="5552661"/>
          </a:xfrm>
          <a:prstGeom prst="rect">
            <a:avLst/>
          </a:prstGeom>
        </p:spPr>
      </p:pic>
      <p:pic>
        <p:nvPicPr>
          <p:cNvPr id="16" name="v v violin.mp3" descr="v v violin.mp3">
            <a:hlinkClick r:id="" action="ppaction://media"/>
            <a:extLst>
              <a:ext uri="{FF2B5EF4-FFF2-40B4-BE49-F238E27FC236}">
                <a16:creationId xmlns:a16="http://schemas.microsoft.com/office/drawing/2014/main" id="{C7C1BDC8-E875-CE52-59C7-D41A531EC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4961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6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89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2AFBE-63C2-49BA-FBB9-8B4C8BFEA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26" y="1232286"/>
            <a:ext cx="3684104" cy="4098566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E9194F8E-489C-FEE8-B70F-16D0C29451D3}"/>
              </a:ext>
            </a:extLst>
          </p:cNvPr>
          <p:cNvSpPr/>
          <p:nvPr/>
        </p:nvSpPr>
        <p:spPr>
          <a:xfrm>
            <a:off x="1325217" y="768626"/>
            <a:ext cx="1497496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33A0EB87-4AB9-DEBF-92B8-466BB6BDB4CB}"/>
              </a:ext>
            </a:extLst>
          </p:cNvPr>
          <p:cNvSpPr/>
          <p:nvPr/>
        </p:nvSpPr>
        <p:spPr>
          <a:xfrm>
            <a:off x="8812695" y="768626"/>
            <a:ext cx="1716157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E4DEB24-D571-06E2-284F-180B157DBD0B}"/>
              </a:ext>
            </a:extLst>
          </p:cNvPr>
          <p:cNvSpPr/>
          <p:nvPr/>
        </p:nvSpPr>
        <p:spPr>
          <a:xfrm>
            <a:off x="9799983" y="5221357"/>
            <a:ext cx="1457739" cy="1139687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A142FB-9E28-2EFF-D85C-EC0D421BD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41373" y="652669"/>
            <a:ext cx="5552661" cy="5552661"/>
          </a:xfrm>
          <a:prstGeom prst="rect">
            <a:avLst/>
          </a:prstGeom>
        </p:spPr>
      </p:pic>
      <p:pic>
        <p:nvPicPr>
          <p:cNvPr id="7" name="v v vest.mp3" descr="v v vest.mp3">
            <a:hlinkClick r:id="" action="ppaction://media"/>
            <a:extLst>
              <a:ext uri="{FF2B5EF4-FFF2-40B4-BE49-F238E27FC236}">
                <a16:creationId xmlns:a16="http://schemas.microsoft.com/office/drawing/2014/main" id="{4B78191B-DB22-C0F5-C235-CB8C4666C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4338" y="59546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6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47D0D0-080D-1D6C-DA0D-0E461B5D9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90" y="1010645"/>
            <a:ext cx="3385879" cy="4576892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E9194F8E-489C-FEE8-B70F-16D0C29451D3}"/>
              </a:ext>
            </a:extLst>
          </p:cNvPr>
          <p:cNvSpPr/>
          <p:nvPr/>
        </p:nvSpPr>
        <p:spPr>
          <a:xfrm>
            <a:off x="1325217" y="768626"/>
            <a:ext cx="1497496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33A0EB87-4AB9-DEBF-92B8-466BB6BDB4CB}"/>
              </a:ext>
            </a:extLst>
          </p:cNvPr>
          <p:cNvSpPr/>
          <p:nvPr/>
        </p:nvSpPr>
        <p:spPr>
          <a:xfrm>
            <a:off x="8812695" y="768626"/>
            <a:ext cx="1716157" cy="728870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E4DEB24-D571-06E2-284F-180B157DBD0B}"/>
              </a:ext>
            </a:extLst>
          </p:cNvPr>
          <p:cNvSpPr/>
          <p:nvPr/>
        </p:nvSpPr>
        <p:spPr>
          <a:xfrm>
            <a:off x="9799983" y="5221357"/>
            <a:ext cx="1457739" cy="1139687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A142FB-9E28-2EFF-D85C-EC0D421BD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22713" y="652669"/>
            <a:ext cx="5552661" cy="5552661"/>
          </a:xfrm>
          <a:prstGeom prst="rect">
            <a:avLst/>
          </a:prstGeom>
        </p:spPr>
      </p:pic>
      <p:pic>
        <p:nvPicPr>
          <p:cNvPr id="7" name="w w watch.mp3" descr="w w watch.mp3">
            <a:hlinkClick r:id="" action="ppaction://media"/>
            <a:extLst>
              <a:ext uri="{FF2B5EF4-FFF2-40B4-BE49-F238E27FC236}">
                <a16:creationId xmlns:a16="http://schemas.microsoft.com/office/drawing/2014/main" id="{57874E85-AEE1-5F08-21FC-BD9757556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9335" y="58357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6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59927F-486A-5BCF-F993-94990FEEA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34817" y="318052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85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92" y="263950"/>
            <a:ext cx="8744752" cy="6202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4448" y="2724928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35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2595858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312281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8343756-BB1A-BE65-0FB5-FC1B2945C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94"/>
            <a:ext cx="3708400" cy="55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22.mp3" descr="CD2-TRACK 22.mp3">
            <a:hlinkClick r:id="" action="ppaction://media"/>
            <a:extLst>
              <a:ext uri="{FF2B5EF4-FFF2-40B4-BE49-F238E27FC236}">
                <a16:creationId xmlns:a16="http://schemas.microsoft.com/office/drawing/2014/main" id="{43624FCA-4B45-BDEA-FCA3-9EAF353E13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400" y="2616200"/>
            <a:ext cx="812800" cy="8128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D25E477-6583-E826-E031-BE638CE228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4" y="485431"/>
            <a:ext cx="5581404" cy="56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19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439D0-C271-237A-72EB-DF382C88D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97" y="363128"/>
            <a:ext cx="45974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944331-8A6A-D983-F5C3-3D76C6A9CECD}"/>
              </a:ext>
            </a:extLst>
          </p:cNvPr>
          <p:cNvSpPr txBox="1"/>
          <p:nvPr/>
        </p:nvSpPr>
        <p:spPr>
          <a:xfrm>
            <a:off x="89345" y="363128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D819F-9862-E76E-0AB7-CFB494123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10"/>
            <a:ext cx="12192001" cy="459469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E7322D-A703-A179-64E4-C3BD4C788A9C}"/>
              </a:ext>
            </a:extLst>
          </p:cNvPr>
          <p:cNvSpPr/>
          <p:nvPr/>
        </p:nvSpPr>
        <p:spPr>
          <a:xfrm>
            <a:off x="1484245" y="1630018"/>
            <a:ext cx="1974574" cy="1798982"/>
          </a:xfrm>
          <a:custGeom>
            <a:avLst/>
            <a:gdLst>
              <a:gd name="connsiteX0" fmla="*/ 0 w 1974574"/>
              <a:gd name="connsiteY0" fmla="*/ 899491 h 1798982"/>
              <a:gd name="connsiteX1" fmla="*/ 987287 w 1974574"/>
              <a:gd name="connsiteY1" fmla="*/ 0 h 1798982"/>
              <a:gd name="connsiteX2" fmla="*/ 1974574 w 1974574"/>
              <a:gd name="connsiteY2" fmla="*/ 899491 h 1798982"/>
              <a:gd name="connsiteX3" fmla="*/ 987287 w 1974574"/>
              <a:gd name="connsiteY3" fmla="*/ 1798982 h 1798982"/>
              <a:gd name="connsiteX4" fmla="*/ 0 w 1974574"/>
              <a:gd name="connsiteY4" fmla="*/ 899491 h 17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574" h="1798982" extrusionOk="0">
                <a:moveTo>
                  <a:pt x="0" y="899491"/>
                </a:moveTo>
                <a:cubicBezTo>
                  <a:pt x="-38629" y="378889"/>
                  <a:pt x="348732" y="35013"/>
                  <a:pt x="987287" y="0"/>
                </a:cubicBezTo>
                <a:cubicBezTo>
                  <a:pt x="1549465" y="3561"/>
                  <a:pt x="1860669" y="406338"/>
                  <a:pt x="1974574" y="899491"/>
                </a:cubicBezTo>
                <a:cubicBezTo>
                  <a:pt x="1881550" y="1487109"/>
                  <a:pt x="1530030" y="1812918"/>
                  <a:pt x="987287" y="1798982"/>
                </a:cubicBezTo>
                <a:cubicBezTo>
                  <a:pt x="410089" y="1781510"/>
                  <a:pt x="34976" y="1412978"/>
                  <a:pt x="0" y="89949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1ABA88-C104-7B38-6D78-F27B10C090A6}"/>
              </a:ext>
            </a:extLst>
          </p:cNvPr>
          <p:cNvSpPr/>
          <p:nvPr/>
        </p:nvSpPr>
        <p:spPr>
          <a:xfrm>
            <a:off x="5360051" y="3519656"/>
            <a:ext cx="2220192" cy="2116033"/>
          </a:xfrm>
          <a:custGeom>
            <a:avLst/>
            <a:gdLst>
              <a:gd name="connsiteX0" fmla="*/ 0 w 2220192"/>
              <a:gd name="connsiteY0" fmla="*/ 1058017 h 2116033"/>
              <a:gd name="connsiteX1" fmla="*/ 1110096 w 2220192"/>
              <a:gd name="connsiteY1" fmla="*/ 0 h 2116033"/>
              <a:gd name="connsiteX2" fmla="*/ 2220192 w 2220192"/>
              <a:gd name="connsiteY2" fmla="*/ 1058017 h 2116033"/>
              <a:gd name="connsiteX3" fmla="*/ 1110096 w 2220192"/>
              <a:gd name="connsiteY3" fmla="*/ 2116034 h 2116033"/>
              <a:gd name="connsiteX4" fmla="*/ 0 w 2220192"/>
              <a:gd name="connsiteY4" fmla="*/ 1058017 h 21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192" h="2116033" extrusionOk="0">
                <a:moveTo>
                  <a:pt x="0" y="1058017"/>
                </a:moveTo>
                <a:cubicBezTo>
                  <a:pt x="-64557" y="433870"/>
                  <a:pt x="375058" y="45769"/>
                  <a:pt x="1110096" y="0"/>
                </a:cubicBezTo>
                <a:cubicBezTo>
                  <a:pt x="1793201" y="14740"/>
                  <a:pt x="2159746" y="475612"/>
                  <a:pt x="2220192" y="1058017"/>
                </a:cubicBezTo>
                <a:cubicBezTo>
                  <a:pt x="2178756" y="1682808"/>
                  <a:pt x="1711846" y="2178709"/>
                  <a:pt x="1110096" y="2116034"/>
                </a:cubicBezTo>
                <a:cubicBezTo>
                  <a:pt x="384876" y="2054685"/>
                  <a:pt x="27521" y="1655494"/>
                  <a:pt x="0" y="105801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79B8ED-04E0-850D-D642-6DC445AC89BB}"/>
              </a:ext>
            </a:extLst>
          </p:cNvPr>
          <p:cNvSpPr/>
          <p:nvPr/>
        </p:nvSpPr>
        <p:spPr>
          <a:xfrm>
            <a:off x="10024816" y="3429000"/>
            <a:ext cx="1665961" cy="2116032"/>
          </a:xfrm>
          <a:custGeom>
            <a:avLst/>
            <a:gdLst>
              <a:gd name="connsiteX0" fmla="*/ 0 w 1665961"/>
              <a:gd name="connsiteY0" fmla="*/ 1058016 h 2116032"/>
              <a:gd name="connsiteX1" fmla="*/ 832981 w 1665961"/>
              <a:gd name="connsiteY1" fmla="*/ 0 h 2116032"/>
              <a:gd name="connsiteX2" fmla="*/ 1665962 w 1665961"/>
              <a:gd name="connsiteY2" fmla="*/ 1058016 h 2116032"/>
              <a:gd name="connsiteX3" fmla="*/ 832981 w 1665961"/>
              <a:gd name="connsiteY3" fmla="*/ 2116032 h 2116032"/>
              <a:gd name="connsiteX4" fmla="*/ 0 w 1665961"/>
              <a:gd name="connsiteY4" fmla="*/ 1058016 h 211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961" h="2116032" extrusionOk="0">
                <a:moveTo>
                  <a:pt x="0" y="1058016"/>
                </a:moveTo>
                <a:cubicBezTo>
                  <a:pt x="-37549" y="450529"/>
                  <a:pt x="350512" y="8417"/>
                  <a:pt x="832981" y="0"/>
                </a:cubicBezTo>
                <a:cubicBezTo>
                  <a:pt x="1367506" y="15680"/>
                  <a:pt x="1600041" y="475786"/>
                  <a:pt x="1665962" y="1058016"/>
                </a:cubicBezTo>
                <a:cubicBezTo>
                  <a:pt x="1601632" y="1705163"/>
                  <a:pt x="1276665" y="2206454"/>
                  <a:pt x="832981" y="2116032"/>
                </a:cubicBezTo>
                <a:cubicBezTo>
                  <a:pt x="258652" y="2053503"/>
                  <a:pt x="30782" y="1657050"/>
                  <a:pt x="0" y="105801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TRACK 27.mp3" descr="TRACK 27.mp3">
            <a:hlinkClick r:id="" action="ppaction://media"/>
            <a:extLst>
              <a:ext uri="{FF2B5EF4-FFF2-40B4-BE49-F238E27FC236}">
                <a16:creationId xmlns:a16="http://schemas.microsoft.com/office/drawing/2014/main" id="{EBD99B89-4B02-4639-B623-9A97DEAE0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7981" y="1903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4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98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5456" y="438539"/>
            <a:ext cx="4449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DEBD1B57-9563-309F-CA23-E8ADEE922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19" y="1202163"/>
            <a:ext cx="8350538" cy="51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9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F9FC0C-4917-FD29-946A-0421A5CB9B54}"/>
              </a:ext>
            </a:extLst>
          </p:cNvPr>
          <p:cNvSpPr txBox="1"/>
          <p:nvPr/>
        </p:nvSpPr>
        <p:spPr>
          <a:xfrm>
            <a:off x="0" y="357809"/>
            <a:ext cx="2113720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play!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2B1E2-AF70-3510-0BB7-567D12AD7C5F}"/>
              </a:ext>
            </a:extLst>
          </p:cNvPr>
          <p:cNvSpPr txBox="1"/>
          <p:nvPr/>
        </p:nvSpPr>
        <p:spPr>
          <a:xfrm>
            <a:off x="1828800" y="1258957"/>
            <a:ext cx="96372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</a:t>
            </a:r>
            <a:r>
              <a:rPr lang="en-VN" sz="8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</a:t>
            </a:r>
            <a:r>
              <a:rPr lang="en-VN" sz="80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</a:t>
            </a:r>
            <a:r>
              <a:rPr lang="en-VN" sz="8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Y</a:t>
            </a:r>
            <a:r>
              <a:rPr lang="en-VN" sz="8000" b="1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VN" sz="80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W</a:t>
            </a:r>
            <a:r>
              <a:rPr lang="en-VN" sz="8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</a:t>
            </a:r>
            <a:r>
              <a:rPr lang="en-VN" sz="8000" b="1" dirty="0">
                <a:solidFill>
                  <a:srgbClr val="92D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</a:t>
            </a:r>
            <a:r>
              <a:rPr lang="en-VN" sz="8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</a:t>
            </a:r>
            <a:r>
              <a:rPr lang="en-VN" sz="8000" b="1" dirty="0">
                <a:solidFill>
                  <a:srgbClr val="92D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</a:t>
            </a:r>
            <a:r>
              <a:rPr lang="en-VN" sz="8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</a:t>
            </a:r>
            <a:r>
              <a:rPr lang="en-VN" sz="80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G</a:t>
            </a:r>
            <a:r>
              <a:rPr lang="en-VN" sz="8000" b="1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VN" sz="8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G</a:t>
            </a:r>
            <a:r>
              <a:rPr lang="en-VN" sz="8000" b="1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A</a:t>
            </a:r>
            <a:r>
              <a:rPr lang="en-VN" sz="8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en-VN" sz="8000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43CDA-7066-3F1B-CF44-C0789452B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55094" y="2837213"/>
            <a:ext cx="3521765" cy="35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9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recognize: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violin, vest, watch, window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v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w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endParaRPr lang="en-US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2670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304800"/>
            <a:ext cx="9062720" cy="6179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violin,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vest,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watch,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window.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v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w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50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365760"/>
            <a:ext cx="9062720" cy="6049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3730447" y="2600717"/>
            <a:ext cx="4389215" cy="13234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/>
              <a:t>L</a:t>
            </a:r>
            <a:r>
              <a:rPr lang="en-VN" sz="80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182879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D512E17F-65CD-A018-F636-ED14FE1C4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2846412" y="320514"/>
            <a:ext cx="16027961" cy="6043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4D6CF-6824-45B5-46E8-94EC73DBA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53195"/>
            <a:ext cx="12192000" cy="1035421"/>
          </a:xfrm>
          <a:prstGeom prst="rect">
            <a:avLst/>
          </a:prstGeom>
        </p:spPr>
      </p:pic>
      <p:pic>
        <p:nvPicPr>
          <p:cNvPr id="2" name="ALPHABET SONG_American.mp3" descr="ALPHABET SONG_American.mp3">
            <a:hlinkClick r:id="" action="ppaction://media"/>
            <a:extLst>
              <a:ext uri="{FF2B5EF4-FFF2-40B4-BE49-F238E27FC236}">
                <a16:creationId xmlns:a16="http://schemas.microsoft.com/office/drawing/2014/main" id="{77993B19-E0A0-02BA-D1F4-6BD39946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0337" y="431044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7871522" y="320514"/>
            <a:ext cx="432047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Alphabet song</a:t>
            </a:r>
            <a:endParaRPr lang="en-VN" sz="5400" b="1" dirty="0"/>
          </a:p>
        </p:txBody>
      </p:sp>
    </p:spTree>
    <p:extLst>
      <p:ext uri="{BB962C8B-B14F-4D97-AF65-F5344CB8AC3E}">
        <p14:creationId xmlns:p14="http://schemas.microsoft.com/office/powerpoint/2010/main" val="37375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>
              <p:cTn id="8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1797 -0.01435 L 1.875E-6 1.48148E-6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98" y="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1.875E-6 0.0002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20" y="302672"/>
            <a:ext cx="9348031" cy="61916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8824" y="68077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>
                <a:solidFill>
                  <a:srgbClr val="FF0000"/>
                </a:solidFill>
              </a:rPr>
              <a:t>v</a:t>
            </a:r>
            <a:r>
              <a:rPr lang="en-US" sz="4400" i="1" dirty="0">
                <a:solidFill>
                  <a:schemeClr val="bg1"/>
                </a:solidFill>
              </a:rPr>
              <a:t>/,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w</a:t>
            </a:r>
            <a:r>
              <a:rPr lang="en-US" sz="4400" dirty="0"/>
              <a:t>/.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23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66717-D1C6-9617-BA52-B8921DFFA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003"/>
            <a:ext cx="5708218" cy="559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19.mp3" descr="CD2-TRACK 19.mp3">
            <a:hlinkClick r:id="" action="ppaction://media"/>
            <a:extLst>
              <a:ext uri="{FF2B5EF4-FFF2-40B4-BE49-F238E27FC236}">
                <a16:creationId xmlns:a16="http://schemas.microsoft.com/office/drawing/2014/main" id="{ECE2BF42-F17E-1E7A-1A5A-7016FE73B6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9402" y="1812555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926F44-EA45-BCD5-645D-7EB5BE4709E3}"/>
              </a:ext>
            </a:extLst>
          </p:cNvPr>
          <p:cNvSpPr txBox="1"/>
          <p:nvPr/>
        </p:nvSpPr>
        <p:spPr>
          <a:xfrm>
            <a:off x="8520325" y="3006068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W, w</a:t>
            </a:r>
            <a:endParaRPr lang="vi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1A0A0-1A21-3C87-3DE0-75C451ED5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64" y="1969077"/>
            <a:ext cx="5588000" cy="308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5EED65-AFBF-8E43-3BF3-D1809100EBD1}"/>
              </a:ext>
            </a:extLst>
          </p:cNvPr>
          <p:cNvSpPr txBox="1"/>
          <p:nvPr/>
        </p:nvSpPr>
        <p:spPr>
          <a:xfrm>
            <a:off x="8520326" y="403311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w 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2218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7272</TotalTime>
  <Words>265</Words>
  <Application>Microsoft Office PowerPoint</Application>
  <PresentationFormat>Widescreen</PresentationFormat>
  <Paragraphs>82</Paragraphs>
  <Slides>33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185</cp:revision>
  <dcterms:created xsi:type="dcterms:W3CDTF">2020-12-08T03:17:05Z</dcterms:created>
  <dcterms:modified xsi:type="dcterms:W3CDTF">2023-08-06T05:40:03Z</dcterms:modified>
</cp:coreProperties>
</file>