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428" r:id="rId2"/>
    <p:sldId id="304" r:id="rId3"/>
    <p:sldId id="302" r:id="rId4"/>
    <p:sldId id="292" r:id="rId5"/>
    <p:sldId id="432" r:id="rId6"/>
    <p:sldId id="334" r:id="rId7"/>
    <p:sldId id="306" r:id="rId8"/>
    <p:sldId id="415" r:id="rId9"/>
    <p:sldId id="424" r:id="rId10"/>
    <p:sldId id="425" r:id="rId11"/>
    <p:sldId id="426" r:id="rId12"/>
    <p:sldId id="416" r:id="rId13"/>
    <p:sldId id="417" r:id="rId14"/>
    <p:sldId id="278" r:id="rId15"/>
    <p:sldId id="265" r:id="rId16"/>
    <p:sldId id="275" r:id="rId17"/>
    <p:sldId id="276" r:id="rId18"/>
    <p:sldId id="277" r:id="rId19"/>
    <p:sldId id="267" r:id="rId20"/>
    <p:sldId id="273" r:id="rId21"/>
    <p:sldId id="266" r:id="rId22"/>
    <p:sldId id="337" r:id="rId23"/>
    <p:sldId id="400" r:id="rId24"/>
    <p:sldId id="418" r:id="rId25"/>
    <p:sldId id="336" r:id="rId26"/>
    <p:sldId id="345" r:id="rId27"/>
    <p:sldId id="419" r:id="rId28"/>
    <p:sldId id="421" r:id="rId29"/>
    <p:sldId id="431" r:id="rId30"/>
    <p:sldId id="430" r:id="rId31"/>
    <p:sldId id="429" r:id="rId32"/>
    <p:sldId id="335" r:id="rId33"/>
    <p:sldId id="420" r:id="rId34"/>
    <p:sldId id="367" r:id="rId35"/>
    <p:sldId id="315" r:id="rId36"/>
    <p:sldId id="427" r:id="rId37"/>
    <p:sldId id="331" r:id="rId38"/>
    <p:sldId id="295" r:id="rId39"/>
    <p:sldId id="329" r:id="rId40"/>
    <p:sldId id="34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1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54" autoAdjust="0"/>
    <p:restoredTop sz="93883" autoAdjust="0"/>
  </p:normalViewPr>
  <p:slideViewPr>
    <p:cSldViewPr snapToGrid="0">
      <p:cViewPr>
        <p:scale>
          <a:sx n="35" d="100"/>
          <a:sy n="35" d="100"/>
        </p:scale>
        <p:origin x="18" y="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732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>
            <a:extLst>
              <a:ext uri="{FF2B5EF4-FFF2-40B4-BE49-F238E27FC236}">
                <a16:creationId xmlns:a16="http://schemas.microsoft.com/office/drawing/2014/main" id="{BD2150BA-A98F-00AB-F45E-A43144E118F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1D81AE0-6E3A-814E-BEF7-7623C3DDC6D4}" type="slidenum">
              <a:rPr lang="hu-HU" altLang="en-VN"/>
              <a:pPr eaLnBrk="1" hangingPunct="1"/>
              <a:t>20</a:t>
            </a:fld>
            <a:endParaRPr lang="hu-HU" altLang="en-VN"/>
          </a:p>
        </p:txBody>
      </p:sp>
      <p:sp>
        <p:nvSpPr>
          <p:cNvPr id="33795" name="1 Marcador de imagen de diapositiva">
            <a:extLst>
              <a:ext uri="{FF2B5EF4-FFF2-40B4-BE49-F238E27FC236}">
                <a16:creationId xmlns:a16="http://schemas.microsoft.com/office/drawing/2014/main" id="{E56524C9-CBBB-ECD2-F63A-D02D1B412A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6" name="2 Marcador de notas">
            <a:extLst>
              <a:ext uri="{FF2B5EF4-FFF2-40B4-BE49-F238E27FC236}">
                <a16:creationId xmlns:a16="http://schemas.microsoft.com/office/drawing/2014/main" id="{5D67E9B7-A1E4-8070-5E1B-62D4D08F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33797" name="3 Marcador de número de diapositiva">
            <a:extLst>
              <a:ext uri="{FF2B5EF4-FFF2-40B4-BE49-F238E27FC236}">
                <a16:creationId xmlns:a16="http://schemas.microsoft.com/office/drawing/2014/main" id="{F2F1DF68-FBE4-4D8E-A825-7449008ECFB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C0159C0-2689-D145-A32D-1C9D7C5B7FCC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20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>
            <a:extLst>
              <a:ext uri="{FF2B5EF4-FFF2-40B4-BE49-F238E27FC236}">
                <a16:creationId xmlns:a16="http://schemas.microsoft.com/office/drawing/2014/main" id="{51923618-4A16-749E-508A-0B227E3BDB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516333A-4599-C446-9B9F-5EEF2F3BD5EE}" type="slidenum">
              <a:rPr lang="hu-HU" altLang="en-VN"/>
              <a:pPr eaLnBrk="1" hangingPunct="1"/>
              <a:t>21</a:t>
            </a:fld>
            <a:endParaRPr lang="hu-HU" altLang="en-VN"/>
          </a:p>
        </p:txBody>
      </p:sp>
      <p:sp>
        <p:nvSpPr>
          <p:cNvPr id="27651" name="1 Marcador de imagen de diapositiva">
            <a:extLst>
              <a:ext uri="{FF2B5EF4-FFF2-40B4-BE49-F238E27FC236}">
                <a16:creationId xmlns:a16="http://schemas.microsoft.com/office/drawing/2014/main" id="{8A41E451-5639-9EED-D6A8-D0802C31E1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2" name="2 Marcador de notas">
            <a:extLst>
              <a:ext uri="{FF2B5EF4-FFF2-40B4-BE49-F238E27FC236}">
                <a16:creationId xmlns:a16="http://schemas.microsoft.com/office/drawing/2014/main" id="{D148B88D-8C6A-00E1-57EC-CD335F74C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7653" name="3 Marcador de número de diapositiva">
            <a:extLst>
              <a:ext uri="{FF2B5EF4-FFF2-40B4-BE49-F238E27FC236}">
                <a16:creationId xmlns:a16="http://schemas.microsoft.com/office/drawing/2014/main" id="{CFA9A9A2-4009-0C25-A950-4B617ADD5F08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F7F79819-A109-244E-BD09-748302C77979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21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26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393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638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99B29D24-BFB2-71D7-8C21-1EC59D4AD2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7ED1BC7-624D-544D-9E1B-CF1BF2869C88}" type="slidenum">
              <a:rPr lang="hu-HU" altLang="en-VN"/>
              <a:pPr eaLnBrk="1" hangingPunct="1"/>
              <a:t>14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BE337472-CF3E-A010-E829-6FE6C04FFF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CD265CCE-DF4A-6A4A-9263-A093B2DF4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CD7C06D-56E9-2568-075D-1471FC6F858E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B6B1D6A-6933-6243-A86C-6D903486227F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14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66983245-5E3E-E2E2-08E1-37F3C49474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CA2B0BB-F6FE-524A-A195-0824C79C373E}" type="slidenum">
              <a:rPr lang="hu-HU" altLang="en-VN"/>
              <a:pPr eaLnBrk="1" hangingPunct="1"/>
              <a:t>15</a:t>
            </a:fld>
            <a:endParaRPr lang="hu-HU" altLang="en-VN"/>
          </a:p>
        </p:txBody>
      </p:sp>
      <p:sp>
        <p:nvSpPr>
          <p:cNvPr id="26627" name="1 Marcador de imagen de diapositiva">
            <a:extLst>
              <a:ext uri="{FF2B5EF4-FFF2-40B4-BE49-F238E27FC236}">
                <a16:creationId xmlns:a16="http://schemas.microsoft.com/office/drawing/2014/main" id="{E482EB53-2C9D-1C38-9347-904C43AB95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8" name="2 Marcador de notas">
            <a:extLst>
              <a:ext uri="{FF2B5EF4-FFF2-40B4-BE49-F238E27FC236}">
                <a16:creationId xmlns:a16="http://schemas.microsoft.com/office/drawing/2014/main" id="{C47792BB-4A70-40D3-3607-22BBD75BA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6629" name="3 Marcador de número de diapositiva">
            <a:extLst>
              <a:ext uri="{FF2B5EF4-FFF2-40B4-BE49-F238E27FC236}">
                <a16:creationId xmlns:a16="http://schemas.microsoft.com/office/drawing/2014/main" id="{13A04F6E-BAA8-4CC1-62A8-AB818798A61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217242F6-AADE-6646-AA16-0C350FFCF99E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15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97E5808F-9942-46AB-5A13-7A714A9AF8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6D01275-ED07-E441-B8AB-53AFAEC5CE21}" type="slidenum">
              <a:rPr lang="hu-HU" altLang="en-VN"/>
              <a:pPr eaLnBrk="1" hangingPunct="1"/>
              <a:t>16</a:t>
            </a:fld>
            <a:endParaRPr lang="hu-HU" altLang="en-VN"/>
          </a:p>
        </p:txBody>
      </p:sp>
      <p:sp>
        <p:nvSpPr>
          <p:cNvPr id="35843" name="1 Marcador de imagen de diapositiva">
            <a:extLst>
              <a:ext uri="{FF2B5EF4-FFF2-40B4-BE49-F238E27FC236}">
                <a16:creationId xmlns:a16="http://schemas.microsoft.com/office/drawing/2014/main" id="{18C2D455-6BF2-9366-42F6-1F0749F49D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2 Marcador de notas">
            <a:extLst>
              <a:ext uri="{FF2B5EF4-FFF2-40B4-BE49-F238E27FC236}">
                <a16:creationId xmlns:a16="http://schemas.microsoft.com/office/drawing/2014/main" id="{BD9FEDFF-5B84-418A-FDF8-7CF0671BD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35845" name="3 Marcador de número de diapositiva">
            <a:extLst>
              <a:ext uri="{FF2B5EF4-FFF2-40B4-BE49-F238E27FC236}">
                <a16:creationId xmlns:a16="http://schemas.microsoft.com/office/drawing/2014/main" id="{F0439CDA-194A-4E0F-668B-5DB9F3EEF62B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BA2D6CE-C552-7F4C-A0F0-769F96D57F4B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16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97E5808F-9942-46AB-5A13-7A714A9AF8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6D01275-ED07-E441-B8AB-53AFAEC5CE21}" type="slidenum">
              <a:rPr lang="hu-HU" altLang="en-VN"/>
              <a:pPr eaLnBrk="1" hangingPunct="1"/>
              <a:t>17</a:t>
            </a:fld>
            <a:endParaRPr lang="hu-HU" altLang="en-VN"/>
          </a:p>
        </p:txBody>
      </p:sp>
      <p:sp>
        <p:nvSpPr>
          <p:cNvPr id="35843" name="1 Marcador de imagen de diapositiva">
            <a:extLst>
              <a:ext uri="{FF2B5EF4-FFF2-40B4-BE49-F238E27FC236}">
                <a16:creationId xmlns:a16="http://schemas.microsoft.com/office/drawing/2014/main" id="{18C2D455-6BF2-9366-42F6-1F0749F49D6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2 Marcador de notas">
            <a:extLst>
              <a:ext uri="{FF2B5EF4-FFF2-40B4-BE49-F238E27FC236}">
                <a16:creationId xmlns:a16="http://schemas.microsoft.com/office/drawing/2014/main" id="{BD9FEDFF-5B84-418A-FDF8-7CF0671BD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35845" name="3 Marcador de número de diapositiva">
            <a:extLst>
              <a:ext uri="{FF2B5EF4-FFF2-40B4-BE49-F238E27FC236}">
                <a16:creationId xmlns:a16="http://schemas.microsoft.com/office/drawing/2014/main" id="{F0439CDA-194A-4E0F-668B-5DB9F3EEF62B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BA2D6CE-C552-7F4C-A0F0-769F96D57F4B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17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8195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723A2F21-83BA-764A-D755-8A19749889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AE24FE8-E4B3-9F45-83F5-CF5E219A1D50}" type="slidenum">
              <a:rPr lang="hu-HU" altLang="en-VN"/>
              <a:pPr eaLnBrk="1" hangingPunct="1"/>
              <a:t>18</a:t>
            </a:fld>
            <a:endParaRPr lang="hu-HU" altLang="en-VN"/>
          </a:p>
        </p:txBody>
      </p:sp>
      <p:sp>
        <p:nvSpPr>
          <p:cNvPr id="36867" name="1 Marcador de imagen de diapositiva">
            <a:extLst>
              <a:ext uri="{FF2B5EF4-FFF2-40B4-BE49-F238E27FC236}">
                <a16:creationId xmlns:a16="http://schemas.microsoft.com/office/drawing/2014/main" id="{AFA8DDD2-D082-7948-F835-CCCA895439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2 Marcador de notas">
            <a:extLst>
              <a:ext uri="{FF2B5EF4-FFF2-40B4-BE49-F238E27FC236}">
                <a16:creationId xmlns:a16="http://schemas.microsoft.com/office/drawing/2014/main" id="{449BFF53-6AFA-9E0B-C461-6505BBFF9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36869" name="3 Marcador de número de diapositiva">
            <a:extLst>
              <a:ext uri="{FF2B5EF4-FFF2-40B4-BE49-F238E27FC236}">
                <a16:creationId xmlns:a16="http://schemas.microsoft.com/office/drawing/2014/main" id="{89F7692D-E3C8-D019-B778-9E89F776EA09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5D1846-879B-DF4B-A682-C9EA294CD586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18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B99B5157-BEFD-0496-3090-4F0FF1E60FD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2175809-33BC-F544-9ACB-5DB2FB6086E9}" type="slidenum">
              <a:rPr lang="hu-HU" altLang="en-VN"/>
              <a:pPr eaLnBrk="1" hangingPunct="1"/>
              <a:t>19</a:t>
            </a:fld>
            <a:endParaRPr lang="hu-HU" altLang="en-VN"/>
          </a:p>
        </p:txBody>
      </p:sp>
      <p:sp>
        <p:nvSpPr>
          <p:cNvPr id="28675" name="1 Marcador de imagen de diapositiva">
            <a:extLst>
              <a:ext uri="{FF2B5EF4-FFF2-40B4-BE49-F238E27FC236}">
                <a16:creationId xmlns:a16="http://schemas.microsoft.com/office/drawing/2014/main" id="{EDC6E2C4-D778-E071-6780-7D39BABD61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6" name="2 Marcador de notas">
            <a:extLst>
              <a:ext uri="{FF2B5EF4-FFF2-40B4-BE49-F238E27FC236}">
                <a16:creationId xmlns:a16="http://schemas.microsoft.com/office/drawing/2014/main" id="{0D34C6B4-14E8-01BF-71C5-781A068C7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8677" name="3 Marcador de número de diapositiva">
            <a:extLst>
              <a:ext uri="{FF2B5EF4-FFF2-40B4-BE49-F238E27FC236}">
                <a16:creationId xmlns:a16="http://schemas.microsoft.com/office/drawing/2014/main" id="{5A7946EA-344A-5E37-F77E-ABEABD05D74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82C0BED3-9709-654F-97B9-CE7904DDC040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19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F80D31-F5D6-17AD-F173-2E08A0B8E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CB1DC0-BD23-AA40-94C7-A98DCA6AC3D2}" type="datetimeFigureOut">
              <a:rPr lang="en-VN" smtClean="0"/>
              <a:t>08/06/2023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20A417-78DE-3E77-3E0B-1064A83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8C54CC-57EE-4EA9-21EB-57BE88ED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D9AB9-CBAD-EF4B-867D-FB7EB9FCABCC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0177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83789" y="-47027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Unit 7: CLOTHES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3890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2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  <a:latin typeface="+mj-lt"/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  <a:latin typeface="+mj-lt"/>
              </a:rPr>
              <a:t> 3.1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8098996" y="6505042"/>
            <a:ext cx="195463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DTP Education Solutions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pixabay.com/en/chest-of-drawers-commode-dresser-307743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0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xabay.com/en/cupboard-wooden-storage-cabinet-575356/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1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hyperlink" Target="https://pixabay.com/en/cupboard-wooden-storage-cabinet-575356/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freesvg.org/vector-line-art-drawing-of-a-simple-shirt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hyperlink" Target="https://pixabay.com/en/cupboard-wooden-storage-cabinet-575356/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pumps-high-heeled-shoe-154636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pixabay.com/en/cupboard-wooden-storage-cabinet-575356/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4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hyperlink" Target="https://pixabay.com/en/cupboard-wooden-storage-cabinet-575356/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ko/%EB%B0%94%EC%A7%80-%ED%99%A9%EC%83%89-%EC%B2%9C-2414350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pixabay.com/en/cupboard-wooden-storage-cabinet-575356/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en/shorts-pants-knickers-colorful-151719/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pixabay.com/en/cupboard-wooden-storage-cabinet-575356/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12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eduhome.com.vn/DHALesson?idGrade=2&amp;idSubject=1&amp;idSeries=33&amp;idTheme=377&amp;IdLevel=2&amp;idThemeServer=15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chair-plastic-furniture-isolated-304188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87" y="0"/>
            <a:ext cx="12275187" cy="6928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49008" y="2751994"/>
            <a:ext cx="659423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</a:rPr>
              <a:t>Unit 7</a:t>
            </a:r>
            <a:r>
              <a:rPr lang="en-US" sz="3600" b="1" dirty="0">
                <a:solidFill>
                  <a:srgbClr val="FF0000"/>
                </a:solidFill>
              </a:rPr>
              <a:t> : Clothes</a:t>
            </a:r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u="sng" dirty="0">
                <a:solidFill>
                  <a:srgbClr val="002060"/>
                </a:solidFill>
              </a:rPr>
              <a:t>Lesson 3.1</a:t>
            </a:r>
            <a:r>
              <a:rPr lang="en-US" sz="2800" dirty="0">
                <a:solidFill>
                  <a:srgbClr val="002060"/>
                </a:solidFill>
              </a:rPr>
              <a:t>: Vocabulary &amp; Sentence Patterns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Page: 50</a:t>
            </a:r>
          </a:p>
        </p:txBody>
      </p:sp>
    </p:spTree>
    <p:extLst>
      <p:ext uri="{BB962C8B-B14F-4D97-AF65-F5344CB8AC3E}">
        <p14:creationId xmlns:p14="http://schemas.microsoft.com/office/powerpoint/2010/main" val="1647924929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04969FD4-8FC4-AA6F-3290-8716A366FC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944" y="1125583"/>
            <a:ext cx="4666102" cy="5132713"/>
          </a:xfrm>
          <a:prstGeom prst="rect">
            <a:avLst/>
          </a:prstGeom>
        </p:spPr>
      </p:pic>
      <p:pic>
        <p:nvPicPr>
          <p:cNvPr id="2" name="shoes.mp3" descr="shoes.mp3">
            <a:hlinkClick r:id="" action="ppaction://media"/>
            <a:extLst>
              <a:ext uri="{FF2B5EF4-FFF2-40B4-BE49-F238E27FC236}">
                <a16:creationId xmlns:a16="http://schemas.microsoft.com/office/drawing/2014/main" id="{3FA3FBF3-265C-72EA-620B-A4A10CA500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6939" y="1899686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67862" y="324942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shoes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42475" y="4156822"/>
            <a:ext cx="1985296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ʃuːz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đôi</a:t>
            </a:r>
            <a:r>
              <a:rPr lang="en-US" sz="2800" dirty="0"/>
              <a:t> </a:t>
            </a:r>
            <a:r>
              <a:rPr lang="en-US" sz="2800" dirty="0" err="1"/>
              <a:t>giày</a:t>
            </a:r>
            <a:r>
              <a:rPr lang="en-US" sz="2800" dirty="0"/>
              <a:t> </a:t>
            </a:r>
            <a:endParaRPr lang="en-US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7B0DE-2A06-0B18-5D12-01FF7491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99"/>
            <a:ext cx="6146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74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triped&#10;&#10;Description automatically generated">
            <a:extLst>
              <a:ext uri="{FF2B5EF4-FFF2-40B4-BE49-F238E27FC236}">
                <a16:creationId xmlns:a16="http://schemas.microsoft.com/office/drawing/2014/main" id="{8AA00B8B-A7D3-BEC2-A0D7-AAFB59366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426" y="1160723"/>
            <a:ext cx="4508106" cy="4958917"/>
          </a:xfrm>
          <a:prstGeom prst="rect">
            <a:avLst/>
          </a:prstGeom>
        </p:spPr>
      </p:pic>
      <p:pic>
        <p:nvPicPr>
          <p:cNvPr id="2" name="socks.mp3" descr="socks.mp3">
            <a:hlinkClick r:id="" action="ppaction://media"/>
            <a:extLst>
              <a:ext uri="{FF2B5EF4-FFF2-40B4-BE49-F238E27FC236}">
                <a16:creationId xmlns:a16="http://schemas.microsoft.com/office/drawing/2014/main" id="{756EF0EE-164B-CE81-C24F-33EDCA229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1552" y="2031577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42475" y="3227880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socks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42475" y="4156822"/>
            <a:ext cx="1985296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/sɒks/ </a:t>
            </a:r>
          </a:p>
          <a:p>
            <a:pPr algn="ctr"/>
            <a:r>
              <a:rPr lang="vi-VN" sz="2800" dirty="0"/>
              <a:t>đôi tất, vớ </a:t>
            </a:r>
            <a:endParaRPr lang="vi-VN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7B0DE-2A06-0B18-5D12-01FF7491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99"/>
            <a:ext cx="6146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151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10843-A7CC-9269-09D0-8D8F619D6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99"/>
            <a:ext cx="6146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CD2-TRACK 23.mp3" descr="CD2-TRACK 23.mp3">
            <a:hlinkClick r:id="" action="ppaction://media"/>
            <a:extLst>
              <a:ext uri="{FF2B5EF4-FFF2-40B4-BE49-F238E27FC236}">
                <a16:creationId xmlns:a16="http://schemas.microsoft.com/office/drawing/2014/main" id="{0C6E1C0E-2253-B04C-A8E3-4BF70014B79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6871" y="255649"/>
            <a:ext cx="812800" cy="8128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7A03FFF-7B3E-FBE6-53A9-1B963C6D40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699"/>
            <a:ext cx="12176244" cy="366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7190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8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54E5A6-F619-4C67-3011-8CD95D6A8065}"/>
              </a:ext>
            </a:extLst>
          </p:cNvPr>
          <p:cNvSpPr txBox="1"/>
          <p:nvPr/>
        </p:nvSpPr>
        <p:spPr>
          <a:xfrm>
            <a:off x="3567980" y="2644170"/>
            <a:ext cx="5394425" cy="156966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9600" b="1" dirty="0"/>
              <a:t>L</a:t>
            </a:r>
            <a:r>
              <a:rPr lang="en-VN" sz="9600" b="1" dirty="0"/>
              <a:t>et’s play!</a:t>
            </a:r>
          </a:p>
        </p:txBody>
      </p:sp>
    </p:spTree>
    <p:extLst>
      <p:ext uri="{BB962C8B-B14F-4D97-AF65-F5344CB8AC3E}">
        <p14:creationId xmlns:p14="http://schemas.microsoft.com/office/powerpoint/2010/main" val="2503901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C93ECD64-76FE-3FEC-E490-32DBD8409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3476" y="5706903"/>
            <a:ext cx="720725" cy="597060"/>
          </a:xfrm>
          <a:prstGeom prst="actionButtonForwardNext">
            <a:avLst/>
          </a:prstGeom>
          <a:solidFill>
            <a:srgbClr val="663300"/>
          </a:solidFill>
          <a:ln w="508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en-VN">
              <a:latin typeface="Calibri" panose="020F050202020403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3981AAE9-F29B-BE5F-3D81-26481F6E7904}"/>
              </a:ext>
            </a:extLst>
          </p:cNvPr>
          <p:cNvSpPr/>
          <p:nvPr/>
        </p:nvSpPr>
        <p:spPr>
          <a:xfrm>
            <a:off x="3615690" y="554037"/>
            <a:ext cx="8388424" cy="147732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PT" sz="9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CLOTHES</a:t>
            </a:r>
            <a:endParaRPr lang="hu-HU" sz="9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howcard Gothic" pitchFamily="82" charset="0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E0AF308-60D4-56FE-669C-7B088E8CDD93}"/>
              </a:ext>
            </a:extLst>
          </p:cNvPr>
          <p:cNvSpPr txBox="1"/>
          <p:nvPr/>
        </p:nvSpPr>
        <p:spPr>
          <a:xfrm>
            <a:off x="6453188" y="2415063"/>
            <a:ext cx="3276600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9000" b="1" dirty="0">
                <a:solidFill>
                  <a:srgbClr val="140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howcard Gothic" pitchFamily="82" charset="0"/>
              </a:rPr>
              <a:t>GAME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49EEB2-AC54-8C97-C041-8F52F80BF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62212" y="1534953"/>
            <a:ext cx="3403600" cy="45720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7069DE-C120-760B-458E-D980883E85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96000" y="512763"/>
            <a:ext cx="5346700" cy="4572000"/>
          </a:xfrm>
          <a:prstGeom prst="rect">
            <a:avLst/>
          </a:prstGeom>
        </p:spPr>
      </p:pic>
      <p:sp>
        <p:nvSpPr>
          <p:cNvPr id="2080" name="AutoShape 32">
            <a:extLst>
              <a:ext uri="{FF2B5EF4-FFF2-40B4-BE49-F238E27FC236}">
                <a16:creationId xmlns:a16="http://schemas.microsoft.com/office/drawing/2014/main" id="{F138B9D2-3877-2A99-8543-3382AA84BD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1352550"/>
            <a:ext cx="2952750" cy="574675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SOCKS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F485AF20-5E25-DE06-AD0D-8479E4A17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084763"/>
            <a:ext cx="4319587" cy="647700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SOCK</a:t>
            </a:r>
            <a:r>
              <a:rPr lang="hu-HU" sz="3200" b="1" dirty="0">
                <a:solidFill>
                  <a:srgbClr val="FFFF00"/>
                </a:solidFill>
                <a:latin typeface="Calibri" pitchFamily="34" charset="0"/>
              </a:rPr>
              <a:t>S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25D6073D-35F6-6041-AAFA-5DED38594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2975" y="2399506"/>
            <a:ext cx="2952750" cy="576263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SHOES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455B4760-5646-93B8-F92F-DF8BB314C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2975" y="3455194"/>
            <a:ext cx="2952750" cy="576262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SHORTS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A9F5194-C151-4ADA-1E17-86CE3FE0A6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31462" y="5884070"/>
            <a:ext cx="720725" cy="395288"/>
          </a:xfrm>
          <a:prstGeom prst="actionButtonForwardNext">
            <a:avLst/>
          </a:prstGeom>
          <a:solidFill>
            <a:srgbClr val="663300"/>
          </a:solidFill>
          <a:ln w="508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en-VN">
              <a:latin typeface="Calibri" panose="020F0502020204030204" pitchFamily="34" charset="0"/>
            </a:endParaRPr>
          </a:p>
        </p:txBody>
      </p:sp>
      <p:pic>
        <p:nvPicPr>
          <p:cNvPr id="16" name="Imagem 15" descr="CALCETINES.jpg">
            <a:extLst>
              <a:ext uri="{FF2B5EF4-FFF2-40B4-BE49-F238E27FC236}">
                <a16:creationId xmlns:a16="http://schemas.microsoft.com/office/drawing/2014/main" id="{41F1454F-256F-1EAD-C62B-A0271154328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204914"/>
            <a:ext cx="46958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socks.mp3" descr="socks.mp3">
            <a:hlinkClick r:id="" action="ppaction://media"/>
            <a:extLst>
              <a:ext uri="{FF2B5EF4-FFF2-40B4-BE49-F238E27FC236}">
                <a16:creationId xmlns:a16="http://schemas.microsoft.com/office/drawing/2014/main" id="{6C7EF92F-9877-C0B1-E8E9-D3E8FDB73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2800" y="6081714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4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09BB6C-0C13-8CB9-4E26-EBCAB576DF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10316" y="566739"/>
            <a:ext cx="5346700" cy="4572000"/>
          </a:xfrm>
          <a:prstGeom prst="rect">
            <a:avLst/>
          </a:prstGeom>
        </p:spPr>
      </p:pic>
      <p:sp>
        <p:nvSpPr>
          <p:cNvPr id="2080" name="AutoShape 32">
            <a:extLst>
              <a:ext uri="{FF2B5EF4-FFF2-40B4-BE49-F238E27FC236}">
                <a16:creationId xmlns:a16="http://schemas.microsoft.com/office/drawing/2014/main" id="{50520597-A7B5-532D-7463-2C4F6350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3521472"/>
            <a:ext cx="2952750" cy="574675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DRESS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CAB10F50-9BFB-FB82-D7BF-8DFAAC99A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8175" y="5345711"/>
            <a:ext cx="4319587" cy="647700"/>
          </a:xfrm>
          <a:prstGeom prst="flowChartTerminator">
            <a:avLst/>
          </a:prstGeom>
          <a:solidFill>
            <a:srgbClr val="66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en-VN" sz="3200" b="1">
                <a:solidFill>
                  <a:srgbClr val="FFFF00"/>
                </a:solidFill>
                <a:latin typeface="Calibri" panose="020F0502020204030204" pitchFamily="34" charset="0"/>
              </a:rPr>
              <a:t>DRESS</a:t>
            </a:r>
            <a:endParaRPr lang="en-GB" altLang="en-VN" sz="3200" b="1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2B3EF881-92D9-97B8-76DA-D803387EB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2636840"/>
            <a:ext cx="2952750" cy="576262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SKIRT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827D7B8E-24BB-3208-6EAC-3697A900F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7291" y="1786333"/>
            <a:ext cx="2952750" cy="576263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T-SHIRT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257920F-7F79-CC5E-F54F-FD5E66E20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0041" y="5795767"/>
            <a:ext cx="720725" cy="395288"/>
          </a:xfrm>
          <a:prstGeom prst="actionButtonForwardNext">
            <a:avLst/>
          </a:prstGeom>
          <a:solidFill>
            <a:srgbClr val="663300"/>
          </a:solidFill>
          <a:ln w="508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en-VN">
              <a:latin typeface="Calibri" panose="020F050202020403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F0E45B46-ADDB-98B7-A4FD-7A0F7E577A8A}"/>
              </a:ext>
            </a:extLst>
          </p:cNvPr>
          <p:cNvSpPr/>
          <p:nvPr/>
        </p:nvSpPr>
        <p:spPr>
          <a:xfrm>
            <a:off x="1524000" y="1"/>
            <a:ext cx="838835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hu-HU" sz="9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charset="0"/>
            </a:endParaRPr>
          </a:p>
        </p:txBody>
      </p:sp>
      <p:pic>
        <p:nvPicPr>
          <p:cNvPr id="15" name="Imagem 14" descr="VESTIDO.jpg">
            <a:extLst>
              <a:ext uri="{FF2B5EF4-FFF2-40B4-BE49-F238E27FC236}">
                <a16:creationId xmlns:a16="http://schemas.microsoft.com/office/drawing/2014/main" id="{D5F8712E-84FC-EF94-5971-216E0F199D7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6" y="1638301"/>
            <a:ext cx="396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ress.mp3" descr="dress.mp3">
            <a:hlinkClick r:id="" action="ppaction://media"/>
            <a:extLst>
              <a:ext uri="{FF2B5EF4-FFF2-40B4-BE49-F238E27FC236}">
                <a16:creationId xmlns:a16="http://schemas.microsoft.com/office/drawing/2014/main" id="{C0E4911F-A15F-64CC-359C-65F4E03CF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2800" y="590794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D9D7A9-8935-BF23-E766-3F429EFFA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10316" y="566739"/>
            <a:ext cx="5346700" cy="4572000"/>
          </a:xfrm>
          <a:prstGeom prst="rect">
            <a:avLst/>
          </a:prstGeom>
        </p:spPr>
      </p:pic>
      <p:sp>
        <p:nvSpPr>
          <p:cNvPr id="2080" name="AutoShape 32">
            <a:extLst>
              <a:ext uri="{FF2B5EF4-FFF2-40B4-BE49-F238E27FC236}">
                <a16:creationId xmlns:a16="http://schemas.microsoft.com/office/drawing/2014/main" id="{50520597-A7B5-532D-7463-2C4F63503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2512220"/>
            <a:ext cx="2952750" cy="574675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SHIRT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CAB10F50-9BFB-FB82-D7BF-8DFAAC99A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27" y="5270502"/>
            <a:ext cx="4319587" cy="647700"/>
          </a:xfrm>
          <a:prstGeom prst="flowChartTerminator">
            <a:avLst/>
          </a:prstGeom>
          <a:solidFill>
            <a:srgbClr val="663300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pt-PT" altLang="en-VN" sz="3200" b="1" dirty="0">
                <a:solidFill>
                  <a:srgbClr val="FFFF00"/>
                </a:solidFill>
                <a:latin typeface="Calibri" panose="020F0502020204030204" pitchFamily="34" charset="0"/>
              </a:rPr>
              <a:t>SHIRT</a:t>
            </a:r>
            <a:endParaRPr lang="en-GB" altLang="en-VN" sz="32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2B3EF881-92D9-97B8-76DA-D803387EB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3536555"/>
            <a:ext cx="2952750" cy="576262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T-SHIRT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827D7B8E-24BB-3208-6EAC-3697A900FB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1477964"/>
            <a:ext cx="2952750" cy="576263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SOCKS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257920F-7F79-CC5E-F54F-FD5E66E20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9929" y="5852208"/>
            <a:ext cx="720725" cy="395288"/>
          </a:xfrm>
          <a:prstGeom prst="actionButtonForwardNext">
            <a:avLst/>
          </a:prstGeom>
          <a:solidFill>
            <a:srgbClr val="663300"/>
          </a:solidFill>
          <a:ln w="508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en-VN">
              <a:latin typeface="Calibri" panose="020F050202020403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F0E45B46-ADDB-98B7-A4FD-7A0F7E577A8A}"/>
              </a:ext>
            </a:extLst>
          </p:cNvPr>
          <p:cNvSpPr/>
          <p:nvPr/>
        </p:nvSpPr>
        <p:spPr>
          <a:xfrm>
            <a:off x="1524000" y="1"/>
            <a:ext cx="838835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hu-HU" sz="9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ACEAA9-E95B-66C4-41FA-8413F766CC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06004" y="167879"/>
            <a:ext cx="6307931" cy="6307931"/>
          </a:xfrm>
          <a:prstGeom prst="rect">
            <a:avLst/>
          </a:prstGeom>
        </p:spPr>
      </p:pic>
      <p:pic>
        <p:nvPicPr>
          <p:cNvPr id="6" name="shirt.mp3" descr="shirt.mp3">
            <a:hlinkClick r:id="" action="ppaction://media"/>
            <a:extLst>
              <a:ext uri="{FF2B5EF4-FFF2-40B4-BE49-F238E27FC236}">
                <a16:creationId xmlns:a16="http://schemas.microsoft.com/office/drawing/2014/main" id="{0847F7F7-3661-7421-7772-3EA92AA82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91820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4467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33511A-37F5-7C92-F22D-00C65B94F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267450" y="217488"/>
            <a:ext cx="5346700" cy="4572000"/>
          </a:xfrm>
          <a:prstGeom prst="rect">
            <a:avLst/>
          </a:prstGeom>
        </p:spPr>
      </p:pic>
      <p:sp>
        <p:nvSpPr>
          <p:cNvPr id="2080" name="AutoShape 32">
            <a:extLst>
              <a:ext uri="{FF2B5EF4-FFF2-40B4-BE49-F238E27FC236}">
                <a16:creationId xmlns:a16="http://schemas.microsoft.com/office/drawing/2014/main" id="{698B77A8-0E97-AA12-D213-8E5D2F432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907" y="1989930"/>
            <a:ext cx="2952750" cy="574675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SHOES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A360E395-EF63-123E-562F-8CB583AA4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084763"/>
            <a:ext cx="4319587" cy="647700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SHOES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94A3504A-BBE7-E95E-7F00-342EE01C29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837405"/>
            <a:ext cx="2952750" cy="576263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SHORTS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6BCD88E9-515C-D337-6372-34DA1B0BE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907" y="3250406"/>
            <a:ext cx="2952750" cy="576262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SOCKS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2B51DEB-93CE-7F11-E26A-34EDCD27B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4384" y="5749151"/>
            <a:ext cx="720725" cy="395288"/>
          </a:xfrm>
          <a:prstGeom prst="actionButtonForwardNext">
            <a:avLst/>
          </a:prstGeom>
          <a:solidFill>
            <a:srgbClr val="663300"/>
          </a:solidFill>
          <a:ln w="508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en-VN">
              <a:latin typeface="Calibri" panose="020F050202020403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2717E6A7-29D2-ECEE-5B4E-F50E991858E9}"/>
              </a:ext>
            </a:extLst>
          </p:cNvPr>
          <p:cNvSpPr/>
          <p:nvPr/>
        </p:nvSpPr>
        <p:spPr>
          <a:xfrm>
            <a:off x="1524000" y="1"/>
            <a:ext cx="838835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hu-HU" sz="9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215187-CF67-3A9E-A0C2-56F6AFDF9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192213" y="782639"/>
            <a:ext cx="5549900" cy="4572000"/>
          </a:xfrm>
          <a:prstGeom prst="rect">
            <a:avLst/>
          </a:prstGeom>
        </p:spPr>
      </p:pic>
      <p:pic>
        <p:nvPicPr>
          <p:cNvPr id="6" name="shoes.mp3" descr="shoes.mp3">
            <a:hlinkClick r:id="" action="ppaction://media"/>
            <a:extLst>
              <a:ext uri="{FF2B5EF4-FFF2-40B4-BE49-F238E27FC236}">
                <a16:creationId xmlns:a16="http://schemas.microsoft.com/office/drawing/2014/main" id="{F8F0348A-CA7B-B30D-0E53-59297BCE3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73803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285EDF-AA01-3757-C15F-C366A67FF3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96000" y="566739"/>
            <a:ext cx="5346700" cy="4572000"/>
          </a:xfrm>
          <a:prstGeom prst="rect">
            <a:avLst/>
          </a:prstGeom>
        </p:spPr>
      </p:pic>
      <p:sp>
        <p:nvSpPr>
          <p:cNvPr id="2080" name="AutoShape 32">
            <a:extLst>
              <a:ext uri="{FF2B5EF4-FFF2-40B4-BE49-F238E27FC236}">
                <a16:creationId xmlns:a16="http://schemas.microsoft.com/office/drawing/2014/main" id="{6847D97D-5C27-FE11-C287-F70A157CC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3494091"/>
            <a:ext cx="2952750" cy="574675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T-SHIRT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EE1ACFBA-5E9D-5E9D-1D3B-6BAD848BE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5138739"/>
            <a:ext cx="4319587" cy="647700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T-SHIRT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05AC4157-3035-E3EC-4B96-06DAEDE29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2975" y="2451499"/>
            <a:ext cx="2952750" cy="576262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DRESS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1C6F446C-A27F-A7FA-7172-A5AB73201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2975" y="1408906"/>
            <a:ext cx="2952750" cy="576263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SHIRT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35840D5-180A-0B63-6C3B-4C5C8AF3B0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72714" y="5895973"/>
            <a:ext cx="720725" cy="395288"/>
          </a:xfrm>
          <a:prstGeom prst="actionButtonForwardNext">
            <a:avLst/>
          </a:prstGeom>
          <a:solidFill>
            <a:srgbClr val="663300"/>
          </a:solidFill>
          <a:ln w="508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en-VN">
              <a:latin typeface="Calibri" panose="020F050202020403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06D58289-3746-D14C-BE5E-A5BE490B2217}"/>
              </a:ext>
            </a:extLst>
          </p:cNvPr>
          <p:cNvSpPr/>
          <p:nvPr/>
        </p:nvSpPr>
        <p:spPr>
          <a:xfrm>
            <a:off x="1524000" y="1"/>
            <a:ext cx="838835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hu-HU" sz="9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charset="0"/>
            </a:endParaRPr>
          </a:p>
        </p:txBody>
      </p:sp>
      <p:pic>
        <p:nvPicPr>
          <p:cNvPr id="15" name="Imagem 14" descr="CAMISETA1.jpg">
            <a:extLst>
              <a:ext uri="{FF2B5EF4-FFF2-40B4-BE49-F238E27FC236}">
                <a16:creationId xmlns:a16="http://schemas.microsoft.com/office/drawing/2014/main" id="{BDAF37C2-E620-A94C-90A2-CAE3051C8C1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842963"/>
            <a:ext cx="4629150" cy="569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-shirt.mp3" descr="t-shirt.mp3">
            <a:hlinkClick r:id="" action="ppaction://media"/>
            <a:extLst>
              <a:ext uri="{FF2B5EF4-FFF2-40B4-BE49-F238E27FC236}">
                <a16:creationId xmlns:a16="http://schemas.microsoft.com/office/drawing/2014/main" id="{FA01FBA6-77A3-D1F2-B5DE-81313B00B9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12800" y="5786439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3965" y="447490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60612B-C96E-EF6E-89E3-854A0062BE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24564" y="512763"/>
            <a:ext cx="5346700" cy="4572000"/>
          </a:xfrm>
          <a:prstGeom prst="rect">
            <a:avLst/>
          </a:prstGeom>
        </p:spPr>
      </p:pic>
      <p:sp>
        <p:nvSpPr>
          <p:cNvPr id="2080" name="AutoShape 32">
            <a:extLst>
              <a:ext uri="{FF2B5EF4-FFF2-40B4-BE49-F238E27FC236}">
                <a16:creationId xmlns:a16="http://schemas.microsoft.com/office/drawing/2014/main" id="{FD9BD8C7-A4AB-B31A-6709-6E44B654C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374" y="2386015"/>
            <a:ext cx="2952750" cy="574675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2800" b="1" dirty="0">
                <a:solidFill>
                  <a:srgbClr val="FFFF00"/>
                </a:solidFill>
                <a:latin typeface="Calibri" pitchFamily="34" charset="0"/>
              </a:rPr>
              <a:t>PANTS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B49C37AA-6436-991D-7DDE-3A8E84742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2764" y="5234783"/>
            <a:ext cx="4319587" cy="647700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PANTS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0D88986C-2C33-7D24-E5FF-3906B6937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8374" y="1090614"/>
            <a:ext cx="2952750" cy="576263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SHIRT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BE61D41C-55F1-B8A7-CB2D-C568AE2527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21539" y="3434556"/>
            <a:ext cx="2952750" cy="576262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SHORTS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B2C3E34-CCC0-4ABD-5B5F-0BBBDCFBCB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0539" y="5882483"/>
            <a:ext cx="720725" cy="395288"/>
          </a:xfrm>
          <a:prstGeom prst="actionButtonForwardNext">
            <a:avLst/>
          </a:prstGeom>
          <a:solidFill>
            <a:srgbClr val="663300"/>
          </a:solidFill>
          <a:ln w="508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en-VN"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A9A566-2E50-E6E8-2264-38BA22EB0B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1920876" y="1185862"/>
            <a:ext cx="2806700" cy="4572000"/>
          </a:xfrm>
          <a:prstGeom prst="rect">
            <a:avLst/>
          </a:prstGeom>
        </p:spPr>
      </p:pic>
      <p:pic>
        <p:nvPicPr>
          <p:cNvPr id="6" name="pants.mp3" descr="pants.mp3">
            <a:hlinkClick r:id="" action="ppaction://media"/>
            <a:extLst>
              <a:ext uri="{FF2B5EF4-FFF2-40B4-BE49-F238E27FC236}">
                <a16:creationId xmlns:a16="http://schemas.microsoft.com/office/drawing/2014/main" id="{460862D4-9F13-BC2B-1746-C63640DD3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559423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26C73C-7C31-B63D-A7C9-EBCA9DA95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96000" y="512763"/>
            <a:ext cx="5346700" cy="4572000"/>
          </a:xfrm>
          <a:prstGeom prst="rect">
            <a:avLst/>
          </a:prstGeom>
        </p:spPr>
      </p:pic>
      <p:sp>
        <p:nvSpPr>
          <p:cNvPr id="2080" name="AutoShape 32">
            <a:extLst>
              <a:ext uri="{FF2B5EF4-FFF2-40B4-BE49-F238E27FC236}">
                <a16:creationId xmlns:a16="http://schemas.microsoft.com/office/drawing/2014/main" id="{56F26319-CD93-6F44-3596-F134B5BE0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1263650"/>
            <a:ext cx="2952750" cy="574675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hu-HU" sz="2800" b="1" dirty="0">
                <a:solidFill>
                  <a:srgbClr val="FFFF00"/>
                </a:solidFill>
                <a:latin typeface="Calibri" pitchFamily="34" charset="0"/>
              </a:rPr>
              <a:t>SH</a:t>
            </a: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ORTS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62" name="AutoShape 23">
            <a:extLst>
              <a:ext uri="{FF2B5EF4-FFF2-40B4-BE49-F238E27FC236}">
                <a16:creationId xmlns:a16="http://schemas.microsoft.com/office/drawing/2014/main" id="{42E26BDD-1581-7360-A476-1E399E75F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084763"/>
            <a:ext cx="4319587" cy="647700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hu-HU" sz="3200" b="1" dirty="0">
                <a:solidFill>
                  <a:srgbClr val="FFFF00"/>
                </a:solidFill>
                <a:latin typeface="Calibri" pitchFamily="34" charset="0"/>
              </a:rPr>
              <a:t>SH</a:t>
            </a:r>
            <a:r>
              <a:rPr lang="pt-PT" sz="3200" b="1" dirty="0">
                <a:solidFill>
                  <a:srgbClr val="FFFF00"/>
                </a:solidFill>
                <a:latin typeface="Calibri" pitchFamily="34" charset="0"/>
              </a:rPr>
              <a:t>ORTS</a:t>
            </a:r>
            <a:endParaRPr lang="en-GB" sz="3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078" name="AutoShape 30">
            <a:extLst>
              <a:ext uri="{FF2B5EF4-FFF2-40B4-BE49-F238E27FC236}">
                <a16:creationId xmlns:a16="http://schemas.microsoft.com/office/drawing/2014/main" id="{3800E763-E0A6-AAB1-90E7-424FD4CED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2359024"/>
            <a:ext cx="2952750" cy="576262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SHOES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3" name="AutoShape 30">
            <a:extLst>
              <a:ext uri="{FF2B5EF4-FFF2-40B4-BE49-F238E27FC236}">
                <a16:creationId xmlns:a16="http://schemas.microsoft.com/office/drawing/2014/main" id="{0C2C5490-BA22-FF1C-0066-33BCEF446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2975" y="3411539"/>
            <a:ext cx="2952750" cy="576263"/>
          </a:xfrm>
          <a:prstGeom prst="flowChartTerminator">
            <a:avLst/>
          </a:prstGeom>
          <a:solidFill>
            <a:srgbClr val="663300"/>
          </a:solidFill>
          <a:ln w="25400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defRPr/>
            </a:pPr>
            <a:r>
              <a:rPr lang="pt-PT" sz="2800" b="1" dirty="0">
                <a:solidFill>
                  <a:srgbClr val="FFFF00"/>
                </a:solidFill>
                <a:latin typeface="Calibri" pitchFamily="34" charset="0"/>
              </a:rPr>
              <a:t>SOCKS</a:t>
            </a:r>
            <a:endParaRPr lang="en-GB" sz="28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21" name="AutoShape 8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88E6989A-D201-A8FA-A48B-6F0E9C3A3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2350" y="5939635"/>
            <a:ext cx="720725" cy="395288"/>
          </a:xfrm>
          <a:prstGeom prst="actionButtonForwardNext">
            <a:avLst/>
          </a:prstGeom>
          <a:solidFill>
            <a:srgbClr val="663300"/>
          </a:solidFill>
          <a:ln w="508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hu-HU" altLang="en-VN">
              <a:latin typeface="Calibri" panose="020F0502020204030204" pitchFamily="34" charset="0"/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id="{C285EE06-F885-1550-41A1-DA7B0DD7A34F}"/>
              </a:ext>
            </a:extLst>
          </p:cNvPr>
          <p:cNvSpPr/>
          <p:nvPr/>
        </p:nvSpPr>
        <p:spPr>
          <a:xfrm>
            <a:off x="1524000" y="1"/>
            <a:ext cx="8388350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hu-HU" sz="9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Arial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286AA-0780-44E2-585B-B5FFD482E4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35358" y="2276476"/>
            <a:ext cx="4788089" cy="2673350"/>
          </a:xfrm>
          <a:prstGeom prst="rect">
            <a:avLst/>
          </a:prstGeom>
        </p:spPr>
      </p:pic>
      <p:pic>
        <p:nvPicPr>
          <p:cNvPr id="6" name="shorts.mp3" descr="shorts.mp3">
            <a:hlinkClick r:id="" action="ppaction://media"/>
            <a:extLst>
              <a:ext uri="{FF2B5EF4-FFF2-40B4-BE49-F238E27FC236}">
                <a16:creationId xmlns:a16="http://schemas.microsoft.com/office/drawing/2014/main" id="{DE8388EB-CBA9-CFD6-9DCE-F3E3918F89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812800" y="5726887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2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5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65" y="286209"/>
            <a:ext cx="9475470" cy="6194142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11237" y="665535"/>
            <a:ext cx="5902036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</a:p>
          <a:p>
            <a:pPr algn="ctr"/>
            <a:endParaRPr lang="en-US" sz="6600" i="1" dirty="0"/>
          </a:p>
          <a:p>
            <a:pPr algn="ctr"/>
            <a:endParaRPr lang="en-US" sz="6600" i="1" dirty="0"/>
          </a:p>
          <a:p>
            <a:pPr algn="ctr"/>
            <a:endParaRPr lang="en-US" sz="36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4724CA-72A4-E852-9184-0BB582CA3B72}"/>
              </a:ext>
            </a:extLst>
          </p:cNvPr>
          <p:cNvSpPr txBox="1"/>
          <p:nvPr/>
        </p:nvSpPr>
        <p:spPr>
          <a:xfrm>
            <a:off x="3699686" y="3288714"/>
            <a:ext cx="432513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These are my (</a:t>
            </a:r>
            <a:r>
              <a:rPr lang="en-US" sz="3600" dirty="0">
                <a:solidFill>
                  <a:srgbClr val="FF0000"/>
                </a:solidFill>
              </a:rPr>
              <a:t>pants</a:t>
            </a:r>
            <a:r>
              <a:rPr lang="en-US" sz="3600" dirty="0">
                <a:solidFill>
                  <a:srgbClr val="0070C0"/>
                </a:solidFill>
              </a:rPr>
              <a:t>).</a:t>
            </a:r>
            <a:endParaRPr lang="en-US" sz="6600" i="1" dirty="0"/>
          </a:p>
        </p:txBody>
      </p:sp>
    </p:spTree>
    <p:extLst>
      <p:ext uri="{BB962C8B-B14F-4D97-AF65-F5344CB8AC3E}">
        <p14:creationId xmlns:p14="http://schemas.microsoft.com/office/powerpoint/2010/main" val="1144815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26" y="308610"/>
            <a:ext cx="9172575" cy="6115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0996" y="3954785"/>
            <a:ext cx="4352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722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46AB6285-9B32-7AC3-1E13-2C6573184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42"/>
            <a:ext cx="51943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A188384-3EDD-C092-1F21-C3D40E8BA9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19" y="1185090"/>
            <a:ext cx="11376561" cy="5147984"/>
          </a:xfrm>
          <a:prstGeom prst="rect">
            <a:avLst/>
          </a:prstGeom>
        </p:spPr>
      </p:pic>
      <p:pic>
        <p:nvPicPr>
          <p:cNvPr id="3" name="CD2-TRACK 24.mp3" descr="CD2-TRACK 24.mp3">
            <a:hlinkClick r:id="" action="ppaction://media"/>
            <a:extLst>
              <a:ext uri="{FF2B5EF4-FFF2-40B4-BE49-F238E27FC236}">
                <a16:creationId xmlns:a16="http://schemas.microsoft.com/office/drawing/2014/main" id="{FCB37383-CC5B-9892-E051-50EEC779B5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2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143" y="335268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961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2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87" y="285751"/>
            <a:ext cx="9275445" cy="61836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694" y="383884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40" y="302637"/>
            <a:ext cx="9326713" cy="61781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1958" y="3013501"/>
            <a:ext cx="3293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76FF29-F5EE-C3F0-E470-B4BEAAB115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6013"/>
            <a:ext cx="5336059" cy="6515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CD2-TRACK 25.mp3" descr="CD2-TRACK 25.mp3">
            <a:hlinkClick r:id="" action="ppaction://media"/>
            <a:extLst>
              <a:ext uri="{FF2B5EF4-FFF2-40B4-BE49-F238E27FC236}">
                <a16:creationId xmlns:a16="http://schemas.microsoft.com/office/drawing/2014/main" id="{19C3047E-CEDA-3703-6A13-C8114DB3EE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114" end="808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255412"/>
            <a:ext cx="812800" cy="812800"/>
          </a:xfrm>
          <a:prstGeom prst="rect">
            <a:avLst/>
          </a:prstGeom>
        </p:spPr>
      </p:pic>
      <p:pic>
        <p:nvPicPr>
          <p:cNvPr id="9" name="Picture 8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E915B67E-D8C2-B4FB-D0F9-7F70F15D8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69931"/>
            <a:ext cx="12197837" cy="288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8005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9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375D06-7AB4-45A8-55E2-22D60920F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52599"/>
            <a:ext cx="4085112" cy="44936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5A72DF-7C12-D086-F0F3-121D639AB6E3}"/>
              </a:ext>
            </a:extLst>
          </p:cNvPr>
          <p:cNvSpPr txBox="1"/>
          <p:nvPr/>
        </p:nvSpPr>
        <p:spPr>
          <a:xfrm>
            <a:off x="1805049" y="938151"/>
            <a:ext cx="3929537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These are my </a:t>
            </a:r>
            <a:r>
              <a:rPr lang="en-VN" sz="3600" dirty="0">
                <a:solidFill>
                  <a:srgbClr val="FF0000"/>
                </a:solidFill>
              </a:rPr>
              <a:t>pants</a:t>
            </a:r>
            <a:r>
              <a:rPr lang="en-VN" sz="36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89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2D9DB-A390-55B5-E13F-C240308A8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76" y="1902600"/>
            <a:ext cx="3959724" cy="4355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DF6C98-9395-209B-D674-3DD9070D5C05}"/>
              </a:ext>
            </a:extLst>
          </p:cNvPr>
          <p:cNvSpPr txBox="1"/>
          <p:nvPr/>
        </p:nvSpPr>
        <p:spPr>
          <a:xfrm>
            <a:off x="1805049" y="938151"/>
            <a:ext cx="405752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These are my </a:t>
            </a:r>
            <a:r>
              <a:rPr lang="en-VN" sz="3600" dirty="0">
                <a:solidFill>
                  <a:srgbClr val="FF0000"/>
                </a:solidFill>
              </a:rPr>
              <a:t>shorts</a:t>
            </a:r>
            <a:r>
              <a:rPr lang="en-VN" sz="36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331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identify clothes.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socks, pants, shoes, shorts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These are my (</a:t>
            </a:r>
            <a:r>
              <a:rPr lang="en-US" sz="3600" i="1" dirty="0">
                <a:solidFill>
                  <a:srgbClr val="FF0000"/>
                </a:solidFill>
              </a:rPr>
              <a:t>pants</a:t>
            </a:r>
            <a:r>
              <a:rPr lang="en-US" sz="3600" i="1" dirty="0">
                <a:solidFill>
                  <a:srgbClr val="00B050"/>
                </a:solidFill>
              </a:rPr>
              <a:t>).</a:t>
            </a:r>
            <a:endParaRPr lang="en-US" sz="3600" i="1" dirty="0">
              <a:solidFill>
                <a:srgbClr val="00B05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9472F76-4BF7-0AA7-3CA8-698D28D1D1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99" y="1545418"/>
            <a:ext cx="4248249" cy="46730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F89D28-4B26-880E-EA48-4A8AB23DE79A}"/>
              </a:ext>
            </a:extLst>
          </p:cNvPr>
          <p:cNvSpPr txBox="1"/>
          <p:nvPr/>
        </p:nvSpPr>
        <p:spPr>
          <a:xfrm>
            <a:off x="1638795" y="639508"/>
            <a:ext cx="397070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These are my </a:t>
            </a:r>
            <a:r>
              <a:rPr lang="en-VN" sz="3600" dirty="0">
                <a:solidFill>
                  <a:srgbClr val="FF0000"/>
                </a:solidFill>
              </a:rPr>
              <a:t>shoes</a:t>
            </a:r>
            <a:r>
              <a:rPr lang="en-VN" sz="36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350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502E95-D2DF-5019-0ADC-D65DE04B7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05" y="1737281"/>
            <a:ext cx="4109132" cy="45200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5A5894-86DC-1F3C-A5C1-9E78D00CB23E}"/>
              </a:ext>
            </a:extLst>
          </p:cNvPr>
          <p:cNvSpPr txBox="1"/>
          <p:nvPr/>
        </p:nvSpPr>
        <p:spPr>
          <a:xfrm>
            <a:off x="1769423" y="712520"/>
            <a:ext cx="390203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These are my </a:t>
            </a:r>
            <a:r>
              <a:rPr lang="en-VN" sz="3600" dirty="0">
                <a:solidFill>
                  <a:srgbClr val="FF0000"/>
                </a:solidFill>
              </a:rPr>
              <a:t>socks</a:t>
            </a:r>
            <a:r>
              <a:rPr lang="en-VN" sz="36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6249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73" y="297180"/>
            <a:ext cx="8733789" cy="61950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6597" y="273294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47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868E910-9439-71E3-383A-0FF3D4994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8"/>
          <a:stretch/>
        </p:blipFill>
        <p:spPr>
          <a:xfrm>
            <a:off x="0" y="344384"/>
            <a:ext cx="4457700" cy="629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256497B4-9F67-9A7A-70DA-37B627199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0"/>
            <a:ext cx="12195170" cy="444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19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03762"/>
            <a:ext cx="186612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DHA on </a:t>
            </a:r>
            <a:r>
              <a:rPr lang="en-US" b="1" dirty="0" err="1">
                <a:solidFill>
                  <a:schemeClr val="bg1"/>
                </a:solidFill>
              </a:rPr>
              <a:t>Eduhome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24400" y="357675"/>
            <a:ext cx="2441510" cy="52322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3790" y="438539"/>
            <a:ext cx="4460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below to play the games.</a:t>
            </a:r>
          </a:p>
        </p:txBody>
      </p:sp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36E8F982-88A4-2AC6-C073-11E9125EE4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17" y="1122193"/>
            <a:ext cx="7974237" cy="508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429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3"/>
            <a:ext cx="9229273" cy="607587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16CAD9-F80A-B0F4-2421-C02C06E1FDC8}"/>
              </a:ext>
            </a:extLst>
          </p:cNvPr>
          <p:cNvSpPr txBox="1"/>
          <p:nvPr/>
        </p:nvSpPr>
        <p:spPr>
          <a:xfrm>
            <a:off x="101871" y="375654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A78A09-4BDF-B358-F013-CBA83E17B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6364"/>
            <a:ext cx="3771900" cy="736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6E0B9E-BB53-23CB-2E37-BC7F56EC0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71" y="375654"/>
            <a:ext cx="6921500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E155AF-7BDF-5C55-5A24-6A5D8FE3A11C}"/>
              </a:ext>
            </a:extLst>
          </p:cNvPr>
          <p:cNvSpPr txBox="1"/>
          <p:nvPr/>
        </p:nvSpPr>
        <p:spPr>
          <a:xfrm>
            <a:off x="8312727" y="836778"/>
            <a:ext cx="16898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h       e</a:t>
            </a:r>
            <a:r>
              <a:rPr lang="en-VN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0EF8E0-0F07-E3AC-5267-9E88BA01246C}"/>
              </a:ext>
            </a:extLst>
          </p:cNvPr>
          <p:cNvSpPr txBox="1"/>
          <p:nvPr/>
        </p:nvSpPr>
        <p:spPr>
          <a:xfrm>
            <a:off x="8312727" y="2908230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h       r    t   s</a:t>
            </a:r>
            <a:r>
              <a:rPr lang="en-VN" sz="40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B16B7A-968A-3111-F232-BFE9707B4020}"/>
              </a:ext>
            </a:extLst>
          </p:cNvPr>
          <p:cNvSpPr txBox="1"/>
          <p:nvPr/>
        </p:nvSpPr>
        <p:spPr>
          <a:xfrm>
            <a:off x="7766103" y="497968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s        c   k</a:t>
            </a:r>
            <a:r>
              <a:rPr lang="en-VN" sz="4000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105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57" y="367748"/>
            <a:ext cx="9019031" cy="60559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shorts, pants, shoes, socks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These are my 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(</a:t>
            </a:r>
            <a:r>
              <a:rPr lang="en-US" sz="3600" i="1" dirty="0">
                <a:solidFill>
                  <a:srgbClr val="FF0000"/>
                </a:solidFill>
                <a:ea typeface="Times New Roman" panose="02020603050405020304" pitchFamily="18" charset="0"/>
              </a:rPr>
              <a:t>pants</a:t>
            </a:r>
            <a:r>
              <a:rPr lang="en-US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48).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50).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51 SB).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2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2" y="300816"/>
            <a:ext cx="9019451" cy="6149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05"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1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20D228-E059-0308-578A-853F65852692}"/>
              </a:ext>
            </a:extLst>
          </p:cNvPr>
          <p:cNvSpPr txBox="1"/>
          <p:nvPr/>
        </p:nvSpPr>
        <p:spPr>
          <a:xfrm>
            <a:off x="0" y="366508"/>
            <a:ext cx="2754280" cy="830997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800" b="1" dirty="0"/>
              <a:t>L</a:t>
            </a:r>
            <a:r>
              <a:rPr lang="en-VN" sz="4800" b="1" dirty="0"/>
              <a:t>et’s play!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143A6A-4345-3979-5439-7651588EB908}"/>
              </a:ext>
            </a:extLst>
          </p:cNvPr>
          <p:cNvSpPr/>
          <p:nvPr/>
        </p:nvSpPr>
        <p:spPr>
          <a:xfrm>
            <a:off x="3590473" y="1197505"/>
            <a:ext cx="6308394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Hot seat game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D8F7F-A6F7-C27A-5609-65B709B87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489352" y="2174022"/>
            <a:ext cx="2921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0567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278" y="274320"/>
            <a:ext cx="9353109" cy="619506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932556" y="654105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New words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Pants,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Shoes,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Shorts,</a:t>
            </a:r>
          </a:p>
          <a:p>
            <a:pPr algn="ctr"/>
            <a:r>
              <a:rPr lang="en-US" sz="4400" i="1" dirty="0">
                <a:solidFill>
                  <a:schemeClr val="bg1"/>
                </a:solidFill>
              </a:rPr>
              <a:t>Socks.</a:t>
            </a:r>
          </a:p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0B12379F-69DA-D4E9-4529-73E5016A4C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33" y="1219519"/>
            <a:ext cx="4428167" cy="4870983"/>
          </a:xfrm>
          <a:prstGeom prst="rect">
            <a:avLst/>
          </a:prstGeom>
        </p:spPr>
      </p:pic>
      <p:pic>
        <p:nvPicPr>
          <p:cNvPr id="2" name="pants.mp3" descr="pants.mp3">
            <a:hlinkClick r:id="" action="ppaction://media"/>
            <a:extLst>
              <a:ext uri="{FF2B5EF4-FFF2-40B4-BE49-F238E27FC236}">
                <a16:creationId xmlns:a16="http://schemas.microsoft.com/office/drawing/2014/main" id="{DFF71741-2CB9-54B7-6D1C-8AE943454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8723" y="1898317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03732" y="3181713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pants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42475" y="4156822"/>
            <a:ext cx="1985296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pænts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quần</a:t>
            </a:r>
            <a:r>
              <a:rPr lang="en-US" sz="2800" dirty="0"/>
              <a:t> </a:t>
            </a:r>
            <a:r>
              <a:rPr lang="en-US" sz="2800" dirty="0" err="1"/>
              <a:t>dài</a:t>
            </a:r>
            <a:r>
              <a:rPr lang="en-US" sz="28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7B0DE-2A06-0B18-5D12-01FF7491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99"/>
            <a:ext cx="6146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29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othing, underpants&#10;&#10;Description automatically generated">
            <a:extLst>
              <a:ext uri="{FF2B5EF4-FFF2-40B4-BE49-F238E27FC236}">
                <a16:creationId xmlns:a16="http://schemas.microsoft.com/office/drawing/2014/main" id="{931FFEB1-C9A4-6200-71BB-21BC4F5E8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567" y="1106268"/>
            <a:ext cx="4579917" cy="5037909"/>
          </a:xfrm>
          <a:prstGeom prst="rect">
            <a:avLst/>
          </a:prstGeom>
        </p:spPr>
      </p:pic>
      <p:pic>
        <p:nvPicPr>
          <p:cNvPr id="2" name="shorts.mp3" descr="shorts.mp3">
            <a:hlinkClick r:id="" action="ppaction://media"/>
            <a:extLst>
              <a:ext uri="{FF2B5EF4-FFF2-40B4-BE49-F238E27FC236}">
                <a16:creationId xmlns:a16="http://schemas.microsoft.com/office/drawing/2014/main" id="{8D1F9766-7A00-18BF-8BB0-0BA922F4C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8722" y="2054847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19645" y="318906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shorts </a:t>
            </a:r>
            <a:endParaRPr lang="en-US" sz="600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42475" y="4156822"/>
            <a:ext cx="1985296" cy="95410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/</a:t>
            </a:r>
            <a:r>
              <a:rPr lang="en-US" sz="2800" dirty="0" err="1"/>
              <a:t>ʃɔːrts</a:t>
            </a:r>
            <a:r>
              <a:rPr lang="en-US" sz="2800" dirty="0"/>
              <a:t>/ </a:t>
            </a:r>
          </a:p>
          <a:p>
            <a:pPr algn="ctr"/>
            <a:r>
              <a:rPr lang="en-US" sz="2800" dirty="0" err="1"/>
              <a:t>quần</a:t>
            </a:r>
            <a:r>
              <a:rPr lang="en-US" sz="2800" dirty="0"/>
              <a:t> </a:t>
            </a:r>
            <a:r>
              <a:rPr lang="en-US" sz="2800" dirty="0" err="1"/>
              <a:t>ngắn</a:t>
            </a:r>
            <a:r>
              <a:rPr lang="en-US" sz="28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7B0DE-2A06-0B18-5D12-01FF74917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5499"/>
            <a:ext cx="6146800" cy="673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293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6979</TotalTime>
  <Words>328</Words>
  <Application>Microsoft Office PowerPoint</Application>
  <PresentationFormat>Widescreen</PresentationFormat>
  <Paragraphs>123</Paragraphs>
  <Slides>40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Showcard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193</cp:revision>
  <dcterms:created xsi:type="dcterms:W3CDTF">2020-12-08T03:17:05Z</dcterms:created>
  <dcterms:modified xsi:type="dcterms:W3CDTF">2023-08-06T05:52:31Z</dcterms:modified>
</cp:coreProperties>
</file>