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10.wav" ContentType="audio/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82" r:id="rId2"/>
    <p:sldId id="304" r:id="rId3"/>
    <p:sldId id="302" r:id="rId4"/>
    <p:sldId id="292" r:id="rId5"/>
    <p:sldId id="257" r:id="rId6"/>
    <p:sldId id="330" r:id="rId7"/>
    <p:sldId id="329" r:id="rId8"/>
    <p:sldId id="332" r:id="rId9"/>
    <p:sldId id="333" r:id="rId10"/>
    <p:sldId id="690" r:id="rId11"/>
    <p:sldId id="334" r:id="rId12"/>
    <p:sldId id="306" r:id="rId13"/>
    <p:sldId id="674" r:id="rId14"/>
    <p:sldId id="675" r:id="rId15"/>
    <p:sldId id="676" r:id="rId16"/>
    <p:sldId id="687" r:id="rId17"/>
    <p:sldId id="688" r:id="rId18"/>
    <p:sldId id="689" r:id="rId19"/>
    <p:sldId id="417" r:id="rId20"/>
    <p:sldId id="373" r:id="rId21"/>
    <p:sldId id="691" r:id="rId22"/>
    <p:sldId id="692" r:id="rId23"/>
    <p:sldId id="693" r:id="rId24"/>
    <p:sldId id="336" r:id="rId25"/>
    <p:sldId id="379" r:id="rId26"/>
    <p:sldId id="694" r:id="rId27"/>
    <p:sldId id="695" r:id="rId28"/>
    <p:sldId id="696" r:id="rId29"/>
    <p:sldId id="434" r:id="rId30"/>
    <p:sldId id="433" r:id="rId31"/>
    <p:sldId id="356" r:id="rId32"/>
    <p:sldId id="357" r:id="rId33"/>
    <p:sldId id="358" r:id="rId34"/>
    <p:sldId id="360" r:id="rId35"/>
    <p:sldId id="361" r:id="rId36"/>
    <p:sldId id="378" r:id="rId37"/>
    <p:sldId id="665" r:id="rId38"/>
    <p:sldId id="377" r:id="rId39"/>
    <p:sldId id="315" r:id="rId40"/>
    <p:sldId id="418" r:id="rId41"/>
    <p:sldId id="419" r:id="rId42"/>
    <p:sldId id="420" r:id="rId43"/>
    <p:sldId id="396" r:id="rId44"/>
    <p:sldId id="343" r:id="rId45"/>
  </p:sldIdLst>
  <p:sldSz cx="12192000" cy="6858000"/>
  <p:notesSz cx="6858000" cy="9144000"/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/>
  <p:cmAuthor id="2" name="Mat Mlô" initials="MM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050"/>
    <a:srgbClr val="F7912C"/>
    <a:srgbClr val="00B0F0"/>
    <a:srgbClr val="FF0000"/>
    <a:srgbClr val="D7E4BD"/>
    <a:srgbClr val="EA6CE4"/>
    <a:srgbClr val="FDEADA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88497" autoAdjust="0"/>
  </p:normalViewPr>
  <p:slideViewPr>
    <p:cSldViewPr snapToGrid="0">
      <p:cViewPr varScale="1">
        <p:scale>
          <a:sx n="69" d="100"/>
          <a:sy n="69" d="100"/>
        </p:scale>
        <p:origin x="1310" y="77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2853" y="2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43592-AB29-421D-B419-A5287CC19B53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3153E3-477A-4B6E-851C-EA1729B41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51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0723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632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3242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3" name="Google Shape;1163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3035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8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068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465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898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873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49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7229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146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015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471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</a:t>
            </a:r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11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937245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</p:cNvPr>
          <p:cNvPicPr>
            <a:picLocks noChangeAspect="1"/>
          </p:cNvPicPr>
          <p:nvPr userDrawn="1"/>
        </p:nvPicPr>
        <p:blipFill>
          <a:blip r:embed="rId6" cstate="email"/>
          <a:srcRect/>
          <a:stretch>
            <a:fillRect/>
          </a:stretch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 userDrawn="1"/>
        </p:nvPicPr>
        <p:blipFill>
          <a:blip r:embed="rId7" cstate="email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</p:cNvPr>
          <p:cNvPicPr>
            <a:picLocks noChangeAspect="1"/>
          </p:cNvPicPr>
          <p:nvPr userDrawn="1"/>
        </p:nvPicPr>
        <p:blipFill>
          <a:blip r:embed="rId7" cstate="email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/>
          <p:cNvSpPr txBox="1"/>
          <p:nvPr userDrawn="1"/>
        </p:nvSpPr>
        <p:spPr>
          <a:xfrm>
            <a:off x="153420" y="-41098"/>
            <a:ext cx="263944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10: Days of the week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</a:t>
            </a:r>
            <a:r>
              <a:rPr lang="en-US" sz="1400" baseline="0">
                <a:solidFill>
                  <a:schemeClr val="bg1"/>
                </a:solidFill>
              </a:rPr>
              <a:t>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8" cstate="email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/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</a:t>
            </a:r>
            <a:r>
              <a:rPr lang="en-US" sz="1800" b="1" baseline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2.png"/><Relationship Id="rId10" Type="http://schemas.openxmlformats.org/officeDocument/2006/relationships/image" Target="../media/image13.svg"/><Relationship Id="rId4" Type="http://schemas.openxmlformats.org/officeDocument/2006/relationships/audio" Target="../media/audio8.wav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7.png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png"/><Relationship Id="rId1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slide" Target="slide30.xml"/><Relationship Id="rId4" Type="http://schemas.openxmlformats.org/officeDocument/2006/relationships/slide" Target="slide2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png"/><Relationship Id="rId5" Type="http://schemas.openxmlformats.org/officeDocument/2006/relationships/audio" Target="../media/audio11.wav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14.wav"/><Relationship Id="rId12" Type="http://schemas.openxmlformats.org/officeDocument/2006/relationships/image" Target="../media/image4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3.wav"/><Relationship Id="rId11" Type="http://schemas.openxmlformats.org/officeDocument/2006/relationships/image" Target="../media/image46.png"/><Relationship Id="rId5" Type="http://schemas.openxmlformats.org/officeDocument/2006/relationships/audio" Target="../media/audio12.wav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0.xml"/><Relationship Id="rId9" Type="http://schemas.openxmlformats.org/officeDocument/2006/relationships/audio" Target="../media/audio16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7.wav"/><Relationship Id="rId18" Type="http://schemas.openxmlformats.org/officeDocument/2006/relationships/audio" Target="../media/audio32.wav"/><Relationship Id="rId3" Type="http://schemas.openxmlformats.org/officeDocument/2006/relationships/audio" Target="../media/audio17.wav"/><Relationship Id="rId21" Type="http://schemas.openxmlformats.org/officeDocument/2006/relationships/image" Target="../media/image52.png"/><Relationship Id="rId7" Type="http://schemas.openxmlformats.org/officeDocument/2006/relationships/audio" Target="../media/audio21.wav"/><Relationship Id="rId12" Type="http://schemas.openxmlformats.org/officeDocument/2006/relationships/audio" Target="../media/audio26.wav"/><Relationship Id="rId17" Type="http://schemas.openxmlformats.org/officeDocument/2006/relationships/audio" Target="../media/audio31.wav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30.wav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audio" Target="../media/audio25.wav"/><Relationship Id="rId5" Type="http://schemas.openxmlformats.org/officeDocument/2006/relationships/audio" Target="../media/audio19.wav"/><Relationship Id="rId15" Type="http://schemas.openxmlformats.org/officeDocument/2006/relationships/audio" Target="../media/audio29.wav"/><Relationship Id="rId10" Type="http://schemas.openxmlformats.org/officeDocument/2006/relationships/audio" Target="../media/audio24.wav"/><Relationship Id="rId19" Type="http://schemas.openxmlformats.org/officeDocument/2006/relationships/audio" Target="../media/audio33.wav"/><Relationship Id="rId4" Type="http://schemas.openxmlformats.org/officeDocument/2006/relationships/audio" Target="../media/audio18.wav"/><Relationship Id="rId9" Type="http://schemas.openxmlformats.org/officeDocument/2006/relationships/audio" Target="../media/audio23.wav"/><Relationship Id="rId14" Type="http://schemas.openxmlformats.org/officeDocument/2006/relationships/audio" Target="../media/audio28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4.wav"/><Relationship Id="rId7" Type="http://schemas.openxmlformats.org/officeDocument/2006/relationships/image" Target="../media/image5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image" Target="../media/image61.png"/><Relationship Id="rId5" Type="http://schemas.openxmlformats.org/officeDocument/2006/relationships/audio" Target="../media/audio36.wav"/><Relationship Id="rId10" Type="http://schemas.openxmlformats.org/officeDocument/2006/relationships/image" Target="../media/image60.png"/><Relationship Id="rId4" Type="http://schemas.openxmlformats.org/officeDocument/2006/relationships/audio" Target="../media/audio35.wav"/><Relationship Id="rId9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audio" Target="../media/audio35.wav"/><Relationship Id="rId7" Type="http://schemas.openxmlformats.org/officeDocument/2006/relationships/image" Target="../media/image5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image" Target="../media/image61.png"/><Relationship Id="rId5" Type="http://schemas.openxmlformats.org/officeDocument/2006/relationships/audio" Target="../media/audio37.wav"/><Relationship Id="rId10" Type="http://schemas.openxmlformats.org/officeDocument/2006/relationships/image" Target="../media/image58.png"/><Relationship Id="rId4" Type="http://schemas.openxmlformats.org/officeDocument/2006/relationships/audio" Target="../media/audio34.wav"/><Relationship Id="rId9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34.wav"/><Relationship Id="rId7" Type="http://schemas.openxmlformats.org/officeDocument/2006/relationships/image" Target="../media/image59.png"/><Relationship Id="rId2" Type="http://schemas.openxmlformats.org/officeDocument/2006/relationships/audio" Target="../media/audio3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19.png"/><Relationship Id="rId5" Type="http://schemas.openxmlformats.org/officeDocument/2006/relationships/image" Target="../media/image56.jpg"/><Relationship Id="rId10" Type="http://schemas.openxmlformats.org/officeDocument/2006/relationships/image" Target="../media/image61.png"/><Relationship Id="rId4" Type="http://schemas.openxmlformats.org/officeDocument/2006/relationships/audio" Target="../media/audio38.wav"/><Relationship Id="rId9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34.wav"/><Relationship Id="rId7" Type="http://schemas.openxmlformats.org/officeDocument/2006/relationships/image" Target="../media/image57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11" Type="http://schemas.openxmlformats.org/officeDocument/2006/relationships/image" Target="../media/image61.png"/><Relationship Id="rId5" Type="http://schemas.openxmlformats.org/officeDocument/2006/relationships/audio" Target="../media/audio39.wav"/><Relationship Id="rId10" Type="http://schemas.openxmlformats.org/officeDocument/2006/relationships/image" Target="../media/image60.png"/><Relationship Id="rId4" Type="http://schemas.openxmlformats.org/officeDocument/2006/relationships/audio" Target="../media/audio35.wav"/><Relationship Id="rId9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4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2&amp;idSubject=1&amp;idSeries=33&amp;idTheme=377&amp;IdLevel=2&amp;idThemeServer=18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audio" Target="../media/audio3.wav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0.png"/><Relationship Id="rId10" Type="http://schemas.openxmlformats.org/officeDocument/2006/relationships/image" Target="../media/image13.svg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1.png"/><Relationship Id="rId10" Type="http://schemas.openxmlformats.org/officeDocument/2006/relationships/image" Target="../media/image13.svg"/><Relationship Id="rId4" Type="http://schemas.openxmlformats.org/officeDocument/2006/relationships/audio" Target="../media/audio5.wav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2.png"/><Relationship Id="rId10" Type="http://schemas.openxmlformats.org/officeDocument/2006/relationships/image" Target="../media/image13.svg"/><Relationship Id="rId4" Type="http://schemas.openxmlformats.org/officeDocument/2006/relationships/audio" Target="../media/audio6.wav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22.png"/><Relationship Id="rId10" Type="http://schemas.openxmlformats.org/officeDocument/2006/relationships/image" Target="../media/image13.svg"/><Relationship Id="rId4" Type="http://schemas.openxmlformats.org/officeDocument/2006/relationships/audio" Target="../media/audio7.wav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38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u="sng" dirty="0">
                <a:solidFill>
                  <a:srgbClr val="FF0000"/>
                </a:solidFill>
                <a:latin typeface="Calibri" panose="020F0502020204030204"/>
              </a:rPr>
              <a:t>Unit 10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/>
              </a:rPr>
              <a:t>: Days of the week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1.1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Vocabulary &amp; Sentence Patterns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Page: 65 </a:t>
            </a:r>
          </a:p>
        </p:txBody>
      </p:sp>
    </p:spTree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FBC9073-F0D4-A7D7-3EA9-A3B33997967C}"/>
              </a:ext>
            </a:extLst>
          </p:cNvPr>
          <p:cNvSpPr/>
          <p:nvPr/>
        </p:nvSpPr>
        <p:spPr>
          <a:xfrm>
            <a:off x="0" y="285750"/>
            <a:ext cx="12192000" cy="618172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50375" y="2191871"/>
            <a:ext cx="5158593" cy="367319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8568" y="2299447"/>
            <a:ext cx="5158593" cy="3565617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501" y="1909750"/>
            <a:ext cx="1399011" cy="1322701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065" y="2042735"/>
            <a:ext cx="1377813" cy="1322701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552848">
            <a:off x="4733024" y="2211400"/>
            <a:ext cx="1453789" cy="462569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736615">
            <a:off x="10413966" y="2091085"/>
            <a:ext cx="1527894" cy="5111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79223" y="600891"/>
            <a:ext cx="3788229" cy="1018903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438717" y="5258873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85878" y="5313734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273" y="2612066"/>
            <a:ext cx="2955744" cy="27016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9402" y="2299446"/>
            <a:ext cx="3319116" cy="2935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4AB600-946B-8B77-1894-E7F42CF1726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251" y="690517"/>
            <a:ext cx="6381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8767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5600" y="292421"/>
            <a:ext cx="9209314" cy="609981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99361" y="62458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Thursday, Friday, Saturday, Sunday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" y="319728"/>
            <a:ext cx="5901407" cy="667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6789" y="108997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23960"/>
            <a:ext cx="12077371" cy="292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63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E002D6-6416-76BE-8752-0BA91B2A4B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9664" y="1525367"/>
            <a:ext cx="3007837" cy="361193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684" y="110462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7C0BD-CC1C-AB16-7662-66B81A13C7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" y="1424055"/>
            <a:ext cx="3094817" cy="3553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3A5C4-0B4A-ACE4-0C41-C64526F66E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291" y="1424055"/>
            <a:ext cx="3090578" cy="3553904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1D5CD934-A19E-E9B9-6F88-03222802B9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115" y="4032744"/>
            <a:ext cx="2113163" cy="65844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5D55480-7659-EDB6-6B05-3AC1AEB738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6429" y="4097137"/>
            <a:ext cx="1584985" cy="70443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95072B26-193A-65AE-FDF4-2CF5C1B271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5154" y="4032744"/>
            <a:ext cx="2430601" cy="7419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C990994-ABE7-5E67-F72A-7F39AC1D8605}"/>
              </a:ext>
            </a:extLst>
          </p:cNvPr>
          <p:cNvSpPr txBox="1"/>
          <p:nvPr/>
        </p:nvSpPr>
        <p:spPr>
          <a:xfrm>
            <a:off x="-88126" y="5399397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l-GR" sz="2800">
                <a:solidFill>
                  <a:srgbClr val="FF0000"/>
                </a:solidFill>
                <a:latin typeface="Lucida Sans Unicode" panose="020B0602030504020204" pitchFamily="34" charset="0"/>
              </a:rPr>
              <a:t>ˈθ</a:t>
            </a: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ɜːrzdeɪ/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thứ 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3623D2-7824-8C87-CC8C-A4B5E2EF226F}"/>
              </a:ext>
            </a:extLst>
          </p:cNvPr>
          <p:cNvSpPr txBox="1"/>
          <p:nvPr/>
        </p:nvSpPr>
        <p:spPr>
          <a:xfrm>
            <a:off x="3088237" y="5456721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/ˈfraɪdeɪ/</a:t>
            </a: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thứ sáu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4F4094F-B3BD-B443-D981-C2DBC2970DDB}"/>
              </a:ext>
            </a:extLst>
          </p:cNvPr>
          <p:cNvSpPr txBox="1"/>
          <p:nvPr/>
        </p:nvSpPr>
        <p:spPr>
          <a:xfrm>
            <a:off x="6096000" y="5413346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/ˈsætərdeɪ/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thứ bảy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85B76-5E9E-F235-83E4-8C2E1AE43D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8819" y="1532916"/>
            <a:ext cx="3134129" cy="353519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C159E44-168D-A683-E927-129438E2C5A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39558" y="4240514"/>
            <a:ext cx="1776147" cy="66215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B5EB6D4-7DF3-7C75-99FC-2016304EF509}"/>
              </a:ext>
            </a:extLst>
          </p:cNvPr>
          <p:cNvSpPr txBox="1"/>
          <p:nvPr/>
        </p:nvSpPr>
        <p:spPr>
          <a:xfrm>
            <a:off x="8986002" y="5399397"/>
            <a:ext cx="2831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/ˈsʌndeɪ/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chủ nhật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5" name="cd1">
            <a:extLst>
              <a:ext uri="{FF2B5EF4-FFF2-40B4-BE49-F238E27FC236}">
                <a16:creationId xmlns:a16="http://schemas.microsoft.com/office/drawing/2014/main" id="{9315F132-3247-25AA-2077-87C8DE6152E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" y="319728"/>
            <a:ext cx="5901407" cy="667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CD2-TRACK 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541229" y="636227"/>
            <a:ext cx="487363" cy="487363"/>
          </a:xfrm>
          <a:prstGeom prst="rect">
            <a:avLst/>
          </a:prstGeom>
        </p:spPr>
      </p:pic>
      <p:pic>
        <p:nvPicPr>
          <p:cNvPr id="18" name="CD2-TRACK 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3115" end="17282.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1333" y="4824426"/>
            <a:ext cx="487363" cy="487363"/>
          </a:xfrm>
          <a:prstGeom prst="rect">
            <a:avLst/>
          </a:prstGeom>
        </p:spPr>
      </p:pic>
      <p:pic>
        <p:nvPicPr>
          <p:cNvPr id="22" name="CD2-TRACK 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7995" end="12219.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31558" y="4950197"/>
            <a:ext cx="487363" cy="487363"/>
          </a:xfrm>
          <a:prstGeom prst="rect">
            <a:avLst/>
          </a:prstGeom>
        </p:spPr>
      </p:pic>
      <p:pic>
        <p:nvPicPr>
          <p:cNvPr id="23" name="CD2-TRACK 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2998" end="7217.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135189" y="5046495"/>
            <a:ext cx="487363" cy="487363"/>
          </a:xfrm>
          <a:prstGeom prst="rect">
            <a:avLst/>
          </a:prstGeom>
        </p:spPr>
      </p:pic>
      <p:pic>
        <p:nvPicPr>
          <p:cNvPr id="24" name="CD2-TRACK 5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8189" end="1665.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32105" y="5022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15969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68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86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8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22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">
            <a:extLst>
              <a:ext uri="{FF2B5EF4-FFF2-40B4-BE49-F238E27FC236}">
                <a16:creationId xmlns:a16="http://schemas.microsoft.com/office/drawing/2014/main" id="{EEF476E2-F859-AFAB-F07F-B57068D9E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764" y="583679"/>
            <a:ext cx="5901407" cy="667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44772D-990F-30DA-B527-15ABA9FDF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" y="1100212"/>
            <a:ext cx="5620111" cy="500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90E66C-FD40-CEE2-52BA-62504B25A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4790" y="2127743"/>
            <a:ext cx="4434623" cy="1381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A590A2-9F52-B5AD-98E8-B00964437581}"/>
              </a:ext>
            </a:extLst>
          </p:cNvPr>
          <p:cNvSpPr txBox="1"/>
          <p:nvPr/>
        </p:nvSpPr>
        <p:spPr>
          <a:xfrm>
            <a:off x="7429082" y="3884914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</a:t>
            </a:r>
            <a:r>
              <a:rPr lang="el-GR" sz="2800">
                <a:solidFill>
                  <a:srgbClr val="FF0000"/>
                </a:solidFill>
                <a:latin typeface="Lucida Sans Unicode" panose="020B0602030504020204" pitchFamily="34" charset="0"/>
              </a:rPr>
              <a:t>ˈθ</a:t>
            </a: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ɜːrzdeɪ/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thứ năm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10" name="CD2-TRACK 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15" end="17282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24186" y="13742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84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6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">
            <a:extLst>
              <a:ext uri="{FF2B5EF4-FFF2-40B4-BE49-F238E27FC236}">
                <a16:creationId xmlns:a16="http://schemas.microsoft.com/office/drawing/2014/main" id="{EEF476E2-F859-AFAB-F07F-B57068D9E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" y="319728"/>
            <a:ext cx="5901407" cy="667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458F4C-2EAE-1B96-0176-27544F2D40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015" y="1260958"/>
            <a:ext cx="5238459" cy="4745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17EB93-A044-A753-8B5C-A11E7F970D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863" y="2227690"/>
            <a:ext cx="2702946" cy="12013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81D686-2D93-4731-26B0-98CDB26AED34}"/>
              </a:ext>
            </a:extLst>
          </p:cNvPr>
          <p:cNvSpPr txBox="1"/>
          <p:nvPr/>
        </p:nvSpPr>
        <p:spPr>
          <a:xfrm>
            <a:off x="7631662" y="3593440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/ˈfraɪdeɪ/</a:t>
            </a: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thứ sáu</a:t>
            </a:r>
            <a:endParaRPr lang="en-US" sz="2800" dirty="0">
              <a:solidFill>
                <a:srgbClr val="FF0000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7" name="CD2-TRACK 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995" end="12219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11088" y="12609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063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">
            <a:extLst>
              <a:ext uri="{FF2B5EF4-FFF2-40B4-BE49-F238E27FC236}">
                <a16:creationId xmlns:a16="http://schemas.microsoft.com/office/drawing/2014/main" id="{EEF476E2-F859-AFAB-F07F-B57068D9E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" y="319728"/>
            <a:ext cx="5901407" cy="667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95AFD9-4CEB-BFB4-B4BC-AB374F972C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931" y="987471"/>
            <a:ext cx="5614265" cy="51860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16AAED-0A5C-BDC8-8936-3DA2D437A3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2357" y="2042019"/>
            <a:ext cx="4105108" cy="12531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5311A2-2DDE-30DF-7A54-7CD8F5E4B965}"/>
              </a:ext>
            </a:extLst>
          </p:cNvPr>
          <p:cNvSpPr txBox="1"/>
          <p:nvPr/>
        </p:nvSpPr>
        <p:spPr>
          <a:xfrm>
            <a:off x="7343775" y="3755996"/>
            <a:ext cx="268891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/ˈsætərdeɪ/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thứ bảy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7" name="CD2-TRACK 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998" end="7217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0179" y="9874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941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1">
            <a:extLst>
              <a:ext uri="{FF2B5EF4-FFF2-40B4-BE49-F238E27FC236}">
                <a16:creationId xmlns:a16="http://schemas.microsoft.com/office/drawing/2014/main" id="{EEF476E2-F859-AFAB-F07F-B57068D9E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89" y="319728"/>
            <a:ext cx="5901407" cy="667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FBDCA4-8AE9-A001-EDFC-F7FF60260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369" y="1484171"/>
            <a:ext cx="4545731" cy="4163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298F06-2DE2-D2EF-9C7D-E17BE915AF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8908" y="2373614"/>
            <a:ext cx="2623892" cy="978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575851-11F1-23ED-E98E-A2298836CBEF}"/>
              </a:ext>
            </a:extLst>
          </p:cNvPr>
          <p:cNvSpPr txBox="1"/>
          <p:nvPr/>
        </p:nvSpPr>
        <p:spPr>
          <a:xfrm>
            <a:off x="8141138" y="3722997"/>
            <a:ext cx="28316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/ˈsʌndeɪ/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chủ nhật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7" name="CD2-TRACK 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189" end="1665.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29118" y="12404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359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7153EDE8-4537-760F-90F5-47033D1A3593}"/>
              </a:ext>
            </a:extLst>
          </p:cNvPr>
          <p:cNvSpPr/>
          <p:nvPr/>
        </p:nvSpPr>
        <p:spPr>
          <a:xfrm>
            <a:off x="542925" y="409575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day is it today?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(Monday).</a:t>
            </a:r>
          </a:p>
        </p:txBody>
      </p:sp>
    </p:spTree>
    <p:extLst>
      <p:ext uri="{BB962C8B-B14F-4D97-AF65-F5344CB8AC3E}">
        <p14:creationId xmlns:p14="http://schemas.microsoft.com/office/powerpoint/2010/main" val="1558252488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57581" y="1292977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82467" y="2168151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57581" y="475123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57581" y="56968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" action="ppaction://noaction"/>
          </p:cNvPr>
          <p:cNvSpPr/>
          <p:nvPr/>
        </p:nvSpPr>
        <p:spPr>
          <a:xfrm>
            <a:off x="157581" y="3022106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82467" y="417803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21" name="Rounded Rectangle 7">
            <a:extLst>
              <a:ext uri="{FF2B5EF4-FFF2-40B4-BE49-F238E27FC236}">
                <a16:creationId xmlns:a16="http://schemas.microsoft.com/office/drawing/2014/main" id="{B7BF400E-9AE8-3020-B60A-E22F01106C95}"/>
              </a:ext>
            </a:extLst>
          </p:cNvPr>
          <p:cNvSpPr/>
          <p:nvPr/>
        </p:nvSpPr>
        <p:spPr>
          <a:xfrm>
            <a:off x="157581" y="3882741"/>
            <a:ext cx="3256378" cy="6966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7932" y="45018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6375" y="350971"/>
            <a:ext cx="6809109" cy="5866814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26" y="371277"/>
            <a:ext cx="3943939" cy="477355"/>
          </a:xfrm>
          <a:prstGeom prst="rect">
            <a:avLst/>
          </a:prstGeom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D98F8A71-93CE-8D62-B46A-691933AA23B2}"/>
              </a:ext>
            </a:extLst>
          </p:cNvPr>
          <p:cNvSpPr/>
          <p:nvPr/>
        </p:nvSpPr>
        <p:spPr>
          <a:xfrm>
            <a:off x="914780" y="1273429"/>
            <a:ext cx="2421736" cy="601166"/>
          </a:xfrm>
          <a:prstGeom prst="wedgeRoundRectCallout">
            <a:avLst>
              <a:gd name="adj1" fmla="val 65331"/>
              <a:gd name="adj2" fmla="val 378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solidFill>
                  <a:prstClr val="black"/>
                </a:solidFill>
                <a:latin typeface="Calibri" panose="020F0502020204030204"/>
              </a:rPr>
              <a:t>Who are they?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2D6D37-34C3-4CF5-EF52-E8B02E58C1C9}"/>
              </a:ext>
            </a:extLst>
          </p:cNvPr>
          <p:cNvCxnSpPr/>
          <p:nvPr/>
        </p:nvCxnSpPr>
        <p:spPr>
          <a:xfrm>
            <a:off x="3660941" y="848632"/>
            <a:ext cx="830253" cy="8975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0C44E74-66AF-E615-57E2-E9CF2E9BF31F}"/>
              </a:ext>
            </a:extLst>
          </p:cNvPr>
          <p:cNvCxnSpPr/>
          <p:nvPr/>
        </p:nvCxnSpPr>
        <p:spPr>
          <a:xfrm>
            <a:off x="4329789" y="3044131"/>
            <a:ext cx="830253" cy="8975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D2-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1098" y="22993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172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4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6375" y="350971"/>
            <a:ext cx="6809109" cy="5866814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26" y="371277"/>
            <a:ext cx="3943939" cy="477355"/>
          </a:xfrm>
          <a:prstGeom prst="rect">
            <a:avLst/>
          </a:prstGeom>
        </p:spPr>
      </p:pic>
      <p:sp>
        <p:nvSpPr>
          <p:cNvPr id="2" name="Rounded Rectangular Callout 2">
            <a:extLst>
              <a:ext uri="{FF2B5EF4-FFF2-40B4-BE49-F238E27FC236}">
                <a16:creationId xmlns:a16="http://schemas.microsoft.com/office/drawing/2014/main" id="{D98F8A71-93CE-8D62-B46A-691933AA23B2}"/>
              </a:ext>
            </a:extLst>
          </p:cNvPr>
          <p:cNvSpPr/>
          <p:nvPr/>
        </p:nvSpPr>
        <p:spPr>
          <a:xfrm>
            <a:off x="914780" y="1273428"/>
            <a:ext cx="2421736" cy="993521"/>
          </a:xfrm>
          <a:prstGeom prst="wedgeRoundRectCallout">
            <a:avLst>
              <a:gd name="adj1" fmla="val 65331"/>
              <a:gd name="adj2" fmla="val 37821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>
                <a:solidFill>
                  <a:prstClr val="black"/>
                </a:solidFill>
              </a:rPr>
              <a:t>What are they talking about?</a:t>
            </a:r>
            <a:endParaRPr lang="en-US" sz="2400" dirty="0">
              <a:solidFill>
                <a:prstClr val="black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B2D6D37-34C3-4CF5-EF52-E8B02E58C1C9}"/>
              </a:ext>
            </a:extLst>
          </p:cNvPr>
          <p:cNvCxnSpPr>
            <a:cxnSpLocks/>
          </p:cNvCxnSpPr>
          <p:nvPr/>
        </p:nvCxnSpPr>
        <p:spPr>
          <a:xfrm flipV="1">
            <a:off x="3717260" y="848632"/>
            <a:ext cx="638009" cy="959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D2-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1098" y="22993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00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40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6375" y="350971"/>
            <a:ext cx="6809109" cy="5866814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26" y="371277"/>
            <a:ext cx="3943939" cy="477355"/>
          </a:xfrm>
          <a:prstGeom prst="rect">
            <a:avLst/>
          </a:prstGeom>
        </p:spPr>
      </p:pic>
      <p:pic>
        <p:nvPicPr>
          <p:cNvPr id="4" name="CD2-TRACK 5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1098" y="22993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802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4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9725" y="943882"/>
            <a:ext cx="9377432" cy="5450568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26827"/>
            <a:ext cx="3253084" cy="4773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74186B-0793-E45C-70B1-E976E74C1B8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439" r="89417" b="82949"/>
          <a:stretch/>
        </p:blipFill>
        <p:spPr>
          <a:xfrm>
            <a:off x="2006600" y="1035050"/>
            <a:ext cx="869950" cy="8509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D89345-CB6D-F1E4-BC97-8A88F45DAAD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4" t="1673" r="55559" b="82715"/>
          <a:stretch/>
        </p:blipFill>
        <p:spPr>
          <a:xfrm>
            <a:off x="5137150" y="1035050"/>
            <a:ext cx="869950" cy="850900"/>
          </a:xfrm>
          <a:prstGeom prst="ellipse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49A11D-C097-B228-0D33-127FA753B0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31" t="3881" r="21092" b="80507"/>
          <a:stretch/>
        </p:blipFill>
        <p:spPr>
          <a:xfrm>
            <a:off x="8369300" y="1155700"/>
            <a:ext cx="869950" cy="850900"/>
          </a:xfrm>
          <a:prstGeom prst="ellipse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5D02E0-1DEC-70BA-78A9-7B34A28CD8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03" y="2950369"/>
            <a:ext cx="3333597" cy="390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B2C4B7-D34C-E0D9-B3D6-2E8E2A5F1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603" y="2950369"/>
            <a:ext cx="3333597" cy="390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D2-TRACK 5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7100" y="30808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912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B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0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787" y="390525"/>
            <a:ext cx="9024938" cy="6016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1473" y="3718831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FDF0DF"/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6468079" y="4473267"/>
            <a:ext cx="148100" cy="227480"/>
          </a:xfrm>
          <a:custGeom>
            <a:avLst/>
            <a:gdLst/>
            <a:ahLst/>
            <a:cxnLst/>
            <a:rect l="l" t="t" r="r" b="b"/>
            <a:pathLst>
              <a:path w="2334" h="3585" extrusionOk="0">
                <a:moveTo>
                  <a:pt x="1" y="1"/>
                </a:moveTo>
                <a:lnTo>
                  <a:pt x="1" y="3585"/>
                </a:lnTo>
                <a:lnTo>
                  <a:pt x="2334" y="3585"/>
                </a:lnTo>
                <a:lnTo>
                  <a:pt x="2334" y="1"/>
                </a:ln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" name="Google Shape;3578;p59"/>
          <p:cNvGrpSpPr/>
          <p:nvPr/>
        </p:nvGrpSpPr>
        <p:grpSpPr>
          <a:xfrm>
            <a:off x="4531074" y="1238465"/>
            <a:ext cx="3049832" cy="3858690"/>
            <a:chOff x="3800857" y="1100900"/>
            <a:chExt cx="1542300" cy="2454725"/>
          </a:xfrm>
        </p:grpSpPr>
        <p:grpSp>
          <p:nvGrpSpPr>
            <p:cNvPr id="125" name="Google Shape;3579;p59"/>
            <p:cNvGrpSpPr/>
            <p:nvPr/>
          </p:nvGrpSpPr>
          <p:grpSpPr>
            <a:xfrm>
              <a:off x="4034295" y="2672725"/>
              <a:ext cx="1075425" cy="882900"/>
              <a:chOff x="1376875" y="2672725"/>
              <a:chExt cx="1075425" cy="882900"/>
            </a:xfrm>
          </p:grpSpPr>
          <p:sp>
            <p:nvSpPr>
              <p:cNvPr id="128" name="Google Shape;3580;p59"/>
              <p:cNvSpPr/>
              <p:nvPr/>
            </p:nvSpPr>
            <p:spPr>
              <a:xfrm>
                <a:off x="1376875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581;p59"/>
              <p:cNvSpPr/>
              <p:nvPr/>
            </p:nvSpPr>
            <p:spPr>
              <a:xfrm>
                <a:off x="2324500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3582;p59"/>
            <p:cNvSpPr/>
            <p:nvPr/>
          </p:nvSpPr>
          <p:spPr>
            <a:xfrm>
              <a:off x="3800857" y="1100900"/>
              <a:ext cx="1542300" cy="1613100"/>
            </a:xfrm>
            <a:prstGeom prst="roundRect">
              <a:avLst>
                <a:gd name="adj" fmla="val 12212"/>
              </a:avLst>
            </a:prstGeom>
            <a:solidFill>
              <a:srgbClr val="F79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583;p59"/>
            <p:cNvSpPr/>
            <p:nvPr/>
          </p:nvSpPr>
          <p:spPr>
            <a:xfrm>
              <a:off x="3891477" y="1208820"/>
              <a:ext cx="1361059" cy="1397261"/>
            </a:xfrm>
            <a:custGeom>
              <a:avLst/>
              <a:gdLst/>
              <a:ahLst/>
              <a:cxnLst/>
              <a:rect l="l" t="t" r="r" b="b"/>
              <a:pathLst>
                <a:path w="10502" h="10539" extrusionOk="0">
                  <a:moveTo>
                    <a:pt x="9568" y="159"/>
                  </a:moveTo>
                  <a:cubicBezTo>
                    <a:pt x="9764" y="159"/>
                    <a:pt x="9997" y="234"/>
                    <a:pt x="10119" y="392"/>
                  </a:cubicBezTo>
                  <a:cubicBezTo>
                    <a:pt x="10268" y="551"/>
                    <a:pt x="10352" y="738"/>
                    <a:pt x="10352" y="934"/>
                  </a:cubicBezTo>
                  <a:lnTo>
                    <a:pt x="10352" y="9568"/>
                  </a:lnTo>
                  <a:cubicBezTo>
                    <a:pt x="10352" y="9801"/>
                    <a:pt x="10268" y="9997"/>
                    <a:pt x="10119" y="10156"/>
                  </a:cubicBezTo>
                  <a:cubicBezTo>
                    <a:pt x="9997" y="10268"/>
                    <a:pt x="9764" y="10389"/>
                    <a:pt x="9568" y="10389"/>
                  </a:cubicBezTo>
                  <a:lnTo>
                    <a:pt x="934" y="10389"/>
                  </a:lnTo>
                  <a:cubicBezTo>
                    <a:pt x="701" y="10389"/>
                    <a:pt x="514" y="10268"/>
                    <a:pt x="355" y="10156"/>
                  </a:cubicBezTo>
                  <a:cubicBezTo>
                    <a:pt x="234" y="9997"/>
                    <a:pt x="159" y="9801"/>
                    <a:pt x="159" y="9568"/>
                  </a:cubicBezTo>
                  <a:lnTo>
                    <a:pt x="159" y="934"/>
                  </a:lnTo>
                  <a:cubicBezTo>
                    <a:pt x="159" y="738"/>
                    <a:pt x="234" y="551"/>
                    <a:pt x="355" y="392"/>
                  </a:cubicBezTo>
                  <a:cubicBezTo>
                    <a:pt x="514" y="234"/>
                    <a:pt x="701" y="159"/>
                    <a:pt x="934" y="159"/>
                  </a:cubicBezTo>
                  <a:close/>
                  <a:moveTo>
                    <a:pt x="934" y="0"/>
                  </a:moveTo>
                  <a:cubicBezTo>
                    <a:pt x="393" y="0"/>
                    <a:pt x="1" y="430"/>
                    <a:pt x="1" y="934"/>
                  </a:cubicBezTo>
                  <a:lnTo>
                    <a:pt x="1" y="9568"/>
                  </a:lnTo>
                  <a:cubicBezTo>
                    <a:pt x="1" y="10118"/>
                    <a:pt x="393" y="10538"/>
                    <a:pt x="934" y="10538"/>
                  </a:cubicBezTo>
                  <a:lnTo>
                    <a:pt x="9568" y="10538"/>
                  </a:lnTo>
                  <a:cubicBezTo>
                    <a:pt x="10081" y="10538"/>
                    <a:pt x="10501" y="10118"/>
                    <a:pt x="10501" y="9568"/>
                  </a:cubicBezTo>
                  <a:lnTo>
                    <a:pt x="10501" y="934"/>
                  </a:lnTo>
                  <a:cubicBezTo>
                    <a:pt x="10501" y="430"/>
                    <a:pt x="10081" y="0"/>
                    <a:pt x="9568" y="0"/>
                  </a:cubicBezTo>
                  <a:close/>
                </a:path>
              </a:pathLst>
            </a:custGeom>
            <a:solidFill>
              <a:srgbClr val="5A254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" name="Google Shape;3584;p59"/>
          <p:cNvGrpSpPr/>
          <p:nvPr/>
        </p:nvGrpSpPr>
        <p:grpSpPr>
          <a:xfrm>
            <a:off x="4654907" y="4452287"/>
            <a:ext cx="2746800" cy="634400"/>
            <a:chOff x="766513" y="2812575"/>
            <a:chExt cx="2060100" cy="475800"/>
          </a:xfrm>
        </p:grpSpPr>
        <p:sp>
          <p:nvSpPr>
            <p:cNvPr id="131" name="Google Shape;3585;p59"/>
            <p:cNvSpPr/>
            <p:nvPr/>
          </p:nvSpPr>
          <p:spPr>
            <a:xfrm>
              <a:off x="766513" y="2812575"/>
              <a:ext cx="2060100" cy="475800"/>
            </a:xfrm>
            <a:prstGeom prst="roundRect">
              <a:avLst>
                <a:gd name="adj" fmla="val 12212"/>
              </a:avLst>
            </a:pr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2" name="Google Shape;3586;p59"/>
            <p:cNvGrpSpPr/>
            <p:nvPr/>
          </p:nvGrpSpPr>
          <p:grpSpPr>
            <a:xfrm>
              <a:off x="813325" y="2860175"/>
              <a:ext cx="1968100" cy="380650"/>
              <a:chOff x="1015800" y="2860175"/>
              <a:chExt cx="1968100" cy="380650"/>
            </a:xfrm>
          </p:grpSpPr>
          <p:sp>
            <p:nvSpPr>
              <p:cNvPr id="133" name="Google Shape;3587;p59"/>
              <p:cNvSpPr/>
              <p:nvPr/>
            </p:nvSpPr>
            <p:spPr>
              <a:xfrm>
                <a:off x="10158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588;p59"/>
              <p:cNvSpPr/>
              <p:nvPr/>
            </p:nvSpPr>
            <p:spPr>
              <a:xfrm>
                <a:off x="10158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589;p59"/>
              <p:cNvSpPr/>
              <p:nvPr/>
            </p:nvSpPr>
            <p:spPr>
              <a:xfrm>
                <a:off x="29353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590;p59"/>
              <p:cNvSpPr/>
              <p:nvPr/>
            </p:nvSpPr>
            <p:spPr>
              <a:xfrm>
                <a:off x="29353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ounded Rectangular Callout 1"/>
          <p:cNvSpPr/>
          <p:nvPr/>
        </p:nvSpPr>
        <p:spPr>
          <a:xfrm>
            <a:off x="612067" y="457107"/>
            <a:ext cx="4493334" cy="633114"/>
          </a:xfrm>
          <a:prstGeom prst="wedgeRoundRectCallout">
            <a:avLst>
              <a:gd name="adj1" fmla="val -31295"/>
              <a:gd name="adj2" fmla="val 7742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  <a:latin typeface="Arial"/>
              </a:rPr>
              <a:t>What day is it today?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Rounded Rectangular Callout 137"/>
          <p:cNvSpPr/>
          <p:nvPr/>
        </p:nvSpPr>
        <p:spPr>
          <a:xfrm>
            <a:off x="7721694" y="626529"/>
            <a:ext cx="3341875" cy="633114"/>
          </a:xfrm>
          <a:prstGeom prst="wedgeRoundRectCallout">
            <a:avLst>
              <a:gd name="adj1" fmla="val -3531"/>
              <a:gd name="adj2" fmla="val 79721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It’s Monday.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D90DF-356F-5D42-E78A-F03433E69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56" y="1408109"/>
            <a:ext cx="2612787" cy="4287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1583FA-0AD4-1A4F-34C8-1514705A5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0" y="1362365"/>
            <a:ext cx="3122528" cy="4823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73F39-5597-A445-67DE-9A46981E9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71" y="1319316"/>
            <a:ext cx="2488985" cy="220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46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FDF0DF"/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6468079" y="4473267"/>
            <a:ext cx="148100" cy="227480"/>
          </a:xfrm>
          <a:custGeom>
            <a:avLst/>
            <a:gdLst/>
            <a:ahLst/>
            <a:cxnLst/>
            <a:rect l="l" t="t" r="r" b="b"/>
            <a:pathLst>
              <a:path w="2334" h="3585" extrusionOk="0">
                <a:moveTo>
                  <a:pt x="1" y="1"/>
                </a:moveTo>
                <a:lnTo>
                  <a:pt x="1" y="3585"/>
                </a:lnTo>
                <a:lnTo>
                  <a:pt x="2334" y="3585"/>
                </a:lnTo>
                <a:lnTo>
                  <a:pt x="2334" y="1"/>
                </a:ln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" name="Google Shape;3578;p59"/>
          <p:cNvGrpSpPr/>
          <p:nvPr/>
        </p:nvGrpSpPr>
        <p:grpSpPr>
          <a:xfrm>
            <a:off x="4531074" y="1238465"/>
            <a:ext cx="3049832" cy="3858690"/>
            <a:chOff x="3800857" y="1100900"/>
            <a:chExt cx="1542300" cy="2454725"/>
          </a:xfrm>
        </p:grpSpPr>
        <p:grpSp>
          <p:nvGrpSpPr>
            <p:cNvPr id="125" name="Google Shape;3579;p59"/>
            <p:cNvGrpSpPr/>
            <p:nvPr/>
          </p:nvGrpSpPr>
          <p:grpSpPr>
            <a:xfrm>
              <a:off x="4034295" y="2672725"/>
              <a:ext cx="1075425" cy="882900"/>
              <a:chOff x="1376875" y="2672725"/>
              <a:chExt cx="1075425" cy="882900"/>
            </a:xfrm>
          </p:grpSpPr>
          <p:sp>
            <p:nvSpPr>
              <p:cNvPr id="128" name="Google Shape;3580;p59"/>
              <p:cNvSpPr/>
              <p:nvPr/>
            </p:nvSpPr>
            <p:spPr>
              <a:xfrm>
                <a:off x="1376875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581;p59"/>
              <p:cNvSpPr/>
              <p:nvPr/>
            </p:nvSpPr>
            <p:spPr>
              <a:xfrm>
                <a:off x="2324500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3582;p59"/>
            <p:cNvSpPr/>
            <p:nvPr/>
          </p:nvSpPr>
          <p:spPr>
            <a:xfrm>
              <a:off x="3800857" y="1100900"/>
              <a:ext cx="1542300" cy="1613100"/>
            </a:xfrm>
            <a:prstGeom prst="roundRect">
              <a:avLst>
                <a:gd name="adj" fmla="val 12212"/>
              </a:avLst>
            </a:prstGeom>
            <a:solidFill>
              <a:srgbClr val="F79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583;p59"/>
            <p:cNvSpPr/>
            <p:nvPr/>
          </p:nvSpPr>
          <p:spPr>
            <a:xfrm>
              <a:off x="3891477" y="1208820"/>
              <a:ext cx="1361059" cy="1397261"/>
            </a:xfrm>
            <a:custGeom>
              <a:avLst/>
              <a:gdLst/>
              <a:ahLst/>
              <a:cxnLst/>
              <a:rect l="l" t="t" r="r" b="b"/>
              <a:pathLst>
                <a:path w="10502" h="10539" extrusionOk="0">
                  <a:moveTo>
                    <a:pt x="9568" y="159"/>
                  </a:moveTo>
                  <a:cubicBezTo>
                    <a:pt x="9764" y="159"/>
                    <a:pt x="9997" y="234"/>
                    <a:pt x="10119" y="392"/>
                  </a:cubicBezTo>
                  <a:cubicBezTo>
                    <a:pt x="10268" y="551"/>
                    <a:pt x="10352" y="738"/>
                    <a:pt x="10352" y="934"/>
                  </a:cubicBezTo>
                  <a:lnTo>
                    <a:pt x="10352" y="9568"/>
                  </a:lnTo>
                  <a:cubicBezTo>
                    <a:pt x="10352" y="9801"/>
                    <a:pt x="10268" y="9997"/>
                    <a:pt x="10119" y="10156"/>
                  </a:cubicBezTo>
                  <a:cubicBezTo>
                    <a:pt x="9997" y="10268"/>
                    <a:pt x="9764" y="10389"/>
                    <a:pt x="9568" y="10389"/>
                  </a:cubicBezTo>
                  <a:lnTo>
                    <a:pt x="934" y="10389"/>
                  </a:lnTo>
                  <a:cubicBezTo>
                    <a:pt x="701" y="10389"/>
                    <a:pt x="514" y="10268"/>
                    <a:pt x="355" y="10156"/>
                  </a:cubicBezTo>
                  <a:cubicBezTo>
                    <a:pt x="234" y="9997"/>
                    <a:pt x="159" y="9801"/>
                    <a:pt x="159" y="9568"/>
                  </a:cubicBezTo>
                  <a:lnTo>
                    <a:pt x="159" y="934"/>
                  </a:lnTo>
                  <a:cubicBezTo>
                    <a:pt x="159" y="738"/>
                    <a:pt x="234" y="551"/>
                    <a:pt x="355" y="392"/>
                  </a:cubicBezTo>
                  <a:cubicBezTo>
                    <a:pt x="514" y="234"/>
                    <a:pt x="701" y="159"/>
                    <a:pt x="934" y="159"/>
                  </a:cubicBezTo>
                  <a:close/>
                  <a:moveTo>
                    <a:pt x="934" y="0"/>
                  </a:moveTo>
                  <a:cubicBezTo>
                    <a:pt x="393" y="0"/>
                    <a:pt x="1" y="430"/>
                    <a:pt x="1" y="934"/>
                  </a:cubicBezTo>
                  <a:lnTo>
                    <a:pt x="1" y="9568"/>
                  </a:lnTo>
                  <a:cubicBezTo>
                    <a:pt x="1" y="10118"/>
                    <a:pt x="393" y="10538"/>
                    <a:pt x="934" y="10538"/>
                  </a:cubicBezTo>
                  <a:lnTo>
                    <a:pt x="9568" y="10538"/>
                  </a:lnTo>
                  <a:cubicBezTo>
                    <a:pt x="10081" y="10538"/>
                    <a:pt x="10501" y="10118"/>
                    <a:pt x="10501" y="9568"/>
                  </a:cubicBezTo>
                  <a:lnTo>
                    <a:pt x="10501" y="934"/>
                  </a:lnTo>
                  <a:cubicBezTo>
                    <a:pt x="10501" y="430"/>
                    <a:pt x="10081" y="0"/>
                    <a:pt x="9568" y="0"/>
                  </a:cubicBezTo>
                  <a:close/>
                </a:path>
              </a:pathLst>
            </a:custGeom>
            <a:solidFill>
              <a:srgbClr val="5A254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" name="Google Shape;3584;p59"/>
          <p:cNvGrpSpPr/>
          <p:nvPr/>
        </p:nvGrpSpPr>
        <p:grpSpPr>
          <a:xfrm>
            <a:off x="4654907" y="4452287"/>
            <a:ext cx="2746800" cy="634400"/>
            <a:chOff x="766513" y="2812575"/>
            <a:chExt cx="2060100" cy="475800"/>
          </a:xfrm>
        </p:grpSpPr>
        <p:sp>
          <p:nvSpPr>
            <p:cNvPr id="131" name="Google Shape;3585;p59"/>
            <p:cNvSpPr/>
            <p:nvPr/>
          </p:nvSpPr>
          <p:spPr>
            <a:xfrm>
              <a:off x="766513" y="2812575"/>
              <a:ext cx="2060100" cy="475800"/>
            </a:xfrm>
            <a:prstGeom prst="roundRect">
              <a:avLst>
                <a:gd name="adj" fmla="val 12212"/>
              </a:avLst>
            </a:pr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2" name="Google Shape;3586;p59"/>
            <p:cNvGrpSpPr/>
            <p:nvPr/>
          </p:nvGrpSpPr>
          <p:grpSpPr>
            <a:xfrm>
              <a:off x="813325" y="2860175"/>
              <a:ext cx="1968100" cy="380650"/>
              <a:chOff x="1015800" y="2860175"/>
              <a:chExt cx="1968100" cy="380650"/>
            </a:xfrm>
          </p:grpSpPr>
          <p:sp>
            <p:nvSpPr>
              <p:cNvPr id="133" name="Google Shape;3587;p59"/>
              <p:cNvSpPr/>
              <p:nvPr/>
            </p:nvSpPr>
            <p:spPr>
              <a:xfrm>
                <a:off x="10158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588;p59"/>
              <p:cNvSpPr/>
              <p:nvPr/>
            </p:nvSpPr>
            <p:spPr>
              <a:xfrm>
                <a:off x="10158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589;p59"/>
              <p:cNvSpPr/>
              <p:nvPr/>
            </p:nvSpPr>
            <p:spPr>
              <a:xfrm>
                <a:off x="29353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590;p59"/>
              <p:cNvSpPr/>
              <p:nvPr/>
            </p:nvSpPr>
            <p:spPr>
              <a:xfrm>
                <a:off x="29353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ounded Rectangular Callout 1"/>
          <p:cNvSpPr/>
          <p:nvPr/>
        </p:nvSpPr>
        <p:spPr>
          <a:xfrm>
            <a:off x="612067" y="457107"/>
            <a:ext cx="4493334" cy="633114"/>
          </a:xfrm>
          <a:prstGeom prst="wedgeRoundRectCallout">
            <a:avLst>
              <a:gd name="adj1" fmla="val -31295"/>
              <a:gd name="adj2" fmla="val 7742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  <a:latin typeface="Arial"/>
              </a:rPr>
              <a:t>What day is it today?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Rounded Rectangular Callout 137"/>
          <p:cNvSpPr/>
          <p:nvPr/>
        </p:nvSpPr>
        <p:spPr>
          <a:xfrm>
            <a:off x="7721694" y="626529"/>
            <a:ext cx="3341875" cy="633114"/>
          </a:xfrm>
          <a:prstGeom prst="wedgeRoundRectCallout">
            <a:avLst>
              <a:gd name="adj1" fmla="val -3531"/>
              <a:gd name="adj2" fmla="val 79721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It’s Friday.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D90DF-356F-5D42-E78A-F03433E69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56" y="1408109"/>
            <a:ext cx="2612787" cy="4287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1583FA-0AD4-1A4F-34C8-1514705A5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0" y="1362365"/>
            <a:ext cx="3122528" cy="4823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73F39-5597-A445-67DE-9A46981E9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9637" y="1319316"/>
            <a:ext cx="2429853" cy="220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307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FDF0DF"/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6468079" y="4473267"/>
            <a:ext cx="148100" cy="227480"/>
          </a:xfrm>
          <a:custGeom>
            <a:avLst/>
            <a:gdLst/>
            <a:ahLst/>
            <a:cxnLst/>
            <a:rect l="l" t="t" r="r" b="b"/>
            <a:pathLst>
              <a:path w="2334" h="3585" extrusionOk="0">
                <a:moveTo>
                  <a:pt x="1" y="1"/>
                </a:moveTo>
                <a:lnTo>
                  <a:pt x="1" y="3585"/>
                </a:lnTo>
                <a:lnTo>
                  <a:pt x="2334" y="3585"/>
                </a:lnTo>
                <a:lnTo>
                  <a:pt x="2334" y="1"/>
                </a:ln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" name="Google Shape;3578;p59"/>
          <p:cNvGrpSpPr/>
          <p:nvPr/>
        </p:nvGrpSpPr>
        <p:grpSpPr>
          <a:xfrm>
            <a:off x="4531074" y="1238465"/>
            <a:ext cx="3049832" cy="3858690"/>
            <a:chOff x="3800857" y="1100900"/>
            <a:chExt cx="1542300" cy="2454725"/>
          </a:xfrm>
        </p:grpSpPr>
        <p:grpSp>
          <p:nvGrpSpPr>
            <p:cNvPr id="125" name="Google Shape;3579;p59"/>
            <p:cNvGrpSpPr/>
            <p:nvPr/>
          </p:nvGrpSpPr>
          <p:grpSpPr>
            <a:xfrm>
              <a:off x="4034295" y="2672725"/>
              <a:ext cx="1075425" cy="882900"/>
              <a:chOff x="1376875" y="2672725"/>
              <a:chExt cx="1075425" cy="882900"/>
            </a:xfrm>
          </p:grpSpPr>
          <p:sp>
            <p:nvSpPr>
              <p:cNvPr id="128" name="Google Shape;3580;p59"/>
              <p:cNvSpPr/>
              <p:nvPr/>
            </p:nvSpPr>
            <p:spPr>
              <a:xfrm>
                <a:off x="1376875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581;p59"/>
              <p:cNvSpPr/>
              <p:nvPr/>
            </p:nvSpPr>
            <p:spPr>
              <a:xfrm>
                <a:off x="2324500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3582;p59"/>
            <p:cNvSpPr/>
            <p:nvPr/>
          </p:nvSpPr>
          <p:spPr>
            <a:xfrm>
              <a:off x="3800857" y="1100900"/>
              <a:ext cx="1542300" cy="1613100"/>
            </a:xfrm>
            <a:prstGeom prst="roundRect">
              <a:avLst>
                <a:gd name="adj" fmla="val 12212"/>
              </a:avLst>
            </a:prstGeom>
            <a:solidFill>
              <a:srgbClr val="F79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583;p59"/>
            <p:cNvSpPr/>
            <p:nvPr/>
          </p:nvSpPr>
          <p:spPr>
            <a:xfrm>
              <a:off x="3891477" y="1208820"/>
              <a:ext cx="1361059" cy="1397261"/>
            </a:xfrm>
            <a:custGeom>
              <a:avLst/>
              <a:gdLst/>
              <a:ahLst/>
              <a:cxnLst/>
              <a:rect l="l" t="t" r="r" b="b"/>
              <a:pathLst>
                <a:path w="10502" h="10539" extrusionOk="0">
                  <a:moveTo>
                    <a:pt x="9568" y="159"/>
                  </a:moveTo>
                  <a:cubicBezTo>
                    <a:pt x="9764" y="159"/>
                    <a:pt x="9997" y="234"/>
                    <a:pt x="10119" y="392"/>
                  </a:cubicBezTo>
                  <a:cubicBezTo>
                    <a:pt x="10268" y="551"/>
                    <a:pt x="10352" y="738"/>
                    <a:pt x="10352" y="934"/>
                  </a:cubicBezTo>
                  <a:lnTo>
                    <a:pt x="10352" y="9568"/>
                  </a:lnTo>
                  <a:cubicBezTo>
                    <a:pt x="10352" y="9801"/>
                    <a:pt x="10268" y="9997"/>
                    <a:pt x="10119" y="10156"/>
                  </a:cubicBezTo>
                  <a:cubicBezTo>
                    <a:pt x="9997" y="10268"/>
                    <a:pt x="9764" y="10389"/>
                    <a:pt x="9568" y="10389"/>
                  </a:cubicBezTo>
                  <a:lnTo>
                    <a:pt x="934" y="10389"/>
                  </a:lnTo>
                  <a:cubicBezTo>
                    <a:pt x="701" y="10389"/>
                    <a:pt x="514" y="10268"/>
                    <a:pt x="355" y="10156"/>
                  </a:cubicBezTo>
                  <a:cubicBezTo>
                    <a:pt x="234" y="9997"/>
                    <a:pt x="159" y="9801"/>
                    <a:pt x="159" y="9568"/>
                  </a:cubicBezTo>
                  <a:lnTo>
                    <a:pt x="159" y="934"/>
                  </a:lnTo>
                  <a:cubicBezTo>
                    <a:pt x="159" y="738"/>
                    <a:pt x="234" y="551"/>
                    <a:pt x="355" y="392"/>
                  </a:cubicBezTo>
                  <a:cubicBezTo>
                    <a:pt x="514" y="234"/>
                    <a:pt x="701" y="159"/>
                    <a:pt x="934" y="159"/>
                  </a:cubicBezTo>
                  <a:close/>
                  <a:moveTo>
                    <a:pt x="934" y="0"/>
                  </a:moveTo>
                  <a:cubicBezTo>
                    <a:pt x="393" y="0"/>
                    <a:pt x="1" y="430"/>
                    <a:pt x="1" y="934"/>
                  </a:cubicBezTo>
                  <a:lnTo>
                    <a:pt x="1" y="9568"/>
                  </a:lnTo>
                  <a:cubicBezTo>
                    <a:pt x="1" y="10118"/>
                    <a:pt x="393" y="10538"/>
                    <a:pt x="934" y="10538"/>
                  </a:cubicBezTo>
                  <a:lnTo>
                    <a:pt x="9568" y="10538"/>
                  </a:lnTo>
                  <a:cubicBezTo>
                    <a:pt x="10081" y="10538"/>
                    <a:pt x="10501" y="10118"/>
                    <a:pt x="10501" y="9568"/>
                  </a:cubicBezTo>
                  <a:lnTo>
                    <a:pt x="10501" y="934"/>
                  </a:lnTo>
                  <a:cubicBezTo>
                    <a:pt x="10501" y="430"/>
                    <a:pt x="10081" y="0"/>
                    <a:pt x="9568" y="0"/>
                  </a:cubicBezTo>
                  <a:close/>
                </a:path>
              </a:pathLst>
            </a:custGeom>
            <a:solidFill>
              <a:srgbClr val="5A254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" name="Google Shape;3584;p59"/>
          <p:cNvGrpSpPr/>
          <p:nvPr/>
        </p:nvGrpSpPr>
        <p:grpSpPr>
          <a:xfrm>
            <a:off x="4654907" y="4452287"/>
            <a:ext cx="2746800" cy="634400"/>
            <a:chOff x="766513" y="2812575"/>
            <a:chExt cx="2060100" cy="475800"/>
          </a:xfrm>
        </p:grpSpPr>
        <p:sp>
          <p:nvSpPr>
            <p:cNvPr id="131" name="Google Shape;3585;p59"/>
            <p:cNvSpPr/>
            <p:nvPr/>
          </p:nvSpPr>
          <p:spPr>
            <a:xfrm>
              <a:off x="766513" y="2812575"/>
              <a:ext cx="2060100" cy="475800"/>
            </a:xfrm>
            <a:prstGeom prst="roundRect">
              <a:avLst>
                <a:gd name="adj" fmla="val 12212"/>
              </a:avLst>
            </a:pr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2" name="Google Shape;3586;p59"/>
            <p:cNvGrpSpPr/>
            <p:nvPr/>
          </p:nvGrpSpPr>
          <p:grpSpPr>
            <a:xfrm>
              <a:off x="813325" y="2860175"/>
              <a:ext cx="1968100" cy="380650"/>
              <a:chOff x="1015800" y="2860175"/>
              <a:chExt cx="1968100" cy="380650"/>
            </a:xfrm>
          </p:grpSpPr>
          <p:sp>
            <p:nvSpPr>
              <p:cNvPr id="133" name="Google Shape;3587;p59"/>
              <p:cNvSpPr/>
              <p:nvPr/>
            </p:nvSpPr>
            <p:spPr>
              <a:xfrm>
                <a:off x="10158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588;p59"/>
              <p:cNvSpPr/>
              <p:nvPr/>
            </p:nvSpPr>
            <p:spPr>
              <a:xfrm>
                <a:off x="10158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589;p59"/>
              <p:cNvSpPr/>
              <p:nvPr/>
            </p:nvSpPr>
            <p:spPr>
              <a:xfrm>
                <a:off x="29353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590;p59"/>
              <p:cNvSpPr/>
              <p:nvPr/>
            </p:nvSpPr>
            <p:spPr>
              <a:xfrm>
                <a:off x="29353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ounded Rectangular Callout 1"/>
          <p:cNvSpPr/>
          <p:nvPr/>
        </p:nvSpPr>
        <p:spPr>
          <a:xfrm>
            <a:off x="612067" y="457107"/>
            <a:ext cx="4493334" cy="633114"/>
          </a:xfrm>
          <a:prstGeom prst="wedgeRoundRectCallout">
            <a:avLst>
              <a:gd name="adj1" fmla="val -31295"/>
              <a:gd name="adj2" fmla="val 7742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  <a:latin typeface="Arial"/>
              </a:rPr>
              <a:t>What day is it today?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Rounded Rectangular Callout 137"/>
          <p:cNvSpPr/>
          <p:nvPr/>
        </p:nvSpPr>
        <p:spPr>
          <a:xfrm>
            <a:off x="7721694" y="626529"/>
            <a:ext cx="3341875" cy="633114"/>
          </a:xfrm>
          <a:prstGeom prst="wedgeRoundRectCallout">
            <a:avLst>
              <a:gd name="adj1" fmla="val -3531"/>
              <a:gd name="adj2" fmla="val 79721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It’s Thursday.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D90DF-356F-5D42-E78A-F03433E69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56" y="1408109"/>
            <a:ext cx="2612787" cy="4287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1583FA-0AD4-1A4F-34C8-1514705A5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0" y="1362365"/>
            <a:ext cx="3122528" cy="4823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73F39-5597-A445-67DE-9A46981E9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49637" y="1338767"/>
            <a:ext cx="2429853" cy="21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461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FDF0DF"/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3" name="Google Shape;1313;p40"/>
          <p:cNvSpPr/>
          <p:nvPr/>
        </p:nvSpPr>
        <p:spPr>
          <a:xfrm>
            <a:off x="5371436" y="4750350"/>
            <a:ext cx="1346053" cy="336337"/>
          </a:xfrm>
          <a:custGeom>
            <a:avLst/>
            <a:gdLst/>
            <a:ahLst/>
            <a:cxnLst/>
            <a:rect l="l" t="t" r="r" b="b"/>
            <a:pathLst>
              <a:path w="24774" h="10072" extrusionOk="0">
                <a:moveTo>
                  <a:pt x="5172" y="1"/>
                </a:moveTo>
                <a:lnTo>
                  <a:pt x="1" y="10072"/>
                </a:lnTo>
                <a:lnTo>
                  <a:pt x="24773" y="10072"/>
                </a:lnTo>
                <a:lnTo>
                  <a:pt x="21469" y="1"/>
                </a:lnTo>
                <a:close/>
              </a:path>
            </a:pathLst>
          </a:custGeom>
          <a:solidFill>
            <a:srgbClr val="000000">
              <a:alpha val="941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14" name="Google Shape;1314;p40"/>
          <p:cNvSpPr/>
          <p:nvPr/>
        </p:nvSpPr>
        <p:spPr>
          <a:xfrm>
            <a:off x="6468079" y="4473267"/>
            <a:ext cx="148100" cy="227480"/>
          </a:xfrm>
          <a:custGeom>
            <a:avLst/>
            <a:gdLst/>
            <a:ahLst/>
            <a:cxnLst/>
            <a:rect l="l" t="t" r="r" b="b"/>
            <a:pathLst>
              <a:path w="2334" h="3585" extrusionOk="0">
                <a:moveTo>
                  <a:pt x="1" y="1"/>
                </a:moveTo>
                <a:lnTo>
                  <a:pt x="1" y="3585"/>
                </a:lnTo>
                <a:lnTo>
                  <a:pt x="2334" y="3585"/>
                </a:lnTo>
                <a:lnTo>
                  <a:pt x="2334" y="1"/>
                </a:lnTo>
                <a:close/>
              </a:path>
            </a:pathLst>
          </a:custGeom>
          <a:solidFill>
            <a:srgbClr val="000000">
              <a:alpha val="8380"/>
            </a:srgbClr>
          </a:solidFill>
          <a:ln>
            <a:noFill/>
          </a:ln>
        </p:spPr>
        <p:txBody>
          <a:bodyPr spcFirstLastPara="1" wrap="square" lIns="120998" tIns="120998" rIns="120998" bIns="120998" anchor="ctr" anchorCtr="0">
            <a:noAutofit/>
          </a:bodyPr>
          <a:lstStyle/>
          <a:p>
            <a:pPr marL="0" marR="0" lvl="0" indent="0" algn="l" defTabSz="9072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4" name="Google Shape;3578;p59"/>
          <p:cNvGrpSpPr/>
          <p:nvPr/>
        </p:nvGrpSpPr>
        <p:grpSpPr>
          <a:xfrm>
            <a:off x="4531074" y="1238465"/>
            <a:ext cx="3049832" cy="3858690"/>
            <a:chOff x="3800857" y="1100900"/>
            <a:chExt cx="1542300" cy="2454725"/>
          </a:xfrm>
        </p:grpSpPr>
        <p:grpSp>
          <p:nvGrpSpPr>
            <p:cNvPr id="125" name="Google Shape;3579;p59"/>
            <p:cNvGrpSpPr/>
            <p:nvPr/>
          </p:nvGrpSpPr>
          <p:grpSpPr>
            <a:xfrm>
              <a:off x="4034295" y="2672725"/>
              <a:ext cx="1075425" cy="882900"/>
              <a:chOff x="1376875" y="2672725"/>
              <a:chExt cx="1075425" cy="882900"/>
            </a:xfrm>
          </p:grpSpPr>
          <p:sp>
            <p:nvSpPr>
              <p:cNvPr id="128" name="Google Shape;3580;p59"/>
              <p:cNvSpPr/>
              <p:nvPr/>
            </p:nvSpPr>
            <p:spPr>
              <a:xfrm>
                <a:off x="1376875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3581;p59"/>
              <p:cNvSpPr/>
              <p:nvPr/>
            </p:nvSpPr>
            <p:spPr>
              <a:xfrm>
                <a:off x="2324500" y="2672725"/>
                <a:ext cx="127800" cy="882900"/>
              </a:xfrm>
              <a:prstGeom prst="rect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6" name="Google Shape;3582;p59"/>
            <p:cNvSpPr/>
            <p:nvPr/>
          </p:nvSpPr>
          <p:spPr>
            <a:xfrm>
              <a:off x="3800857" y="1100900"/>
              <a:ext cx="1542300" cy="1613100"/>
            </a:xfrm>
            <a:prstGeom prst="roundRect">
              <a:avLst>
                <a:gd name="adj" fmla="val 12212"/>
              </a:avLst>
            </a:prstGeom>
            <a:solidFill>
              <a:srgbClr val="F79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3583;p59"/>
            <p:cNvSpPr/>
            <p:nvPr/>
          </p:nvSpPr>
          <p:spPr>
            <a:xfrm>
              <a:off x="3891477" y="1208820"/>
              <a:ext cx="1361059" cy="1397261"/>
            </a:xfrm>
            <a:custGeom>
              <a:avLst/>
              <a:gdLst/>
              <a:ahLst/>
              <a:cxnLst/>
              <a:rect l="l" t="t" r="r" b="b"/>
              <a:pathLst>
                <a:path w="10502" h="10539" extrusionOk="0">
                  <a:moveTo>
                    <a:pt x="9568" y="159"/>
                  </a:moveTo>
                  <a:cubicBezTo>
                    <a:pt x="9764" y="159"/>
                    <a:pt x="9997" y="234"/>
                    <a:pt x="10119" y="392"/>
                  </a:cubicBezTo>
                  <a:cubicBezTo>
                    <a:pt x="10268" y="551"/>
                    <a:pt x="10352" y="738"/>
                    <a:pt x="10352" y="934"/>
                  </a:cubicBezTo>
                  <a:lnTo>
                    <a:pt x="10352" y="9568"/>
                  </a:lnTo>
                  <a:cubicBezTo>
                    <a:pt x="10352" y="9801"/>
                    <a:pt x="10268" y="9997"/>
                    <a:pt x="10119" y="10156"/>
                  </a:cubicBezTo>
                  <a:cubicBezTo>
                    <a:pt x="9997" y="10268"/>
                    <a:pt x="9764" y="10389"/>
                    <a:pt x="9568" y="10389"/>
                  </a:cubicBezTo>
                  <a:lnTo>
                    <a:pt x="934" y="10389"/>
                  </a:lnTo>
                  <a:cubicBezTo>
                    <a:pt x="701" y="10389"/>
                    <a:pt x="514" y="10268"/>
                    <a:pt x="355" y="10156"/>
                  </a:cubicBezTo>
                  <a:cubicBezTo>
                    <a:pt x="234" y="9997"/>
                    <a:pt x="159" y="9801"/>
                    <a:pt x="159" y="9568"/>
                  </a:cubicBezTo>
                  <a:lnTo>
                    <a:pt x="159" y="934"/>
                  </a:lnTo>
                  <a:cubicBezTo>
                    <a:pt x="159" y="738"/>
                    <a:pt x="234" y="551"/>
                    <a:pt x="355" y="392"/>
                  </a:cubicBezTo>
                  <a:cubicBezTo>
                    <a:pt x="514" y="234"/>
                    <a:pt x="701" y="159"/>
                    <a:pt x="934" y="159"/>
                  </a:cubicBezTo>
                  <a:close/>
                  <a:moveTo>
                    <a:pt x="934" y="0"/>
                  </a:moveTo>
                  <a:cubicBezTo>
                    <a:pt x="393" y="0"/>
                    <a:pt x="1" y="430"/>
                    <a:pt x="1" y="934"/>
                  </a:cubicBezTo>
                  <a:lnTo>
                    <a:pt x="1" y="9568"/>
                  </a:lnTo>
                  <a:cubicBezTo>
                    <a:pt x="1" y="10118"/>
                    <a:pt x="393" y="10538"/>
                    <a:pt x="934" y="10538"/>
                  </a:cubicBezTo>
                  <a:lnTo>
                    <a:pt x="9568" y="10538"/>
                  </a:lnTo>
                  <a:cubicBezTo>
                    <a:pt x="10081" y="10538"/>
                    <a:pt x="10501" y="10118"/>
                    <a:pt x="10501" y="9568"/>
                  </a:cubicBezTo>
                  <a:lnTo>
                    <a:pt x="10501" y="934"/>
                  </a:lnTo>
                  <a:cubicBezTo>
                    <a:pt x="10501" y="430"/>
                    <a:pt x="10081" y="0"/>
                    <a:pt x="9568" y="0"/>
                  </a:cubicBezTo>
                  <a:close/>
                </a:path>
              </a:pathLst>
            </a:custGeom>
            <a:solidFill>
              <a:srgbClr val="5A2543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0" name="Google Shape;3584;p59"/>
          <p:cNvGrpSpPr/>
          <p:nvPr/>
        </p:nvGrpSpPr>
        <p:grpSpPr>
          <a:xfrm>
            <a:off x="4654907" y="4452287"/>
            <a:ext cx="2746800" cy="634400"/>
            <a:chOff x="766513" y="2812575"/>
            <a:chExt cx="2060100" cy="475800"/>
          </a:xfrm>
        </p:grpSpPr>
        <p:sp>
          <p:nvSpPr>
            <p:cNvPr id="131" name="Google Shape;3585;p59"/>
            <p:cNvSpPr/>
            <p:nvPr/>
          </p:nvSpPr>
          <p:spPr>
            <a:xfrm>
              <a:off x="766513" y="2812575"/>
              <a:ext cx="2060100" cy="475800"/>
            </a:xfrm>
            <a:prstGeom prst="roundRect">
              <a:avLst>
                <a:gd name="adj" fmla="val 12212"/>
              </a:avLst>
            </a:prstGeom>
            <a:solidFill>
              <a:srgbClr val="FFB4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269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32" name="Google Shape;3586;p59"/>
            <p:cNvGrpSpPr/>
            <p:nvPr/>
          </p:nvGrpSpPr>
          <p:grpSpPr>
            <a:xfrm>
              <a:off x="813325" y="2860175"/>
              <a:ext cx="1968100" cy="380650"/>
              <a:chOff x="1015800" y="2860175"/>
              <a:chExt cx="1968100" cy="380650"/>
            </a:xfrm>
          </p:grpSpPr>
          <p:sp>
            <p:nvSpPr>
              <p:cNvPr id="133" name="Google Shape;3587;p59"/>
              <p:cNvSpPr/>
              <p:nvPr/>
            </p:nvSpPr>
            <p:spPr>
              <a:xfrm>
                <a:off x="10158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3588;p59"/>
              <p:cNvSpPr/>
              <p:nvPr/>
            </p:nvSpPr>
            <p:spPr>
              <a:xfrm>
                <a:off x="10158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3589;p59"/>
              <p:cNvSpPr/>
              <p:nvPr/>
            </p:nvSpPr>
            <p:spPr>
              <a:xfrm>
                <a:off x="2935300" y="286017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3590;p59"/>
              <p:cNvSpPr/>
              <p:nvPr/>
            </p:nvSpPr>
            <p:spPr>
              <a:xfrm>
                <a:off x="2935300" y="3192225"/>
                <a:ext cx="48600" cy="48600"/>
              </a:xfrm>
              <a:prstGeom prst="ellipse">
                <a:avLst/>
              </a:prstGeom>
              <a:solidFill>
                <a:srgbClr val="5A25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269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ounded Rectangular Callout 1"/>
          <p:cNvSpPr/>
          <p:nvPr/>
        </p:nvSpPr>
        <p:spPr>
          <a:xfrm>
            <a:off x="612067" y="457107"/>
            <a:ext cx="4493334" cy="633114"/>
          </a:xfrm>
          <a:prstGeom prst="wedgeRoundRectCallout">
            <a:avLst>
              <a:gd name="adj1" fmla="val -31295"/>
              <a:gd name="adj2" fmla="val 77425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chemeClr val="bg1"/>
                </a:solidFill>
                <a:latin typeface="Arial"/>
              </a:rPr>
              <a:t>What day is it today?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8" name="Rounded Rectangular Callout 137"/>
          <p:cNvSpPr/>
          <p:nvPr/>
        </p:nvSpPr>
        <p:spPr>
          <a:xfrm>
            <a:off x="7721694" y="626529"/>
            <a:ext cx="3341875" cy="633114"/>
          </a:xfrm>
          <a:prstGeom prst="wedgeRoundRectCallout">
            <a:avLst>
              <a:gd name="adj1" fmla="val -3531"/>
              <a:gd name="adj2" fmla="val 79721"/>
              <a:gd name="adj3" fmla="val 16667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It’s Sunday.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5D90DF-356F-5D42-E78A-F03433E69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156" y="1408109"/>
            <a:ext cx="2612787" cy="4287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1583FA-0AD4-1A4F-34C8-1514705A54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10" y="1362365"/>
            <a:ext cx="3122528" cy="48236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C73F39-5597-A445-67DE-9A46981E9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4303" y="1338767"/>
            <a:ext cx="2360520" cy="21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5531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nip Single Corner Rectangle 17">
            <a:extLst>
              <a:ext uri="{FF2B5EF4-FFF2-40B4-BE49-F238E27FC236}">
                <a16:creationId xmlns:a16="http://schemas.microsoft.com/office/drawing/2014/main" id="{1F584993-3FFA-072E-E95D-5FB599E08F6E}"/>
              </a:ext>
            </a:extLst>
          </p:cNvPr>
          <p:cNvSpPr/>
          <p:nvPr/>
        </p:nvSpPr>
        <p:spPr>
          <a:xfrm>
            <a:off x="152759" y="2275008"/>
            <a:ext cx="3168150" cy="1917853"/>
          </a:xfrm>
          <a:prstGeom prst="snip1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60360" y="316118"/>
            <a:ext cx="4530307" cy="948203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3" y="337559"/>
            <a:ext cx="3708400" cy="733954"/>
          </a:xfrm>
          <a:prstGeom prst="rect">
            <a:avLst/>
          </a:prstGeom>
        </p:spPr>
      </p:pic>
      <p:sp>
        <p:nvSpPr>
          <p:cNvPr id="12" name="Snip Single Corner Rectangle 14">
            <a:extLst>
              <a:ext uri="{FF2B5EF4-FFF2-40B4-BE49-F238E27FC236}">
                <a16:creationId xmlns:a16="http://schemas.microsoft.com/office/drawing/2014/main" id="{AAF41A66-F7A1-5525-4DCF-5CC414280477}"/>
              </a:ext>
            </a:extLst>
          </p:cNvPr>
          <p:cNvSpPr/>
          <p:nvPr/>
        </p:nvSpPr>
        <p:spPr>
          <a:xfrm>
            <a:off x="8094097" y="2248189"/>
            <a:ext cx="3402578" cy="1867050"/>
          </a:xfrm>
          <a:prstGeom prst="snip1Rect">
            <a:avLst/>
          </a:prstGeom>
          <a:solidFill>
            <a:srgbClr val="002060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Snip Single Corner Rectangle 17">
            <a:extLst>
              <a:ext uri="{FF2B5EF4-FFF2-40B4-BE49-F238E27FC236}">
                <a16:creationId xmlns:a16="http://schemas.microsoft.com/office/drawing/2014/main" id="{1D51FA7E-7A04-46FD-1C4B-3C9818A3F11D}"/>
              </a:ext>
            </a:extLst>
          </p:cNvPr>
          <p:cNvSpPr/>
          <p:nvPr/>
        </p:nvSpPr>
        <p:spPr>
          <a:xfrm>
            <a:off x="608603" y="4380645"/>
            <a:ext cx="3168150" cy="2040689"/>
          </a:xfrm>
          <a:prstGeom prst="snip1Rect">
            <a:avLst/>
          </a:prstGeom>
          <a:solidFill>
            <a:srgbClr val="EA6CE4"/>
          </a:solidFill>
          <a:ln>
            <a:solidFill>
              <a:srgbClr val="EA6C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Snip Single Corner Rectangle 8">
            <a:extLst>
              <a:ext uri="{FF2B5EF4-FFF2-40B4-BE49-F238E27FC236}">
                <a16:creationId xmlns:a16="http://schemas.microsoft.com/office/drawing/2014/main" id="{2363D60D-0E2B-CE49-D680-7F48A62F2096}"/>
              </a:ext>
            </a:extLst>
          </p:cNvPr>
          <p:cNvSpPr/>
          <p:nvPr/>
        </p:nvSpPr>
        <p:spPr>
          <a:xfrm>
            <a:off x="4112018" y="334468"/>
            <a:ext cx="3296919" cy="1841044"/>
          </a:xfrm>
          <a:prstGeom prst="snip1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4BA89D-9B6E-3409-C5F2-EF91A7842BBC}"/>
              </a:ext>
            </a:extLst>
          </p:cNvPr>
          <p:cNvSpPr txBox="1"/>
          <p:nvPr/>
        </p:nvSpPr>
        <p:spPr>
          <a:xfrm>
            <a:off x="4066334" y="334468"/>
            <a:ext cx="323742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What day is it today?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D8C6E0-A4EE-E8F3-EEB0-D7CF09E6AD7C}"/>
              </a:ext>
            </a:extLst>
          </p:cNvPr>
          <p:cNvSpPr txBox="1"/>
          <p:nvPr/>
        </p:nvSpPr>
        <p:spPr>
          <a:xfrm>
            <a:off x="4066334" y="806908"/>
            <a:ext cx="323742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What day is it today?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F705AA-3D48-437D-C280-E5568BD6F711}"/>
              </a:ext>
            </a:extLst>
          </p:cNvPr>
          <p:cNvSpPr txBox="1"/>
          <p:nvPr/>
        </p:nvSpPr>
        <p:spPr>
          <a:xfrm>
            <a:off x="4066334" y="1279348"/>
            <a:ext cx="196573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It's Monday.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92FC83-8E2A-BF1E-AE53-C4185A50857A}"/>
              </a:ext>
            </a:extLst>
          </p:cNvPr>
          <p:cNvSpPr txBox="1"/>
          <p:nvPr/>
        </p:nvSpPr>
        <p:spPr>
          <a:xfrm>
            <a:off x="4066334" y="1751788"/>
            <a:ext cx="1965731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It's Monday.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FB00FE3-35E8-5B1F-E60B-C49CDB4406AB}"/>
              </a:ext>
            </a:extLst>
          </p:cNvPr>
          <p:cNvSpPr txBox="1"/>
          <p:nvPr/>
        </p:nvSpPr>
        <p:spPr>
          <a:xfrm>
            <a:off x="8134939" y="2224524"/>
            <a:ext cx="323742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What day is it today?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409895E-1C0F-F098-954E-550AF4C577EB}"/>
              </a:ext>
            </a:extLst>
          </p:cNvPr>
          <p:cNvSpPr txBox="1"/>
          <p:nvPr/>
        </p:nvSpPr>
        <p:spPr>
          <a:xfrm>
            <a:off x="8134939" y="2696964"/>
            <a:ext cx="323742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What day is it today?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8756E00-5C1C-A6B9-F33A-164AED911196}"/>
              </a:ext>
            </a:extLst>
          </p:cNvPr>
          <p:cNvSpPr txBox="1"/>
          <p:nvPr/>
        </p:nvSpPr>
        <p:spPr>
          <a:xfrm>
            <a:off x="8134939" y="3169404"/>
            <a:ext cx="209262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It's Thursday.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F607A64-8A5C-41A0-1440-EC5CBD9103BB}"/>
              </a:ext>
            </a:extLst>
          </p:cNvPr>
          <p:cNvSpPr txBox="1"/>
          <p:nvPr/>
        </p:nvSpPr>
        <p:spPr>
          <a:xfrm>
            <a:off x="8134939" y="3641844"/>
            <a:ext cx="2092624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It's Thursday.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73FA0B-CBDD-7936-4880-2B9B5D8B27A2}"/>
              </a:ext>
            </a:extLst>
          </p:cNvPr>
          <p:cNvSpPr txBox="1"/>
          <p:nvPr/>
        </p:nvSpPr>
        <p:spPr>
          <a:xfrm>
            <a:off x="125735" y="2297652"/>
            <a:ext cx="323742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What day is it today?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F1A14F4-A290-44E4-4122-C25164B6DD8D}"/>
              </a:ext>
            </a:extLst>
          </p:cNvPr>
          <p:cNvSpPr txBox="1"/>
          <p:nvPr/>
        </p:nvSpPr>
        <p:spPr>
          <a:xfrm>
            <a:off x="125735" y="2770092"/>
            <a:ext cx="323742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What day is it today?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EAFF182-18D9-83BB-4C12-275D77CE686B}"/>
              </a:ext>
            </a:extLst>
          </p:cNvPr>
          <p:cNvSpPr txBox="1"/>
          <p:nvPr/>
        </p:nvSpPr>
        <p:spPr>
          <a:xfrm>
            <a:off x="125735" y="3242532"/>
            <a:ext cx="194027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It's Tuesday.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33A7FC-F4A3-0CB3-6E71-0BDFD6784D3F}"/>
              </a:ext>
            </a:extLst>
          </p:cNvPr>
          <p:cNvSpPr txBox="1"/>
          <p:nvPr/>
        </p:nvSpPr>
        <p:spPr>
          <a:xfrm>
            <a:off x="125735" y="3714972"/>
            <a:ext cx="194027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It's Tuesday.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A20B1A-E5FC-3319-984E-8958130CDD4C}"/>
              </a:ext>
            </a:extLst>
          </p:cNvPr>
          <p:cNvSpPr txBox="1"/>
          <p:nvPr/>
        </p:nvSpPr>
        <p:spPr>
          <a:xfrm>
            <a:off x="539327" y="4380646"/>
            <a:ext cx="323742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What day is it today?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CD13011-08EC-1EE6-3C7D-CD272F3BB54A}"/>
              </a:ext>
            </a:extLst>
          </p:cNvPr>
          <p:cNvSpPr txBox="1"/>
          <p:nvPr/>
        </p:nvSpPr>
        <p:spPr>
          <a:xfrm>
            <a:off x="539327" y="4853086"/>
            <a:ext cx="323742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What day is it today?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AC8CA7-8F52-BEF9-763C-089212AAFCCF}"/>
              </a:ext>
            </a:extLst>
          </p:cNvPr>
          <p:cNvSpPr txBox="1"/>
          <p:nvPr/>
        </p:nvSpPr>
        <p:spPr>
          <a:xfrm>
            <a:off x="539327" y="5325526"/>
            <a:ext cx="1651542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It's Friday.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3387E39-8836-1F05-1E69-6284E9D2DF92}"/>
              </a:ext>
            </a:extLst>
          </p:cNvPr>
          <p:cNvSpPr txBox="1"/>
          <p:nvPr/>
        </p:nvSpPr>
        <p:spPr>
          <a:xfrm>
            <a:off x="539327" y="5797966"/>
            <a:ext cx="1651542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It's Friday.</a:t>
            </a:r>
          </a:p>
        </p:txBody>
      </p:sp>
      <p:sp>
        <p:nvSpPr>
          <p:cNvPr id="4" name="Snip Single Corner Rectangle 17">
            <a:extLst>
              <a:ext uri="{FF2B5EF4-FFF2-40B4-BE49-F238E27FC236}">
                <a16:creationId xmlns:a16="http://schemas.microsoft.com/office/drawing/2014/main" id="{57609CAB-D6F5-A80D-90B2-1586B818E50E}"/>
              </a:ext>
            </a:extLst>
          </p:cNvPr>
          <p:cNvSpPr/>
          <p:nvPr/>
        </p:nvSpPr>
        <p:spPr>
          <a:xfrm>
            <a:off x="4015111" y="2237130"/>
            <a:ext cx="3237425" cy="1954709"/>
          </a:xfrm>
          <a:prstGeom prst="snip1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4C493-2855-AB6C-B9A9-BBB706C425B4}"/>
              </a:ext>
            </a:extLst>
          </p:cNvPr>
          <p:cNvSpPr txBox="1"/>
          <p:nvPr/>
        </p:nvSpPr>
        <p:spPr>
          <a:xfrm>
            <a:off x="4066334" y="2341933"/>
            <a:ext cx="323742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What day is it today?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0C7F6A-6E09-F0D3-B96C-223E28FFD0AB}"/>
              </a:ext>
            </a:extLst>
          </p:cNvPr>
          <p:cNvSpPr txBox="1"/>
          <p:nvPr/>
        </p:nvSpPr>
        <p:spPr>
          <a:xfrm>
            <a:off x="4066334" y="2814373"/>
            <a:ext cx="323742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What day is it today?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D74BF-0A6D-63CE-421D-E22127489184}"/>
              </a:ext>
            </a:extLst>
          </p:cNvPr>
          <p:cNvSpPr txBox="1"/>
          <p:nvPr/>
        </p:nvSpPr>
        <p:spPr>
          <a:xfrm>
            <a:off x="4066334" y="3286813"/>
            <a:ext cx="2460738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It's Wednesday.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1E472C-6381-2A90-6CFE-70A3C2C42921}"/>
              </a:ext>
            </a:extLst>
          </p:cNvPr>
          <p:cNvSpPr txBox="1"/>
          <p:nvPr/>
        </p:nvSpPr>
        <p:spPr>
          <a:xfrm>
            <a:off x="4066334" y="3759253"/>
            <a:ext cx="2460738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It's Wednesday.</a:t>
            </a:r>
          </a:p>
        </p:txBody>
      </p:sp>
      <p:sp>
        <p:nvSpPr>
          <p:cNvPr id="10" name="Snip Single Corner Rectangle 17">
            <a:extLst>
              <a:ext uri="{FF2B5EF4-FFF2-40B4-BE49-F238E27FC236}">
                <a16:creationId xmlns:a16="http://schemas.microsoft.com/office/drawing/2014/main" id="{21A8DF9C-044A-51D9-3626-8029A5AFAA83}"/>
              </a:ext>
            </a:extLst>
          </p:cNvPr>
          <p:cNvSpPr/>
          <p:nvPr/>
        </p:nvSpPr>
        <p:spPr>
          <a:xfrm>
            <a:off x="3922115" y="4380645"/>
            <a:ext cx="3486823" cy="1961519"/>
          </a:xfrm>
          <a:prstGeom prst="snip1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9246BE-9194-2AA7-8918-ACD467D70DA3}"/>
              </a:ext>
            </a:extLst>
          </p:cNvPr>
          <p:cNvSpPr txBox="1"/>
          <p:nvPr/>
        </p:nvSpPr>
        <p:spPr>
          <a:xfrm>
            <a:off x="3982100" y="4438645"/>
            <a:ext cx="323742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What day is it today?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0CBEAE-5DBA-590B-5925-726E7D49E087}"/>
              </a:ext>
            </a:extLst>
          </p:cNvPr>
          <p:cNvSpPr txBox="1"/>
          <p:nvPr/>
        </p:nvSpPr>
        <p:spPr>
          <a:xfrm>
            <a:off x="3982100" y="4911085"/>
            <a:ext cx="323742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What day is it today?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68C54B-91CD-73E6-2263-6F36841A6AB6}"/>
              </a:ext>
            </a:extLst>
          </p:cNvPr>
          <p:cNvSpPr txBox="1"/>
          <p:nvPr/>
        </p:nvSpPr>
        <p:spPr>
          <a:xfrm>
            <a:off x="3982100" y="5383525"/>
            <a:ext cx="204241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It's Saturday.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A4B266-1E28-037F-CD95-A6A77747399E}"/>
              </a:ext>
            </a:extLst>
          </p:cNvPr>
          <p:cNvSpPr txBox="1"/>
          <p:nvPr/>
        </p:nvSpPr>
        <p:spPr>
          <a:xfrm>
            <a:off x="3982100" y="5855965"/>
            <a:ext cx="2042419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It's Saturday.</a:t>
            </a:r>
          </a:p>
        </p:txBody>
      </p:sp>
      <p:sp>
        <p:nvSpPr>
          <p:cNvPr id="18" name="Snip Single Corner Rectangle 17">
            <a:extLst>
              <a:ext uri="{FF2B5EF4-FFF2-40B4-BE49-F238E27FC236}">
                <a16:creationId xmlns:a16="http://schemas.microsoft.com/office/drawing/2014/main" id="{3A75312B-1CD0-2643-7389-EB9B1C8BFADB}"/>
              </a:ext>
            </a:extLst>
          </p:cNvPr>
          <p:cNvSpPr/>
          <p:nvPr/>
        </p:nvSpPr>
        <p:spPr>
          <a:xfrm>
            <a:off x="7728348" y="4380645"/>
            <a:ext cx="3486823" cy="1961519"/>
          </a:xfrm>
          <a:prstGeom prst="snip1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rgbClr val="93C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482DCEE-9AE8-C695-50E4-0648BCD76704}"/>
              </a:ext>
            </a:extLst>
          </p:cNvPr>
          <p:cNvSpPr txBox="1"/>
          <p:nvPr/>
        </p:nvSpPr>
        <p:spPr>
          <a:xfrm>
            <a:off x="7811150" y="4438645"/>
            <a:ext cx="323742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What day is it today?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300930-582F-0249-6A03-2D676A3C4B4F}"/>
              </a:ext>
            </a:extLst>
          </p:cNvPr>
          <p:cNvSpPr txBox="1"/>
          <p:nvPr/>
        </p:nvSpPr>
        <p:spPr>
          <a:xfrm>
            <a:off x="7811150" y="4911085"/>
            <a:ext cx="3237425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What day is it today?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FD2FA8-8F2F-BA83-0187-326D07DB86CD}"/>
              </a:ext>
            </a:extLst>
          </p:cNvPr>
          <p:cNvSpPr txBox="1"/>
          <p:nvPr/>
        </p:nvSpPr>
        <p:spPr>
          <a:xfrm>
            <a:off x="7811150" y="5383525"/>
            <a:ext cx="1823063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It's Sunday.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8593C9-11B5-2124-5BBC-955A100E7DFD}"/>
              </a:ext>
            </a:extLst>
          </p:cNvPr>
          <p:cNvSpPr txBox="1"/>
          <p:nvPr/>
        </p:nvSpPr>
        <p:spPr>
          <a:xfrm>
            <a:off x="7811150" y="5855965"/>
            <a:ext cx="1823063" cy="523220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1"/>
                </a:solidFill>
              </a:rPr>
              <a:t>It's Sunday.</a:t>
            </a:r>
          </a:p>
        </p:txBody>
      </p:sp>
    </p:spTree>
    <p:extLst>
      <p:ext uri="{BB962C8B-B14F-4D97-AF65-F5344CB8AC3E}">
        <p14:creationId xmlns:p14="http://schemas.microsoft.com/office/powerpoint/2010/main" val="11730854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8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9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9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10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10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5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5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6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1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1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1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1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13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13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1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C1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7" grpId="0"/>
      <p:bldP spid="38" grpId="0"/>
      <p:bldP spid="39" grpId="0"/>
      <p:bldP spid="40" grpId="0"/>
      <p:bldP spid="5" grpId="0"/>
      <p:bldP spid="6" grpId="0"/>
      <p:bldP spid="7" grpId="0"/>
      <p:bldP spid="9" grpId="0"/>
      <p:bldP spid="11" grpId="0"/>
      <p:bldP spid="13" grpId="0"/>
      <p:bldP spid="16" grpId="0"/>
      <p:bldP spid="17" grpId="0"/>
      <p:bldP spid="19" grpId="0"/>
      <p:bldP spid="20" grpId="0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9936" y="1254472"/>
            <a:ext cx="117841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gain the following: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Vocabulary: </a:t>
            </a:r>
            <a:r>
              <a:rPr lang="en-US" sz="3600" i="1" dirty="0">
                <a:solidFill>
                  <a:srgbClr val="0070C0"/>
                </a:solidFill>
              </a:rPr>
              <a:t>Thursday, Friday, Saturday, Sunday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day is it today? - It's (Monday).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Skills: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To be able to say days of the week/weekdays. Ask and answer about weekdays “What day is it today?”    “It's (Monday).” 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It’s time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 play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4781280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282D88-7F12-4D24-ABAF-48BD8ADD26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29"/>
          <a:stretch/>
        </p:blipFill>
        <p:spPr>
          <a:xfrm>
            <a:off x="16910" y="271481"/>
            <a:ext cx="12175090" cy="6148370"/>
          </a:xfrm>
          <a:prstGeom prst="rect">
            <a:avLst/>
          </a:prstGeom>
        </p:spPr>
      </p:pic>
      <p:pic>
        <p:nvPicPr>
          <p:cNvPr id="7" name="Picture 6" descr="A picture containing text, tableware, dishware, clipart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107BF20-9FA6-4AA6-AF77-FB74C66E6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752" y="1742721"/>
            <a:ext cx="2983819" cy="109587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F556CBE-3A3F-415D-82C7-1BC145322E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600" y="271480"/>
            <a:ext cx="10149700" cy="147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48511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726E0CC2-E41E-BA05-F0D3-EDB9CB5B2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1150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D94455-0D06-4B5D-A520-428C1F62986B}"/>
              </a:ext>
            </a:extLst>
          </p:cNvPr>
          <p:cNvSpPr/>
          <p:nvPr/>
        </p:nvSpPr>
        <p:spPr>
          <a:xfrm>
            <a:off x="1005840" y="3193934"/>
            <a:ext cx="1886989" cy="300089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Friday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5FA9A83-BA60-4126-B196-3E5911C7E7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37" y="4054764"/>
            <a:ext cx="1104748" cy="13766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EEF0C3-DA4A-4AF9-A225-38F64DBC48AF}"/>
              </a:ext>
            </a:extLst>
          </p:cNvPr>
          <p:cNvSpPr/>
          <p:nvPr/>
        </p:nvSpPr>
        <p:spPr>
          <a:xfrm>
            <a:off x="1150501" y="3672378"/>
            <a:ext cx="1579419" cy="190269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C4D4AD9-C649-4A5A-B809-40EC1ED39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95" y="3653693"/>
            <a:ext cx="693258" cy="21924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1C544E-F93F-408A-B2DE-4D7861A9165A}"/>
              </a:ext>
            </a:extLst>
          </p:cNvPr>
          <p:cNvSpPr/>
          <p:nvPr/>
        </p:nvSpPr>
        <p:spPr>
          <a:xfrm>
            <a:off x="3616063" y="3193934"/>
            <a:ext cx="1886989" cy="300089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Thursday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B76AC-6A8B-48C3-B815-D95A21D7F6BB}"/>
              </a:ext>
            </a:extLst>
          </p:cNvPr>
          <p:cNvSpPr/>
          <p:nvPr/>
        </p:nvSpPr>
        <p:spPr>
          <a:xfrm>
            <a:off x="3760724" y="3672378"/>
            <a:ext cx="1579419" cy="190269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2766B71-EE59-4548-8369-F908C5796B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18" y="3653693"/>
            <a:ext cx="693258" cy="219242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702DCA-5975-4CBD-B35D-B0D7E9BDDCF7}"/>
              </a:ext>
            </a:extLst>
          </p:cNvPr>
          <p:cNvSpPr/>
          <p:nvPr/>
        </p:nvSpPr>
        <p:spPr>
          <a:xfrm>
            <a:off x="6261412" y="3185622"/>
            <a:ext cx="1886989" cy="300089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B5B083-D5B0-4A21-AB9B-95BFF895D826}"/>
              </a:ext>
            </a:extLst>
          </p:cNvPr>
          <p:cNvSpPr/>
          <p:nvPr/>
        </p:nvSpPr>
        <p:spPr>
          <a:xfrm>
            <a:off x="6406073" y="3664066"/>
            <a:ext cx="1579419" cy="190269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6AE8B8-2FA7-43C1-AED3-FD4786EC14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67" y="3645381"/>
            <a:ext cx="693258" cy="219242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B6E1146-199A-444C-B6A9-930403E68027}"/>
              </a:ext>
            </a:extLst>
          </p:cNvPr>
          <p:cNvSpPr/>
          <p:nvPr/>
        </p:nvSpPr>
        <p:spPr>
          <a:xfrm>
            <a:off x="8906761" y="3177310"/>
            <a:ext cx="1886989" cy="300089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Saturday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9E9317-4C27-4C45-BD71-C0FA0A9B8A95}"/>
              </a:ext>
            </a:extLst>
          </p:cNvPr>
          <p:cNvSpPr/>
          <p:nvPr/>
        </p:nvSpPr>
        <p:spPr>
          <a:xfrm>
            <a:off x="9051422" y="3655754"/>
            <a:ext cx="1579419" cy="190269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276475B-210C-414C-98FC-C6C6135143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616" y="3637069"/>
            <a:ext cx="693258" cy="2192428"/>
          </a:xfrm>
          <a:prstGeom prst="rect">
            <a:avLst/>
          </a:prstGeom>
        </p:spPr>
      </p:pic>
      <p:pic>
        <p:nvPicPr>
          <p:cNvPr id="29" name="Picture 28" descr="A white circle with a black background&#10;&#10;Description automatically generated with low confidenc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AB985B-2C88-4DCD-A1B6-AAEF9ECBEA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042" y="1320798"/>
            <a:ext cx="804062" cy="9380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235167D-E10D-45AA-BC91-CE918258F3F7}"/>
              </a:ext>
            </a:extLst>
          </p:cNvPr>
          <p:cNvSpPr txBox="1"/>
          <p:nvPr/>
        </p:nvSpPr>
        <p:spPr>
          <a:xfrm>
            <a:off x="128259" y="1320798"/>
            <a:ext cx="818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C08E6F8-2A2E-44E1-8C94-38C27F5D75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053" y="1241166"/>
            <a:ext cx="940397" cy="89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7435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ri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2" grpId="0" animBg="1"/>
      <p:bldP spid="2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659CF67B-0DD9-DD5A-13F2-7156597926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1150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D94455-0D06-4B5D-A520-428C1F62986B}"/>
              </a:ext>
            </a:extLst>
          </p:cNvPr>
          <p:cNvSpPr/>
          <p:nvPr/>
        </p:nvSpPr>
        <p:spPr>
          <a:xfrm>
            <a:off x="1005840" y="3193934"/>
            <a:ext cx="1886989" cy="300089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Thursday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EEF0C3-DA4A-4AF9-A225-38F64DBC48AF}"/>
              </a:ext>
            </a:extLst>
          </p:cNvPr>
          <p:cNvSpPr/>
          <p:nvPr/>
        </p:nvSpPr>
        <p:spPr>
          <a:xfrm>
            <a:off x="1150501" y="3672378"/>
            <a:ext cx="1579419" cy="190269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C4D4AD9-C649-4A5A-B809-40EC1ED396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95" y="3653693"/>
            <a:ext cx="693258" cy="21924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1C544E-F93F-408A-B2DE-4D7861A9165A}"/>
              </a:ext>
            </a:extLst>
          </p:cNvPr>
          <p:cNvSpPr/>
          <p:nvPr/>
        </p:nvSpPr>
        <p:spPr>
          <a:xfrm>
            <a:off x="3616063" y="3193934"/>
            <a:ext cx="1886989" cy="300089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Saturday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 descr="A picture containing clipart&#10;&#10;Description automatically generated">
            <a:extLst>
              <a:ext uri="{FF2B5EF4-FFF2-40B4-BE49-F238E27FC236}">
                <a16:creationId xmlns:a16="http://schemas.microsoft.com/office/drawing/2014/main" id="{B792C92F-F004-4F40-AE42-A20EF0E8F9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8060" y="4054764"/>
            <a:ext cx="1104748" cy="137668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9B76AC-6A8B-48C3-B815-D95A21D7F6BB}"/>
              </a:ext>
            </a:extLst>
          </p:cNvPr>
          <p:cNvSpPr/>
          <p:nvPr/>
        </p:nvSpPr>
        <p:spPr>
          <a:xfrm>
            <a:off x="3760724" y="3672378"/>
            <a:ext cx="1579419" cy="190269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2766B71-EE59-4548-8369-F908C5796B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18" y="3653693"/>
            <a:ext cx="693258" cy="219242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702DCA-5975-4CBD-B35D-B0D7E9BDDCF7}"/>
              </a:ext>
            </a:extLst>
          </p:cNvPr>
          <p:cNvSpPr/>
          <p:nvPr/>
        </p:nvSpPr>
        <p:spPr>
          <a:xfrm>
            <a:off x="6261412" y="3185622"/>
            <a:ext cx="1886989" cy="300089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Friday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B5B083-D5B0-4A21-AB9B-95BFF895D826}"/>
              </a:ext>
            </a:extLst>
          </p:cNvPr>
          <p:cNvSpPr/>
          <p:nvPr/>
        </p:nvSpPr>
        <p:spPr>
          <a:xfrm>
            <a:off x="6406073" y="3664066"/>
            <a:ext cx="1579419" cy="190269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6AE8B8-2FA7-43C1-AED3-FD4786EC14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67" y="3645381"/>
            <a:ext cx="693258" cy="219242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B6E1146-199A-444C-B6A9-930403E68027}"/>
              </a:ext>
            </a:extLst>
          </p:cNvPr>
          <p:cNvSpPr/>
          <p:nvPr/>
        </p:nvSpPr>
        <p:spPr>
          <a:xfrm>
            <a:off x="8906761" y="3177310"/>
            <a:ext cx="1886989" cy="300089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9E9317-4C27-4C45-BD71-C0FA0A9B8A95}"/>
              </a:ext>
            </a:extLst>
          </p:cNvPr>
          <p:cNvSpPr/>
          <p:nvPr/>
        </p:nvSpPr>
        <p:spPr>
          <a:xfrm>
            <a:off x="9051422" y="3655754"/>
            <a:ext cx="1579419" cy="1902691"/>
          </a:xfrm>
          <a:prstGeom prst="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276475B-210C-414C-98FC-C6C6135143A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616" y="3637069"/>
            <a:ext cx="693258" cy="219242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92C2EF8-CB06-4D71-A505-B68A254BF5AB}"/>
              </a:ext>
            </a:extLst>
          </p:cNvPr>
          <p:cNvSpPr txBox="1"/>
          <p:nvPr/>
        </p:nvSpPr>
        <p:spPr>
          <a:xfrm>
            <a:off x="538823" y="1168183"/>
            <a:ext cx="8181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Picture 28" descr="A white circle with a black background&#10;&#10;Description automatically generated with low confidenc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4CEF135-12E2-4F94-A4FD-A96EF3CFD0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042" y="1320798"/>
            <a:ext cx="804062" cy="9380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3C1B2-B374-80FE-DDF4-A3902AD34F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053" y="1241166"/>
            <a:ext cx="940397" cy="89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76917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tur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2" grpId="0" animBg="1"/>
      <p:bldP spid="2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F5E402C0-5C4D-653D-D0BA-C6B4EC4705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1150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D94455-0D06-4B5D-A520-428C1F62986B}"/>
              </a:ext>
            </a:extLst>
          </p:cNvPr>
          <p:cNvSpPr/>
          <p:nvPr/>
        </p:nvSpPr>
        <p:spPr>
          <a:xfrm>
            <a:off x="1005840" y="3193934"/>
            <a:ext cx="1886989" cy="300089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EEF0C3-DA4A-4AF9-A225-38F64DBC48AF}"/>
              </a:ext>
            </a:extLst>
          </p:cNvPr>
          <p:cNvSpPr/>
          <p:nvPr/>
        </p:nvSpPr>
        <p:spPr>
          <a:xfrm>
            <a:off x="1150501" y="3672378"/>
            <a:ext cx="1579419" cy="1902691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C4D4AD9-C649-4A5A-B809-40EC1ED396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95" y="3653693"/>
            <a:ext cx="693258" cy="21924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1C544E-F93F-408A-B2DE-4D7861A9165A}"/>
              </a:ext>
            </a:extLst>
          </p:cNvPr>
          <p:cNvSpPr/>
          <p:nvPr/>
        </p:nvSpPr>
        <p:spPr>
          <a:xfrm>
            <a:off x="3616063" y="3193934"/>
            <a:ext cx="1886989" cy="300089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Friday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B76AC-6A8B-48C3-B815-D95A21D7F6BB}"/>
              </a:ext>
            </a:extLst>
          </p:cNvPr>
          <p:cNvSpPr/>
          <p:nvPr/>
        </p:nvSpPr>
        <p:spPr>
          <a:xfrm>
            <a:off x="3760724" y="3672378"/>
            <a:ext cx="1579419" cy="1902691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2766B71-EE59-4548-8369-F908C5796B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18" y="3653693"/>
            <a:ext cx="693258" cy="219242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702DCA-5975-4CBD-B35D-B0D7E9BDDCF7}"/>
              </a:ext>
            </a:extLst>
          </p:cNvPr>
          <p:cNvSpPr/>
          <p:nvPr/>
        </p:nvSpPr>
        <p:spPr>
          <a:xfrm>
            <a:off x="6261412" y="3185622"/>
            <a:ext cx="1886989" cy="300089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Thursday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0" descr="A picture containing clipart&#10;&#10;Description automatically generated">
            <a:extLst>
              <a:ext uri="{FF2B5EF4-FFF2-40B4-BE49-F238E27FC236}">
                <a16:creationId xmlns:a16="http://schemas.microsoft.com/office/drawing/2014/main" id="{9971C8A8-3924-4D5F-BFB1-707E3C5C58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409" y="4046452"/>
            <a:ext cx="1104748" cy="137668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0B5B083-D5B0-4A21-AB9B-95BFF895D826}"/>
              </a:ext>
            </a:extLst>
          </p:cNvPr>
          <p:cNvSpPr/>
          <p:nvPr/>
        </p:nvSpPr>
        <p:spPr>
          <a:xfrm>
            <a:off x="6406073" y="3664066"/>
            <a:ext cx="1579419" cy="1902691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6AE8B8-2FA7-43C1-AED3-FD4786EC14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67" y="3645381"/>
            <a:ext cx="693258" cy="219242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B6E1146-199A-444C-B6A9-930403E68027}"/>
              </a:ext>
            </a:extLst>
          </p:cNvPr>
          <p:cNvSpPr/>
          <p:nvPr/>
        </p:nvSpPr>
        <p:spPr>
          <a:xfrm>
            <a:off x="8906761" y="3177310"/>
            <a:ext cx="1886989" cy="3000894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Saturday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9E9317-4C27-4C45-BD71-C0FA0A9B8A95}"/>
              </a:ext>
            </a:extLst>
          </p:cNvPr>
          <p:cNvSpPr/>
          <p:nvPr/>
        </p:nvSpPr>
        <p:spPr>
          <a:xfrm>
            <a:off x="9051422" y="3655754"/>
            <a:ext cx="1579419" cy="1902691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276475B-210C-414C-98FC-C6C6135143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616" y="3637069"/>
            <a:ext cx="693258" cy="2192428"/>
          </a:xfrm>
          <a:prstGeom prst="rect">
            <a:avLst/>
          </a:prstGeom>
        </p:spPr>
      </p:pic>
      <p:pic>
        <p:nvPicPr>
          <p:cNvPr id="29" name="Picture 28" descr="A white circle with a black background&#10;&#10;Description automatically generated with low confidenc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2BCAFD0-6594-49CC-A55F-B1A4AE7146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042" y="1320798"/>
            <a:ext cx="804062" cy="93807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235167D-E10D-45AA-BC91-CE918258F3F7}"/>
              </a:ext>
            </a:extLst>
          </p:cNvPr>
          <p:cNvSpPr txBox="1"/>
          <p:nvPr/>
        </p:nvSpPr>
        <p:spPr>
          <a:xfrm>
            <a:off x="128259" y="1320798"/>
            <a:ext cx="818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81EADD-060B-8B1E-D511-746314316F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053" y="1241166"/>
            <a:ext cx="940397" cy="89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44023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hurs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2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rectangle&#10;&#10;Description automatically generated">
            <a:extLst>
              <a:ext uri="{FF2B5EF4-FFF2-40B4-BE49-F238E27FC236}">
                <a16:creationId xmlns:a16="http://schemas.microsoft.com/office/drawing/2014/main" id="{05D9C839-25F6-EA43-3001-A366C7C9E2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1150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7D94455-0D06-4B5D-A520-428C1F62986B}"/>
              </a:ext>
            </a:extLst>
          </p:cNvPr>
          <p:cNvSpPr/>
          <p:nvPr/>
        </p:nvSpPr>
        <p:spPr>
          <a:xfrm>
            <a:off x="1005840" y="3193934"/>
            <a:ext cx="1886989" cy="300089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Sunday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5FA9A83-BA60-4126-B196-3E5911C7E7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837" y="4054764"/>
            <a:ext cx="1104748" cy="13766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EEF0C3-DA4A-4AF9-A225-38F64DBC48AF}"/>
              </a:ext>
            </a:extLst>
          </p:cNvPr>
          <p:cNvSpPr/>
          <p:nvPr/>
        </p:nvSpPr>
        <p:spPr>
          <a:xfrm>
            <a:off x="1150501" y="3672378"/>
            <a:ext cx="1579419" cy="190269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C4D4AD9-C649-4A5A-B809-40EC1ED396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695" y="3653693"/>
            <a:ext cx="693258" cy="219242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E1C544E-F93F-408A-B2DE-4D7861A9165A}"/>
              </a:ext>
            </a:extLst>
          </p:cNvPr>
          <p:cNvSpPr/>
          <p:nvPr/>
        </p:nvSpPr>
        <p:spPr>
          <a:xfrm>
            <a:off x="3616063" y="3193934"/>
            <a:ext cx="1886989" cy="300089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Friday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B76AC-6A8B-48C3-B815-D95A21D7F6BB}"/>
              </a:ext>
            </a:extLst>
          </p:cNvPr>
          <p:cNvSpPr/>
          <p:nvPr/>
        </p:nvSpPr>
        <p:spPr>
          <a:xfrm>
            <a:off x="3760724" y="3672378"/>
            <a:ext cx="1579419" cy="190269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62766B71-EE59-4548-8369-F908C5796B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18" y="3653693"/>
            <a:ext cx="693258" cy="2192428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B702DCA-5975-4CBD-B35D-B0D7E9BDDCF7}"/>
              </a:ext>
            </a:extLst>
          </p:cNvPr>
          <p:cNvSpPr/>
          <p:nvPr/>
        </p:nvSpPr>
        <p:spPr>
          <a:xfrm>
            <a:off x="6261412" y="3185622"/>
            <a:ext cx="1886989" cy="300089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Saturday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B5B083-D5B0-4A21-AB9B-95BFF895D826}"/>
              </a:ext>
            </a:extLst>
          </p:cNvPr>
          <p:cNvSpPr/>
          <p:nvPr/>
        </p:nvSpPr>
        <p:spPr>
          <a:xfrm>
            <a:off x="6406073" y="3664066"/>
            <a:ext cx="1579419" cy="190269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D6AE8B8-2FA7-43C1-AED3-FD4786EC14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267" y="3645381"/>
            <a:ext cx="693258" cy="219242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5B6E1146-199A-444C-B6A9-930403E68027}"/>
              </a:ext>
            </a:extLst>
          </p:cNvPr>
          <p:cNvSpPr/>
          <p:nvPr/>
        </p:nvSpPr>
        <p:spPr>
          <a:xfrm>
            <a:off x="8906761" y="3177310"/>
            <a:ext cx="1886989" cy="3000894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412000" rIns="72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Thursday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79E9317-4C27-4C45-BD71-C0FA0A9B8A95}"/>
              </a:ext>
            </a:extLst>
          </p:cNvPr>
          <p:cNvSpPr/>
          <p:nvPr/>
        </p:nvSpPr>
        <p:spPr>
          <a:xfrm>
            <a:off x="9051422" y="3655754"/>
            <a:ext cx="1579419" cy="1902691"/>
          </a:xfrm>
          <a:prstGeom prst="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vi-VN" sz="5400" b="1" i="0" u="none" strike="noStrike" kern="1200" cap="none" spc="0" normalizeH="0" baseline="0" noProof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7" name="Picture 2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3276475B-210C-414C-98FC-C6C6135143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616" y="3637069"/>
            <a:ext cx="693258" cy="2192428"/>
          </a:xfrm>
          <a:prstGeom prst="rect">
            <a:avLst/>
          </a:prstGeom>
        </p:spPr>
      </p:pic>
      <p:pic>
        <p:nvPicPr>
          <p:cNvPr id="29" name="Picture 28" descr="A white circle with a black background&#10;&#10;Description automatically generated with low confidenc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FAB985B-2C88-4DCD-A1B6-AAEF9ECBEA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042" y="1320798"/>
            <a:ext cx="804062" cy="93807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235167D-E10D-45AA-BC91-CE918258F3F7}"/>
              </a:ext>
            </a:extLst>
          </p:cNvPr>
          <p:cNvSpPr txBox="1"/>
          <p:nvPr/>
        </p:nvSpPr>
        <p:spPr>
          <a:xfrm>
            <a:off x="128259" y="1320798"/>
            <a:ext cx="818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D7C40F-9691-821D-D3A8-B7755A270C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053" y="1241166"/>
            <a:ext cx="940397" cy="89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9766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nd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2" grpId="0" animBg="1"/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4989472" y="3519284"/>
            <a:ext cx="2740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60721705"/>
      </p:ext>
    </p:extLst>
  </p:cSld>
  <p:clrMapOvr>
    <a:masterClrMapping/>
  </p:clrMapOvr>
  <p:transition spd="slow"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5468" y="987542"/>
            <a:ext cx="8821901" cy="52716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176" y="414807"/>
            <a:ext cx="3086617" cy="5727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9C65AE-B370-FD57-DD7B-4720B375F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2321">
            <a:off x="7321549" y="3034505"/>
            <a:ext cx="3884613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CD1BD1-128A-703D-402B-9C7EFAD61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99755"/>
            <a:ext cx="360045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6A0F1B-734D-52B9-832F-E9A946FD5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404" y="5188743"/>
            <a:ext cx="454104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E29EAF-C22E-C533-7D6F-468A57DD3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2321">
            <a:off x="7729856" y="3034504"/>
            <a:ext cx="3884613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49B794-44D1-3FE8-234E-F902BBD7D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150" y="3216273"/>
            <a:ext cx="309449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ED4436-FF78-7996-20F9-672B8F51A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06" y="3981094"/>
            <a:ext cx="4131943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9A76B-516C-C0A0-7CF5-F3EAEFE8E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28" y="918426"/>
            <a:ext cx="3094497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4412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99C36BEA-AD2C-DE75-5B60-B1E3F3236F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4692" y="1259947"/>
            <a:ext cx="9953058" cy="50319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EC7919-7CC1-423E-4E6C-AC1D100AC9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78" y="341185"/>
            <a:ext cx="4473757" cy="594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AE0559-4C89-7B56-B5BC-359BDFF70A9A}"/>
              </a:ext>
            </a:extLst>
          </p:cNvPr>
          <p:cNvSpPr txBox="1"/>
          <p:nvPr/>
        </p:nvSpPr>
        <p:spPr>
          <a:xfrm>
            <a:off x="7302609" y="1559090"/>
            <a:ext cx="22414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sunday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36F61A-A1C5-B443-29EE-98B82608B5F0}"/>
              </a:ext>
            </a:extLst>
          </p:cNvPr>
          <p:cNvSpPr txBox="1"/>
          <p:nvPr/>
        </p:nvSpPr>
        <p:spPr>
          <a:xfrm>
            <a:off x="7302609" y="3429000"/>
            <a:ext cx="2647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Thursday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7FE061-948C-D4E2-3D5A-A53FB43433D4}"/>
              </a:ext>
            </a:extLst>
          </p:cNvPr>
          <p:cNvSpPr txBox="1"/>
          <p:nvPr/>
        </p:nvSpPr>
        <p:spPr>
          <a:xfrm>
            <a:off x="7302609" y="5182554"/>
            <a:ext cx="2647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FF0000"/>
                </a:solidFill>
                <a:latin typeface="Calibri"/>
              </a:rPr>
              <a:t>Monday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0834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3632"/>
            <a:ext cx="9398524" cy="5872227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385107" y="712395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" r="643"/>
          <a:stretch/>
        </p:blipFill>
        <p:spPr>
          <a:xfrm>
            <a:off x="3073400" y="1178290"/>
            <a:ext cx="8184962" cy="5170713"/>
          </a:xfrm>
          <a:prstGeom prst="roundRect">
            <a:avLst>
              <a:gd name="adj" fmla="val 1354"/>
            </a:avLst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val="138818060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7602042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492502" y="2229894"/>
            <a:ext cx="5001078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Thursday, Friday, Saturday, Sunday</a:t>
            </a:r>
          </a:p>
        </p:txBody>
      </p:sp>
      <p:sp>
        <p:nvSpPr>
          <p:cNvPr id="6" name="Plaque 5"/>
          <p:cNvSpPr/>
          <p:nvPr/>
        </p:nvSpPr>
        <p:spPr>
          <a:xfrm>
            <a:off x="5728187" y="1776680"/>
            <a:ext cx="5892278" cy="372046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Structures/ Sentence patterns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day is it today?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It's (Monday).</a:t>
            </a:r>
          </a:p>
        </p:txBody>
      </p:sp>
    </p:spTree>
    <p:extLst>
      <p:ext uri="{BB962C8B-B14F-4D97-AF65-F5344CB8AC3E}">
        <p14:creationId xmlns:p14="http://schemas.microsoft.com/office/powerpoint/2010/main" val="1485522626"/>
      </p:ext>
    </p:extLst>
  </p:cSld>
  <p:clrMapOvr>
    <a:masterClrMapping/>
  </p:clrMapOvr>
  <p:transition spd="slow"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vocabularies and structure. Make sentences using them.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Practice the vocabulary and structure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Notebook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62)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 the exercises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Workbook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(page 62)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Play the consolidation games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Anh 2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-Learn Smart Start DHA App on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2"/>
              </a:rPr>
              <a:t>www.eduhome.com.vn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Prepare the next lesson (page 65)</a:t>
            </a:r>
          </a:p>
        </p:txBody>
      </p:sp>
    </p:spTree>
    <p:extLst>
      <p:ext uri="{BB962C8B-B14F-4D97-AF65-F5344CB8AC3E}">
        <p14:creationId xmlns:p14="http://schemas.microsoft.com/office/powerpoint/2010/main" val="133637443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85750"/>
            <a:ext cx="12192000" cy="618172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50375" y="2191871"/>
            <a:ext cx="5158593" cy="367319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8568" y="2299447"/>
            <a:ext cx="5158593" cy="3565617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501" y="1909750"/>
            <a:ext cx="1399011" cy="1322701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065" y="2042735"/>
            <a:ext cx="1377813" cy="1322701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552848">
            <a:off x="4733024" y="2211400"/>
            <a:ext cx="1453789" cy="462569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736615">
            <a:off x="10413966" y="2091085"/>
            <a:ext cx="1527894" cy="5111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79223" y="600891"/>
            <a:ext cx="3788229" cy="1018903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65174" y="5219316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729981" y="5284789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778776" y="2739906"/>
            <a:ext cx="2145766" cy="235323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54" l="9455" r="94909">
                        <a14:foregroundMark x1="26909" y1="30055" x2="26909" y2="30055"/>
                        <a14:foregroundMark x1="26909" y1="30055" x2="26909" y2="30055"/>
                        <a14:foregroundMark x1="28727" y1="15301" x2="28727" y2="15301"/>
                        <a14:foregroundMark x1="67636" y1="60656" x2="67636" y2="60656"/>
                        <a14:foregroundMark x1="78545" y1="53005" x2="78545" y2="53005"/>
                        <a14:foregroundMark x1="76364" y1="66120" x2="76364" y2="66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48855" y="3577534"/>
            <a:ext cx="2175687" cy="144782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7778776" y="3432304"/>
            <a:ext cx="217568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026670" y="2885796"/>
            <a:ext cx="1927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Wednesday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194597" y="2750715"/>
            <a:ext cx="2145766" cy="235323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454" l="9455" r="94909">
                        <a14:foregroundMark x1="26909" y1="30055" x2="26909" y2="30055"/>
                        <a14:foregroundMark x1="26909" y1="30055" x2="26909" y2="30055"/>
                        <a14:foregroundMark x1="28727" y1="15301" x2="28727" y2="15301"/>
                        <a14:foregroundMark x1="67636" y1="60656" x2="67636" y2="60656"/>
                        <a14:foregroundMark x1="78545" y1="53005" x2="78545" y2="53005"/>
                        <a14:foregroundMark x1="76364" y1="66120" x2="76364" y2="661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64676" y="3588343"/>
            <a:ext cx="2175687" cy="1447821"/>
          </a:xfrm>
          <a:prstGeom prst="rect">
            <a:avLst/>
          </a:prstGeom>
        </p:spPr>
      </p:pic>
      <p:cxnSp>
        <p:nvCxnSpPr>
          <p:cNvPr id="27" name="Straight Connector 26"/>
          <p:cNvCxnSpPr/>
          <p:nvPr/>
        </p:nvCxnSpPr>
        <p:spPr>
          <a:xfrm>
            <a:off x="2194597" y="3443113"/>
            <a:ext cx="217568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65351" y="2896605"/>
            <a:ext cx="18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Tuesday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F9D702-86CE-D3C3-2C04-1BFA07D3FAC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251" y="690517"/>
            <a:ext cx="6381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35006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6CF1F3-DD39-DF14-9977-6FC1F76D0CF9}"/>
              </a:ext>
            </a:extLst>
          </p:cNvPr>
          <p:cNvSpPr/>
          <p:nvPr/>
        </p:nvSpPr>
        <p:spPr>
          <a:xfrm>
            <a:off x="0" y="285750"/>
            <a:ext cx="12192000" cy="618172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50375" y="2191871"/>
            <a:ext cx="5158593" cy="367319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8568" y="2299447"/>
            <a:ext cx="5158593" cy="3565617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501" y="1909750"/>
            <a:ext cx="1399011" cy="1322701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065" y="2042735"/>
            <a:ext cx="1377813" cy="1322701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552848">
            <a:off x="4733024" y="2211400"/>
            <a:ext cx="1453789" cy="462569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736615">
            <a:off x="10413966" y="2091085"/>
            <a:ext cx="1527894" cy="5111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79223" y="600891"/>
            <a:ext cx="3788229" cy="1018903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438717" y="5258873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85878" y="5313734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104761" y="2767669"/>
            <a:ext cx="2145766" cy="235323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2104761" y="3460067"/>
            <a:ext cx="217568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475515" y="2913559"/>
            <a:ext cx="18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Monday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3045" y="3521114"/>
            <a:ext cx="1909198" cy="1489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7849251" y="2747167"/>
            <a:ext cx="2145766" cy="235323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7849251" y="3439565"/>
            <a:ext cx="217568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220005" y="2893057"/>
            <a:ext cx="18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Tuesday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7535" y="3500612"/>
            <a:ext cx="1909198" cy="1489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58D3A0-CCD7-466D-693B-DB12D0C5D0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251" y="690517"/>
            <a:ext cx="6381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0275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5E07764-35AD-06AB-5B65-E3A2D1C55EC4}"/>
              </a:ext>
            </a:extLst>
          </p:cNvPr>
          <p:cNvSpPr/>
          <p:nvPr/>
        </p:nvSpPr>
        <p:spPr>
          <a:xfrm>
            <a:off x="0" y="285750"/>
            <a:ext cx="12192000" cy="618172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50375" y="2191871"/>
            <a:ext cx="5158593" cy="367319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8568" y="2299447"/>
            <a:ext cx="5158593" cy="3565617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501" y="1909750"/>
            <a:ext cx="1399011" cy="1322701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065" y="2042735"/>
            <a:ext cx="1377813" cy="1322701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552848">
            <a:off x="4733024" y="2211400"/>
            <a:ext cx="1453789" cy="462569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736615">
            <a:off x="10413966" y="2091085"/>
            <a:ext cx="1527894" cy="5111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79223" y="600891"/>
            <a:ext cx="3788229" cy="1018903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65174" y="5219316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729981" y="5284789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39379" y="2664758"/>
            <a:ext cx="2145766" cy="235323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7839379" y="3357156"/>
            <a:ext cx="217568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210133" y="2810648"/>
            <a:ext cx="18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Tuesday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08732" y="3441999"/>
            <a:ext cx="1568761" cy="1568761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221633" y="2810648"/>
            <a:ext cx="2145766" cy="2353236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221633" y="3503046"/>
            <a:ext cx="2175687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92387" y="2956538"/>
            <a:ext cx="18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Monday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90986" y="3587889"/>
            <a:ext cx="1568761" cy="1568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71F4DD-1721-C37A-E9D8-9D153BFEC15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251" y="690517"/>
            <a:ext cx="6381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75070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3E6DCF-DE2D-2B17-D85B-3C1FDFEF2C2B}"/>
              </a:ext>
            </a:extLst>
          </p:cNvPr>
          <p:cNvSpPr/>
          <p:nvPr/>
        </p:nvSpPr>
        <p:spPr>
          <a:xfrm>
            <a:off x="0" y="285750"/>
            <a:ext cx="12192000" cy="618172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50375" y="2191871"/>
            <a:ext cx="5158593" cy="367319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8568" y="2299447"/>
            <a:ext cx="5158593" cy="3565617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501" y="1909750"/>
            <a:ext cx="1399011" cy="1322701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065" y="2042735"/>
            <a:ext cx="1377813" cy="1322701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552848">
            <a:off x="4733024" y="2211400"/>
            <a:ext cx="1453789" cy="462569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736615">
            <a:off x="10413966" y="2091085"/>
            <a:ext cx="1527894" cy="5111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79223" y="600891"/>
            <a:ext cx="3788229" cy="1018903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438717" y="5258873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285878" y="5313734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3456" y="2346660"/>
            <a:ext cx="3160187" cy="28885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2840" y="2348694"/>
            <a:ext cx="2992409" cy="2646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04A0E3-74D8-132A-4C01-05B5253EBDE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251" y="690517"/>
            <a:ext cx="6381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7942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E7C0DEA-278B-3E03-5644-FCC39D5F98D3}"/>
              </a:ext>
            </a:extLst>
          </p:cNvPr>
          <p:cNvSpPr/>
          <p:nvPr/>
        </p:nvSpPr>
        <p:spPr>
          <a:xfrm>
            <a:off x="0" y="285750"/>
            <a:ext cx="12192000" cy="6181725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50375" y="2191871"/>
            <a:ext cx="5158593" cy="3673193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88568" y="2299447"/>
            <a:ext cx="5158593" cy="3565617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66501" y="1909750"/>
            <a:ext cx="1399011" cy="1322701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95065" y="2042735"/>
            <a:ext cx="1377813" cy="1322701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552848">
            <a:off x="4733024" y="2211400"/>
            <a:ext cx="1453789" cy="462569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736615">
            <a:off x="10413966" y="2091085"/>
            <a:ext cx="1527894" cy="5111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79223" y="600891"/>
            <a:ext cx="3788229" cy="1018903"/>
          </a:xfrm>
          <a:prstGeom prst="roundRect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65174" y="5219316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2729981" y="5284789"/>
            <a:ext cx="1075765" cy="110265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7779" y="2442684"/>
            <a:ext cx="3154199" cy="288306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288" y="2322089"/>
            <a:ext cx="3162636" cy="296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2B725F-0D8C-9D3B-5C8C-2A05DD76D27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1251" y="690517"/>
            <a:ext cx="638175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9576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dia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428326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</TotalTime>
  <Words>1132</Words>
  <Application>Microsoft Office PowerPoint</Application>
  <PresentationFormat>Widescreen</PresentationFormat>
  <Paragraphs>229</Paragraphs>
  <Slides>44</Slides>
  <Notes>20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等线</vt:lpstr>
      <vt:lpstr>.VnVogue</vt:lpstr>
      <vt:lpstr>Arial</vt:lpstr>
      <vt:lpstr>Calibri</vt:lpstr>
      <vt:lpstr>Lucida Sans Unicode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Vũ Trần Gia Bửu</cp:lastModifiedBy>
  <cp:revision>290</cp:revision>
  <dcterms:created xsi:type="dcterms:W3CDTF">2020-12-08T03:17:00Z</dcterms:created>
  <dcterms:modified xsi:type="dcterms:W3CDTF">2023-08-06T09:13:19Z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2C6D3691230F4144B2755B74814FD027</vt:lpwstr>
  </property>
  <property fmtid="{D5CDD505-2E9C-101B-9397-08002B2CF9AE}" pid="3" name="KSOProductBuildVer">
    <vt:lpwstr>1033-11.2.0.11486</vt:lpwstr>
  </property>
</Properties>
</file>