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82" r:id="rId2"/>
    <p:sldId id="304" r:id="rId3"/>
    <p:sldId id="302" r:id="rId4"/>
    <p:sldId id="292" r:id="rId5"/>
    <p:sldId id="280" r:id="rId6"/>
    <p:sldId id="282" r:id="rId7"/>
    <p:sldId id="694" r:id="rId8"/>
    <p:sldId id="337" r:id="rId9"/>
    <p:sldId id="338" r:id="rId10"/>
    <p:sldId id="339" r:id="rId11"/>
    <p:sldId id="340" r:id="rId12"/>
    <p:sldId id="341" r:id="rId13"/>
    <p:sldId id="342" r:id="rId14"/>
    <p:sldId id="695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34" r:id="rId23"/>
    <p:sldId id="376" r:id="rId24"/>
    <p:sldId id="674" r:id="rId25"/>
    <p:sldId id="680" r:id="rId26"/>
    <p:sldId id="696" r:id="rId27"/>
    <p:sldId id="697" r:id="rId28"/>
    <p:sldId id="698" r:id="rId29"/>
    <p:sldId id="699" r:id="rId30"/>
    <p:sldId id="700" r:id="rId31"/>
    <p:sldId id="701" r:id="rId32"/>
    <p:sldId id="336" r:id="rId33"/>
    <p:sldId id="373" r:id="rId34"/>
    <p:sldId id="378" r:id="rId35"/>
    <p:sldId id="471" r:id="rId36"/>
    <p:sldId id="666" r:id="rId37"/>
    <p:sldId id="702" r:id="rId38"/>
    <p:sldId id="315" r:id="rId39"/>
    <p:sldId id="686" r:id="rId40"/>
    <p:sldId id="419" r:id="rId41"/>
    <p:sldId id="420" r:id="rId42"/>
    <p:sldId id="396" r:id="rId43"/>
    <p:sldId id="343" r:id="rId44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F7912C"/>
    <a:srgbClr val="00B0F0"/>
    <a:srgbClr val="FF0000"/>
    <a:srgbClr val="D7E4BD"/>
    <a:srgbClr val="EA6CE4"/>
    <a:srgbClr val="FDEADA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8497" autoAdjust="0"/>
  </p:normalViewPr>
  <p:slideViewPr>
    <p:cSldViewPr snapToGrid="0">
      <p:cViewPr>
        <p:scale>
          <a:sx n="33" d="100"/>
          <a:sy n="33" d="100"/>
        </p:scale>
        <p:origin x="2688" y="85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853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3592-AB29-421D-B419-A5287CC19B53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153E3-477A-4B6E-851C-EA1729B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8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263944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10: Days of the week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4.xml"/><Relationship Id="rId7" Type="http://schemas.openxmlformats.org/officeDocument/2006/relationships/audio" Target="../media/audio7.wav"/><Relationship Id="rId12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6.wav"/><Relationship Id="rId11" Type="http://schemas.openxmlformats.org/officeDocument/2006/relationships/image" Target="../media/image36.png"/><Relationship Id="rId5" Type="http://schemas.openxmlformats.org/officeDocument/2006/relationships/audio" Target="../media/audio5.wav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2&amp;idSubject=1&amp;idSeries=33&amp;idTheme=377&amp;IdLevel=2&amp;idThemeServer=18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/>
              </a:rPr>
              <a:t>Unit 10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: Days of the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Speaking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Page: 65 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9121818">
            <a:off x="5753100" y="430963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1560" y="5562509"/>
            <a:ext cx="1526177" cy="7837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60" y="412206"/>
            <a:ext cx="1526177" cy="76635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Friday.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r="1296"/>
          <a:stretch>
            <a:fillRect/>
          </a:stretch>
        </p:blipFill>
        <p:spPr>
          <a:xfrm>
            <a:off x="4087281" y="1942274"/>
            <a:ext cx="3463820" cy="307932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139325">
            <a:off x="5633585" y="1203025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562509"/>
            <a:ext cx="1526177" cy="7837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442686"/>
            <a:ext cx="1526177" cy="76635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T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ues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day.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 b="2064"/>
          <a:stretch>
            <a:fillRect/>
          </a:stretch>
        </p:blipFill>
        <p:spPr>
          <a:xfrm>
            <a:off x="3969443" y="2086209"/>
            <a:ext cx="3625231" cy="299795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2031664">
            <a:off x="6134097" y="305928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1560" y="5562509"/>
            <a:ext cx="1526177" cy="7837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452846"/>
            <a:ext cx="1526177" cy="76635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Satur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" b="2113"/>
          <a:stretch>
            <a:fillRect/>
          </a:stretch>
        </p:blipFill>
        <p:spPr>
          <a:xfrm>
            <a:off x="4125941" y="2129035"/>
            <a:ext cx="3228447" cy="275431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0316322">
            <a:off x="6009472" y="1407775"/>
            <a:ext cx="838200" cy="4449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2195" y="5562509"/>
            <a:ext cx="1526177" cy="7837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60" y="432526"/>
            <a:ext cx="1526177" cy="76635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Monday.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148"/>
          <a:stretch>
            <a:fillRect/>
          </a:stretch>
        </p:blipFill>
        <p:spPr>
          <a:xfrm>
            <a:off x="4208604" y="2038694"/>
            <a:ext cx="3520241" cy="307942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4249161">
            <a:off x="6009472" y="1407775"/>
            <a:ext cx="838200" cy="4449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1560" y="5562509"/>
            <a:ext cx="1526177" cy="7837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60" y="391886"/>
            <a:ext cx="1526177" cy="76635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Wednes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b="2765"/>
          <a:stretch>
            <a:fillRect/>
          </a:stretch>
        </p:blipFill>
        <p:spPr>
          <a:xfrm>
            <a:off x="4061882" y="1990602"/>
            <a:ext cx="3626174" cy="298266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57581" y="467140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57581" y="250654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/>
          <p:cNvSpPr/>
          <p:nvPr/>
        </p:nvSpPr>
        <p:spPr>
          <a:xfrm>
            <a:off x="182467" y="3571867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9" y="45018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7445311">
            <a:off x="6057900" y="1373965"/>
            <a:ext cx="838200" cy="4449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1560" y="5562509"/>
            <a:ext cx="1526177" cy="7837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195" y="442686"/>
            <a:ext cx="1526177" cy="76635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Saturday.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" b="2113"/>
          <a:stretch>
            <a:fillRect/>
          </a:stretch>
        </p:blipFill>
        <p:spPr>
          <a:xfrm>
            <a:off x="4125941" y="2129035"/>
            <a:ext cx="3228447" cy="275431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0570" y="431006"/>
            <a:ext cx="3851681" cy="900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967" y="1362863"/>
            <a:ext cx="9842065" cy="492860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/>
          <p:cNvSpPr/>
          <p:nvPr/>
        </p:nvSpPr>
        <p:spPr>
          <a:xfrm>
            <a:off x="7569162" y="2287086"/>
            <a:ext cx="4056027" cy="979715"/>
          </a:xfrm>
          <a:prstGeom prst="wedgeRoundRectCallout">
            <a:avLst>
              <a:gd name="adj1" fmla="val -48575"/>
              <a:gd name="adj2" fmla="val 11856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It's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1182" y="2392222"/>
            <a:ext cx="266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Monday.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1" y="1155801"/>
            <a:ext cx="34108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141" y="2075056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day is it today?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366" y="1649665"/>
            <a:ext cx="4056026" cy="3558669"/>
          </a:xfrm>
          <a:prstGeom prst="rect">
            <a:avLst/>
          </a:prstGeom>
        </p:spPr>
      </p:pic>
      <p:pic>
        <p:nvPicPr>
          <p:cNvPr id="7" name="cd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/>
          <p:cNvSpPr/>
          <p:nvPr/>
        </p:nvSpPr>
        <p:spPr>
          <a:xfrm>
            <a:off x="7569162" y="2287086"/>
            <a:ext cx="4056027" cy="979715"/>
          </a:xfrm>
          <a:prstGeom prst="wedgeRoundRectCallout">
            <a:avLst>
              <a:gd name="adj1" fmla="val -48575"/>
              <a:gd name="adj2" fmla="val 11856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It's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1182" y="2392222"/>
            <a:ext cx="266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Tuesday.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1" y="1155801"/>
            <a:ext cx="34108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141" y="2075056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day is it today?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366" y="1679678"/>
            <a:ext cx="4056026" cy="3498643"/>
          </a:xfrm>
          <a:prstGeom prst="rect">
            <a:avLst/>
          </a:prstGeom>
        </p:spPr>
      </p:pic>
      <p:pic>
        <p:nvPicPr>
          <p:cNvPr id="7" name="cd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/>
          <p:cNvSpPr/>
          <p:nvPr/>
        </p:nvSpPr>
        <p:spPr>
          <a:xfrm>
            <a:off x="7569162" y="2287086"/>
            <a:ext cx="4056027" cy="979715"/>
          </a:xfrm>
          <a:prstGeom prst="wedgeRoundRectCallout">
            <a:avLst>
              <a:gd name="adj1" fmla="val -48575"/>
              <a:gd name="adj2" fmla="val 11856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It's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11" y="2392222"/>
            <a:ext cx="297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Wednesday.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1" y="1155801"/>
            <a:ext cx="34108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141" y="2075056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day is it today?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9257" y="1679678"/>
            <a:ext cx="4018243" cy="3498643"/>
          </a:xfrm>
          <a:prstGeom prst="rect">
            <a:avLst/>
          </a:prstGeom>
        </p:spPr>
      </p:pic>
      <p:pic>
        <p:nvPicPr>
          <p:cNvPr id="7" name="cd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/>
          <p:cNvSpPr/>
          <p:nvPr/>
        </p:nvSpPr>
        <p:spPr>
          <a:xfrm>
            <a:off x="7569162" y="2287086"/>
            <a:ext cx="4056027" cy="979715"/>
          </a:xfrm>
          <a:prstGeom prst="wedgeRoundRectCallout">
            <a:avLst>
              <a:gd name="adj1" fmla="val -48575"/>
              <a:gd name="adj2" fmla="val 11856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It's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11" y="2392222"/>
            <a:ext cx="297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Thursday.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1" y="1155801"/>
            <a:ext cx="34108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141" y="2075056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day is it today?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9257" y="1703823"/>
            <a:ext cx="4018243" cy="3450353"/>
          </a:xfrm>
          <a:prstGeom prst="rect">
            <a:avLst/>
          </a:prstGeom>
        </p:spPr>
      </p:pic>
      <p:pic>
        <p:nvPicPr>
          <p:cNvPr id="7" name="cd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/>
          <p:cNvSpPr/>
          <p:nvPr/>
        </p:nvSpPr>
        <p:spPr>
          <a:xfrm>
            <a:off x="7569162" y="2287086"/>
            <a:ext cx="4056027" cy="979715"/>
          </a:xfrm>
          <a:prstGeom prst="wedgeRoundRectCallout">
            <a:avLst>
              <a:gd name="adj1" fmla="val -48575"/>
              <a:gd name="adj2" fmla="val 11856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It's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11" y="2392222"/>
            <a:ext cx="297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Friday.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1" y="1155801"/>
            <a:ext cx="34108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141" y="2075056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day is it today?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6161" y="1703823"/>
            <a:ext cx="3984435" cy="3450353"/>
          </a:xfrm>
          <a:prstGeom prst="rect">
            <a:avLst/>
          </a:prstGeom>
        </p:spPr>
      </p:pic>
      <p:pic>
        <p:nvPicPr>
          <p:cNvPr id="7" name="cd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gain the following: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Monday, Tuesday, Wednesday, Thursday, Friday, Saturday, Sunday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“What day is it today?” </a:t>
            </a:r>
            <a:r>
              <a:rPr lang="vi-VN" altLang="en-US" sz="3600" i="1" dirty="0">
                <a:solidFill>
                  <a:srgbClr val="0070C0"/>
                </a:solidFill>
              </a:rPr>
              <a:t>-</a:t>
            </a:r>
            <a:r>
              <a:rPr lang="en-US" sz="3600" i="1" dirty="0">
                <a:solidFill>
                  <a:srgbClr val="0070C0"/>
                </a:solidFill>
              </a:rPr>
              <a:t> “It's (Monday)</a:t>
            </a:r>
            <a:r>
              <a:rPr lang="vi-VN" altLang="en-US" sz="3600" i="1" dirty="0">
                <a:solidFill>
                  <a:srgbClr val="0070C0"/>
                </a:solidFill>
              </a:rPr>
              <a:t>.</a:t>
            </a:r>
            <a:r>
              <a:rPr lang="en-US" sz="3600" i="1" dirty="0">
                <a:solidFill>
                  <a:srgbClr val="0070C0"/>
                </a:solidFill>
              </a:rPr>
              <a:t>”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Ask about what day it is and talk about the days of the week.</a:t>
            </a: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/>
          <p:cNvSpPr/>
          <p:nvPr/>
        </p:nvSpPr>
        <p:spPr>
          <a:xfrm>
            <a:off x="7569162" y="2287086"/>
            <a:ext cx="4056027" cy="979715"/>
          </a:xfrm>
          <a:prstGeom prst="wedgeRoundRectCallout">
            <a:avLst>
              <a:gd name="adj1" fmla="val -48575"/>
              <a:gd name="adj2" fmla="val 11856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It's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11" y="2392222"/>
            <a:ext cx="297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Saturday.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1" y="1155801"/>
            <a:ext cx="34108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141" y="2075056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day is it today?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1701" y="1703823"/>
            <a:ext cx="3873354" cy="3450353"/>
          </a:xfrm>
          <a:prstGeom prst="rect">
            <a:avLst/>
          </a:prstGeom>
        </p:spPr>
      </p:pic>
      <p:pic>
        <p:nvPicPr>
          <p:cNvPr id="7" name="cd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/>
          <p:cNvSpPr/>
          <p:nvPr/>
        </p:nvSpPr>
        <p:spPr>
          <a:xfrm>
            <a:off x="7569162" y="2287086"/>
            <a:ext cx="4056027" cy="979715"/>
          </a:xfrm>
          <a:prstGeom prst="wedgeRoundRectCallout">
            <a:avLst>
              <a:gd name="adj1" fmla="val -48575"/>
              <a:gd name="adj2" fmla="val 11856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It's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11" y="2392222"/>
            <a:ext cx="297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Sunday.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1" y="1155801"/>
            <a:ext cx="34108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141" y="2075056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day is it today?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1701" y="1795058"/>
            <a:ext cx="3873354" cy="3267883"/>
          </a:xfrm>
          <a:prstGeom prst="rect">
            <a:avLst/>
          </a:prstGeom>
        </p:spPr>
      </p:pic>
      <p:pic>
        <p:nvPicPr>
          <p:cNvPr id="7" name="cd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457"/>
            <a:ext cx="5282163" cy="632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3372" y="42100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358" y="377979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61" y="1894114"/>
            <a:ext cx="11681678" cy="3614057"/>
          </a:xfrm>
          <a:prstGeom prst="rect">
            <a:avLst/>
          </a:prstGeom>
        </p:spPr>
      </p:pic>
      <p:pic>
        <p:nvPicPr>
          <p:cNvPr id="8" name="cd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0" y="392981"/>
            <a:ext cx="4638369" cy="60500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r="503" b="-8075"/>
          <a:stretch>
            <a:fillRect/>
          </a:stretch>
        </p:blipFill>
        <p:spPr>
          <a:xfrm>
            <a:off x="-53203" y="368140"/>
            <a:ext cx="4920343" cy="658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" y="2511425"/>
            <a:ext cx="11969750" cy="185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3060065"/>
            <a:ext cx="703580" cy="654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05" y="3041650"/>
            <a:ext cx="728345" cy="67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95" y="2998470"/>
            <a:ext cx="673100" cy="716280"/>
          </a:xfrm>
          <a:prstGeom prst="rect">
            <a:avLst/>
          </a:prstGeom>
        </p:spPr>
      </p:pic>
      <p:pic>
        <p:nvPicPr>
          <p:cNvPr id="13" name="11 Imagen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2776220" y="2574290"/>
            <a:ext cx="978535" cy="8547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11 Imagen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7198360" y="3380105"/>
            <a:ext cx="978535" cy="8547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11213465" y="3319145"/>
            <a:ext cx="978535" cy="8547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TRACK 3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42585" y="531495"/>
            <a:ext cx="788670" cy="890905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6231255" y="792480"/>
            <a:ext cx="3130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</a:t>
            </a: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icon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hear the sound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8067401" y="325422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" algn="l"/>
              </a:tabLst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63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0000">
                <p:cTn id="5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6" dur="34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r="-497"/>
          <a:stretch>
            <a:fillRect/>
          </a:stretch>
        </p:blipFill>
        <p:spPr>
          <a:xfrm>
            <a:off x="1879600" y="1005195"/>
            <a:ext cx="9356213" cy="5302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19"/>
            <a:ext cx="5508171" cy="541914"/>
          </a:xfrm>
          <a:prstGeom prst="rect">
            <a:avLst/>
          </a:prstGeom>
        </p:spPr>
      </p:pic>
      <p:pic>
        <p:nvPicPr>
          <p:cNvPr id="8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10076128" y="1465943"/>
            <a:ext cx="770695" cy="6731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10076128" y="5150630"/>
            <a:ext cx="647897" cy="565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xfrm>
            <a:off x="10033370" y="3429000"/>
            <a:ext cx="523603" cy="457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6"/>
          <p:cNvSpPr txBox="1"/>
          <p:nvPr/>
        </p:nvSpPr>
        <p:spPr>
          <a:xfrm>
            <a:off x="8067401" y="325422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" algn="l"/>
              </a:tabLst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63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>
            <a:fillRect/>
          </a:stretch>
        </p:blipFill>
        <p:spPr>
          <a:xfrm>
            <a:off x="328326" y="1047461"/>
            <a:ext cx="11428246" cy="5302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19"/>
            <a:ext cx="5508171" cy="541914"/>
          </a:xfrm>
          <a:prstGeom prst="rect">
            <a:avLst/>
          </a:prstGeom>
        </p:spPr>
      </p:pic>
      <p:pic>
        <p:nvPicPr>
          <p:cNvPr id="8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>
            <a:fillRect/>
          </a:stretch>
        </p:blipFill>
        <p:spPr bwMode="auto">
          <a:xfrm>
            <a:off x="10398692" y="1950439"/>
            <a:ext cx="818228" cy="7146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xfrm>
            <a:off x="10398692" y="4760394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6"/>
          <p:cNvSpPr txBox="1"/>
          <p:nvPr/>
        </p:nvSpPr>
        <p:spPr>
          <a:xfrm>
            <a:off x="8067401" y="325422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" algn="l"/>
              </a:tabLst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63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643"/>
          <a:stretch>
            <a:fillRect/>
          </a:stretch>
        </p:blipFill>
        <p:spPr>
          <a:xfrm>
            <a:off x="3073400" y="1178290"/>
            <a:ext cx="8184962" cy="5170713"/>
          </a:xfrm>
          <a:prstGeom prst="roundRect">
            <a:avLst>
              <a:gd name="adj" fmla="val 2671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play the games</a:t>
            </a: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593306" y="1616401"/>
            <a:ext cx="5001078" cy="444055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Monday, Tuesday, Wednesday, Thursday, Friday, Saturday, Sunday </a:t>
            </a:r>
          </a:p>
        </p:txBody>
      </p:sp>
      <p:sp>
        <p:nvSpPr>
          <p:cNvPr id="6" name="Plaque 5"/>
          <p:cNvSpPr/>
          <p:nvPr/>
        </p:nvSpPr>
        <p:spPr>
          <a:xfrm>
            <a:off x="5706416" y="2161308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“What day is it today?”  “It's (Monday).”</a:t>
            </a:r>
          </a:p>
        </p:txBody>
      </p:sp>
    </p:spTree>
  </p:cSld>
  <p:clrMapOvr>
    <a:masterClrMapping/>
  </p:clrMapOvr>
  <p:transition spd="slow"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Review the vocabularies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and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structures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. M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ake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(page 63)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(page 63)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Prepare the next lesson (page 66)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684929" y="1519517"/>
            <a:ext cx="69342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Wheel of Fortune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8686" y="2364377"/>
            <a:ext cx="3678248" cy="449362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6706500">
            <a:off x="5943600" y="825104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632994"/>
            <a:ext cx="1526177" cy="783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60" y="361406"/>
            <a:ext cx="1526177" cy="7663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436498" y="361043"/>
            <a:ext cx="1526177" cy="7663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b="1101"/>
          <a:stretch>
            <a:fillRect/>
          </a:stretch>
        </p:blipFill>
        <p:spPr>
          <a:xfrm>
            <a:off x="4252103" y="2159534"/>
            <a:ext cx="3433243" cy="2883131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Thursday.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876800" y="609600"/>
            <a:ext cx="1295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6934200" y="609600"/>
            <a:ext cx="12954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8458200" y="36576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6781800" y="4876800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800600" y="487680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114" name="Oval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24200" y="3581400"/>
            <a:ext cx="1295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4970929">
            <a:off x="5943600" y="825104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1560" y="5638709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8172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STOP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3095" y="1220587"/>
            <a:ext cx="791126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A800"/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What day is it today?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It’s Sunday.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>
          <a:xfrm>
            <a:off x="4106249" y="1988500"/>
            <a:ext cx="3535522" cy="298686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482</Words>
  <Application>Microsoft Office PowerPoint</Application>
  <PresentationFormat>Widescreen</PresentationFormat>
  <Paragraphs>176</Paragraphs>
  <Slides>43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iCiel Cadena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Vũ Trần Gia Bửu</cp:lastModifiedBy>
  <cp:revision>286</cp:revision>
  <dcterms:created xsi:type="dcterms:W3CDTF">2020-12-08T03:17:00Z</dcterms:created>
  <dcterms:modified xsi:type="dcterms:W3CDTF">2023-08-06T09:13:31Z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2C6D3691230F4144B2755B74814FD027</vt:lpwstr>
  </property>
  <property fmtid="{D5CDD505-2E9C-101B-9397-08002B2CF9AE}" pid="3" name="KSOProductBuildVer">
    <vt:lpwstr>1033-11.2.0.11486</vt:lpwstr>
  </property>
</Properties>
</file>