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82" r:id="rId2"/>
    <p:sldId id="304" r:id="rId3"/>
    <p:sldId id="302" r:id="rId4"/>
    <p:sldId id="292" r:id="rId5"/>
    <p:sldId id="277" r:id="rId6"/>
    <p:sldId id="334" r:id="rId7"/>
    <p:sldId id="417" r:id="rId8"/>
    <p:sldId id="674" r:id="rId9"/>
    <p:sldId id="680" r:id="rId10"/>
    <p:sldId id="681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682" r:id="rId20"/>
    <p:sldId id="303" r:id="rId21"/>
    <p:sldId id="336" r:id="rId22"/>
    <p:sldId id="679" r:id="rId23"/>
    <p:sldId id="378" r:id="rId24"/>
    <p:sldId id="665" r:id="rId25"/>
    <p:sldId id="683" r:id="rId26"/>
    <p:sldId id="315" r:id="rId27"/>
    <p:sldId id="418" r:id="rId28"/>
    <p:sldId id="419" r:id="rId29"/>
    <p:sldId id="420" r:id="rId30"/>
    <p:sldId id="396" r:id="rId31"/>
    <p:sldId id="343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  <p:cmAuthor id="2" name="Mat Mlô" initials="M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B050"/>
    <a:srgbClr val="E6E6E6"/>
    <a:srgbClr val="EA6CE4"/>
    <a:srgbClr val="FFFFFF"/>
    <a:srgbClr val="D7E4BD"/>
    <a:srgbClr val="FDEADA"/>
    <a:srgbClr val="7030A0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5033" autoAdjust="0"/>
  </p:normalViewPr>
  <p:slideViewPr>
    <p:cSldViewPr snapToGrid="0">
      <p:cViewPr>
        <p:scale>
          <a:sx n="50" d="100"/>
          <a:sy n="50" d="100"/>
        </p:scale>
        <p:origin x="2016" y="590"/>
      </p:cViewPr>
      <p:guideLst>
        <p:guide orient="horz" pos="2160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8"/>
            <a:ext cx="263944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10: Days of the week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2&amp;idSubject=1&amp;idSeries=33&amp;idTheme=377&amp;IdLevel=2&amp;idThemeServer=18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audio" Target="../media/audio6.wav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4.xml"/><Relationship Id="rId12" Type="http://schemas.openxmlformats.org/officeDocument/2006/relationships/audio" Target="../media/audio5.wav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4.wav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19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 panose="020F0502020204030204"/>
              </a:rPr>
              <a:t>Unit 10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: Days of the week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2.1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Vocabulary &amp; Phonics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Page: 66 </a:t>
            </a: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ângulo 35"/>
          <p:cNvSpPr/>
          <p:nvPr/>
        </p:nvSpPr>
        <p:spPr>
          <a:xfrm>
            <a:off x="6096078" y="3314700"/>
            <a:ext cx="291858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 n</a:t>
            </a:r>
          </a:p>
        </p:txBody>
      </p:sp>
      <p:pic>
        <p:nvPicPr>
          <p:cNvPr id="39" name="Imagem 38" descr="next-button-arrow-559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100" y="4528475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ângulo 36"/>
          <p:cNvSpPr/>
          <p:nvPr/>
        </p:nvSpPr>
        <p:spPr>
          <a:xfrm>
            <a:off x="6306016" y="3375819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33452" y="3314700"/>
            <a:ext cx="5048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_ _ _</a:t>
            </a:r>
          </a:p>
        </p:txBody>
      </p:sp>
      <p:sp>
        <p:nvSpPr>
          <p:cNvPr id="38" name="Rectângulo arredondado 29"/>
          <p:cNvSpPr/>
          <p:nvPr/>
        </p:nvSpPr>
        <p:spPr>
          <a:xfrm>
            <a:off x="1096746" y="1539040"/>
            <a:ext cx="3724748" cy="3551320"/>
          </a:xfrm>
          <a:prstGeom prst="roundRect">
            <a:avLst/>
          </a:prstGeom>
          <a:solidFill>
            <a:srgbClr val="00B0F0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"/>
          <p:cNvSpPr/>
          <p:nvPr/>
        </p:nvSpPr>
        <p:spPr>
          <a:xfrm>
            <a:off x="4300828" y="5401606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24" name="Rectângulo arredondado 5"/>
          <p:cNvSpPr/>
          <p:nvPr/>
        </p:nvSpPr>
        <p:spPr>
          <a:xfrm>
            <a:off x="1924342" y="540160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25" name="C"/>
          <p:cNvSpPr/>
          <p:nvPr/>
        </p:nvSpPr>
        <p:spPr>
          <a:xfrm>
            <a:off x="2716505" y="540160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26" name="Rectângulo arredondado 7"/>
          <p:cNvSpPr/>
          <p:nvPr/>
        </p:nvSpPr>
        <p:spPr>
          <a:xfrm>
            <a:off x="3508667" y="540160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28" name="E"/>
          <p:cNvSpPr/>
          <p:nvPr/>
        </p:nvSpPr>
        <p:spPr>
          <a:xfrm>
            <a:off x="1118033" y="5401606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29" name="F"/>
          <p:cNvSpPr/>
          <p:nvPr/>
        </p:nvSpPr>
        <p:spPr>
          <a:xfrm>
            <a:off x="5092992" y="540160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30" name="Rectângulo arredondado 10"/>
          <p:cNvSpPr/>
          <p:nvPr/>
        </p:nvSpPr>
        <p:spPr>
          <a:xfrm>
            <a:off x="5885155" y="540160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31" name="Rectângulo arredondado 11"/>
          <p:cNvSpPr/>
          <p:nvPr/>
        </p:nvSpPr>
        <p:spPr>
          <a:xfrm>
            <a:off x="6677317" y="540160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v</a:t>
            </a:r>
          </a:p>
        </p:txBody>
      </p:sp>
      <p:sp>
        <p:nvSpPr>
          <p:cNvPr id="32" name="I"/>
          <p:cNvSpPr/>
          <p:nvPr/>
        </p:nvSpPr>
        <p:spPr>
          <a:xfrm>
            <a:off x="7469480" y="540160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</a:t>
            </a:r>
          </a:p>
        </p:txBody>
      </p:sp>
      <p:sp>
        <p:nvSpPr>
          <p:cNvPr id="33" name="Rectângulo arredondado 13"/>
          <p:cNvSpPr/>
          <p:nvPr/>
        </p:nvSpPr>
        <p:spPr>
          <a:xfrm>
            <a:off x="8261642" y="540160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34" name="K"/>
          <p:cNvSpPr/>
          <p:nvPr/>
        </p:nvSpPr>
        <p:spPr>
          <a:xfrm>
            <a:off x="9053805" y="540160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</a:t>
            </a:r>
          </a:p>
        </p:txBody>
      </p:sp>
      <p:sp>
        <p:nvSpPr>
          <p:cNvPr id="35" name="Rectângulo arredondado 15"/>
          <p:cNvSpPr/>
          <p:nvPr/>
        </p:nvSpPr>
        <p:spPr>
          <a:xfrm>
            <a:off x="9895734" y="540556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z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6638" y="2172218"/>
            <a:ext cx="2284963" cy="2284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8573" y="628563"/>
            <a:ext cx="515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a letter to fill in.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75568" y="2821364"/>
            <a:ext cx="5048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 _</a:t>
            </a:r>
          </a:p>
        </p:txBody>
      </p:sp>
      <p:sp>
        <p:nvSpPr>
          <p:cNvPr id="36" name="Rectângulo 35"/>
          <p:cNvSpPr/>
          <p:nvPr/>
        </p:nvSpPr>
        <p:spPr>
          <a:xfrm>
            <a:off x="6770365" y="2772737"/>
            <a:ext cx="54216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 o</a:t>
            </a:r>
          </a:p>
        </p:txBody>
      </p:sp>
      <p:pic>
        <p:nvPicPr>
          <p:cNvPr id="39" name="Imagem 38" descr="next-button-arrow-559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482" y="4398291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ângulo 36"/>
          <p:cNvSpPr/>
          <p:nvPr/>
        </p:nvSpPr>
        <p:spPr>
          <a:xfrm>
            <a:off x="9877168" y="2821364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8" name="Rectângulo arredondado 29"/>
          <p:cNvSpPr/>
          <p:nvPr/>
        </p:nvSpPr>
        <p:spPr>
          <a:xfrm>
            <a:off x="1808688" y="1408221"/>
            <a:ext cx="3724748" cy="3551320"/>
          </a:xfrm>
          <a:prstGeom prst="roundRect">
            <a:avLst/>
          </a:prstGeom>
          <a:solidFill>
            <a:srgbClr val="00B0F0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"/>
          <p:cNvSpPr/>
          <p:nvPr/>
        </p:nvSpPr>
        <p:spPr>
          <a:xfrm>
            <a:off x="7971789" y="5271422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24" name="Rectângulo arredondado 5"/>
          <p:cNvSpPr/>
          <p:nvPr/>
        </p:nvSpPr>
        <p:spPr>
          <a:xfrm>
            <a:off x="1584724" y="5271423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25" name="C"/>
          <p:cNvSpPr/>
          <p:nvPr/>
        </p:nvSpPr>
        <p:spPr>
          <a:xfrm>
            <a:off x="2376887" y="5271423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26" name="Rectângulo arredondado 7"/>
          <p:cNvSpPr/>
          <p:nvPr/>
        </p:nvSpPr>
        <p:spPr>
          <a:xfrm>
            <a:off x="3169049" y="5271423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28" name="E"/>
          <p:cNvSpPr/>
          <p:nvPr/>
        </p:nvSpPr>
        <p:spPr>
          <a:xfrm>
            <a:off x="3961212" y="5271423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29" name="F"/>
          <p:cNvSpPr/>
          <p:nvPr/>
        </p:nvSpPr>
        <p:spPr>
          <a:xfrm>
            <a:off x="4753374" y="5271423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30" name="Rectângulo arredondado 10"/>
          <p:cNvSpPr/>
          <p:nvPr/>
        </p:nvSpPr>
        <p:spPr>
          <a:xfrm>
            <a:off x="5545537" y="5271423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31" name="Rectângulo arredondado 11"/>
          <p:cNvSpPr/>
          <p:nvPr/>
        </p:nvSpPr>
        <p:spPr>
          <a:xfrm>
            <a:off x="6337699" y="5271423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v</a:t>
            </a:r>
          </a:p>
        </p:txBody>
      </p:sp>
      <p:sp>
        <p:nvSpPr>
          <p:cNvPr id="32" name="I"/>
          <p:cNvSpPr/>
          <p:nvPr/>
        </p:nvSpPr>
        <p:spPr>
          <a:xfrm>
            <a:off x="7129862" y="5271423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</a:t>
            </a:r>
          </a:p>
        </p:txBody>
      </p:sp>
      <p:sp>
        <p:nvSpPr>
          <p:cNvPr id="33" name="Rectângulo arredondado 13"/>
          <p:cNvSpPr/>
          <p:nvPr/>
        </p:nvSpPr>
        <p:spPr>
          <a:xfrm>
            <a:off x="730244" y="527142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34" name="K"/>
          <p:cNvSpPr/>
          <p:nvPr/>
        </p:nvSpPr>
        <p:spPr>
          <a:xfrm>
            <a:off x="8714187" y="5271423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</a:t>
            </a:r>
          </a:p>
        </p:txBody>
      </p:sp>
      <p:sp>
        <p:nvSpPr>
          <p:cNvPr id="35" name="Rectângulo arredondado 15"/>
          <p:cNvSpPr/>
          <p:nvPr/>
        </p:nvSpPr>
        <p:spPr>
          <a:xfrm>
            <a:off x="9556116" y="5275385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z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1895" y="1819430"/>
            <a:ext cx="4176410" cy="2892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8573" y="628563"/>
            <a:ext cx="515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a letter to fill in.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56918" y="2983908"/>
            <a:ext cx="5048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 _ _ _ _</a:t>
            </a:r>
          </a:p>
        </p:txBody>
      </p:sp>
      <p:sp>
        <p:nvSpPr>
          <p:cNvPr id="36" name="Rectângulo 35"/>
          <p:cNvSpPr/>
          <p:nvPr/>
        </p:nvSpPr>
        <p:spPr>
          <a:xfrm>
            <a:off x="5582516" y="3030074"/>
            <a:ext cx="51398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  o l  i  n</a:t>
            </a:r>
          </a:p>
        </p:txBody>
      </p:sp>
      <p:pic>
        <p:nvPicPr>
          <p:cNvPr id="39" name="Imagem 38" descr="next-button-arrow-559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75" y="4642775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ângulo 36"/>
          <p:cNvSpPr/>
          <p:nvPr/>
        </p:nvSpPr>
        <p:spPr>
          <a:xfrm>
            <a:off x="5832223" y="3076241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v</a:t>
            </a:r>
          </a:p>
        </p:txBody>
      </p:sp>
      <p:sp>
        <p:nvSpPr>
          <p:cNvPr id="38" name="Rectângulo arredondado 29"/>
          <p:cNvSpPr/>
          <p:nvPr/>
        </p:nvSpPr>
        <p:spPr>
          <a:xfrm>
            <a:off x="325221" y="1653340"/>
            <a:ext cx="3724748" cy="3551320"/>
          </a:xfrm>
          <a:prstGeom prst="roundRect">
            <a:avLst/>
          </a:prstGeom>
          <a:solidFill>
            <a:srgbClr val="00B0F0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"/>
          <p:cNvSpPr/>
          <p:nvPr/>
        </p:nvSpPr>
        <p:spPr>
          <a:xfrm>
            <a:off x="5880909" y="5515906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v</a:t>
            </a:r>
          </a:p>
        </p:txBody>
      </p:sp>
      <p:sp>
        <p:nvSpPr>
          <p:cNvPr id="24" name="Rectângulo arredondado 5"/>
          <p:cNvSpPr/>
          <p:nvPr/>
        </p:nvSpPr>
        <p:spPr>
          <a:xfrm>
            <a:off x="1152817" y="551590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25" name="C"/>
          <p:cNvSpPr/>
          <p:nvPr/>
        </p:nvSpPr>
        <p:spPr>
          <a:xfrm>
            <a:off x="1944980" y="551590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26" name="Rectângulo arredondado 7"/>
          <p:cNvSpPr/>
          <p:nvPr/>
        </p:nvSpPr>
        <p:spPr>
          <a:xfrm>
            <a:off x="2737142" y="551590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28" name="E"/>
          <p:cNvSpPr/>
          <p:nvPr/>
        </p:nvSpPr>
        <p:spPr>
          <a:xfrm>
            <a:off x="3529305" y="551590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29" name="F"/>
          <p:cNvSpPr/>
          <p:nvPr/>
        </p:nvSpPr>
        <p:spPr>
          <a:xfrm>
            <a:off x="4321467" y="551590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30" name="Rectângulo arredondado 10"/>
          <p:cNvSpPr/>
          <p:nvPr/>
        </p:nvSpPr>
        <p:spPr>
          <a:xfrm>
            <a:off x="5113630" y="551590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31" name="Rectângulo arredondado 11"/>
          <p:cNvSpPr/>
          <p:nvPr/>
        </p:nvSpPr>
        <p:spPr>
          <a:xfrm>
            <a:off x="326083" y="5515906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32" name="I"/>
          <p:cNvSpPr/>
          <p:nvPr/>
        </p:nvSpPr>
        <p:spPr>
          <a:xfrm>
            <a:off x="6697955" y="551590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</a:t>
            </a:r>
          </a:p>
        </p:txBody>
      </p:sp>
      <p:sp>
        <p:nvSpPr>
          <p:cNvPr id="33" name="Rectângulo arredondado 13"/>
          <p:cNvSpPr/>
          <p:nvPr/>
        </p:nvSpPr>
        <p:spPr>
          <a:xfrm>
            <a:off x="7490117" y="551590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34" name="K"/>
          <p:cNvSpPr/>
          <p:nvPr/>
        </p:nvSpPr>
        <p:spPr>
          <a:xfrm>
            <a:off x="8282280" y="551590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</a:t>
            </a:r>
          </a:p>
        </p:txBody>
      </p:sp>
      <p:sp>
        <p:nvSpPr>
          <p:cNvPr id="35" name="Rectângulo arredondado 15"/>
          <p:cNvSpPr/>
          <p:nvPr/>
        </p:nvSpPr>
        <p:spPr>
          <a:xfrm>
            <a:off x="9124209" y="551986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z</a:t>
            </a:r>
          </a:p>
        </p:txBody>
      </p:sp>
      <p:pic>
        <p:nvPicPr>
          <p:cNvPr id="37" name="Picture 2" descr="Violin Cello Viola Pink Musical Instruments, PNG, 358x875px, Watercolor,  Cartoon, Flower, Frame, Heart Download 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3413">
            <a:off x="866818" y="2064015"/>
            <a:ext cx="2558372" cy="272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28573" y="628563"/>
            <a:ext cx="515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a letter to fill in.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44059" y="2740680"/>
            <a:ext cx="5048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 _ _ _ _ _</a:t>
            </a:r>
          </a:p>
        </p:txBody>
      </p:sp>
      <p:sp>
        <p:nvSpPr>
          <p:cNvPr id="36" name="Rectângulo 35"/>
          <p:cNvSpPr/>
          <p:nvPr/>
        </p:nvSpPr>
        <p:spPr>
          <a:xfrm>
            <a:off x="5970966" y="2684114"/>
            <a:ext cx="54216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 n g u i n</a:t>
            </a:r>
          </a:p>
        </p:txBody>
      </p:sp>
      <p:pic>
        <p:nvPicPr>
          <p:cNvPr id="39" name="Imagem 38" descr="next-button-arrow-559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225" y="4264329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ângulo 36"/>
          <p:cNvSpPr/>
          <p:nvPr/>
        </p:nvSpPr>
        <p:spPr>
          <a:xfrm>
            <a:off x="6206056" y="2652225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8" name="Rectângulo arredondado 29"/>
          <p:cNvSpPr/>
          <p:nvPr/>
        </p:nvSpPr>
        <p:spPr>
          <a:xfrm>
            <a:off x="953871" y="1274894"/>
            <a:ext cx="3724748" cy="3551320"/>
          </a:xfrm>
          <a:prstGeom prst="roundRect">
            <a:avLst/>
          </a:prstGeom>
          <a:solidFill>
            <a:srgbClr val="00B0F0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"/>
          <p:cNvSpPr/>
          <p:nvPr/>
        </p:nvSpPr>
        <p:spPr>
          <a:xfrm>
            <a:off x="1715056" y="5137460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24" name="Rectângulo arredondado 5"/>
          <p:cNvSpPr/>
          <p:nvPr/>
        </p:nvSpPr>
        <p:spPr>
          <a:xfrm>
            <a:off x="839841" y="5137459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25" name="C"/>
          <p:cNvSpPr/>
          <p:nvPr/>
        </p:nvSpPr>
        <p:spPr>
          <a:xfrm>
            <a:off x="2573630" y="513746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26" name="Rectângulo arredondado 7"/>
          <p:cNvSpPr/>
          <p:nvPr/>
        </p:nvSpPr>
        <p:spPr>
          <a:xfrm>
            <a:off x="3365792" y="513746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28" name="E"/>
          <p:cNvSpPr/>
          <p:nvPr/>
        </p:nvSpPr>
        <p:spPr>
          <a:xfrm>
            <a:off x="4157955" y="513746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29" name="F"/>
          <p:cNvSpPr/>
          <p:nvPr/>
        </p:nvSpPr>
        <p:spPr>
          <a:xfrm>
            <a:off x="4950117" y="513746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30" name="Rectângulo arredondado 10"/>
          <p:cNvSpPr/>
          <p:nvPr/>
        </p:nvSpPr>
        <p:spPr>
          <a:xfrm>
            <a:off x="5742280" y="513746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31" name="Rectângulo arredondado 11"/>
          <p:cNvSpPr/>
          <p:nvPr/>
        </p:nvSpPr>
        <p:spPr>
          <a:xfrm>
            <a:off x="6534442" y="513746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v</a:t>
            </a:r>
          </a:p>
        </p:txBody>
      </p:sp>
      <p:sp>
        <p:nvSpPr>
          <p:cNvPr id="32" name="I"/>
          <p:cNvSpPr/>
          <p:nvPr/>
        </p:nvSpPr>
        <p:spPr>
          <a:xfrm>
            <a:off x="7326605" y="513746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</a:t>
            </a:r>
          </a:p>
        </p:txBody>
      </p:sp>
      <p:sp>
        <p:nvSpPr>
          <p:cNvPr id="33" name="Rectângulo arredondado 13"/>
          <p:cNvSpPr/>
          <p:nvPr/>
        </p:nvSpPr>
        <p:spPr>
          <a:xfrm>
            <a:off x="8118767" y="513746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34" name="K"/>
          <p:cNvSpPr/>
          <p:nvPr/>
        </p:nvSpPr>
        <p:spPr>
          <a:xfrm>
            <a:off x="8910930" y="513746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</a:t>
            </a:r>
          </a:p>
        </p:txBody>
      </p:sp>
      <p:sp>
        <p:nvSpPr>
          <p:cNvPr id="35" name="Rectângulo arredondado 15"/>
          <p:cNvSpPr/>
          <p:nvPr/>
        </p:nvSpPr>
        <p:spPr>
          <a:xfrm>
            <a:off x="9752859" y="5141423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z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1517" y="1824654"/>
            <a:ext cx="3432519" cy="2451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8573" y="628563"/>
            <a:ext cx="515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a letter to fill in.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ângulo 35"/>
          <p:cNvSpPr/>
          <p:nvPr/>
        </p:nvSpPr>
        <p:spPr>
          <a:xfrm>
            <a:off x="5658373" y="2550206"/>
            <a:ext cx="54216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y o</a:t>
            </a:r>
          </a:p>
        </p:txBody>
      </p:sp>
      <p:pic>
        <p:nvPicPr>
          <p:cNvPr id="39" name="Imagem 38" descr="next-button-arrow-559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50" y="4175125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ângulo 36"/>
          <p:cNvSpPr/>
          <p:nvPr/>
        </p:nvSpPr>
        <p:spPr>
          <a:xfrm>
            <a:off x="6763093" y="2532277"/>
            <a:ext cx="84485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21647" y="2568135"/>
            <a:ext cx="5048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 _ _</a:t>
            </a:r>
          </a:p>
        </p:txBody>
      </p:sp>
      <p:sp>
        <p:nvSpPr>
          <p:cNvPr id="38" name="Rectângulo arredondado 29"/>
          <p:cNvSpPr/>
          <p:nvPr/>
        </p:nvSpPr>
        <p:spPr>
          <a:xfrm>
            <a:off x="696696" y="1185690"/>
            <a:ext cx="3724748" cy="3551320"/>
          </a:xfrm>
          <a:prstGeom prst="roundRect">
            <a:avLst/>
          </a:prstGeom>
          <a:solidFill>
            <a:srgbClr val="00B0F0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"/>
          <p:cNvSpPr/>
          <p:nvPr/>
        </p:nvSpPr>
        <p:spPr>
          <a:xfrm>
            <a:off x="8653754" y="5030328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</a:t>
            </a:r>
          </a:p>
        </p:txBody>
      </p:sp>
      <p:sp>
        <p:nvSpPr>
          <p:cNvPr id="24" name="Rectângulo arredondado 5"/>
          <p:cNvSpPr/>
          <p:nvPr/>
        </p:nvSpPr>
        <p:spPr>
          <a:xfrm>
            <a:off x="1524292" y="504825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25" name="C"/>
          <p:cNvSpPr/>
          <p:nvPr/>
        </p:nvSpPr>
        <p:spPr>
          <a:xfrm>
            <a:off x="2316455" y="504825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26" name="Rectângulo arredondado 7"/>
          <p:cNvSpPr/>
          <p:nvPr/>
        </p:nvSpPr>
        <p:spPr>
          <a:xfrm>
            <a:off x="3108617" y="504825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28" name="E"/>
          <p:cNvSpPr/>
          <p:nvPr/>
        </p:nvSpPr>
        <p:spPr>
          <a:xfrm>
            <a:off x="3900780" y="504825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29" name="F"/>
          <p:cNvSpPr/>
          <p:nvPr/>
        </p:nvSpPr>
        <p:spPr>
          <a:xfrm>
            <a:off x="4692942" y="504825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30" name="Rectângulo arredondado 10"/>
          <p:cNvSpPr/>
          <p:nvPr/>
        </p:nvSpPr>
        <p:spPr>
          <a:xfrm>
            <a:off x="5485105" y="504825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31" name="Rectângulo arredondado 11"/>
          <p:cNvSpPr/>
          <p:nvPr/>
        </p:nvSpPr>
        <p:spPr>
          <a:xfrm>
            <a:off x="6277267" y="504825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v</a:t>
            </a:r>
          </a:p>
        </p:txBody>
      </p:sp>
      <p:sp>
        <p:nvSpPr>
          <p:cNvPr id="32" name="I"/>
          <p:cNvSpPr/>
          <p:nvPr/>
        </p:nvSpPr>
        <p:spPr>
          <a:xfrm>
            <a:off x="7069430" y="504825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</a:t>
            </a:r>
          </a:p>
        </p:txBody>
      </p:sp>
      <p:sp>
        <p:nvSpPr>
          <p:cNvPr id="33" name="Rectângulo arredondado 13"/>
          <p:cNvSpPr/>
          <p:nvPr/>
        </p:nvSpPr>
        <p:spPr>
          <a:xfrm>
            <a:off x="7861592" y="504825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34" name="K"/>
          <p:cNvSpPr/>
          <p:nvPr/>
        </p:nvSpPr>
        <p:spPr>
          <a:xfrm>
            <a:off x="688111" y="504825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35" name="Rectângulo arredondado 15"/>
          <p:cNvSpPr/>
          <p:nvPr/>
        </p:nvSpPr>
        <p:spPr>
          <a:xfrm>
            <a:off x="9495684" y="505221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z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193" y="1861211"/>
            <a:ext cx="3212668" cy="2450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8573" y="628563"/>
            <a:ext cx="515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a letter to fill in.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73477" y="3019357"/>
            <a:ext cx="2892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 _ _ _</a:t>
            </a:r>
          </a:p>
        </p:txBody>
      </p:sp>
      <p:sp>
        <p:nvSpPr>
          <p:cNvPr id="36" name="Rectângulo 35"/>
          <p:cNvSpPr/>
          <p:nvPr/>
        </p:nvSpPr>
        <p:spPr>
          <a:xfrm>
            <a:off x="6020323" y="2855006"/>
            <a:ext cx="54216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 g e r</a:t>
            </a:r>
          </a:p>
        </p:txBody>
      </p:sp>
      <p:pic>
        <p:nvPicPr>
          <p:cNvPr id="39" name="Imagem 38" descr="next-button-arrow-559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4479925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ângulo 36"/>
          <p:cNvSpPr/>
          <p:nvPr/>
        </p:nvSpPr>
        <p:spPr>
          <a:xfrm>
            <a:off x="7008952" y="2927024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8" name="Rectângulo arredondado 29"/>
          <p:cNvSpPr/>
          <p:nvPr/>
        </p:nvSpPr>
        <p:spPr>
          <a:xfrm>
            <a:off x="1058646" y="1490490"/>
            <a:ext cx="3724748" cy="3551320"/>
          </a:xfrm>
          <a:prstGeom prst="roundRect">
            <a:avLst/>
          </a:prstGeom>
          <a:solidFill>
            <a:srgbClr val="00B0F0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"/>
          <p:cNvSpPr/>
          <p:nvPr/>
        </p:nvSpPr>
        <p:spPr>
          <a:xfrm>
            <a:off x="5054891" y="535162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24" name="Rectângulo arredondado 5"/>
          <p:cNvSpPr/>
          <p:nvPr/>
        </p:nvSpPr>
        <p:spPr>
          <a:xfrm>
            <a:off x="1886242" y="535305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25" name="C"/>
          <p:cNvSpPr/>
          <p:nvPr/>
        </p:nvSpPr>
        <p:spPr>
          <a:xfrm>
            <a:off x="2678405" y="535305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26" name="Rectângulo arredondado 7"/>
          <p:cNvSpPr/>
          <p:nvPr/>
        </p:nvSpPr>
        <p:spPr>
          <a:xfrm>
            <a:off x="3470567" y="535305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28" name="E"/>
          <p:cNvSpPr/>
          <p:nvPr/>
        </p:nvSpPr>
        <p:spPr>
          <a:xfrm>
            <a:off x="4262730" y="535305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29" name="F"/>
          <p:cNvSpPr/>
          <p:nvPr/>
        </p:nvSpPr>
        <p:spPr>
          <a:xfrm>
            <a:off x="1136157" y="5351764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30" name="Rectângulo arredondado 10"/>
          <p:cNvSpPr/>
          <p:nvPr/>
        </p:nvSpPr>
        <p:spPr>
          <a:xfrm>
            <a:off x="5847055" y="535305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31" name="Rectângulo arredondado 11"/>
          <p:cNvSpPr/>
          <p:nvPr/>
        </p:nvSpPr>
        <p:spPr>
          <a:xfrm>
            <a:off x="6639217" y="535305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v</a:t>
            </a:r>
          </a:p>
        </p:txBody>
      </p:sp>
      <p:sp>
        <p:nvSpPr>
          <p:cNvPr id="32" name="I"/>
          <p:cNvSpPr/>
          <p:nvPr/>
        </p:nvSpPr>
        <p:spPr>
          <a:xfrm>
            <a:off x="7431380" y="535305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</a:t>
            </a:r>
          </a:p>
        </p:txBody>
      </p:sp>
      <p:sp>
        <p:nvSpPr>
          <p:cNvPr id="33" name="Rectângulo arredondado 13"/>
          <p:cNvSpPr/>
          <p:nvPr/>
        </p:nvSpPr>
        <p:spPr>
          <a:xfrm>
            <a:off x="8223542" y="5353057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34" name="K"/>
          <p:cNvSpPr/>
          <p:nvPr/>
        </p:nvSpPr>
        <p:spPr>
          <a:xfrm>
            <a:off x="9015705" y="5353057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</a:t>
            </a:r>
          </a:p>
        </p:txBody>
      </p:sp>
      <p:sp>
        <p:nvSpPr>
          <p:cNvPr id="35" name="Rectângulo arredondado 15"/>
          <p:cNvSpPr/>
          <p:nvPr/>
        </p:nvSpPr>
        <p:spPr>
          <a:xfrm>
            <a:off x="9857634" y="535701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z</a:t>
            </a:r>
          </a:p>
        </p:txBody>
      </p:sp>
      <p:pic>
        <p:nvPicPr>
          <p:cNvPr id="37" name="Picture 2" descr="Tiger Cartoon , Png Download - Transparent Background Tiger Cartoon Png, Png  Download , Transparent Png Image - PNGite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93" y="2126233"/>
            <a:ext cx="2614179" cy="256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28573" y="628563"/>
            <a:ext cx="515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a letter to fill in.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ângulo 35"/>
          <p:cNvSpPr/>
          <p:nvPr/>
        </p:nvSpPr>
        <p:spPr>
          <a:xfrm>
            <a:off x="6220348" y="2750231"/>
            <a:ext cx="54216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 b r e l  l a</a:t>
            </a:r>
          </a:p>
        </p:txBody>
      </p:sp>
      <p:pic>
        <p:nvPicPr>
          <p:cNvPr id="39" name="Imagem 38" descr="next-button-arrow-559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025" y="437515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ângulo 36"/>
          <p:cNvSpPr/>
          <p:nvPr/>
        </p:nvSpPr>
        <p:spPr>
          <a:xfrm>
            <a:off x="6390469" y="2739183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65731" y="2761279"/>
            <a:ext cx="5048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 _ _ _ _ _ _</a:t>
            </a:r>
          </a:p>
        </p:txBody>
      </p:sp>
      <p:sp>
        <p:nvSpPr>
          <p:cNvPr id="38" name="Rectângulo arredondado 29"/>
          <p:cNvSpPr/>
          <p:nvPr/>
        </p:nvSpPr>
        <p:spPr>
          <a:xfrm>
            <a:off x="1258671" y="1385715"/>
            <a:ext cx="3724748" cy="3551320"/>
          </a:xfrm>
          <a:prstGeom prst="roundRect">
            <a:avLst/>
          </a:prstGeom>
          <a:solidFill>
            <a:srgbClr val="00B0F0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"/>
          <p:cNvSpPr/>
          <p:nvPr/>
        </p:nvSpPr>
        <p:spPr>
          <a:xfrm>
            <a:off x="6022195" y="524828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24" name="Rectângulo arredondado 5"/>
          <p:cNvSpPr/>
          <p:nvPr/>
        </p:nvSpPr>
        <p:spPr>
          <a:xfrm>
            <a:off x="2086267" y="5248282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25" name="C"/>
          <p:cNvSpPr/>
          <p:nvPr/>
        </p:nvSpPr>
        <p:spPr>
          <a:xfrm>
            <a:off x="2878430" y="5248282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26" name="Rectângulo arredondado 7"/>
          <p:cNvSpPr/>
          <p:nvPr/>
        </p:nvSpPr>
        <p:spPr>
          <a:xfrm>
            <a:off x="3670592" y="5248282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28" name="E"/>
          <p:cNvSpPr/>
          <p:nvPr/>
        </p:nvSpPr>
        <p:spPr>
          <a:xfrm>
            <a:off x="4462755" y="5248282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29" name="F"/>
          <p:cNvSpPr/>
          <p:nvPr/>
        </p:nvSpPr>
        <p:spPr>
          <a:xfrm>
            <a:off x="5254917" y="5248282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30" name="Rectângulo arredondado 10"/>
          <p:cNvSpPr/>
          <p:nvPr/>
        </p:nvSpPr>
        <p:spPr>
          <a:xfrm>
            <a:off x="1216281" y="524828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31" name="Rectângulo arredondado 11"/>
          <p:cNvSpPr/>
          <p:nvPr/>
        </p:nvSpPr>
        <p:spPr>
          <a:xfrm>
            <a:off x="6839242" y="5248282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v</a:t>
            </a:r>
          </a:p>
        </p:txBody>
      </p:sp>
      <p:sp>
        <p:nvSpPr>
          <p:cNvPr id="32" name="I"/>
          <p:cNvSpPr/>
          <p:nvPr/>
        </p:nvSpPr>
        <p:spPr>
          <a:xfrm>
            <a:off x="7631405" y="5248282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</a:t>
            </a:r>
          </a:p>
        </p:txBody>
      </p:sp>
      <p:sp>
        <p:nvSpPr>
          <p:cNvPr id="33" name="Rectângulo arredondado 13"/>
          <p:cNvSpPr/>
          <p:nvPr/>
        </p:nvSpPr>
        <p:spPr>
          <a:xfrm>
            <a:off x="8423567" y="5248282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34" name="K"/>
          <p:cNvSpPr/>
          <p:nvPr/>
        </p:nvSpPr>
        <p:spPr>
          <a:xfrm>
            <a:off x="9215730" y="5248282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</a:t>
            </a:r>
          </a:p>
        </p:txBody>
      </p:sp>
      <p:sp>
        <p:nvSpPr>
          <p:cNvPr id="35" name="Rectângulo arredondado 15"/>
          <p:cNvSpPr/>
          <p:nvPr/>
        </p:nvSpPr>
        <p:spPr>
          <a:xfrm>
            <a:off x="10057659" y="5252244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z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04" r="100000">
                        <a14:foregroundMark x1="40870" y1="75799" x2="40870" y2="75799"/>
                        <a14:foregroundMark x1="44783" y1="54795" x2="44783" y2="54795"/>
                        <a14:foregroundMark x1="46087" y1="48858" x2="46087" y2="48858"/>
                        <a14:foregroundMark x1="47826" y1="43836" x2="47826" y2="43836"/>
                        <a14:foregroundMark x1="47826" y1="39269" x2="47826" y2="39269"/>
                        <a14:foregroundMark x1="49565" y1="36073" x2="49565" y2="36073"/>
                        <a14:foregroundMark x1="50000" y1="29680" x2="50000" y2="29680"/>
                        <a14:foregroundMark x1="43478" y1="65297" x2="43478" y2="65297"/>
                        <a14:foregroundMark x1="43478" y1="65297" x2="43478" y2="65297"/>
                        <a14:foregroundMark x1="42609" y1="68037" x2="42609" y2="68037"/>
                        <a14:foregroundMark x1="42609" y1="68037" x2="42609" y2="68037"/>
                        <a14:foregroundMark x1="42609" y1="73516" x2="42609" y2="73516"/>
                        <a14:foregroundMark x1="40000" y1="81735" x2="40000" y2="81735"/>
                        <a14:foregroundMark x1="44348" y1="59817" x2="44348" y2="59817"/>
                        <a14:foregroundMark x1="30000" y1="92237" x2="30000" y2="92237"/>
                        <a14:foregroundMark x1="38696" y1="90868" x2="38696" y2="90868"/>
                        <a14:foregroundMark x1="38696" y1="90868" x2="38696" y2="90868"/>
                        <a14:foregroundMark x1="33478" y1="97260" x2="33478" y2="97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8444" y="2063461"/>
            <a:ext cx="2427801" cy="2311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8573" y="628563"/>
            <a:ext cx="515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a letter to fill in.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ângulo 35"/>
          <p:cNvSpPr/>
          <p:nvPr/>
        </p:nvSpPr>
        <p:spPr>
          <a:xfrm>
            <a:off x="6115510" y="2639410"/>
            <a:ext cx="54216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o</a:t>
            </a:r>
          </a:p>
        </p:txBody>
      </p:sp>
      <p:pic>
        <p:nvPicPr>
          <p:cNvPr id="39" name="Imagem 38" descr="next-button-arrow-559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187" y="4264329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ângulo 36"/>
          <p:cNvSpPr/>
          <p:nvPr/>
        </p:nvSpPr>
        <p:spPr>
          <a:xfrm>
            <a:off x="7526566" y="2698779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14322" y="2698524"/>
            <a:ext cx="5048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 _</a:t>
            </a:r>
          </a:p>
        </p:txBody>
      </p:sp>
      <p:sp>
        <p:nvSpPr>
          <p:cNvPr id="38" name="Rectângulo arredondado 29"/>
          <p:cNvSpPr/>
          <p:nvPr/>
        </p:nvSpPr>
        <p:spPr>
          <a:xfrm>
            <a:off x="1153833" y="1274894"/>
            <a:ext cx="3724748" cy="3551320"/>
          </a:xfrm>
          <a:prstGeom prst="roundRect">
            <a:avLst/>
          </a:prstGeom>
          <a:solidFill>
            <a:srgbClr val="00B0F0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"/>
          <p:cNvSpPr/>
          <p:nvPr/>
        </p:nvSpPr>
        <p:spPr>
          <a:xfrm>
            <a:off x="9986105" y="513746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z</a:t>
            </a:r>
          </a:p>
        </p:txBody>
      </p:sp>
      <p:sp>
        <p:nvSpPr>
          <p:cNvPr id="24" name="Rectângulo arredondado 5"/>
          <p:cNvSpPr/>
          <p:nvPr/>
        </p:nvSpPr>
        <p:spPr>
          <a:xfrm>
            <a:off x="1981429" y="513746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25" name="C"/>
          <p:cNvSpPr/>
          <p:nvPr/>
        </p:nvSpPr>
        <p:spPr>
          <a:xfrm>
            <a:off x="2773592" y="513746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26" name="Rectângulo arredondado 7"/>
          <p:cNvSpPr/>
          <p:nvPr/>
        </p:nvSpPr>
        <p:spPr>
          <a:xfrm>
            <a:off x="3565754" y="513746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28" name="E"/>
          <p:cNvSpPr/>
          <p:nvPr/>
        </p:nvSpPr>
        <p:spPr>
          <a:xfrm>
            <a:off x="4357917" y="513746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29" name="F"/>
          <p:cNvSpPr/>
          <p:nvPr/>
        </p:nvSpPr>
        <p:spPr>
          <a:xfrm>
            <a:off x="5150079" y="513746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30" name="Rectângulo arredondado 10"/>
          <p:cNvSpPr/>
          <p:nvPr/>
        </p:nvSpPr>
        <p:spPr>
          <a:xfrm>
            <a:off x="5942242" y="513746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31" name="Rectângulo arredondado 11"/>
          <p:cNvSpPr/>
          <p:nvPr/>
        </p:nvSpPr>
        <p:spPr>
          <a:xfrm>
            <a:off x="6734404" y="513746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v</a:t>
            </a:r>
          </a:p>
        </p:txBody>
      </p:sp>
      <p:sp>
        <p:nvSpPr>
          <p:cNvPr id="32" name="I"/>
          <p:cNvSpPr/>
          <p:nvPr/>
        </p:nvSpPr>
        <p:spPr>
          <a:xfrm>
            <a:off x="7526567" y="513746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</a:t>
            </a:r>
          </a:p>
        </p:txBody>
      </p:sp>
      <p:sp>
        <p:nvSpPr>
          <p:cNvPr id="33" name="Rectângulo arredondado 13"/>
          <p:cNvSpPr/>
          <p:nvPr/>
        </p:nvSpPr>
        <p:spPr>
          <a:xfrm>
            <a:off x="8318729" y="513746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34" name="K"/>
          <p:cNvSpPr/>
          <p:nvPr/>
        </p:nvSpPr>
        <p:spPr>
          <a:xfrm>
            <a:off x="9110892" y="513746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</a:t>
            </a:r>
          </a:p>
        </p:txBody>
      </p:sp>
      <p:sp>
        <p:nvSpPr>
          <p:cNvPr id="35" name="Rectângulo arredondado 15"/>
          <p:cNvSpPr/>
          <p:nvPr/>
        </p:nvSpPr>
        <p:spPr>
          <a:xfrm>
            <a:off x="1189265" y="5139049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37" name="圆角矩形 7"/>
          <p:cNvSpPr/>
          <p:nvPr/>
        </p:nvSpPr>
        <p:spPr>
          <a:xfrm>
            <a:off x="1770628" y="1827949"/>
            <a:ext cx="2587287" cy="2632363"/>
          </a:xfrm>
          <a:prstGeom prst="roundRect">
            <a:avLst>
              <a:gd name="adj" fmla="val 9375"/>
            </a:avLst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8573" y="628563"/>
            <a:ext cx="515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a letter to fill in.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ângulo 35"/>
          <p:cNvSpPr/>
          <p:nvPr/>
        </p:nvSpPr>
        <p:spPr>
          <a:xfrm>
            <a:off x="5810773" y="2712131"/>
            <a:ext cx="54216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b o t</a:t>
            </a:r>
          </a:p>
        </p:txBody>
      </p:sp>
      <p:pic>
        <p:nvPicPr>
          <p:cNvPr id="39" name="Imagem 38" descr="next-button-arrow-559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50" y="4337050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ângulo 36"/>
          <p:cNvSpPr/>
          <p:nvPr/>
        </p:nvSpPr>
        <p:spPr>
          <a:xfrm>
            <a:off x="6745347" y="2744970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25748" y="2698022"/>
            <a:ext cx="5048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 _ _ _</a:t>
            </a:r>
          </a:p>
        </p:txBody>
      </p:sp>
      <p:sp>
        <p:nvSpPr>
          <p:cNvPr id="38" name="Rectângulo arredondado 29"/>
          <p:cNvSpPr/>
          <p:nvPr/>
        </p:nvSpPr>
        <p:spPr>
          <a:xfrm>
            <a:off x="849096" y="1347615"/>
            <a:ext cx="3724748" cy="3551320"/>
          </a:xfrm>
          <a:prstGeom prst="roundRect">
            <a:avLst/>
          </a:prstGeom>
          <a:solidFill>
            <a:srgbClr val="00B0F0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"/>
          <p:cNvSpPr/>
          <p:nvPr/>
        </p:nvSpPr>
        <p:spPr>
          <a:xfrm>
            <a:off x="3261016" y="521018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24" name="Rectângulo arredondado 5"/>
          <p:cNvSpPr/>
          <p:nvPr/>
        </p:nvSpPr>
        <p:spPr>
          <a:xfrm>
            <a:off x="1676692" y="5210182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25" name="C"/>
          <p:cNvSpPr/>
          <p:nvPr/>
        </p:nvSpPr>
        <p:spPr>
          <a:xfrm>
            <a:off x="2468855" y="5210182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26" name="Rectângulo arredondado 7"/>
          <p:cNvSpPr/>
          <p:nvPr/>
        </p:nvSpPr>
        <p:spPr>
          <a:xfrm>
            <a:off x="834764" y="5210180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28" name="E"/>
          <p:cNvSpPr/>
          <p:nvPr/>
        </p:nvSpPr>
        <p:spPr>
          <a:xfrm>
            <a:off x="4053180" y="5210182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29" name="F"/>
          <p:cNvSpPr/>
          <p:nvPr/>
        </p:nvSpPr>
        <p:spPr>
          <a:xfrm>
            <a:off x="4845342" y="5210182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30" name="Rectângulo arredondado 10"/>
          <p:cNvSpPr/>
          <p:nvPr/>
        </p:nvSpPr>
        <p:spPr>
          <a:xfrm>
            <a:off x="5637505" y="5210182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31" name="Rectângulo arredondado 11"/>
          <p:cNvSpPr/>
          <p:nvPr/>
        </p:nvSpPr>
        <p:spPr>
          <a:xfrm>
            <a:off x="6429667" y="5210182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v</a:t>
            </a:r>
          </a:p>
        </p:txBody>
      </p:sp>
      <p:sp>
        <p:nvSpPr>
          <p:cNvPr id="32" name="I"/>
          <p:cNvSpPr/>
          <p:nvPr/>
        </p:nvSpPr>
        <p:spPr>
          <a:xfrm>
            <a:off x="7221830" y="5210182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</a:t>
            </a:r>
          </a:p>
        </p:txBody>
      </p:sp>
      <p:sp>
        <p:nvSpPr>
          <p:cNvPr id="33" name="Rectângulo arredondado 13"/>
          <p:cNvSpPr/>
          <p:nvPr/>
        </p:nvSpPr>
        <p:spPr>
          <a:xfrm>
            <a:off x="8013992" y="5210182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34" name="K"/>
          <p:cNvSpPr/>
          <p:nvPr/>
        </p:nvSpPr>
        <p:spPr>
          <a:xfrm>
            <a:off x="8806155" y="5210182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</a:t>
            </a:r>
          </a:p>
        </p:txBody>
      </p:sp>
      <p:sp>
        <p:nvSpPr>
          <p:cNvPr id="35" name="Rectângulo arredondado 15"/>
          <p:cNvSpPr/>
          <p:nvPr/>
        </p:nvSpPr>
        <p:spPr>
          <a:xfrm>
            <a:off x="9648084" y="5214144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z</a:t>
            </a:r>
          </a:p>
        </p:txBody>
      </p:sp>
      <p:pic>
        <p:nvPicPr>
          <p:cNvPr id="37" name="Picture 2" descr="Tập tin:Robot-clip-art-book-covers-feJCV3-clipart.png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45" y="1855214"/>
            <a:ext cx="2145055" cy="254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28573" y="628563"/>
            <a:ext cx="515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a letter to fill in.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440712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Phonics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/>
          <p:cNvSpPr/>
          <p:nvPr/>
        </p:nvSpPr>
        <p:spPr>
          <a:xfrm>
            <a:off x="157581" y="3566218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774" y="449585"/>
            <a:ext cx="4344410" cy="606982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"/>
          <p:cNvSpPr/>
          <p:nvPr/>
        </p:nvSpPr>
        <p:spPr>
          <a:xfrm>
            <a:off x="1256005" y="537618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6" name="Rectângulo arredondado 5"/>
          <p:cNvSpPr/>
          <p:nvPr/>
        </p:nvSpPr>
        <p:spPr>
          <a:xfrm>
            <a:off x="2048167" y="537618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p</a:t>
            </a:r>
          </a:p>
        </p:txBody>
      </p:sp>
      <p:sp>
        <p:nvSpPr>
          <p:cNvPr id="7" name="C"/>
          <p:cNvSpPr/>
          <p:nvPr/>
        </p:nvSpPr>
        <p:spPr>
          <a:xfrm>
            <a:off x="2840330" y="537618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8" name="Rectângulo arredondado 7"/>
          <p:cNvSpPr/>
          <p:nvPr/>
        </p:nvSpPr>
        <p:spPr>
          <a:xfrm>
            <a:off x="3632492" y="537618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9" name="E"/>
          <p:cNvSpPr/>
          <p:nvPr/>
        </p:nvSpPr>
        <p:spPr>
          <a:xfrm>
            <a:off x="4424655" y="537618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10" name="F"/>
          <p:cNvSpPr/>
          <p:nvPr/>
        </p:nvSpPr>
        <p:spPr>
          <a:xfrm>
            <a:off x="5216817" y="537618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11" name="Rectângulo arredondado 10"/>
          <p:cNvSpPr/>
          <p:nvPr/>
        </p:nvSpPr>
        <p:spPr>
          <a:xfrm>
            <a:off x="6008980" y="537618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12" name="Rectângulo arredondado 11"/>
          <p:cNvSpPr/>
          <p:nvPr/>
        </p:nvSpPr>
        <p:spPr>
          <a:xfrm>
            <a:off x="6801142" y="537618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v</a:t>
            </a:r>
          </a:p>
        </p:txBody>
      </p:sp>
      <p:sp>
        <p:nvSpPr>
          <p:cNvPr id="13" name="I"/>
          <p:cNvSpPr/>
          <p:nvPr/>
        </p:nvSpPr>
        <p:spPr>
          <a:xfrm>
            <a:off x="7593305" y="537618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</a:t>
            </a:r>
          </a:p>
        </p:txBody>
      </p:sp>
      <p:sp>
        <p:nvSpPr>
          <p:cNvPr id="14" name="Rectângulo arredondado 13"/>
          <p:cNvSpPr/>
          <p:nvPr/>
        </p:nvSpPr>
        <p:spPr>
          <a:xfrm>
            <a:off x="8385467" y="5376181"/>
            <a:ext cx="792162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x</a:t>
            </a:r>
          </a:p>
        </p:txBody>
      </p:sp>
      <p:sp>
        <p:nvSpPr>
          <p:cNvPr id="15" name="K"/>
          <p:cNvSpPr/>
          <p:nvPr/>
        </p:nvSpPr>
        <p:spPr>
          <a:xfrm>
            <a:off x="9177630" y="5376181"/>
            <a:ext cx="792163" cy="720725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10019559" y="5380143"/>
            <a:ext cx="792163" cy="719137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z</a:t>
            </a:r>
          </a:p>
        </p:txBody>
      </p:sp>
      <p:sp>
        <p:nvSpPr>
          <p:cNvPr id="36" name="Rectângulo 35"/>
          <p:cNvSpPr/>
          <p:nvPr/>
        </p:nvSpPr>
        <p:spPr>
          <a:xfrm>
            <a:off x="6182248" y="2878130"/>
            <a:ext cx="54216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6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 t o p u s</a:t>
            </a:r>
          </a:p>
        </p:txBody>
      </p:sp>
      <p:pic>
        <p:nvPicPr>
          <p:cNvPr id="39" name="Imagem 38" descr="next-button-arrow-559256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25" y="4503049"/>
            <a:ext cx="6286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ângulo 36"/>
          <p:cNvSpPr/>
          <p:nvPr/>
        </p:nvSpPr>
        <p:spPr>
          <a:xfrm>
            <a:off x="6451343" y="2924296"/>
            <a:ext cx="84485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PT" sz="6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99921" y="2878130"/>
            <a:ext cx="5048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 _ _ _ _ _ _</a:t>
            </a:r>
          </a:p>
        </p:txBody>
      </p:sp>
      <p:sp>
        <p:nvSpPr>
          <p:cNvPr id="38" name="Rectângulo arredondado 29"/>
          <p:cNvSpPr/>
          <p:nvPr/>
        </p:nvSpPr>
        <p:spPr>
          <a:xfrm>
            <a:off x="1220571" y="1513614"/>
            <a:ext cx="3724748" cy="3551320"/>
          </a:xfrm>
          <a:prstGeom prst="roundRect">
            <a:avLst/>
          </a:prstGeom>
          <a:solidFill>
            <a:srgbClr val="00B0F0"/>
          </a:solidFill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28573" y="628563"/>
            <a:ext cx="515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a letter to fill in.</a:t>
            </a:r>
          </a:p>
        </p:txBody>
      </p:sp>
      <p:pic>
        <p:nvPicPr>
          <p:cNvPr id="23" name="Picture 22" descr="Octopus Fact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67" y="2080524"/>
            <a:ext cx="3234194" cy="24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85787" y="3905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279"/>
            <a:ext cx="3714777" cy="547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92971"/>
            <a:ext cx="10210800" cy="538278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94" y="950120"/>
            <a:ext cx="11253831" cy="53907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99" y="428070"/>
            <a:ext cx="3029051" cy="5285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026" y="2814502"/>
            <a:ext cx="976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2451" y="2814502"/>
            <a:ext cx="976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7026" y="2814502"/>
            <a:ext cx="976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6926" y="2814502"/>
            <a:ext cx="976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9176" y="5492381"/>
            <a:ext cx="976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1451" y="5587631"/>
            <a:ext cx="976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30515" y="5587631"/>
            <a:ext cx="976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06492" y="5548756"/>
            <a:ext cx="976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68767" y="5548756"/>
            <a:ext cx="976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6"/>
          <p:cNvSpPr txBox="1"/>
          <p:nvPr/>
        </p:nvSpPr>
        <p:spPr>
          <a:xfrm>
            <a:off x="8067401" y="325422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4420" algn="l"/>
              </a:tabLst>
              <a:defRPr/>
            </a:pP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64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10" grpId="0"/>
      <p:bldP spid="13" grpId="0"/>
      <p:bldP spid="14" grpId="0"/>
      <p:bldP spid="15" grpId="0"/>
      <p:bldP spid="16" grpId="0"/>
      <p:bldP spid="2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092"/>
            <a:ext cx="4410075" cy="536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54" y="906070"/>
            <a:ext cx="8385291" cy="54280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4" b="93056" l="7225" r="89595">
                        <a14:foregroundMark x1="31792" y1="60417" x2="66763" y2="62963"/>
                        <a14:foregroundMark x1="69942" y1="20602" x2="65318" y2="51620"/>
                        <a14:foregroundMark x1="24277" y1="52315" x2="50578" y2="55324"/>
                        <a14:foregroundMark x1="19364" y1="67593" x2="57514" y2="72685"/>
                        <a14:foregroundMark x1="66474" y1="57870" x2="66474" y2="71065"/>
                        <a14:foregroundMark x1="73410" y1="28241" x2="73410" y2="28241"/>
                        <a14:foregroundMark x1="73410" y1="28241" x2="67052" y2="71065"/>
                        <a14:foregroundMark x1="60116" y1="30556" x2="58382" y2="67593"/>
                        <a14:foregroundMark x1="26301" y1="48380" x2="61272" y2="54398"/>
                        <a14:foregroundMark x1="18208" y1="71296" x2="58382" y2="81481"/>
                        <a14:foregroundMark x1="78035" y1="22685" x2="69075" y2="81250"/>
                        <a14:foregroundMark x1="60116" y1="22685" x2="60116" y2="22685"/>
                        <a14:foregroundMark x1="62717" y1="15972" x2="62717" y2="15972"/>
                        <a14:foregroundMark x1="62139" y1="15972" x2="76012" y2="19213"/>
                        <a14:foregroundMark x1="21387" y1="44907" x2="18786" y2="68750"/>
                        <a14:foregroundMark x1="28324" y1="43981" x2="49422" y2="49074"/>
                        <a14:foregroundMark x1="47688" y1="93287" x2="47688" y2="93287"/>
                        <a14:foregroundMark x1="7225" y1="65046" x2="7225" y2="6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590" y="2566659"/>
            <a:ext cx="873763" cy="10909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578" y1="20370" x2="43642" y2="72917"/>
                        <a14:foregroundMark x1="34682" y1="31019" x2="34682" y2="80093"/>
                        <a14:foregroundMark x1="34682" y1="80093" x2="34682" y2="80093"/>
                        <a14:foregroundMark x1="20231" y1="81713" x2="66763" y2="81713"/>
                        <a14:foregroundMark x1="49711" y1="71991" x2="76012" y2="73843"/>
                        <a14:foregroundMark x1="26879" y1="87037" x2="59249" y2="87037"/>
                        <a14:foregroundMark x1="26012" y1="72917" x2="30058" y2="34954"/>
                        <a14:foregroundMark x1="36416" y1="23380" x2="42775" y2="52778"/>
                        <a14:foregroundMark x1="27168" y1="29398" x2="47399" y2="26852"/>
                        <a14:foregroundMark x1="30058" y1="20602" x2="47688" y2="22685"/>
                        <a14:foregroundMark x1="48555" y1="79630" x2="70231" y2="73611"/>
                        <a14:foregroundMark x1="66474" y1="67130" x2="74855" y2="74306"/>
                        <a14:foregroundMark x1="51445" y1="68750" x2="75723" y2="6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22" y="2314277"/>
            <a:ext cx="958744" cy="1197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4" b="93056" l="9827" r="89884">
                        <a14:foregroundMark x1="32659" y1="30093" x2="61850" y2="62963"/>
                        <a14:foregroundMark x1="26301" y1="80093" x2="68786" y2="78704"/>
                        <a14:foregroundMark x1="66185" y1="58565" x2="61561" y2="79630"/>
                        <a14:foregroundMark x1="49422" y1="42361" x2="31214" y2="22222"/>
                        <a14:foregroundMark x1="34682" y1="22222" x2="63584" y2="23148"/>
                        <a14:foregroundMark x1="26879" y1="27546" x2="37283" y2="46528"/>
                        <a14:foregroundMark x1="53179" y1="50694" x2="74566" y2="64583"/>
                        <a14:foregroundMark x1="26879" y1="75926" x2="57225" y2="75926"/>
                        <a14:foregroundMark x1="24277" y1="71991" x2="55780" y2="71991"/>
                        <a14:foregroundMark x1="22254" y1="64120" x2="39884" y2="73380"/>
                        <a14:foregroundMark x1="34104" y1="92130" x2="50867" y2="93056"/>
                        <a14:foregroundMark x1="28613" y1="38657" x2="52601" y2="28472"/>
                        <a14:foregroundMark x1="44220" y1="21296" x2="66185" y2="23380"/>
                        <a14:foregroundMark x1="36994" y1="19676" x2="30058" y2="18519"/>
                        <a14:foregroundMark x1="59827" y1="54167" x2="77168" y2="65046"/>
                        <a14:foregroundMark x1="70809" y1="78009" x2="69364" y2="66204"/>
                        <a14:foregroundMark x1="59249" y1="50231" x2="70231" y2="55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024" y="2632761"/>
            <a:ext cx="728074" cy="909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5068" y1="60012" x2="49711" y2="66435"/>
                        <a14:foregroundMark x1="27457" y1="35648" x2="38850" y2="51409"/>
                        <a14:foregroundMark x1="45574" y1="59653" x2="78613" y2="59954"/>
                        <a14:foregroundMark x1="27746" y1="59491" x2="33275" y2="59542"/>
                        <a14:foregroundMark x1="49133" y1="36343" x2="79480" y2="54861"/>
                        <a14:foregroundMark x1="51327" y1="58333" x2="51445" y2="74769"/>
                        <a14:foregroundMark x1="51307" y1="55589" x2="51327" y2="58333"/>
                        <a14:foregroundMark x1="51156" y1="34491" x2="51276" y2="51252"/>
                        <a14:foregroundMark x1="37341" y1="52478" x2="24277" y2="45833"/>
                        <a14:foregroundMark x1="48854" y1="58333" x2="48028" y2="57913"/>
                        <a14:foregroundMark x1="63873" y1="65972" x2="48854" y2="58333"/>
                        <a14:foregroundMark x1="18497" y1="45139" x2="28902" y2="59259"/>
                        <a14:foregroundMark x1="23699" y1="63657" x2="50289" y2="75231"/>
                        <a14:foregroundMark x1="35838" y1="66898" x2="56069" y2="71296"/>
                        <a14:foregroundMark x1="65029" y1="46759" x2="65607" y2="61343"/>
                        <a14:foregroundMark x1="54046" y1="33102" x2="32659" y2="32407"/>
                        <a14:foregroundMark x1="23121" y1="43287" x2="37572" y2="34954"/>
                        <a14:foregroundMark x1="55491" y1="32870" x2="68208" y2="46296"/>
                        <a14:foregroundMark x1="43642" y1="30556" x2="67341" y2="39815"/>
                        <a14:foregroundMark x1="9827" y1="53241" x2="9827" y2="53241"/>
                        <a14:backgroundMark x1="42775" y1="56250" x2="45954" y2="56250"/>
                        <a14:backgroundMark x1="37572" y1="52315" x2="47110" y2="58565"/>
                        <a14:backgroundMark x1="47688" y1="58333" x2="47688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6143" y="5214649"/>
            <a:ext cx="958744" cy="11970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8497" y1="40741" x2="28035" y2="61806"/>
                        <a14:foregroundMark x1="49711" y1="50000" x2="63006" y2="76157"/>
                        <a14:foregroundMark x1="81214" y1="45370" x2="69653" y2="70139"/>
                        <a14:foregroundMark x1="49133" y1="38194" x2="46821" y2="65509"/>
                        <a14:foregroundMark x1="34393" y1="71065" x2="16185" y2="47685"/>
                        <a14:foregroundMark x1="17341" y1="39120" x2="34393" y2="64583"/>
                        <a14:foregroundMark x1="24566" y1="74769" x2="53179" y2="71065"/>
                        <a14:foregroundMark x1="43931" y1="44444" x2="34393" y2="64120"/>
                        <a14:foregroundMark x1="54913" y1="43981" x2="64740" y2="65972"/>
                        <a14:foregroundMark x1="66763" y1="72454" x2="74277" y2="45833"/>
                        <a14:foregroundMark x1="74277" y1="43056" x2="80636" y2="43056"/>
                        <a14:foregroundMark x1="51445" y1="36343" x2="51445" y2="36343"/>
                        <a14:foregroundMark x1="75434" y1="39120" x2="75434" y2="39120"/>
                        <a14:foregroundMark x1="75434" y1="39120" x2="81214" y2="39120"/>
                        <a14:foregroundMark x1="23988" y1="36343" x2="25145" y2="5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280" y="5103865"/>
            <a:ext cx="958744" cy="1197044"/>
          </a:xfrm>
          <a:prstGeom prst="rect">
            <a:avLst/>
          </a:prstGeom>
        </p:spPr>
      </p:pic>
      <p:sp>
        <p:nvSpPr>
          <p:cNvPr id="8" name="TextBox 16"/>
          <p:cNvSpPr txBox="1"/>
          <p:nvPr/>
        </p:nvSpPr>
        <p:spPr>
          <a:xfrm>
            <a:off x="8067401" y="325422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74420" algn="l"/>
              </a:tabLst>
              <a:defRPr/>
            </a:pPr>
            <a:r>
              <a:rPr kumimoji="0" lang="vi-VN" altLang="en-US" sz="1800" b="0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 - Page 64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</p:txBody>
      </p:sp>
    </p:spTree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/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" r="544"/>
          <a:stretch>
            <a:fillRect/>
          </a:stretch>
        </p:blipFill>
        <p:spPr>
          <a:xfrm>
            <a:off x="3073400" y="1178290"/>
            <a:ext cx="8184962" cy="5170713"/>
          </a:xfrm>
          <a:prstGeom prst="roundRect">
            <a:avLst>
              <a:gd name="adj" fmla="val 2013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here to play the games</a:t>
            </a:r>
          </a:p>
        </p:txBody>
      </p:sp>
    </p:spTree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/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</a:p>
        </p:txBody>
      </p:sp>
    </p:spTree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49943" y="2049730"/>
            <a:ext cx="50010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/x/, /y/</a:t>
            </a:r>
          </a:p>
        </p:txBody>
      </p:sp>
      <p:sp>
        <p:nvSpPr>
          <p:cNvPr id="6" name="Plaque 5"/>
          <p:cNvSpPr/>
          <p:nvPr/>
        </p:nvSpPr>
        <p:spPr>
          <a:xfrm>
            <a:off x="5694140" y="2049730"/>
            <a:ext cx="5892278" cy="228028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the letters (A to Z), letters X/x and Y/y. </a:t>
            </a:r>
          </a:p>
        </p:txBody>
      </p:sp>
    </p:spTree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Phonics: </a:t>
            </a:r>
            <a:r>
              <a:rPr lang="en-US" sz="3600" i="1" dirty="0">
                <a:solidFill>
                  <a:srgbClr val="0070C0"/>
                </a:solidFill>
              </a:rPr>
              <a:t>/x/, /y/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Review the letters (A to Z), letters X/x and Y/y. </a:t>
            </a:r>
          </a:p>
        </p:txBody>
      </p:sp>
    </p:spTree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vocabularies and phonics.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the vocabulary and phonics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64)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(page 64)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Prepare the next lesson (page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/>
              </a:rPr>
              <a:t>67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/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61393" y="2"/>
            <a:ext cx="1393330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Dd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1916" y="15426"/>
            <a:ext cx="132279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8218" y="15425"/>
            <a:ext cx="1170513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88688" y="0"/>
            <a:ext cx="994183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Ff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23336" y="1"/>
            <a:ext cx="119673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Ee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4094" y="1323439"/>
            <a:ext cx="1394934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Hh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2084" y="1323437"/>
            <a:ext cx="798617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Jj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3500" y="1323438"/>
            <a:ext cx="723275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467" y="15426"/>
            <a:ext cx="1326004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3909" y="1323440"/>
            <a:ext cx="1337226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51076" y="1323436"/>
            <a:ext cx="1250663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Kk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25655" y="1323435"/>
            <a:ext cx="883575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Ll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467" y="2662303"/>
            <a:ext cx="1928733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59406" y="2662302"/>
            <a:ext cx="142378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Nn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05345" y="2662301"/>
            <a:ext cx="1443024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Oo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51284" y="2662300"/>
            <a:ext cx="1293944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97223" y="2662299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Qq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3467" y="4015329"/>
            <a:ext cx="1140056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9406" y="4015328"/>
            <a:ext cx="1091966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Ss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5345" y="4015327"/>
            <a:ext cx="1061509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51284" y="4015326"/>
            <a:ext cx="1417376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Uu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97223" y="4015325"/>
            <a:ext cx="1289135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Vv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50557" y="5309177"/>
            <a:ext cx="1891865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96496" y="5309176"/>
            <a:ext cx="1234633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42435" y="5309175"/>
            <a:ext cx="1179425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Yy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4541" y="5323969"/>
            <a:ext cx="109517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2060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Zz</a:t>
            </a:r>
            <a:endParaRPr kumimoji="0" lang="en-US" sz="8000" b="1" i="0" u="none" strike="noStrike" kern="1200" cap="none" spc="50" normalizeH="0" baseline="0" noProof="0" dirty="0">
              <a:ln w="11430"/>
              <a:solidFill>
                <a:srgbClr val="002060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750"/>
                            </p:stCondLst>
                            <p:childTnLst>
                              <p:par>
                                <p:cTn id="77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250"/>
                            </p:stCondLst>
                            <p:childTnLst>
                              <p:par>
                                <p:cTn id="93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750"/>
                            </p:stCondLst>
                            <p:childTnLst>
                              <p:par>
                                <p:cTn id="10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7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12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3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4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4250"/>
                            </p:stCondLst>
                            <p:childTnLst>
                              <p:par>
                                <p:cTn id="157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750"/>
                            </p:stCondLst>
                            <p:childTnLst>
                              <p:par>
                                <p:cTn id="173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81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7250"/>
                            </p:stCondLst>
                            <p:childTnLst>
                              <p:par>
                                <p:cTn id="189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7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8750"/>
                            </p:stCondLst>
                            <p:childTnLst>
                              <p:par>
                                <p:cTn id="20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1.11111E-6 L -4.375E-6 -0.07222 " pathEditMode="relative" rAng="0" ptsTypes="AA">
                                      <p:cBhvr>
                                        <p:cTn id="2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1.11111E-6 L -2.08333E-7 -0.07222 " pathEditMode="relative" rAng="0" ptsTypes="AA">
                                      <p:cBhvr>
                                        <p:cTn id="2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11111E-6 L -1.45833E-6 -0.07222 " pathEditMode="relative" rAng="0" ptsTypes="AA">
                                      <p:cBhvr>
                                        <p:cTn id="2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2.22222E-6 L 6.25E-7 -0.07222 " pathEditMode="relative" rAng="0" ptsTypes="AA">
                                      <p:cBhvr>
                                        <p:cTn id="2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22222E-6 L 2.91667E-6 -0.07222 " pathEditMode="relative" rAng="0" ptsTypes="AA">
                                      <p:cBhvr>
                                        <p:cTn id="2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2.22222E-6 L 1.45833E-6 -0.07222 " pathEditMode="relative" rAng="0" ptsTypes="AA">
                                      <p:cBhvr>
                                        <p:cTn id="2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1.85185E-6 L -4.375E-6 -0.07222 " pathEditMode="relative" rAng="0" ptsTypes="AA">
                                      <p:cBhvr>
                                        <p:cTn id="2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-1.85185E-6 L 2.91667E-6 -0.07222 " pathEditMode="relative" rAng="0" ptsTypes="AA">
                                      <p:cBhvr>
                                        <p:cTn id="2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1.85185E-6 L -2.29167E-6 -0.07222 " pathEditMode="relative" rAng="0" ptsTypes="AA">
                                      <p:cBhvr>
                                        <p:cTn id="2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9500"/>
                            </p:stCondLst>
                            <p:childTnLst>
                              <p:par>
                                <p:cTn id="267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85185E-6 L -1.25E-6 -0.07222 " pathEditMode="relative" rAng="0" ptsTypes="AA">
                                      <p:cBhvr>
                                        <p:cTn id="26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0049"/>
                            </p:stCondLst>
                            <p:childTnLst>
                              <p:par>
                                <p:cTn id="274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2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0600"/>
                            </p:stCondLst>
                            <p:childTnLst>
                              <p:par>
                                <p:cTn id="281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-1.85185E-6 L 8.33333E-7 -0.07222 " pathEditMode="relative" rAng="0" ptsTypes="AA">
                                      <p:cBhvr>
                                        <p:cTn id="28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1149"/>
                            </p:stCondLst>
                            <p:childTnLst>
                              <p:par>
                                <p:cTn id="288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2.22222E-6 L -3.75E-6 -0.07222 " pathEditMode="relative" rAng="0" ptsTypes="AA">
                                      <p:cBhvr>
                                        <p:cTn id="2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1700"/>
                            </p:stCondLst>
                            <p:childTnLst>
                              <p:par>
                                <p:cTn id="29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2.22222E-6 L 1.45833E-6 -0.07222 " pathEditMode="relative" rAng="0" ptsTypes="AA">
                                      <p:cBhvr>
                                        <p:cTn id="29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22250"/>
                            </p:stCondLst>
                            <p:childTnLst>
                              <p:par>
                                <p:cTn id="30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2.22222E-6 L 2.29167E-6 -0.07222 " pathEditMode="relative" rAng="0" ptsTypes="AA">
                                      <p:cBhvr>
                                        <p:cTn id="30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2799"/>
                            </p:stCondLst>
                            <p:childTnLst>
                              <p:par>
                                <p:cTn id="30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2.22222E-6 L 4.16667E-6 -0.07222 " pathEditMode="relative" rAng="0" ptsTypes="AA">
                                      <p:cBhvr>
                                        <p:cTn id="3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3350"/>
                            </p:stCondLst>
                            <p:childTnLst>
                              <p:par>
                                <p:cTn id="316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2.22222E-6 L -3.95833E-6 -0.07222 " pathEditMode="relative" rAng="0" ptsTypes="AA">
                                      <p:cBhvr>
                                        <p:cTn id="3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3899"/>
                            </p:stCondLst>
                            <p:childTnLst>
                              <p:par>
                                <p:cTn id="323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4.44444E-6 L -2.08333E-6 -0.07222 " pathEditMode="relative" rAng="0" ptsTypes="AA">
                                      <p:cBhvr>
                                        <p:cTn id="3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4450"/>
                            </p:stCondLst>
                            <p:childTnLst>
                              <p:par>
                                <p:cTn id="330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4.44444E-6 L 3.125E-6 -0.07222 " pathEditMode="relative" rAng="0" ptsTypes="AA">
                                      <p:cBhvr>
                                        <p:cTn id="3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7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3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25550"/>
                            </p:stCondLst>
                            <p:childTnLst>
                              <p:par>
                                <p:cTn id="344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4.44444E-6 L -3.95833E-6 -0.07222 " pathEditMode="relative" rAng="0" ptsTypes="AA">
                                      <p:cBhvr>
                                        <p:cTn id="3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26100"/>
                            </p:stCondLst>
                            <p:childTnLst>
                              <p:par>
                                <p:cTn id="351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4.44444E-6 L -3.33333E-6 -0.07222 " pathEditMode="relative" rAng="0" ptsTypes="AA">
                                      <p:cBhvr>
                                        <p:cTn id="3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6650"/>
                            </p:stCondLst>
                            <p:childTnLst>
                              <p:par>
                                <p:cTn id="358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1.85185E-6 L -3.75E-6 -0.07222 " pathEditMode="relative" rAng="0" ptsTypes="AA">
                                      <p:cBhvr>
                                        <p:cTn id="3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7200"/>
                            </p:stCondLst>
                            <p:childTnLst>
                              <p:par>
                                <p:cTn id="36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1.85185E-6 L 1.45833E-6 -0.07222 " pathEditMode="relative" rAng="0" ptsTypes="AA">
                                      <p:cBhvr>
                                        <p:cTn id="3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7750"/>
                            </p:stCondLst>
                            <p:childTnLst>
                              <p:par>
                                <p:cTn id="37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1.85185E-6 L -2.70833E-6 -0.07222 " pathEditMode="relative" rAng="0" ptsTypes="AA">
                                      <p:cBhvr>
                                        <p:cTn id="3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8300"/>
                            </p:stCondLst>
                            <p:childTnLst>
                              <p:par>
                                <p:cTn id="37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4.81481E-6 L -2.5E-6 -0.07223 " pathEditMode="relative" rAng="0" ptsTypes="AA">
                                      <p:cBhvr>
                                        <p:cTn id="3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8" grpId="0"/>
      <p:bldP spid="18" grpId="1"/>
      <p:bldP spid="17" grpId="0"/>
      <p:bldP spid="17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/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91565" y="27652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1634490" y="3587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/x/, /y/</a:t>
            </a:r>
          </a:p>
        </p:txBody>
      </p:sp>
    </p:spTree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r="405"/>
          <a:stretch>
            <a:fillRect/>
          </a:stretch>
        </p:blipFill>
        <p:spPr>
          <a:xfrm>
            <a:off x="0" y="413715"/>
            <a:ext cx="12046857" cy="829502"/>
          </a:xfrm>
          <a:prstGeom prst="roundRect">
            <a:avLst>
              <a:gd name="adj" fmla="val 41164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288530" y="1339544"/>
            <a:ext cx="41241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</a:t>
            </a:r>
            <a:r>
              <a:rPr kumimoji="0" lang="vi-VN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icon</a:t>
            </a:r>
            <a:r>
              <a:rPr kumimoji="0" lang="en-US" sz="18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 the sound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518" y="2602776"/>
            <a:ext cx="5884182" cy="3496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101"/>
            <a:ext cx="4410107" cy="595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554" y="1707918"/>
            <a:ext cx="4100542" cy="490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7818" y="2474328"/>
            <a:ext cx="5884182" cy="3756461"/>
          </a:xfrm>
          <a:prstGeom prst="rect">
            <a:avLst/>
          </a:prstGeom>
        </p:spPr>
      </p:pic>
      <p:pic>
        <p:nvPicPr>
          <p:cNvPr id="2" name="CD1-TRACK 1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12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289030" y="1243330"/>
            <a:ext cx="757555" cy="757555"/>
          </a:xfrm>
          <a:prstGeom prst="rect">
            <a:avLst/>
          </a:prstGeom>
        </p:spPr>
      </p:pic>
      <p:pic>
        <p:nvPicPr>
          <p:cNvPr id="3" name="CD2-TRACK 6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711575" y="2116455"/>
            <a:ext cx="698500" cy="749300"/>
          </a:xfrm>
          <a:prstGeom prst="rect">
            <a:avLst/>
          </a:prstGeom>
        </p:spPr>
      </p:pic>
      <p:pic>
        <p:nvPicPr>
          <p:cNvPr id="6" name="CD2-TRACK 62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32085" y="2116455"/>
            <a:ext cx="739140" cy="7493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90000">
                <p:cTn id="4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2" dur="13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90000">
                <p:cTn id="5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90000">
                <p:cTn id="5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9" dur="2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4" dur="231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9" y="2302589"/>
            <a:ext cx="11049031" cy="3879136"/>
          </a:xfrm>
          <a:prstGeom prst="rect">
            <a:avLst/>
          </a:prstGeom>
        </p:spPr>
      </p:pic>
      <p:pic>
        <p:nvPicPr>
          <p:cNvPr id="16" name="cd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r="405"/>
          <a:stretch>
            <a:fillRect/>
          </a:stretch>
        </p:blipFill>
        <p:spPr>
          <a:xfrm>
            <a:off x="0" y="413715"/>
            <a:ext cx="12046857" cy="829502"/>
          </a:xfrm>
          <a:prstGeom prst="roundRect">
            <a:avLst>
              <a:gd name="adj" fmla="val 4553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742" r="-761" b="4742"/>
          <a:stretch>
            <a:fillRect/>
          </a:stretch>
        </p:blipFill>
        <p:spPr>
          <a:xfrm>
            <a:off x="0" y="1304730"/>
            <a:ext cx="5953125" cy="7797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1008" y="5166062"/>
            <a:ext cx="3162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 u</a:t>
            </a:r>
            <a:r>
              <a:rPr kumimoji="0" lang="en-US" sz="6000" b="0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m  p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7407" y="5257120"/>
            <a:ext cx="2525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  i  t  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CD1-TRACK 1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89030" y="1243330"/>
            <a:ext cx="757555" cy="75755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</TotalTime>
  <Words>562</Words>
  <Application>Microsoft Office PowerPoint</Application>
  <PresentationFormat>Widescreen</PresentationFormat>
  <Paragraphs>244</Paragraphs>
  <Slides>31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Comic Sans MS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Vũ Trần Gia Bửu</cp:lastModifiedBy>
  <cp:revision>298</cp:revision>
  <dcterms:created xsi:type="dcterms:W3CDTF">2020-12-08T03:17:00Z</dcterms:created>
  <dcterms:modified xsi:type="dcterms:W3CDTF">2023-08-06T09:13:43Z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E37911A27A0B4BF2847873AB8FDD38A8</vt:lpwstr>
  </property>
  <property fmtid="{D5CDD505-2E9C-101B-9397-08002B2CF9AE}" pid="3" name="KSOProductBuildVer">
    <vt:lpwstr>1033-11.2.0.11486</vt:lpwstr>
  </property>
</Properties>
</file>