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mp3" ContentType="audio/mp3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82" r:id="rId2"/>
    <p:sldId id="304" r:id="rId3"/>
    <p:sldId id="302" r:id="rId4"/>
    <p:sldId id="292" r:id="rId5"/>
    <p:sldId id="280" r:id="rId6"/>
    <p:sldId id="282" r:id="rId7"/>
    <p:sldId id="283" r:id="rId8"/>
    <p:sldId id="284" r:id="rId9"/>
    <p:sldId id="290" r:id="rId10"/>
    <p:sldId id="285" r:id="rId11"/>
    <p:sldId id="287" r:id="rId12"/>
    <p:sldId id="288" r:id="rId13"/>
    <p:sldId id="289" r:id="rId14"/>
    <p:sldId id="334" r:id="rId15"/>
    <p:sldId id="674" r:id="rId16"/>
    <p:sldId id="336" r:id="rId17"/>
    <p:sldId id="681" r:id="rId18"/>
    <p:sldId id="693" r:id="rId19"/>
    <p:sldId id="378" r:id="rId20"/>
    <p:sldId id="691" r:id="rId21"/>
    <p:sldId id="694" r:id="rId22"/>
    <p:sldId id="315" r:id="rId23"/>
    <p:sldId id="418" r:id="rId24"/>
    <p:sldId id="419" r:id="rId25"/>
    <p:sldId id="420" r:id="rId26"/>
    <p:sldId id="396" r:id="rId27"/>
    <p:sldId id="34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89020" autoAdjust="0"/>
  </p:normalViewPr>
  <p:slideViewPr>
    <p:cSldViewPr snapToGrid="0">
      <p:cViewPr>
        <p:scale>
          <a:sx n="50" d="100"/>
          <a:sy n="50" d="100"/>
        </p:scale>
        <p:origin x="2074" y="480"/>
      </p:cViewPr>
      <p:guideLst>
        <p:guide orient="horz" pos="216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- Thầy cô nhấp chuột 1 lần để hiện câu hỏi. Nhấp thêm 1 lần để hiện các đáp án.</a:t>
            </a:r>
          </a:p>
          <a:p>
            <a:r>
              <a:rPr lang="vi-VN"/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/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ym typeface="+mn-ea"/>
              </a:rPr>
              <a:t>- Thầy cô nhấp chuột 1 lần để hiện câu hỏi. Nhấp thêm 1 lần để hiện các đáp án.</a:t>
            </a:r>
            <a:endParaRPr lang="vi-VN"/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Thầy cô nhấp vào chiếc chuông 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vàng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ở màu mà học sinh chọn để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kiểm tra đáp án</a:t>
            </a:r>
          </a:p>
          <a:p>
            <a:r>
              <a:rPr lang="vi-VN">
                <a:sym typeface="+mn-ea"/>
              </a:rPr>
              <a:t>-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 khi HS trả lời xong, thầy cô nhấp chuột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hoặc phím -&gt; để đến</a:t>
            </a:r>
            <a:r>
              <a:rPr lang="vi-VN" alt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 hỏi tiếp theo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6394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10: Days of the week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5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5.png"/><Relationship Id="rId22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43.png"/><Relationship Id="rId3" Type="http://schemas.microsoft.com/office/2007/relationships/media" Target="../media/media3.mp3"/><Relationship Id="rId21" Type="http://schemas.openxmlformats.org/officeDocument/2006/relationships/image" Target="../media/image45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20" Type="http://schemas.microsoft.com/office/2007/relationships/hdphoto" Target="../media/hdphoto9.wdp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5.png"/><Relationship Id="rId22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48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audio" Target="../media/audio4.wav"/><Relationship Id="rId5" Type="http://schemas.microsoft.com/office/2007/relationships/media" Target="../media/media6.mp3"/><Relationship Id="rId15" Type="http://schemas.openxmlformats.org/officeDocument/2006/relationships/image" Target="../media/image50.png"/><Relationship Id="rId10" Type="http://schemas.openxmlformats.org/officeDocument/2006/relationships/audio" Target="../media/audio3.wav"/><Relationship Id="rId4" Type="http://schemas.openxmlformats.org/officeDocument/2006/relationships/audio" Target="../media/media5.mp3"/><Relationship Id="rId9" Type="http://schemas.openxmlformats.org/officeDocument/2006/relationships/audio" Target="../media/audio2.mp3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8.wav"/><Relationship Id="rId12" Type="http://schemas.openxmlformats.org/officeDocument/2006/relationships/image" Target="../media/image5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7.wav"/><Relationship Id="rId11" Type="http://schemas.openxmlformats.org/officeDocument/2006/relationships/image" Target="../media/image5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10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Days of the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67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Choose the picture beginning with the sound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“s”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187" y="5137948"/>
            <a:ext cx="1341098" cy="134109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8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9285" y="3075428"/>
            <a:ext cx="1420609" cy="16615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304" r="100000">
                        <a14:foregroundMark x1="40870" y1="75799" x2="40870" y2="75799"/>
                        <a14:foregroundMark x1="44783" y1="54795" x2="44783" y2="54795"/>
                        <a14:foregroundMark x1="46087" y1="48858" x2="46087" y2="48858"/>
                        <a14:foregroundMark x1="47826" y1="43836" x2="47826" y2="43836"/>
                        <a14:foregroundMark x1="47826" y1="39269" x2="47826" y2="39269"/>
                        <a14:foregroundMark x1="49565" y1="36073" x2="49565" y2="36073"/>
                        <a14:foregroundMark x1="50000" y1="29680" x2="50000" y2="29680"/>
                        <a14:foregroundMark x1="43478" y1="65297" x2="43478" y2="65297"/>
                        <a14:foregroundMark x1="43478" y1="65297" x2="43478" y2="65297"/>
                        <a14:foregroundMark x1="42609" y1="68037" x2="42609" y2="68037"/>
                        <a14:foregroundMark x1="42609" y1="68037" x2="42609" y2="68037"/>
                        <a14:foregroundMark x1="42609" y1="73516" x2="42609" y2="73516"/>
                        <a14:foregroundMark x1="40000" y1="81735" x2="40000" y2="81735"/>
                        <a14:foregroundMark x1="44348" y1="59817" x2="44348" y2="59817"/>
                        <a14:foregroundMark x1="30000" y1="92237" x2="30000" y2="92237"/>
                        <a14:foregroundMark x1="38696" y1="90868" x2="38696" y2="90868"/>
                        <a14:foregroundMark x1="38696" y1="90868" x2="38696" y2="90868"/>
                        <a14:foregroundMark x1="33478" y1="97260" x2="33478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1683" y="5196870"/>
            <a:ext cx="1460100" cy="139026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1148" y="3067636"/>
            <a:ext cx="2120774" cy="166932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10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10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pic>
        <p:nvPicPr>
          <p:cNvPr id="57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11" y="5102404"/>
            <a:ext cx="1465187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35310" y="982184"/>
            <a:ext cx="8243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Choose the picture beginning with the sound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“v” </a:t>
            </a:r>
          </a:p>
        </p:txBody>
      </p:sp>
      <p:pic>
        <p:nvPicPr>
          <p:cNvPr id="59" name="Picture 2" descr="Áo Quần Áo Phù Hợp Thời Trang Áo Gilê - áo vest png tải về - Miễn phí trong  suốt Màu Tím png Tải về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686" y="5212027"/>
            <a:ext cx="2246091" cy="129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4078" y="3208569"/>
            <a:ext cx="2018215" cy="1539183"/>
          </a:xfrm>
          <a:prstGeom prst="rect">
            <a:avLst/>
          </a:prstGeom>
        </p:spPr>
      </p:pic>
      <p:pic>
        <p:nvPicPr>
          <p:cNvPr id="61" name="Picture 2" descr="Yogurt clipart. Free download transparent .PNG | Creazilla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70" y="3094513"/>
            <a:ext cx="1245121" cy="15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1444" y="847180"/>
            <a:ext cx="8243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Choose the picture beginning with the sound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“p”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5644">
            <a:off x="2856206" y="3188080"/>
            <a:ext cx="686551" cy="1760514"/>
          </a:xfrm>
          <a:prstGeom prst="rect">
            <a:avLst/>
          </a:prstGeom>
        </p:spPr>
      </p:pic>
      <p:pic>
        <p:nvPicPr>
          <p:cNvPr id="57" name="Picture 4" descr="Illustration Spinning Top - Transparent PNG &amp; SVG Vector File #2901988 -  PNG Images - PNGio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58" y="5141077"/>
            <a:ext cx="1494290" cy="14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304" r="100000">
                        <a14:foregroundMark x1="40870" y1="75799" x2="40870" y2="75799"/>
                        <a14:foregroundMark x1="44783" y1="54795" x2="44783" y2="54795"/>
                        <a14:foregroundMark x1="46087" y1="48858" x2="46087" y2="48858"/>
                        <a14:foregroundMark x1="47826" y1="43836" x2="47826" y2="43836"/>
                        <a14:foregroundMark x1="47826" y1="39269" x2="47826" y2="39269"/>
                        <a14:foregroundMark x1="49565" y1="36073" x2="49565" y2="36073"/>
                        <a14:foregroundMark x1="50000" y1="29680" x2="50000" y2="29680"/>
                        <a14:foregroundMark x1="43478" y1="65297" x2="43478" y2="65297"/>
                        <a14:foregroundMark x1="43478" y1="65297" x2="43478" y2="65297"/>
                        <a14:foregroundMark x1="42609" y1="68037" x2="42609" y2="68037"/>
                        <a14:foregroundMark x1="42609" y1="68037" x2="42609" y2="68037"/>
                        <a14:foregroundMark x1="42609" y1="73516" x2="42609" y2="73516"/>
                        <a14:foregroundMark x1="40000" y1="81735" x2="40000" y2="81735"/>
                        <a14:foregroundMark x1="44348" y1="59817" x2="44348" y2="59817"/>
                        <a14:foregroundMark x1="30000" y1="92237" x2="30000" y2="92237"/>
                        <a14:foregroundMark x1="38696" y1="90868" x2="38696" y2="90868"/>
                        <a14:foregroundMark x1="38696" y1="90868" x2="38696" y2="90868"/>
                        <a14:foregroundMark x1="33478" y1="97260" x2="33478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154" y="3160949"/>
            <a:ext cx="1537809" cy="146426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125" b="98750" l="4372" r="97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3451" y="5059855"/>
            <a:ext cx="1941969" cy="16978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1444" y="847180"/>
            <a:ext cx="8243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Choose the picture beginning with the sound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“w” 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04" r="100000">
                        <a14:foregroundMark x1="40870" y1="75799" x2="40870" y2="75799"/>
                        <a14:foregroundMark x1="44783" y1="54795" x2="44783" y2="54795"/>
                        <a14:foregroundMark x1="46087" y1="48858" x2="46087" y2="48858"/>
                        <a14:foregroundMark x1="47826" y1="43836" x2="47826" y2="43836"/>
                        <a14:foregroundMark x1="47826" y1="39269" x2="47826" y2="39269"/>
                        <a14:foregroundMark x1="49565" y1="36073" x2="49565" y2="36073"/>
                        <a14:foregroundMark x1="50000" y1="29680" x2="50000" y2="29680"/>
                        <a14:foregroundMark x1="43478" y1="65297" x2="43478" y2="65297"/>
                        <a14:foregroundMark x1="43478" y1="65297" x2="43478" y2="65297"/>
                        <a14:foregroundMark x1="42609" y1="68037" x2="42609" y2="68037"/>
                        <a14:foregroundMark x1="42609" y1="68037" x2="42609" y2="68037"/>
                        <a14:foregroundMark x1="42609" y1="73516" x2="42609" y2="73516"/>
                        <a14:foregroundMark x1="40000" y1="81735" x2="40000" y2="81735"/>
                        <a14:foregroundMark x1="44348" y1="59817" x2="44348" y2="59817"/>
                        <a14:foregroundMark x1="30000" y1="92237" x2="30000" y2="92237"/>
                        <a14:foregroundMark x1="38696" y1="90868" x2="38696" y2="90868"/>
                        <a14:foregroundMark x1="38696" y1="90868" x2="38696" y2="90868"/>
                        <a14:foregroundMark x1="33478" y1="97260" x2="33478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4433" y="5097109"/>
            <a:ext cx="1537809" cy="146426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877943">
            <a:off x="2320549" y="2978014"/>
            <a:ext cx="1925102" cy="1828847"/>
          </a:xfrm>
          <a:prstGeom prst="rect">
            <a:avLst/>
          </a:prstGeom>
        </p:spPr>
      </p:pic>
      <p:pic>
        <p:nvPicPr>
          <p:cNvPr id="61" name="Picture 2" descr="Violin Cello Viola Pink Musical Instruments, PNG, 358x875px, Watercolor,  Cartoon, Flower, Frame, Heart Download Fre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413">
            <a:off x="2219117" y="4996472"/>
            <a:ext cx="1533073" cy="16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96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3378" y="2558156"/>
            <a:ext cx="2016649" cy="198987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1531620"/>
            <a:ext cx="7888605" cy="48996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00245" y="116301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icon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86"/>
            <a:ext cx="3879912" cy="443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" y="2799035"/>
            <a:ext cx="3640885" cy="452443"/>
          </a:xfrm>
          <a:prstGeom prst="rect">
            <a:avLst/>
          </a:prstGeom>
        </p:spPr>
      </p:pic>
      <p:pic>
        <p:nvPicPr>
          <p:cNvPr id="2" name="cd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405"/>
          <a:stretch>
            <a:fillRect/>
          </a:stretch>
        </p:blipFill>
        <p:spPr>
          <a:xfrm>
            <a:off x="145415" y="291795"/>
            <a:ext cx="12046857" cy="829502"/>
          </a:xfrm>
          <a:prstGeom prst="roundRect">
            <a:avLst>
              <a:gd name="adj" fmla="val 455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CD1-TRACK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55705" y="774065"/>
            <a:ext cx="757555" cy="757555"/>
          </a:xfrm>
          <a:prstGeom prst="rect">
            <a:avLst/>
          </a:prstGeom>
        </p:spPr>
      </p:pic>
      <p:pic>
        <p:nvPicPr>
          <p:cNvPr id="4" name="CD2-TRACK 6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680" y="1684020"/>
            <a:ext cx="839470" cy="992505"/>
          </a:xfrm>
          <a:prstGeom prst="rect">
            <a:avLst/>
          </a:prstGeom>
        </p:spPr>
      </p:pic>
      <p:pic>
        <p:nvPicPr>
          <p:cNvPr id="6" name="CD2-TRACK 64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680" y="3209290"/>
            <a:ext cx="839470" cy="99250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D2-TRACK 62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76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135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6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4007" y="42037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693" y="374867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1"/>
            <a:ext cx="3327385" cy="461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9" y="1238250"/>
            <a:ext cx="11922221" cy="45243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44071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Phonics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557423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547" y="494145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5080"/>
            <a:ext cx="4210050" cy="571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3648"/>
            <a:ext cx="12192000" cy="4146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" y="2931298"/>
            <a:ext cx="702079" cy="6786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93" y="3026725"/>
            <a:ext cx="666873" cy="678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67" y="3026725"/>
            <a:ext cx="656242" cy="678677"/>
          </a:xfrm>
          <a:prstGeom prst="rect">
            <a:avLst/>
          </a:prstGeom>
        </p:spPr>
      </p:pic>
      <p:pic>
        <p:nvPicPr>
          <p:cNvPr id="16" name="1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2911134" y="379777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7159284" y="191182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1 Imagen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11217741" y="198802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4420" algn="l"/>
              </a:tabLst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65</a:t>
            </a:r>
          </a:p>
        </p:txBody>
      </p:sp>
      <p:pic>
        <p:nvPicPr>
          <p:cNvPr id="2" name="TRACK 3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19905" y="229870"/>
            <a:ext cx="859790" cy="1001395"/>
          </a:xfrm>
          <a:prstGeom prst="rect">
            <a:avLst/>
          </a:prstGeom>
        </p:spPr>
      </p:pic>
      <p:sp>
        <p:nvSpPr>
          <p:cNvPr id="5" name="TextBox 16"/>
          <p:cNvSpPr txBox="1"/>
          <p:nvPr/>
        </p:nvSpPr>
        <p:spPr>
          <a:xfrm>
            <a:off x="5379085" y="546100"/>
            <a:ext cx="3130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32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66"/>
            <a:ext cx="2981325" cy="497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66" y="857059"/>
            <a:ext cx="9972950" cy="5517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8268" y="942277"/>
            <a:ext cx="152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926" y="942277"/>
            <a:ext cx="152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8268" y="2218627"/>
            <a:ext cx="3096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elephant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3126" y="2218627"/>
            <a:ext cx="3198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eighteen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8268" y="3623711"/>
            <a:ext cx="152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97926" y="3623711"/>
            <a:ext cx="152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8268" y="5334426"/>
            <a:ext cx="152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9824" y="5334426"/>
            <a:ext cx="2799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4420" algn="l"/>
              </a:tabLst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65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4"/>
          <a:stretch>
            <a:fillRect/>
          </a:stretch>
        </p:blipFill>
        <p:spPr>
          <a:xfrm>
            <a:off x="3073400" y="1241154"/>
            <a:ext cx="8184962" cy="5107849"/>
          </a:xfrm>
          <a:prstGeom prst="roundRect">
            <a:avLst>
              <a:gd name="adj" fmla="val 2172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6" name="Plaque 5"/>
          <p:cNvSpPr/>
          <p:nvPr/>
        </p:nvSpPr>
        <p:spPr>
          <a:xfrm>
            <a:off x="1322962" y="2151195"/>
            <a:ext cx="10093222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 of letters from “a” to “y”.</a:t>
            </a:r>
          </a:p>
        </p:txBody>
      </p: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phonics.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phonics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65)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65)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68)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Consolidation of letters from “a” to “y”.</a:t>
            </a: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28575"/>
            <a:ext cx="12215813" cy="6858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465750" y="-2921534"/>
            <a:ext cx="6529382" cy="243251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12079" y="3753039"/>
            <a:ext cx="2085013" cy="9998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839238" y="2235569"/>
            <a:ext cx="2093932" cy="97364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231034" y="-261059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/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92528" y="4731534"/>
            <a:ext cx="93910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98" name="ChuongCam - 9Slide.v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185" y="-2786807"/>
            <a:ext cx="3839975" cy="22976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640" y="1037637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DOREAMON</a:t>
            </a:r>
          </a:p>
        </p:txBody>
      </p:sp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Vv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Pp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Oo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82578" y="246435"/>
            <a:ext cx="9961727" cy="2572276"/>
            <a:chOff x="1982578" y="246435"/>
            <a:chExt cx="9961727" cy="2572276"/>
          </a:xfrm>
        </p:grpSpPr>
        <p:grpSp>
          <p:nvGrpSpPr>
            <p:cNvPr id="11" name="Group 10"/>
            <p:cNvGrpSpPr/>
            <p:nvPr/>
          </p:nvGrpSpPr>
          <p:grpSpPr>
            <a:xfrm>
              <a:off x="1982578" y="246435"/>
              <a:ext cx="9961727" cy="2554445"/>
              <a:chOff x="1982578" y="246435"/>
              <a:chExt cx="9961727" cy="25544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2578" y="246435"/>
                <a:ext cx="9961727" cy="2554445"/>
              </a:xfrm>
              <a:prstGeom prst="rect">
                <a:avLst/>
              </a:prstGeom>
            </p:spPr>
          </p:pic>
          <p:sp>
            <p:nvSpPr>
              <p:cNvPr id="117" name="Rectangle: Rounded Corners 116"/>
              <p:cNvSpPr/>
              <p:nvPr/>
            </p:nvSpPr>
            <p:spPr>
              <a:xfrm>
                <a:off x="2161760" y="419053"/>
                <a:ext cx="9471904" cy="20422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089000" y="559506"/>
              <a:ext cx="9396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Which letter these words belong to?</a:t>
              </a:r>
            </a:p>
          </p:txBody>
        </p:sp>
        <p:pic>
          <p:nvPicPr>
            <p:cNvPr id="52" name="Picture 51" descr="Octopus Facts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707" y="973624"/>
              <a:ext cx="2463285" cy="184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89" b="100000" l="0" r="9688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0084" y="1322142"/>
              <a:ext cx="1186855" cy="118685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Rr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Xx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Ww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Qq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82578" y="1"/>
            <a:ext cx="9961727" cy="3009106"/>
            <a:chOff x="1982578" y="1"/>
            <a:chExt cx="9961727" cy="3009106"/>
          </a:xfrm>
        </p:grpSpPr>
        <p:grpSp>
          <p:nvGrpSpPr>
            <p:cNvPr id="11" name="Group 10"/>
            <p:cNvGrpSpPr/>
            <p:nvPr/>
          </p:nvGrpSpPr>
          <p:grpSpPr>
            <a:xfrm>
              <a:off x="1982578" y="1"/>
              <a:ext cx="9961727" cy="3009106"/>
              <a:chOff x="1982578" y="246435"/>
              <a:chExt cx="9961727" cy="25544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2578" y="246435"/>
                <a:ext cx="9961727" cy="2554445"/>
              </a:xfrm>
              <a:prstGeom prst="rect">
                <a:avLst/>
              </a:prstGeom>
            </p:spPr>
          </p:pic>
          <p:sp>
            <p:nvSpPr>
              <p:cNvPr id="117" name="Rectangle: Rounded Corners 116"/>
              <p:cNvSpPr/>
              <p:nvPr/>
            </p:nvSpPr>
            <p:spPr>
              <a:xfrm>
                <a:off x="2161760" y="419053"/>
                <a:ext cx="9471904" cy="20422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9663" y="1142032"/>
              <a:ext cx="935977" cy="1376139"/>
            </a:xfrm>
            <a:prstGeom prst="rect">
              <a:avLst/>
            </a:prstGeom>
          </p:spPr>
        </p:pic>
        <p:pic>
          <p:nvPicPr>
            <p:cNvPr id="59" name="Picture 2" descr="Tập tin:Robot-clip-art-book-covers-feJCV3-clipart.png – Wikipedia tiếng Việ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955" y="1159084"/>
              <a:ext cx="1192675" cy="1417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72430" y="383494"/>
              <a:ext cx="9396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Which letter these words belong to?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Uu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Tt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Vv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74351" y="169134"/>
            <a:ext cx="9961727" cy="2554445"/>
            <a:chOff x="1982578" y="246435"/>
            <a:chExt cx="9961727" cy="2554445"/>
          </a:xfrm>
        </p:grpSpPr>
        <p:grpSp>
          <p:nvGrpSpPr>
            <p:cNvPr id="11" name="Group 10"/>
            <p:cNvGrpSpPr/>
            <p:nvPr/>
          </p:nvGrpSpPr>
          <p:grpSpPr>
            <a:xfrm>
              <a:off x="1982578" y="246435"/>
              <a:ext cx="9961727" cy="2554445"/>
              <a:chOff x="1982578" y="246435"/>
              <a:chExt cx="9961727" cy="25544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2578" y="246435"/>
                <a:ext cx="9961727" cy="2554445"/>
              </a:xfrm>
              <a:prstGeom prst="rect">
                <a:avLst/>
              </a:prstGeom>
            </p:spPr>
          </p:pic>
          <p:sp>
            <p:nvSpPr>
              <p:cNvPr id="117" name="Rectangle: Rounded Corners 116"/>
              <p:cNvSpPr/>
              <p:nvPr/>
            </p:nvSpPr>
            <p:spPr>
              <a:xfrm>
                <a:off x="2161760" y="419053"/>
                <a:ext cx="9471904" cy="20422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pic>
          <p:nvPicPr>
            <p:cNvPr id="57" name="Picture 2" descr="Tiger Cartoon , Png Download - Transparent Background Tiger Cartoon Png, Png  Download , Transparent Png Image - PNGitem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412" y="1141652"/>
              <a:ext cx="1465187" cy="1437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Illustration Spinning Top - Transparent PNG &amp; SVG Vector File #2901988 -  PNG Images - PNGio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052" y="1144456"/>
              <a:ext cx="1314178" cy="131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2072430" y="550320"/>
            <a:ext cx="939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letter these words belong to?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Xx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Vv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Ww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Letter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Qq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82578" y="1"/>
            <a:ext cx="9961727" cy="3009106"/>
            <a:chOff x="1982578" y="1"/>
            <a:chExt cx="9961727" cy="3009106"/>
          </a:xfrm>
        </p:grpSpPr>
        <p:grpSp>
          <p:nvGrpSpPr>
            <p:cNvPr id="11" name="Group 10"/>
            <p:cNvGrpSpPr/>
            <p:nvPr/>
          </p:nvGrpSpPr>
          <p:grpSpPr>
            <a:xfrm>
              <a:off x="1982578" y="1"/>
              <a:ext cx="9961727" cy="3009106"/>
              <a:chOff x="1982578" y="246435"/>
              <a:chExt cx="9961727" cy="25544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2578" y="246435"/>
                <a:ext cx="9961727" cy="2554445"/>
              </a:xfrm>
              <a:prstGeom prst="rect">
                <a:avLst/>
              </a:prstGeom>
            </p:spPr>
          </p:pic>
          <p:sp>
            <p:nvSpPr>
              <p:cNvPr id="117" name="Rectangle: Rounded Corners 116"/>
              <p:cNvSpPr/>
              <p:nvPr/>
            </p:nvSpPr>
            <p:spPr>
              <a:xfrm>
                <a:off x="2161760" y="419053"/>
                <a:ext cx="9471904" cy="20422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2072430" y="383494"/>
              <a:ext cx="9396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Which letter these words belong to?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28385" y="971830"/>
              <a:ext cx="2550379" cy="1766374"/>
            </a:xfrm>
            <a:prstGeom prst="rect">
              <a:avLst/>
            </a:prstGeom>
          </p:spPr>
        </p:pic>
        <p:pic>
          <p:nvPicPr>
            <p:cNvPr id="57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538" y="1420324"/>
              <a:ext cx="1745661" cy="117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</TotalTime>
  <Words>1411</Words>
  <Application>Microsoft Office PowerPoint</Application>
  <PresentationFormat>Widescreen</PresentationFormat>
  <Paragraphs>173</Paragraphs>
  <Slides>27</Slides>
  <Notes>11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#9Slide02 Noi dung dai</vt:lpstr>
      <vt:lpstr>Arial</vt:lpstr>
      <vt:lpstr>Calibri</vt:lpstr>
      <vt:lpstr>Elephant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299</cp:revision>
  <dcterms:created xsi:type="dcterms:W3CDTF">2020-12-08T03:17:00Z</dcterms:created>
  <dcterms:modified xsi:type="dcterms:W3CDTF">2023-08-06T09:14:21Z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5634F58164004B46B81AC20F217EC2F1</vt:lpwstr>
  </property>
  <property fmtid="{D5CDD505-2E9C-101B-9397-08002B2CF9AE}" pid="3" name="KSOProductBuildVer">
    <vt:lpwstr>1033-11.2.0.11486</vt:lpwstr>
  </property>
</Properties>
</file>