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82" r:id="rId2"/>
    <p:sldId id="304" r:id="rId3"/>
    <p:sldId id="302" r:id="rId4"/>
    <p:sldId id="292" r:id="rId5"/>
    <p:sldId id="278" r:id="rId6"/>
    <p:sldId id="334" r:id="rId7"/>
    <p:sldId id="674" r:id="rId8"/>
    <p:sldId id="336" r:id="rId9"/>
    <p:sldId id="373" r:id="rId10"/>
    <p:sldId id="680" r:id="rId11"/>
    <p:sldId id="681" r:id="rId12"/>
    <p:sldId id="683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78" r:id="rId21"/>
    <p:sldId id="377" r:id="rId22"/>
    <p:sldId id="682" r:id="rId23"/>
    <p:sldId id="675" r:id="rId24"/>
    <p:sldId id="315" r:id="rId25"/>
    <p:sldId id="418" r:id="rId26"/>
    <p:sldId id="419" r:id="rId27"/>
    <p:sldId id="420" r:id="rId28"/>
    <p:sldId id="396" r:id="rId29"/>
    <p:sldId id="34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85B6"/>
    <a:srgbClr val="F3F2F1"/>
    <a:srgbClr val="CEAFD3"/>
    <a:srgbClr val="F15A40"/>
    <a:srgbClr val="00B050"/>
    <a:srgbClr val="D7E4BD"/>
    <a:srgbClr val="EA6CE4"/>
    <a:srgbClr val="FDEAD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5033" autoAdjust="0"/>
  </p:normalViewPr>
  <p:slideViewPr>
    <p:cSldViewPr snapToGrid="0">
      <p:cViewPr>
        <p:scale>
          <a:sx n="50" d="100"/>
          <a:sy n="50" d="100"/>
        </p:scale>
        <p:origin x="2016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7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9"/>
          <p:cNvSpPr txBox="1"/>
          <p:nvPr userDrawn="1"/>
        </p:nvSpPr>
        <p:spPr>
          <a:xfrm>
            <a:off x="10980170" y="-41098"/>
            <a:ext cx="115189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Review 10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TextBox 9"/>
          <p:cNvSpPr txBox="1"/>
          <p:nvPr userDrawn="1"/>
        </p:nvSpPr>
        <p:spPr>
          <a:xfrm>
            <a:off x="216285" y="-41098"/>
            <a:ext cx="261239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sym typeface="+mn-ea"/>
              </a:rPr>
              <a:t>Unit 10: Days of the week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9.wav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1" Type="http://schemas.microsoft.com/office/2007/relationships/media" Target="../media/media3.mp3"/><Relationship Id="rId6" Type="http://schemas.openxmlformats.org/officeDocument/2006/relationships/audio" Target="../media/audio8.wav"/><Relationship Id="rId11" Type="http://schemas.openxmlformats.org/officeDocument/2006/relationships/image" Target="../media/image44.png"/><Relationship Id="rId5" Type="http://schemas.openxmlformats.org/officeDocument/2006/relationships/audio" Target="../media/audio7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8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>
                <a:solidFill>
                  <a:srgbClr val="FF0000"/>
                </a:solidFill>
                <a:latin typeface="Calibri" panose="020F0502020204030204"/>
              </a:rPr>
              <a:t>Unit 10: Days of the weeks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10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69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7" name="Speech Bubble: Rectangle with Corners Rounded 8"/>
          <p:cNvSpPr/>
          <p:nvPr/>
        </p:nvSpPr>
        <p:spPr>
          <a:xfrm>
            <a:off x="5304055" y="725399"/>
            <a:ext cx="4406001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speaking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/>
          <a:srcRect l="1399" t="5595" r="-699" b="13286"/>
          <a:stretch>
            <a:fillRect/>
          </a:stretch>
        </p:blipFill>
        <p:spPr bwMode="auto">
          <a:xfrm>
            <a:off x="-79677" y="3429000"/>
            <a:ext cx="3306766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1399" t="5595" r="-699" b="13286"/>
          <a:stretch>
            <a:fillRect/>
          </a:stretch>
        </p:blipFill>
        <p:spPr bwMode="auto">
          <a:xfrm>
            <a:off x="6083556" y="3480953"/>
            <a:ext cx="3057524" cy="29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 l="1399" t="5595" r="-699" b="13286"/>
          <a:stretch>
            <a:fillRect/>
          </a:stretch>
        </p:blipFill>
        <p:spPr bwMode="auto">
          <a:xfrm>
            <a:off x="3218736" y="3429000"/>
            <a:ext cx="2995678" cy="29559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778502" y="387237"/>
            <a:ext cx="6833724" cy="1754326"/>
          </a:xfrm>
          <a:prstGeom prst="rect">
            <a:avLst/>
          </a:prstGeom>
          <a:noFill/>
          <a:ln w="38100">
            <a:solidFill>
              <a:srgbClr val="7030A0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latin typeface="Britannic Bold" panose="020B0903060703020204" pitchFamily="34" charset="0"/>
              </a:rPr>
              <a:t>What day is it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srgbClr val="F79646">
                      <a:lumMod val="40000"/>
                      <a:lumOff val="60000"/>
                    </a:srgbClr>
                  </a:glow>
                </a:effectLst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It's...........................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468" y="395392"/>
            <a:ext cx="233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Speaking</a:t>
            </a:r>
          </a:p>
        </p:txBody>
      </p:sp>
      <p:cxnSp>
        <p:nvCxnSpPr>
          <p:cNvPr id="6" name="Straight Arrow Connector 5"/>
          <p:cNvCxnSpPr>
            <a:cxnSpLocks/>
            <a:stCxn id="4" idx="2"/>
          </p:cNvCxnSpPr>
          <p:nvPr/>
        </p:nvCxnSpPr>
        <p:spPr>
          <a:xfrm flipH="1">
            <a:off x="1556080" y="2141563"/>
            <a:ext cx="4639284" cy="1620417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2"/>
          </p:cNvCxnSpPr>
          <p:nvPr/>
        </p:nvCxnSpPr>
        <p:spPr>
          <a:xfrm flipH="1">
            <a:off x="4689496" y="2141563"/>
            <a:ext cx="1505868" cy="1645864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4" idx="2"/>
          </p:cNvCxnSpPr>
          <p:nvPr/>
        </p:nvCxnSpPr>
        <p:spPr>
          <a:xfrm>
            <a:off x="6195364" y="2141563"/>
            <a:ext cx="1416036" cy="1645864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/>
          <a:srcRect l="1399" t="5595" r="-699" b="13286"/>
          <a:stretch>
            <a:fillRect/>
          </a:stretch>
        </p:blipFill>
        <p:spPr bwMode="auto">
          <a:xfrm>
            <a:off x="8927995" y="3480953"/>
            <a:ext cx="3057524" cy="2955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Arrow Connector 25"/>
          <p:cNvCxnSpPr>
            <a:stCxn id="4" idx="2"/>
          </p:cNvCxnSpPr>
          <p:nvPr/>
        </p:nvCxnSpPr>
        <p:spPr>
          <a:xfrm>
            <a:off x="6195364" y="2141563"/>
            <a:ext cx="4339776" cy="1552222"/>
          </a:xfrm>
          <a:prstGeom prst="straightConnector1">
            <a:avLst/>
          </a:prstGeom>
          <a:ln>
            <a:solidFill>
              <a:srgbClr val="FF0000"/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9E69E60-6D73-DF32-5F38-0046CD6CECD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45" y="3674688"/>
            <a:ext cx="2231136" cy="2020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EEC56-99AD-50D7-49B4-857D885252F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25" y="3720561"/>
            <a:ext cx="2231136" cy="2020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CE9344-349F-3A50-DE02-10C16836A4F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406" y="3614552"/>
            <a:ext cx="2231136" cy="2020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4DA9D7-AB95-6E70-C33B-217CD196B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4" y="3768027"/>
            <a:ext cx="2228571" cy="2022857"/>
          </a:xfrm>
          <a:prstGeom prst="rect">
            <a:avLst/>
          </a:prstGeom>
        </p:spPr>
      </p:pic>
      <p:pic>
        <p:nvPicPr>
          <p:cNvPr id="17" name="thursday">
            <a:hlinkClick r:id="" action="ppaction://media"/>
            <a:extLst>
              <a:ext uri="{FF2B5EF4-FFF2-40B4-BE49-F238E27FC236}">
                <a16:creationId xmlns:a16="http://schemas.microsoft.com/office/drawing/2014/main" id="{EDAA2E2B-5E45-697F-F2C1-29A7AC613C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1" end="17353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21184" y="5897561"/>
            <a:ext cx="487363" cy="487363"/>
          </a:xfrm>
          <a:prstGeom prst="rect">
            <a:avLst/>
          </a:prstGeom>
        </p:spPr>
      </p:pic>
      <p:pic>
        <p:nvPicPr>
          <p:cNvPr id="18" name="friday">
            <a:hlinkClick r:id="" action="ppaction://media"/>
            <a:extLst>
              <a:ext uri="{FF2B5EF4-FFF2-40B4-BE49-F238E27FC236}">
                <a16:creationId xmlns:a16="http://schemas.microsoft.com/office/drawing/2014/main" id="{1DE2E0B4-E5B4-2265-0390-6C5838A9C1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3" end="12792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4582" y="5781968"/>
            <a:ext cx="487363" cy="487363"/>
          </a:xfrm>
          <a:prstGeom prst="rect">
            <a:avLst/>
          </a:prstGeom>
        </p:spPr>
      </p:pic>
      <p:pic>
        <p:nvPicPr>
          <p:cNvPr id="19" name="friday">
            <a:hlinkClick r:id="" action="ppaction://media"/>
            <a:extLst>
              <a:ext uri="{FF2B5EF4-FFF2-40B4-BE49-F238E27FC236}">
                <a16:creationId xmlns:a16="http://schemas.microsoft.com/office/drawing/2014/main" id="{8D23A908-393C-3C89-9BCD-E946174B22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66" end="253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2952" y="5897561"/>
            <a:ext cx="487363" cy="487363"/>
          </a:xfrm>
          <a:prstGeom prst="rect">
            <a:avLst/>
          </a:prstGeom>
        </p:spPr>
      </p:pic>
      <p:pic>
        <p:nvPicPr>
          <p:cNvPr id="21" name="friday">
            <a:hlinkClick r:id="" action="ppaction://media"/>
            <a:extLst>
              <a:ext uri="{FF2B5EF4-FFF2-40B4-BE49-F238E27FC236}">
                <a16:creationId xmlns:a16="http://schemas.microsoft.com/office/drawing/2014/main" id="{DA4E672A-7456-26F7-9EA3-49CB7B3466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1" end="7844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7391" y="587612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7" name="Speech Bubble: Rectangle with Corners Rounded 8"/>
          <p:cNvSpPr/>
          <p:nvPr/>
        </p:nvSpPr>
        <p:spPr>
          <a:xfrm>
            <a:off x="5304055" y="725399"/>
            <a:ext cx="4406001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sz="3200">
                <a:solidFill>
                  <a:srgbClr val="00B050"/>
                </a:solidFill>
                <a:latin typeface="Calibri" panose="020F0502020204030204"/>
              </a:rPr>
              <a:t>play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017026" y="1268761"/>
            <a:ext cx="3211040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925553"/>
              <a:gd name="connsiteY0-2" fmla="*/ 261257 h 1008112"/>
              <a:gd name="connsiteX1-3" fmla="*/ 2925553 w 2925553"/>
              <a:gd name="connsiteY1-4" fmla="*/ 0 h 1008112"/>
              <a:gd name="connsiteX2-5" fmla="*/ 2925553 w 2925553"/>
              <a:gd name="connsiteY2-6" fmla="*/ 1008112 h 1008112"/>
              <a:gd name="connsiteX3-7" fmla="*/ 261257 w 2925553"/>
              <a:gd name="connsiteY3-8" fmla="*/ 1008112 h 1008112"/>
              <a:gd name="connsiteX4-9" fmla="*/ 0 w 2925553"/>
              <a:gd name="connsiteY4-10" fmla="*/ 261257 h 1008112"/>
              <a:gd name="connsiteX0-11" fmla="*/ 0 w 2794925"/>
              <a:gd name="connsiteY0-12" fmla="*/ 145142 h 1008112"/>
              <a:gd name="connsiteX1-13" fmla="*/ 2794925 w 2794925"/>
              <a:gd name="connsiteY1-14" fmla="*/ 0 h 1008112"/>
              <a:gd name="connsiteX2-15" fmla="*/ 2794925 w 2794925"/>
              <a:gd name="connsiteY2-16" fmla="*/ 1008112 h 1008112"/>
              <a:gd name="connsiteX3-17" fmla="*/ 130629 w 2794925"/>
              <a:gd name="connsiteY3-18" fmla="*/ 1008112 h 1008112"/>
              <a:gd name="connsiteX4-19" fmla="*/ 0 w 2794925"/>
              <a:gd name="connsiteY4-20" fmla="*/ 145142 h 1008112"/>
              <a:gd name="connsiteX0-21" fmla="*/ 0 w 2794925"/>
              <a:gd name="connsiteY0-22" fmla="*/ 145142 h 1066169"/>
              <a:gd name="connsiteX1-23" fmla="*/ 2794925 w 2794925"/>
              <a:gd name="connsiteY1-24" fmla="*/ 0 h 1066169"/>
              <a:gd name="connsiteX2-25" fmla="*/ 2606240 w 2794925"/>
              <a:gd name="connsiteY2-26" fmla="*/ 1066169 h 1066169"/>
              <a:gd name="connsiteX3-27" fmla="*/ 130629 w 2794925"/>
              <a:gd name="connsiteY3-28" fmla="*/ 1008112 h 1066169"/>
              <a:gd name="connsiteX4-29" fmla="*/ 0 w 2794925"/>
              <a:gd name="connsiteY4-30" fmla="*/ 145142 h 1066169"/>
              <a:gd name="connsiteX0-31" fmla="*/ 0 w 2794925"/>
              <a:gd name="connsiteY0-32" fmla="*/ 145142 h 1066169"/>
              <a:gd name="connsiteX1-33" fmla="*/ 80461 w 2794925"/>
              <a:gd name="connsiteY1-34" fmla="*/ 269754 h 1066169"/>
              <a:gd name="connsiteX2-35" fmla="*/ 2794925 w 2794925"/>
              <a:gd name="connsiteY2-36" fmla="*/ 0 h 1066169"/>
              <a:gd name="connsiteX3-37" fmla="*/ 2606240 w 2794925"/>
              <a:gd name="connsiteY3-38" fmla="*/ 1066169 h 1066169"/>
              <a:gd name="connsiteX4-39" fmla="*/ 130629 w 2794925"/>
              <a:gd name="connsiteY4-40" fmla="*/ 1008112 h 1066169"/>
              <a:gd name="connsiteX5" fmla="*/ 0 w 2794925"/>
              <a:gd name="connsiteY5" fmla="*/ 145142 h 1066169"/>
              <a:gd name="connsiteX0-41" fmla="*/ 0 w 2794925"/>
              <a:gd name="connsiteY0-42" fmla="*/ 145142 h 1080683"/>
              <a:gd name="connsiteX1-43" fmla="*/ 80461 w 2794925"/>
              <a:gd name="connsiteY1-44" fmla="*/ 269754 h 1080683"/>
              <a:gd name="connsiteX2-45" fmla="*/ 2794925 w 2794925"/>
              <a:gd name="connsiteY2-46" fmla="*/ 0 h 1080683"/>
              <a:gd name="connsiteX3-47" fmla="*/ 2606240 w 2794925"/>
              <a:gd name="connsiteY3-48" fmla="*/ 1066169 h 1080683"/>
              <a:gd name="connsiteX4-49" fmla="*/ 290286 w 2794925"/>
              <a:gd name="connsiteY4-50" fmla="*/ 1080683 h 1080683"/>
              <a:gd name="connsiteX5-51" fmla="*/ 0 w 2794925"/>
              <a:gd name="connsiteY5-52" fmla="*/ 145142 h 1080683"/>
              <a:gd name="connsiteX0-53" fmla="*/ 0 w 2751382"/>
              <a:gd name="connsiteY0-54" fmla="*/ 290285 h 1080683"/>
              <a:gd name="connsiteX1-55" fmla="*/ 36918 w 2751382"/>
              <a:gd name="connsiteY1-56" fmla="*/ 269754 h 1080683"/>
              <a:gd name="connsiteX2-57" fmla="*/ 2751382 w 2751382"/>
              <a:gd name="connsiteY2-58" fmla="*/ 0 h 1080683"/>
              <a:gd name="connsiteX3-59" fmla="*/ 2562697 w 2751382"/>
              <a:gd name="connsiteY3-60" fmla="*/ 1066169 h 1080683"/>
              <a:gd name="connsiteX4-61" fmla="*/ 246743 w 2751382"/>
              <a:gd name="connsiteY4-62" fmla="*/ 1080683 h 1080683"/>
              <a:gd name="connsiteX5-63" fmla="*/ 0 w 2751382"/>
              <a:gd name="connsiteY5-64" fmla="*/ 290285 h 1080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51" y="connsiteY5-52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Tuesday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04112" y="2895082"/>
            <a:ext cx="3123954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664296"/>
              <a:gd name="connsiteY0-2" fmla="*/ 0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232228 w 2664296"/>
              <a:gd name="connsiteY3-8" fmla="*/ 993598 h 1008112"/>
              <a:gd name="connsiteX4-9" fmla="*/ 0 w 2664296"/>
              <a:gd name="connsiteY4-10" fmla="*/ 0 h 1008112"/>
              <a:gd name="connsiteX0-11" fmla="*/ 0 w 2664296"/>
              <a:gd name="connsiteY0-12" fmla="*/ 159657 h 1008112"/>
              <a:gd name="connsiteX1-13" fmla="*/ 2664296 w 2664296"/>
              <a:gd name="connsiteY1-14" fmla="*/ 0 h 1008112"/>
              <a:gd name="connsiteX2-15" fmla="*/ 2664296 w 2664296"/>
              <a:gd name="connsiteY2-16" fmla="*/ 1008112 h 1008112"/>
              <a:gd name="connsiteX3-17" fmla="*/ 232228 w 2664296"/>
              <a:gd name="connsiteY3-18" fmla="*/ 993598 h 1008112"/>
              <a:gd name="connsiteX4-19" fmla="*/ 0 w 2664296"/>
              <a:gd name="connsiteY4-20" fmla="*/ 159657 h 1008112"/>
              <a:gd name="connsiteX0-21" fmla="*/ 0 w 2664296"/>
              <a:gd name="connsiteY0-22" fmla="*/ 159657 h 1008112"/>
              <a:gd name="connsiteX1-23" fmla="*/ 2664296 w 2664296"/>
              <a:gd name="connsiteY1-24" fmla="*/ 0 h 1008112"/>
              <a:gd name="connsiteX2-25" fmla="*/ 2519153 w 2664296"/>
              <a:gd name="connsiteY2-26" fmla="*/ 1008112 h 1008112"/>
              <a:gd name="connsiteX3-27" fmla="*/ 232228 w 2664296"/>
              <a:gd name="connsiteY3-28" fmla="*/ 993598 h 1008112"/>
              <a:gd name="connsiteX4-29" fmla="*/ 0 w 2664296"/>
              <a:gd name="connsiteY4-30" fmla="*/ 159657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Thursday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33142" y="4581128"/>
            <a:ext cx="3251378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29029 w 2664296"/>
              <a:gd name="connsiteY0-2" fmla="*/ 130628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29029 w 2664296"/>
              <a:gd name="connsiteY4-10" fmla="*/ 130628 h 1008112"/>
              <a:gd name="connsiteX0-11" fmla="*/ 0 w 2635267"/>
              <a:gd name="connsiteY0-12" fmla="*/ 130628 h 1008112"/>
              <a:gd name="connsiteX1-13" fmla="*/ 2635267 w 2635267"/>
              <a:gd name="connsiteY1-14" fmla="*/ 0 h 1008112"/>
              <a:gd name="connsiteX2-15" fmla="*/ 2635267 w 2635267"/>
              <a:gd name="connsiteY2-16" fmla="*/ 1008112 h 1008112"/>
              <a:gd name="connsiteX3-17" fmla="*/ 290285 w 2635267"/>
              <a:gd name="connsiteY3-18" fmla="*/ 979083 h 1008112"/>
              <a:gd name="connsiteX4-19" fmla="*/ 0 w 2635267"/>
              <a:gd name="connsiteY4-20" fmla="*/ 130628 h 1008112"/>
              <a:gd name="connsiteX0-21" fmla="*/ 0 w 2635267"/>
              <a:gd name="connsiteY0-22" fmla="*/ 130628 h 1008112"/>
              <a:gd name="connsiteX1-23" fmla="*/ 2635267 w 2635267"/>
              <a:gd name="connsiteY1-24" fmla="*/ 0 h 1008112"/>
              <a:gd name="connsiteX2-25" fmla="*/ 2403039 w 2635267"/>
              <a:gd name="connsiteY2-26" fmla="*/ 1008112 h 1008112"/>
              <a:gd name="connsiteX3-27" fmla="*/ 290285 w 2635267"/>
              <a:gd name="connsiteY3-28" fmla="*/ 979083 h 1008112"/>
              <a:gd name="connsiteX4-29" fmla="*/ 0 w 2635267"/>
              <a:gd name="connsiteY4-30" fmla="*/ 130628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Monday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47" y="429288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809" y="290224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133" y="135566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3004" y="1680859"/>
            <a:ext cx="3886200" cy="343655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73386" y="1268761"/>
            <a:ext cx="3789889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207818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207818 h 1008112"/>
              <a:gd name="connsiteX0-11" fmla="*/ 0 w 2595023"/>
              <a:gd name="connsiteY0-12" fmla="*/ 207818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07818 w 2595023"/>
              <a:gd name="connsiteY3-18" fmla="*/ 994257 h 1008112"/>
              <a:gd name="connsiteX4-19" fmla="*/ 0 w 2595023"/>
              <a:gd name="connsiteY4-20" fmla="*/ 207818 h 1008112"/>
              <a:gd name="connsiteX0-21" fmla="*/ 0 w 2595023"/>
              <a:gd name="connsiteY0-22" fmla="*/ 207818 h 1035821"/>
              <a:gd name="connsiteX1-23" fmla="*/ 2595023 w 2595023"/>
              <a:gd name="connsiteY1-24" fmla="*/ 0 h 1035821"/>
              <a:gd name="connsiteX2-25" fmla="*/ 2373350 w 2595023"/>
              <a:gd name="connsiteY2-26" fmla="*/ 1035821 h 1035821"/>
              <a:gd name="connsiteX3-27" fmla="*/ 207818 w 2595023"/>
              <a:gd name="connsiteY3-28" fmla="*/ 994257 h 1035821"/>
              <a:gd name="connsiteX4-29" fmla="*/ 0 w 2595023"/>
              <a:gd name="connsiteY4-30" fmla="*/ 207818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.Monday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73386" y="4551266"/>
            <a:ext cx="3675589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124691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124691 h 1008112"/>
              <a:gd name="connsiteX0-11" fmla="*/ 0 w 2595023"/>
              <a:gd name="connsiteY0-12" fmla="*/ 124691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21673 w 2595023"/>
              <a:gd name="connsiteY3-18" fmla="*/ 994258 h 1008112"/>
              <a:gd name="connsiteX4-19" fmla="*/ 0 w 2595023"/>
              <a:gd name="connsiteY4-20" fmla="*/ 124691 h 1008112"/>
              <a:gd name="connsiteX0-21" fmla="*/ 0 w 2595023"/>
              <a:gd name="connsiteY0-22" fmla="*/ 124691 h 1008112"/>
              <a:gd name="connsiteX1-23" fmla="*/ 2595023 w 2595023"/>
              <a:gd name="connsiteY1-24" fmla="*/ 0 h 1008112"/>
              <a:gd name="connsiteX2-25" fmla="*/ 2428768 w 2595023"/>
              <a:gd name="connsiteY2-26" fmla="*/ 1008112 h 1008112"/>
              <a:gd name="connsiteX3-27" fmla="*/ 221673 w 2595023"/>
              <a:gd name="connsiteY3-28" fmla="*/ 994258 h 1008112"/>
              <a:gd name="connsiteX4-29" fmla="*/ 0 w 2595023"/>
              <a:gd name="connsiteY4-30" fmla="*/ 124691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Wednesday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73386" y="2869913"/>
            <a:ext cx="3789889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124691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124691 h 1008112"/>
              <a:gd name="connsiteX0-11" fmla="*/ 0 w 2595023"/>
              <a:gd name="connsiteY0-12" fmla="*/ 124691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35527 w 2595023"/>
              <a:gd name="connsiteY3-18" fmla="*/ 980403 h 1008112"/>
              <a:gd name="connsiteX4-19" fmla="*/ 0 w 2595023"/>
              <a:gd name="connsiteY4-20" fmla="*/ 124691 h 1008112"/>
              <a:gd name="connsiteX0-21" fmla="*/ 0 w 2595023"/>
              <a:gd name="connsiteY0-22" fmla="*/ 124691 h 1008112"/>
              <a:gd name="connsiteX1-23" fmla="*/ 2595023 w 2595023"/>
              <a:gd name="connsiteY1-24" fmla="*/ 0 h 1008112"/>
              <a:gd name="connsiteX2-25" fmla="*/ 2414914 w 2595023"/>
              <a:gd name="connsiteY2-26" fmla="*/ 1008112 h 1008112"/>
              <a:gd name="connsiteX3-27" fmla="*/ 235527 w 2595023"/>
              <a:gd name="connsiteY3-28" fmla="*/ 980403 h 1008112"/>
              <a:gd name="connsiteX4-29" fmla="*/ 0 w 2595023"/>
              <a:gd name="connsiteY4-30" fmla="*/ 124691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Tuesday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78" y="272894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846" y="461653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520" y="11421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8482" y="1563073"/>
            <a:ext cx="3962400" cy="3621792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04112" y="1268761"/>
            <a:ext cx="3955506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664296"/>
              <a:gd name="connsiteY0-2" fmla="*/ 166255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0 w 2664296"/>
              <a:gd name="connsiteY4-10" fmla="*/ 166255 h 1008112"/>
              <a:gd name="connsiteX0-11" fmla="*/ 0 w 2664296"/>
              <a:gd name="connsiteY0-12" fmla="*/ 166255 h 1035821"/>
              <a:gd name="connsiteX1-13" fmla="*/ 2664296 w 2664296"/>
              <a:gd name="connsiteY1-14" fmla="*/ 0 h 1035821"/>
              <a:gd name="connsiteX2-15" fmla="*/ 2664296 w 2664296"/>
              <a:gd name="connsiteY2-16" fmla="*/ 1008112 h 1035821"/>
              <a:gd name="connsiteX3-17" fmla="*/ 263236 w 2664296"/>
              <a:gd name="connsiteY3-18" fmla="*/ 1035821 h 1035821"/>
              <a:gd name="connsiteX4-19" fmla="*/ 0 w 2664296"/>
              <a:gd name="connsiteY4-20" fmla="*/ 166255 h 1035821"/>
              <a:gd name="connsiteX0-21" fmla="*/ 0 w 2664296"/>
              <a:gd name="connsiteY0-22" fmla="*/ 166255 h 1035821"/>
              <a:gd name="connsiteX1-23" fmla="*/ 2664296 w 2664296"/>
              <a:gd name="connsiteY1-24" fmla="*/ 0 h 1035821"/>
              <a:gd name="connsiteX2-25" fmla="*/ 2456477 w 2664296"/>
              <a:gd name="connsiteY2-26" fmla="*/ 1035821 h 1035821"/>
              <a:gd name="connsiteX3-27" fmla="*/ 263236 w 2664296"/>
              <a:gd name="connsiteY3-28" fmla="*/ 1035821 h 1035821"/>
              <a:gd name="connsiteX4-29" fmla="*/ 0 w 2664296"/>
              <a:gd name="connsiteY4-30" fmla="*/ 166255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64296" h="1035821">
                <a:moveTo>
                  <a:pt x="0" y="166255"/>
                </a:moveTo>
                <a:lnTo>
                  <a:pt x="2664296" y="0"/>
                </a:lnTo>
                <a:lnTo>
                  <a:pt x="2456477" y="1035821"/>
                </a:lnTo>
                <a:lnTo>
                  <a:pt x="263236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Thursday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31822" y="2895082"/>
            <a:ext cx="3914369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27709 w 2664296"/>
              <a:gd name="connsiteY0-2" fmla="*/ 138546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27709 w 2664296"/>
              <a:gd name="connsiteY4-10" fmla="*/ 138546 h 1008112"/>
              <a:gd name="connsiteX0-11" fmla="*/ 0 w 2636587"/>
              <a:gd name="connsiteY0-12" fmla="*/ 138546 h 1008112"/>
              <a:gd name="connsiteX1-13" fmla="*/ 2636587 w 2636587"/>
              <a:gd name="connsiteY1-14" fmla="*/ 0 h 1008112"/>
              <a:gd name="connsiteX2-15" fmla="*/ 2636587 w 2636587"/>
              <a:gd name="connsiteY2-16" fmla="*/ 1008112 h 1008112"/>
              <a:gd name="connsiteX3-17" fmla="*/ 207818 w 2636587"/>
              <a:gd name="connsiteY3-18" fmla="*/ 980403 h 1008112"/>
              <a:gd name="connsiteX4-19" fmla="*/ 0 w 2636587"/>
              <a:gd name="connsiteY4-20" fmla="*/ 138546 h 1008112"/>
              <a:gd name="connsiteX0-21" fmla="*/ 0 w 2636587"/>
              <a:gd name="connsiteY0-22" fmla="*/ 138546 h 1008112"/>
              <a:gd name="connsiteX1-23" fmla="*/ 2636587 w 2636587"/>
              <a:gd name="connsiteY1-24" fmla="*/ 0 h 1008112"/>
              <a:gd name="connsiteX2-25" fmla="*/ 2456477 w 2636587"/>
              <a:gd name="connsiteY2-26" fmla="*/ 1008112 h 1008112"/>
              <a:gd name="connsiteX3-27" fmla="*/ 207818 w 2636587"/>
              <a:gd name="connsiteY3-28" fmla="*/ 980403 h 1008112"/>
              <a:gd name="connsiteX4-29" fmla="*/ 0 w 2636587"/>
              <a:gd name="connsiteY4-30" fmla="*/ 138546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36587" h="1008112">
                <a:moveTo>
                  <a:pt x="0" y="138546"/>
                </a:moveTo>
                <a:lnTo>
                  <a:pt x="2636587" y="0"/>
                </a:lnTo>
                <a:lnTo>
                  <a:pt x="2456477" y="1008112"/>
                </a:lnTo>
                <a:lnTo>
                  <a:pt x="207818" y="980403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Friday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45675" y="4581129"/>
            <a:ext cx="3893799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41564 w 2664296"/>
              <a:gd name="connsiteY0-2" fmla="*/ 166255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41564 w 2664296"/>
              <a:gd name="connsiteY4-10" fmla="*/ 166255 h 1008112"/>
              <a:gd name="connsiteX0-11" fmla="*/ 0 w 2622732"/>
              <a:gd name="connsiteY0-12" fmla="*/ 166255 h 1035821"/>
              <a:gd name="connsiteX1-13" fmla="*/ 2622732 w 2622732"/>
              <a:gd name="connsiteY1-14" fmla="*/ 0 h 1035821"/>
              <a:gd name="connsiteX2-15" fmla="*/ 2622732 w 2622732"/>
              <a:gd name="connsiteY2-16" fmla="*/ 1008112 h 1035821"/>
              <a:gd name="connsiteX3-17" fmla="*/ 249381 w 2622732"/>
              <a:gd name="connsiteY3-18" fmla="*/ 1035821 h 1035821"/>
              <a:gd name="connsiteX4-19" fmla="*/ 0 w 2622732"/>
              <a:gd name="connsiteY4-20" fmla="*/ 166255 h 1035821"/>
              <a:gd name="connsiteX0-21" fmla="*/ 0 w 2622732"/>
              <a:gd name="connsiteY0-22" fmla="*/ 166255 h 1035821"/>
              <a:gd name="connsiteX1-23" fmla="*/ 2622732 w 2622732"/>
              <a:gd name="connsiteY1-24" fmla="*/ 0 h 1035821"/>
              <a:gd name="connsiteX2-25" fmla="*/ 2442623 w 2622732"/>
              <a:gd name="connsiteY2-26" fmla="*/ 1008112 h 1035821"/>
              <a:gd name="connsiteX3-27" fmla="*/ 249381 w 2622732"/>
              <a:gd name="connsiteY3-28" fmla="*/ 1035821 h 1035821"/>
              <a:gd name="connsiteX4-29" fmla="*/ 0 w 2622732"/>
              <a:gd name="connsiteY4-30" fmla="*/ 166255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22732" h="1035821">
                <a:moveTo>
                  <a:pt x="0" y="166255"/>
                </a:moveTo>
                <a:lnTo>
                  <a:pt x="2622732" y="0"/>
                </a:lnTo>
                <a:lnTo>
                  <a:pt x="2442623" y="1008112"/>
                </a:lnTo>
                <a:lnTo>
                  <a:pt x="249381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Wednesday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945" y="465326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59" y="282530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604" y="115124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937" y="1871637"/>
            <a:ext cx="3448050" cy="3230069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04112" y="1268760"/>
            <a:ext cx="3855834" cy="10219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664296"/>
              <a:gd name="connsiteY0-2" fmla="*/ 0 h 1021966"/>
              <a:gd name="connsiteX1-3" fmla="*/ 2664296 w 2664296"/>
              <a:gd name="connsiteY1-4" fmla="*/ 0 h 1021966"/>
              <a:gd name="connsiteX2-5" fmla="*/ 2664296 w 2664296"/>
              <a:gd name="connsiteY2-6" fmla="*/ 1008112 h 1021966"/>
              <a:gd name="connsiteX3-7" fmla="*/ 180109 w 2664296"/>
              <a:gd name="connsiteY3-8" fmla="*/ 1021966 h 1021966"/>
              <a:gd name="connsiteX4-9" fmla="*/ 0 w 2664296"/>
              <a:gd name="connsiteY4-10" fmla="*/ 0 h 1021966"/>
              <a:gd name="connsiteX0-11" fmla="*/ 0 w 2664296"/>
              <a:gd name="connsiteY0-12" fmla="*/ 124691 h 1021966"/>
              <a:gd name="connsiteX1-13" fmla="*/ 2664296 w 2664296"/>
              <a:gd name="connsiteY1-14" fmla="*/ 0 h 1021966"/>
              <a:gd name="connsiteX2-15" fmla="*/ 2664296 w 2664296"/>
              <a:gd name="connsiteY2-16" fmla="*/ 1008112 h 1021966"/>
              <a:gd name="connsiteX3-17" fmla="*/ 180109 w 2664296"/>
              <a:gd name="connsiteY3-18" fmla="*/ 1021966 h 1021966"/>
              <a:gd name="connsiteX4-19" fmla="*/ 0 w 2664296"/>
              <a:gd name="connsiteY4-20" fmla="*/ 124691 h 1021966"/>
              <a:gd name="connsiteX0-21" fmla="*/ 0 w 2664296"/>
              <a:gd name="connsiteY0-22" fmla="*/ 124691 h 1021966"/>
              <a:gd name="connsiteX1-23" fmla="*/ 2664296 w 2664296"/>
              <a:gd name="connsiteY1-24" fmla="*/ 0 h 1021966"/>
              <a:gd name="connsiteX2-25" fmla="*/ 2470332 w 2664296"/>
              <a:gd name="connsiteY2-26" fmla="*/ 1008112 h 1021966"/>
              <a:gd name="connsiteX3-27" fmla="*/ 180109 w 2664296"/>
              <a:gd name="connsiteY3-28" fmla="*/ 1021966 h 1021966"/>
              <a:gd name="connsiteX4-29" fmla="*/ 0 w 2664296"/>
              <a:gd name="connsiteY4-30" fmla="*/ 124691 h 10219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64296" h="1021966">
                <a:moveTo>
                  <a:pt x="0" y="124691"/>
                </a:moveTo>
                <a:lnTo>
                  <a:pt x="2664296" y="0"/>
                </a:lnTo>
                <a:lnTo>
                  <a:pt x="2470332" y="1008112"/>
                </a:lnTo>
                <a:lnTo>
                  <a:pt x="180109" y="1021966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Monday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99378" y="4526511"/>
            <a:ext cx="3835784" cy="1021966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13854 w 2664296"/>
              <a:gd name="connsiteY0-2" fmla="*/ 152400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13854 w 2664296"/>
              <a:gd name="connsiteY4-10" fmla="*/ 152400 h 1008112"/>
              <a:gd name="connsiteX0-11" fmla="*/ 0 w 2650442"/>
              <a:gd name="connsiteY0-12" fmla="*/ 152400 h 1008112"/>
              <a:gd name="connsiteX1-13" fmla="*/ 2650442 w 2650442"/>
              <a:gd name="connsiteY1-14" fmla="*/ 0 h 1008112"/>
              <a:gd name="connsiteX2-15" fmla="*/ 2650442 w 2650442"/>
              <a:gd name="connsiteY2-16" fmla="*/ 1008112 h 1008112"/>
              <a:gd name="connsiteX3-17" fmla="*/ 249383 w 2650442"/>
              <a:gd name="connsiteY3-18" fmla="*/ 1008112 h 1008112"/>
              <a:gd name="connsiteX4-19" fmla="*/ 0 w 2650442"/>
              <a:gd name="connsiteY4-20" fmla="*/ 152400 h 1008112"/>
              <a:gd name="connsiteX0-21" fmla="*/ 0 w 2650442"/>
              <a:gd name="connsiteY0-22" fmla="*/ 152400 h 1021966"/>
              <a:gd name="connsiteX1-23" fmla="*/ 2650442 w 2650442"/>
              <a:gd name="connsiteY1-24" fmla="*/ 0 h 1021966"/>
              <a:gd name="connsiteX2-25" fmla="*/ 2484187 w 2650442"/>
              <a:gd name="connsiteY2-26" fmla="*/ 1021966 h 1021966"/>
              <a:gd name="connsiteX3-27" fmla="*/ 249383 w 2650442"/>
              <a:gd name="connsiteY3-28" fmla="*/ 1008112 h 1021966"/>
              <a:gd name="connsiteX4-29" fmla="*/ 0 w 2650442"/>
              <a:gd name="connsiteY4-30" fmla="*/ 152400 h 10219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50442" h="1021966">
                <a:moveTo>
                  <a:pt x="0" y="152400"/>
                </a:moveTo>
                <a:lnTo>
                  <a:pt x="2650442" y="0"/>
                </a:lnTo>
                <a:lnTo>
                  <a:pt x="2484187" y="1021966"/>
                </a:lnTo>
                <a:lnTo>
                  <a:pt x="249383" y="1008112"/>
                </a:lnTo>
                <a:lnTo>
                  <a:pt x="0" y="15240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Friday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59530" y="2869913"/>
            <a:ext cx="3775632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55418 w 2664296"/>
              <a:gd name="connsiteY0-2" fmla="*/ 138545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55418 w 2664296"/>
              <a:gd name="connsiteY4-10" fmla="*/ 138545 h 1008112"/>
              <a:gd name="connsiteX0-11" fmla="*/ 0 w 2608878"/>
              <a:gd name="connsiteY0-12" fmla="*/ 138545 h 1008112"/>
              <a:gd name="connsiteX1-13" fmla="*/ 2608878 w 2608878"/>
              <a:gd name="connsiteY1-14" fmla="*/ 0 h 1008112"/>
              <a:gd name="connsiteX2-15" fmla="*/ 2608878 w 2608878"/>
              <a:gd name="connsiteY2-16" fmla="*/ 1008112 h 1008112"/>
              <a:gd name="connsiteX3-17" fmla="*/ 235527 w 2608878"/>
              <a:gd name="connsiteY3-18" fmla="*/ 1008112 h 1008112"/>
              <a:gd name="connsiteX4-19" fmla="*/ 0 w 2608878"/>
              <a:gd name="connsiteY4-20" fmla="*/ 138545 h 1008112"/>
              <a:gd name="connsiteX0-21" fmla="*/ 0 w 2608878"/>
              <a:gd name="connsiteY0-22" fmla="*/ 138545 h 1008112"/>
              <a:gd name="connsiteX1-23" fmla="*/ 2608878 w 2608878"/>
              <a:gd name="connsiteY1-24" fmla="*/ 0 h 1008112"/>
              <a:gd name="connsiteX2-25" fmla="*/ 2414914 w 2608878"/>
              <a:gd name="connsiteY2-26" fmla="*/ 1008112 h 1008112"/>
              <a:gd name="connsiteX3-27" fmla="*/ 235527 w 2608878"/>
              <a:gd name="connsiteY3-28" fmla="*/ 1008112 h 1008112"/>
              <a:gd name="connsiteX4-29" fmla="*/ 0 w 2608878"/>
              <a:gd name="connsiteY4-30" fmla="*/ 138545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08878" h="1008112">
                <a:moveTo>
                  <a:pt x="0" y="138545"/>
                </a:moveTo>
                <a:lnTo>
                  <a:pt x="2608878" y="0"/>
                </a:lnTo>
                <a:lnTo>
                  <a:pt x="2414914" y="1008112"/>
                </a:lnTo>
                <a:lnTo>
                  <a:pt x="235527" y="1008112"/>
                </a:lnTo>
                <a:lnTo>
                  <a:pt x="0" y="13854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B. Thursday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109" y="283665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784" y="43014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62" y="116752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8197" y="1762117"/>
            <a:ext cx="4255261" cy="3786360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017026" y="1268761"/>
            <a:ext cx="3740334" cy="1080683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925553"/>
              <a:gd name="connsiteY0-2" fmla="*/ 261257 h 1008112"/>
              <a:gd name="connsiteX1-3" fmla="*/ 2925553 w 2925553"/>
              <a:gd name="connsiteY1-4" fmla="*/ 0 h 1008112"/>
              <a:gd name="connsiteX2-5" fmla="*/ 2925553 w 2925553"/>
              <a:gd name="connsiteY2-6" fmla="*/ 1008112 h 1008112"/>
              <a:gd name="connsiteX3-7" fmla="*/ 261257 w 2925553"/>
              <a:gd name="connsiteY3-8" fmla="*/ 1008112 h 1008112"/>
              <a:gd name="connsiteX4-9" fmla="*/ 0 w 2925553"/>
              <a:gd name="connsiteY4-10" fmla="*/ 261257 h 1008112"/>
              <a:gd name="connsiteX0-11" fmla="*/ 0 w 2794925"/>
              <a:gd name="connsiteY0-12" fmla="*/ 145142 h 1008112"/>
              <a:gd name="connsiteX1-13" fmla="*/ 2794925 w 2794925"/>
              <a:gd name="connsiteY1-14" fmla="*/ 0 h 1008112"/>
              <a:gd name="connsiteX2-15" fmla="*/ 2794925 w 2794925"/>
              <a:gd name="connsiteY2-16" fmla="*/ 1008112 h 1008112"/>
              <a:gd name="connsiteX3-17" fmla="*/ 130629 w 2794925"/>
              <a:gd name="connsiteY3-18" fmla="*/ 1008112 h 1008112"/>
              <a:gd name="connsiteX4-19" fmla="*/ 0 w 2794925"/>
              <a:gd name="connsiteY4-20" fmla="*/ 145142 h 1008112"/>
              <a:gd name="connsiteX0-21" fmla="*/ 0 w 2794925"/>
              <a:gd name="connsiteY0-22" fmla="*/ 145142 h 1066169"/>
              <a:gd name="connsiteX1-23" fmla="*/ 2794925 w 2794925"/>
              <a:gd name="connsiteY1-24" fmla="*/ 0 h 1066169"/>
              <a:gd name="connsiteX2-25" fmla="*/ 2606240 w 2794925"/>
              <a:gd name="connsiteY2-26" fmla="*/ 1066169 h 1066169"/>
              <a:gd name="connsiteX3-27" fmla="*/ 130629 w 2794925"/>
              <a:gd name="connsiteY3-28" fmla="*/ 1008112 h 1066169"/>
              <a:gd name="connsiteX4-29" fmla="*/ 0 w 2794925"/>
              <a:gd name="connsiteY4-30" fmla="*/ 145142 h 1066169"/>
              <a:gd name="connsiteX0-31" fmla="*/ 0 w 2794925"/>
              <a:gd name="connsiteY0-32" fmla="*/ 145142 h 1066169"/>
              <a:gd name="connsiteX1-33" fmla="*/ 80461 w 2794925"/>
              <a:gd name="connsiteY1-34" fmla="*/ 269754 h 1066169"/>
              <a:gd name="connsiteX2-35" fmla="*/ 2794925 w 2794925"/>
              <a:gd name="connsiteY2-36" fmla="*/ 0 h 1066169"/>
              <a:gd name="connsiteX3-37" fmla="*/ 2606240 w 2794925"/>
              <a:gd name="connsiteY3-38" fmla="*/ 1066169 h 1066169"/>
              <a:gd name="connsiteX4-39" fmla="*/ 130629 w 2794925"/>
              <a:gd name="connsiteY4-40" fmla="*/ 1008112 h 1066169"/>
              <a:gd name="connsiteX5" fmla="*/ 0 w 2794925"/>
              <a:gd name="connsiteY5" fmla="*/ 145142 h 1066169"/>
              <a:gd name="connsiteX0-41" fmla="*/ 0 w 2794925"/>
              <a:gd name="connsiteY0-42" fmla="*/ 145142 h 1080683"/>
              <a:gd name="connsiteX1-43" fmla="*/ 80461 w 2794925"/>
              <a:gd name="connsiteY1-44" fmla="*/ 269754 h 1080683"/>
              <a:gd name="connsiteX2-45" fmla="*/ 2794925 w 2794925"/>
              <a:gd name="connsiteY2-46" fmla="*/ 0 h 1080683"/>
              <a:gd name="connsiteX3-47" fmla="*/ 2606240 w 2794925"/>
              <a:gd name="connsiteY3-48" fmla="*/ 1066169 h 1080683"/>
              <a:gd name="connsiteX4-49" fmla="*/ 290286 w 2794925"/>
              <a:gd name="connsiteY4-50" fmla="*/ 1080683 h 1080683"/>
              <a:gd name="connsiteX5-51" fmla="*/ 0 w 2794925"/>
              <a:gd name="connsiteY5-52" fmla="*/ 145142 h 1080683"/>
              <a:gd name="connsiteX0-53" fmla="*/ 0 w 2751382"/>
              <a:gd name="connsiteY0-54" fmla="*/ 290285 h 1080683"/>
              <a:gd name="connsiteX1-55" fmla="*/ 36918 w 2751382"/>
              <a:gd name="connsiteY1-56" fmla="*/ 269754 h 1080683"/>
              <a:gd name="connsiteX2-57" fmla="*/ 2751382 w 2751382"/>
              <a:gd name="connsiteY2-58" fmla="*/ 0 h 1080683"/>
              <a:gd name="connsiteX3-59" fmla="*/ 2562697 w 2751382"/>
              <a:gd name="connsiteY3-60" fmla="*/ 1066169 h 1080683"/>
              <a:gd name="connsiteX4-61" fmla="*/ 246743 w 2751382"/>
              <a:gd name="connsiteY4-62" fmla="*/ 1080683 h 1080683"/>
              <a:gd name="connsiteX5-63" fmla="*/ 0 w 2751382"/>
              <a:gd name="connsiteY5-64" fmla="*/ 290285 h 1080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51" y="connsiteY5-52"/>
              </a:cxn>
            </a:cxnLst>
            <a:rect l="l" t="t" r="r" b="b"/>
            <a:pathLst>
              <a:path w="2751382" h="1080683">
                <a:moveTo>
                  <a:pt x="0" y="290285"/>
                </a:moveTo>
                <a:cubicBezTo>
                  <a:pt x="21982" y="288280"/>
                  <a:pt x="14936" y="271759"/>
                  <a:pt x="36918" y="269754"/>
                </a:cubicBezTo>
                <a:lnTo>
                  <a:pt x="2751382" y="0"/>
                </a:lnTo>
                <a:lnTo>
                  <a:pt x="2562697" y="1066169"/>
                </a:lnTo>
                <a:lnTo>
                  <a:pt x="246743" y="1080683"/>
                </a:lnTo>
                <a:lnTo>
                  <a:pt x="0" y="29028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Sunday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04112" y="2895082"/>
            <a:ext cx="3621946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664296"/>
              <a:gd name="connsiteY0-2" fmla="*/ 0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232228 w 2664296"/>
              <a:gd name="connsiteY3-8" fmla="*/ 993598 h 1008112"/>
              <a:gd name="connsiteX4-9" fmla="*/ 0 w 2664296"/>
              <a:gd name="connsiteY4-10" fmla="*/ 0 h 1008112"/>
              <a:gd name="connsiteX0-11" fmla="*/ 0 w 2664296"/>
              <a:gd name="connsiteY0-12" fmla="*/ 159657 h 1008112"/>
              <a:gd name="connsiteX1-13" fmla="*/ 2664296 w 2664296"/>
              <a:gd name="connsiteY1-14" fmla="*/ 0 h 1008112"/>
              <a:gd name="connsiteX2-15" fmla="*/ 2664296 w 2664296"/>
              <a:gd name="connsiteY2-16" fmla="*/ 1008112 h 1008112"/>
              <a:gd name="connsiteX3-17" fmla="*/ 232228 w 2664296"/>
              <a:gd name="connsiteY3-18" fmla="*/ 993598 h 1008112"/>
              <a:gd name="connsiteX4-19" fmla="*/ 0 w 2664296"/>
              <a:gd name="connsiteY4-20" fmla="*/ 159657 h 1008112"/>
              <a:gd name="connsiteX0-21" fmla="*/ 0 w 2664296"/>
              <a:gd name="connsiteY0-22" fmla="*/ 159657 h 1008112"/>
              <a:gd name="connsiteX1-23" fmla="*/ 2664296 w 2664296"/>
              <a:gd name="connsiteY1-24" fmla="*/ 0 h 1008112"/>
              <a:gd name="connsiteX2-25" fmla="*/ 2519153 w 2664296"/>
              <a:gd name="connsiteY2-26" fmla="*/ 1008112 h 1008112"/>
              <a:gd name="connsiteX3-27" fmla="*/ 232228 w 2664296"/>
              <a:gd name="connsiteY3-28" fmla="*/ 993598 h 1008112"/>
              <a:gd name="connsiteX4-29" fmla="*/ 0 w 2664296"/>
              <a:gd name="connsiteY4-30" fmla="*/ 159657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64296" h="1008112">
                <a:moveTo>
                  <a:pt x="0" y="159657"/>
                </a:moveTo>
                <a:lnTo>
                  <a:pt x="2664296" y="0"/>
                </a:lnTo>
                <a:lnTo>
                  <a:pt x="2519153" y="1008112"/>
                </a:lnTo>
                <a:lnTo>
                  <a:pt x="232228" y="993598"/>
                </a:lnTo>
                <a:lnTo>
                  <a:pt x="0" y="159657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Thursday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33142" y="4581128"/>
            <a:ext cx="3582483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29029 w 2664296"/>
              <a:gd name="connsiteY0-2" fmla="*/ 130628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29029 w 2664296"/>
              <a:gd name="connsiteY4-10" fmla="*/ 130628 h 1008112"/>
              <a:gd name="connsiteX0-11" fmla="*/ 0 w 2635267"/>
              <a:gd name="connsiteY0-12" fmla="*/ 130628 h 1008112"/>
              <a:gd name="connsiteX1-13" fmla="*/ 2635267 w 2635267"/>
              <a:gd name="connsiteY1-14" fmla="*/ 0 h 1008112"/>
              <a:gd name="connsiteX2-15" fmla="*/ 2635267 w 2635267"/>
              <a:gd name="connsiteY2-16" fmla="*/ 1008112 h 1008112"/>
              <a:gd name="connsiteX3-17" fmla="*/ 290285 w 2635267"/>
              <a:gd name="connsiteY3-18" fmla="*/ 979083 h 1008112"/>
              <a:gd name="connsiteX4-19" fmla="*/ 0 w 2635267"/>
              <a:gd name="connsiteY4-20" fmla="*/ 130628 h 1008112"/>
              <a:gd name="connsiteX0-21" fmla="*/ 0 w 2635267"/>
              <a:gd name="connsiteY0-22" fmla="*/ 130628 h 1008112"/>
              <a:gd name="connsiteX1-23" fmla="*/ 2635267 w 2635267"/>
              <a:gd name="connsiteY1-24" fmla="*/ 0 h 1008112"/>
              <a:gd name="connsiteX2-25" fmla="*/ 2403039 w 2635267"/>
              <a:gd name="connsiteY2-26" fmla="*/ 1008112 h 1008112"/>
              <a:gd name="connsiteX3-27" fmla="*/ 290285 w 2635267"/>
              <a:gd name="connsiteY3-28" fmla="*/ 979083 h 1008112"/>
              <a:gd name="connsiteX4-29" fmla="*/ 0 w 2635267"/>
              <a:gd name="connsiteY4-30" fmla="*/ 130628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35267" h="1008112">
                <a:moveTo>
                  <a:pt x="0" y="130628"/>
                </a:moveTo>
                <a:lnTo>
                  <a:pt x="2635267" y="0"/>
                </a:lnTo>
                <a:lnTo>
                  <a:pt x="2403039" y="1008112"/>
                </a:lnTo>
                <a:lnTo>
                  <a:pt x="290285" y="979083"/>
                </a:lnTo>
                <a:lnTo>
                  <a:pt x="0" y="13062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1016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Friday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566" y="434491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09" y="261672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08" y="103254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4626" y="1604533"/>
            <a:ext cx="3962400" cy="3589210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73386" y="1268761"/>
            <a:ext cx="3913714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207818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207818 h 1008112"/>
              <a:gd name="connsiteX0-11" fmla="*/ 0 w 2595023"/>
              <a:gd name="connsiteY0-12" fmla="*/ 207818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07818 w 2595023"/>
              <a:gd name="connsiteY3-18" fmla="*/ 994257 h 1008112"/>
              <a:gd name="connsiteX4-19" fmla="*/ 0 w 2595023"/>
              <a:gd name="connsiteY4-20" fmla="*/ 207818 h 1008112"/>
              <a:gd name="connsiteX0-21" fmla="*/ 0 w 2595023"/>
              <a:gd name="connsiteY0-22" fmla="*/ 207818 h 1035821"/>
              <a:gd name="connsiteX1-23" fmla="*/ 2595023 w 2595023"/>
              <a:gd name="connsiteY1-24" fmla="*/ 0 h 1035821"/>
              <a:gd name="connsiteX2-25" fmla="*/ 2373350 w 2595023"/>
              <a:gd name="connsiteY2-26" fmla="*/ 1035821 h 1035821"/>
              <a:gd name="connsiteX3-27" fmla="*/ 207818 w 2595023"/>
              <a:gd name="connsiteY3-28" fmla="*/ 994257 h 1035821"/>
              <a:gd name="connsiteX4-29" fmla="*/ 0 w 2595023"/>
              <a:gd name="connsiteY4-30" fmla="*/ 207818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35821">
                <a:moveTo>
                  <a:pt x="0" y="207818"/>
                </a:moveTo>
                <a:lnTo>
                  <a:pt x="2595023" y="0"/>
                </a:lnTo>
                <a:lnTo>
                  <a:pt x="2373350" y="1035821"/>
                </a:lnTo>
                <a:lnTo>
                  <a:pt x="207818" y="994257"/>
                </a:lnTo>
                <a:lnTo>
                  <a:pt x="0" y="207818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Sunday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73386" y="4551266"/>
            <a:ext cx="3913714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124691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124691 h 1008112"/>
              <a:gd name="connsiteX0-11" fmla="*/ 0 w 2595023"/>
              <a:gd name="connsiteY0-12" fmla="*/ 124691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21673 w 2595023"/>
              <a:gd name="connsiteY3-18" fmla="*/ 994258 h 1008112"/>
              <a:gd name="connsiteX4-19" fmla="*/ 0 w 2595023"/>
              <a:gd name="connsiteY4-20" fmla="*/ 124691 h 1008112"/>
              <a:gd name="connsiteX0-21" fmla="*/ 0 w 2595023"/>
              <a:gd name="connsiteY0-22" fmla="*/ 124691 h 1008112"/>
              <a:gd name="connsiteX1-23" fmla="*/ 2595023 w 2595023"/>
              <a:gd name="connsiteY1-24" fmla="*/ 0 h 1008112"/>
              <a:gd name="connsiteX2-25" fmla="*/ 2428768 w 2595023"/>
              <a:gd name="connsiteY2-26" fmla="*/ 1008112 h 1008112"/>
              <a:gd name="connsiteX3-27" fmla="*/ 221673 w 2595023"/>
              <a:gd name="connsiteY3-28" fmla="*/ 994258 h 1008112"/>
              <a:gd name="connsiteX4-29" fmla="*/ 0 w 2595023"/>
              <a:gd name="connsiteY4-30" fmla="*/ 124691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28768" y="1008112"/>
                </a:lnTo>
                <a:lnTo>
                  <a:pt x="221673" y="994258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Monday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73386" y="2869913"/>
            <a:ext cx="3913714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69273 w 2664296"/>
              <a:gd name="connsiteY0-2" fmla="*/ 124691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69273 w 2664296"/>
              <a:gd name="connsiteY4-10" fmla="*/ 124691 h 1008112"/>
              <a:gd name="connsiteX0-11" fmla="*/ 0 w 2595023"/>
              <a:gd name="connsiteY0-12" fmla="*/ 124691 h 1008112"/>
              <a:gd name="connsiteX1-13" fmla="*/ 2595023 w 2595023"/>
              <a:gd name="connsiteY1-14" fmla="*/ 0 h 1008112"/>
              <a:gd name="connsiteX2-15" fmla="*/ 2595023 w 2595023"/>
              <a:gd name="connsiteY2-16" fmla="*/ 1008112 h 1008112"/>
              <a:gd name="connsiteX3-17" fmla="*/ 235527 w 2595023"/>
              <a:gd name="connsiteY3-18" fmla="*/ 980403 h 1008112"/>
              <a:gd name="connsiteX4-19" fmla="*/ 0 w 2595023"/>
              <a:gd name="connsiteY4-20" fmla="*/ 124691 h 1008112"/>
              <a:gd name="connsiteX0-21" fmla="*/ 0 w 2595023"/>
              <a:gd name="connsiteY0-22" fmla="*/ 124691 h 1008112"/>
              <a:gd name="connsiteX1-23" fmla="*/ 2595023 w 2595023"/>
              <a:gd name="connsiteY1-24" fmla="*/ 0 h 1008112"/>
              <a:gd name="connsiteX2-25" fmla="*/ 2414914 w 2595023"/>
              <a:gd name="connsiteY2-26" fmla="*/ 1008112 h 1008112"/>
              <a:gd name="connsiteX3-27" fmla="*/ 235527 w 2595023"/>
              <a:gd name="connsiteY3-28" fmla="*/ 980403 h 1008112"/>
              <a:gd name="connsiteX4-29" fmla="*/ 0 w 2595023"/>
              <a:gd name="connsiteY4-30" fmla="*/ 124691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95023" h="1008112">
                <a:moveTo>
                  <a:pt x="0" y="124691"/>
                </a:moveTo>
                <a:lnTo>
                  <a:pt x="2595023" y="0"/>
                </a:lnTo>
                <a:lnTo>
                  <a:pt x="2414914" y="1008112"/>
                </a:lnTo>
                <a:lnTo>
                  <a:pt x="235527" y="980403"/>
                </a:lnTo>
                <a:lnTo>
                  <a:pt x="0" y="124691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762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Saturday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68" y="259559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211" y="423480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210" y="100878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5493" y="1588812"/>
            <a:ext cx="4128698" cy="3813798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2423592" y="908720"/>
            <a:ext cx="5472608" cy="5184576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rgbClr val="663300"/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104111" y="1268761"/>
            <a:ext cx="3926479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0 w 2664296"/>
              <a:gd name="connsiteY0-2" fmla="*/ 166255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0 w 2664296"/>
              <a:gd name="connsiteY4-10" fmla="*/ 166255 h 1008112"/>
              <a:gd name="connsiteX0-11" fmla="*/ 0 w 2664296"/>
              <a:gd name="connsiteY0-12" fmla="*/ 166255 h 1035821"/>
              <a:gd name="connsiteX1-13" fmla="*/ 2664296 w 2664296"/>
              <a:gd name="connsiteY1-14" fmla="*/ 0 h 1035821"/>
              <a:gd name="connsiteX2-15" fmla="*/ 2664296 w 2664296"/>
              <a:gd name="connsiteY2-16" fmla="*/ 1008112 h 1035821"/>
              <a:gd name="connsiteX3-17" fmla="*/ 263236 w 2664296"/>
              <a:gd name="connsiteY3-18" fmla="*/ 1035821 h 1035821"/>
              <a:gd name="connsiteX4-19" fmla="*/ 0 w 2664296"/>
              <a:gd name="connsiteY4-20" fmla="*/ 166255 h 1035821"/>
              <a:gd name="connsiteX0-21" fmla="*/ 0 w 2664296"/>
              <a:gd name="connsiteY0-22" fmla="*/ 166255 h 1035821"/>
              <a:gd name="connsiteX1-23" fmla="*/ 2664296 w 2664296"/>
              <a:gd name="connsiteY1-24" fmla="*/ 0 h 1035821"/>
              <a:gd name="connsiteX2-25" fmla="*/ 2456477 w 2664296"/>
              <a:gd name="connsiteY2-26" fmla="*/ 1035821 h 1035821"/>
              <a:gd name="connsiteX3-27" fmla="*/ 263236 w 2664296"/>
              <a:gd name="connsiteY3-28" fmla="*/ 1035821 h 1035821"/>
              <a:gd name="connsiteX4-29" fmla="*/ 0 w 2664296"/>
              <a:gd name="connsiteY4-30" fmla="*/ 166255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64296" h="1035821">
                <a:moveTo>
                  <a:pt x="0" y="166255"/>
                </a:moveTo>
                <a:lnTo>
                  <a:pt x="2664296" y="0"/>
                </a:lnTo>
                <a:lnTo>
                  <a:pt x="2456477" y="1035821"/>
                </a:lnTo>
                <a:lnTo>
                  <a:pt x="263236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Monday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31822" y="2895082"/>
            <a:ext cx="3885643" cy="1008112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27709 w 2664296"/>
              <a:gd name="connsiteY0-2" fmla="*/ 138546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27709 w 2664296"/>
              <a:gd name="connsiteY4-10" fmla="*/ 138546 h 1008112"/>
              <a:gd name="connsiteX0-11" fmla="*/ 0 w 2636587"/>
              <a:gd name="connsiteY0-12" fmla="*/ 138546 h 1008112"/>
              <a:gd name="connsiteX1-13" fmla="*/ 2636587 w 2636587"/>
              <a:gd name="connsiteY1-14" fmla="*/ 0 h 1008112"/>
              <a:gd name="connsiteX2-15" fmla="*/ 2636587 w 2636587"/>
              <a:gd name="connsiteY2-16" fmla="*/ 1008112 h 1008112"/>
              <a:gd name="connsiteX3-17" fmla="*/ 207818 w 2636587"/>
              <a:gd name="connsiteY3-18" fmla="*/ 980403 h 1008112"/>
              <a:gd name="connsiteX4-19" fmla="*/ 0 w 2636587"/>
              <a:gd name="connsiteY4-20" fmla="*/ 138546 h 1008112"/>
              <a:gd name="connsiteX0-21" fmla="*/ 0 w 2636587"/>
              <a:gd name="connsiteY0-22" fmla="*/ 138546 h 1008112"/>
              <a:gd name="connsiteX1-23" fmla="*/ 2636587 w 2636587"/>
              <a:gd name="connsiteY1-24" fmla="*/ 0 h 1008112"/>
              <a:gd name="connsiteX2-25" fmla="*/ 2456477 w 2636587"/>
              <a:gd name="connsiteY2-26" fmla="*/ 1008112 h 1008112"/>
              <a:gd name="connsiteX3-27" fmla="*/ 207818 w 2636587"/>
              <a:gd name="connsiteY3-28" fmla="*/ 980403 h 1008112"/>
              <a:gd name="connsiteX4-29" fmla="*/ 0 w 2636587"/>
              <a:gd name="connsiteY4-30" fmla="*/ 138546 h 10081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36587" h="1008112">
                <a:moveTo>
                  <a:pt x="0" y="138546"/>
                </a:moveTo>
                <a:lnTo>
                  <a:pt x="2636587" y="0"/>
                </a:lnTo>
                <a:lnTo>
                  <a:pt x="2456477" y="1008112"/>
                </a:lnTo>
                <a:lnTo>
                  <a:pt x="207818" y="980403"/>
                </a:lnTo>
                <a:lnTo>
                  <a:pt x="0" y="138546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Friday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145676" y="4581129"/>
            <a:ext cx="3865224" cy="1035821"/>
          </a:xfrm>
          <a:custGeom>
            <a:avLst/>
            <a:gdLst>
              <a:gd name="connsiteX0" fmla="*/ 0 w 2664296"/>
              <a:gd name="connsiteY0" fmla="*/ 0 h 1008112"/>
              <a:gd name="connsiteX1" fmla="*/ 2664296 w 2664296"/>
              <a:gd name="connsiteY1" fmla="*/ 0 h 1008112"/>
              <a:gd name="connsiteX2" fmla="*/ 2664296 w 2664296"/>
              <a:gd name="connsiteY2" fmla="*/ 1008112 h 1008112"/>
              <a:gd name="connsiteX3" fmla="*/ 0 w 2664296"/>
              <a:gd name="connsiteY3" fmla="*/ 1008112 h 1008112"/>
              <a:gd name="connsiteX4" fmla="*/ 0 w 2664296"/>
              <a:gd name="connsiteY4" fmla="*/ 0 h 1008112"/>
              <a:gd name="connsiteX0-1" fmla="*/ 41564 w 2664296"/>
              <a:gd name="connsiteY0-2" fmla="*/ 166255 h 1008112"/>
              <a:gd name="connsiteX1-3" fmla="*/ 2664296 w 2664296"/>
              <a:gd name="connsiteY1-4" fmla="*/ 0 h 1008112"/>
              <a:gd name="connsiteX2-5" fmla="*/ 2664296 w 2664296"/>
              <a:gd name="connsiteY2-6" fmla="*/ 1008112 h 1008112"/>
              <a:gd name="connsiteX3-7" fmla="*/ 0 w 2664296"/>
              <a:gd name="connsiteY3-8" fmla="*/ 1008112 h 1008112"/>
              <a:gd name="connsiteX4-9" fmla="*/ 41564 w 2664296"/>
              <a:gd name="connsiteY4-10" fmla="*/ 166255 h 1008112"/>
              <a:gd name="connsiteX0-11" fmla="*/ 0 w 2622732"/>
              <a:gd name="connsiteY0-12" fmla="*/ 166255 h 1035821"/>
              <a:gd name="connsiteX1-13" fmla="*/ 2622732 w 2622732"/>
              <a:gd name="connsiteY1-14" fmla="*/ 0 h 1035821"/>
              <a:gd name="connsiteX2-15" fmla="*/ 2622732 w 2622732"/>
              <a:gd name="connsiteY2-16" fmla="*/ 1008112 h 1035821"/>
              <a:gd name="connsiteX3-17" fmla="*/ 249381 w 2622732"/>
              <a:gd name="connsiteY3-18" fmla="*/ 1035821 h 1035821"/>
              <a:gd name="connsiteX4-19" fmla="*/ 0 w 2622732"/>
              <a:gd name="connsiteY4-20" fmla="*/ 166255 h 1035821"/>
              <a:gd name="connsiteX0-21" fmla="*/ 0 w 2622732"/>
              <a:gd name="connsiteY0-22" fmla="*/ 166255 h 1035821"/>
              <a:gd name="connsiteX1-23" fmla="*/ 2622732 w 2622732"/>
              <a:gd name="connsiteY1-24" fmla="*/ 0 h 1035821"/>
              <a:gd name="connsiteX2-25" fmla="*/ 2442623 w 2622732"/>
              <a:gd name="connsiteY2-26" fmla="*/ 1008112 h 1035821"/>
              <a:gd name="connsiteX3-27" fmla="*/ 249381 w 2622732"/>
              <a:gd name="connsiteY3-28" fmla="*/ 1035821 h 1035821"/>
              <a:gd name="connsiteX4-29" fmla="*/ 0 w 2622732"/>
              <a:gd name="connsiteY4-30" fmla="*/ 166255 h 10358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622732" h="1035821">
                <a:moveTo>
                  <a:pt x="0" y="166255"/>
                </a:moveTo>
                <a:lnTo>
                  <a:pt x="2622732" y="0"/>
                </a:lnTo>
                <a:lnTo>
                  <a:pt x="2442623" y="1008112"/>
                </a:lnTo>
                <a:lnTo>
                  <a:pt x="249381" y="1035821"/>
                </a:lnTo>
                <a:lnTo>
                  <a:pt x="0" y="166255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 w="76200">
            <a:noFill/>
          </a:ln>
          <a:effectLst>
            <a:outerShdw dist="88900" dir="2700000" algn="tl" rotWithShape="0">
              <a:prstClr val="black"/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</a:t>
            </a: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Sunday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78" y="4410486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521" y="268229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520" y="111245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4678" y="1609344"/>
            <a:ext cx="4553256" cy="4170519"/>
          </a:xfrm>
          <a:prstGeom prst="rect">
            <a:avLst/>
          </a:prstGeom>
        </p:spPr>
      </p:pic>
      <p:sp>
        <p:nvSpPr>
          <p:cNvPr id="7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400" b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What day is it today?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54967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157581" y="421147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269188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394" y="494145"/>
            <a:ext cx="4201181" cy="58697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199"/>
            <a:ext cx="3343339" cy="571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7" y="896710"/>
            <a:ext cx="10223543" cy="5424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656794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4750" y="3532821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6800" y="4812218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it today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1500" y="5383729"/>
            <a:ext cx="379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Wednesday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67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5199"/>
            <a:ext cx="3343339" cy="571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07" y="1762883"/>
            <a:ext cx="10223543" cy="3691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7050" y="1916618"/>
            <a:ext cx="504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>
                <a:solidFill>
                  <a:srgbClr val="FF0000"/>
                </a:solidFill>
                <a:latin typeface="Calibri" panose="020F0502020204030204"/>
              </a:rPr>
              <a:t>What day is it today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5750" y="2513529"/>
            <a:ext cx="379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Friday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050" y="3795863"/>
            <a:ext cx="504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>
                <a:solidFill>
                  <a:srgbClr val="FF0000"/>
                </a:solidFill>
                <a:latin typeface="Calibri" panose="020F0502020204030204"/>
              </a:rPr>
              <a:t>What day is it today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750" y="4392774"/>
            <a:ext cx="379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It's Sunday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67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4541"/>
            <a:ext cx="4834451" cy="731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45554"/>
            <a:ext cx="12192000" cy="2515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2129007"/>
            <a:ext cx="682702" cy="676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63" y="2074147"/>
            <a:ext cx="694893" cy="731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91" y="2098529"/>
            <a:ext cx="688797" cy="731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73" y="2122911"/>
            <a:ext cx="682702" cy="682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78" y="2593420"/>
            <a:ext cx="2785103" cy="11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22" y="2623728"/>
            <a:ext cx="2785103" cy="11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7" y="3429000"/>
            <a:ext cx="2785103" cy="11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14" y="2623728"/>
            <a:ext cx="2785103" cy="11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 3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34255" y="384810"/>
            <a:ext cx="930275" cy="1033145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5679166" y="71721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  <p:sp>
        <p:nvSpPr>
          <p:cNvPr id="3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67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r="272"/>
          <a:stretch>
            <a:fillRect/>
          </a:stretch>
        </p:blipFill>
        <p:spPr>
          <a:xfrm>
            <a:off x="3073400" y="1380198"/>
            <a:ext cx="7865353" cy="4968805"/>
          </a:xfrm>
          <a:prstGeom prst="roundRect">
            <a:avLst>
              <a:gd name="adj" fmla="val 2379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11408074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the related vocabulary items and structures to talk about the days of the week.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structure</a:t>
            </a:r>
            <a:r>
              <a:rPr kumimoji="0" lang="vi-VN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67)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67)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Review the related vocabulary items and structures to talk about the days of the week.</a:t>
            </a: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 txBox="1">
            <a:spLocks noGrp="1"/>
          </p:cNvSpPr>
          <p:nvPr>
            <p:ph type="title" idx="4294967295"/>
          </p:nvPr>
        </p:nvSpPr>
        <p:spPr>
          <a:xfrm>
            <a:off x="-1" y="267235"/>
            <a:ext cx="7794172" cy="8358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lsea Market"/>
                <a:ea typeface="Chelsea Market"/>
                <a:cs typeface="Chelsea Market"/>
                <a:sym typeface="Chelsea Market"/>
              </a:rPr>
              <a:t>Review 10: Days of the week</a:t>
            </a:r>
            <a:endParaRPr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7876" y="1690359"/>
            <a:ext cx="3318124" cy="1033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692" y="4187371"/>
            <a:ext cx="2326287" cy="1033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1774" y="1740775"/>
            <a:ext cx="3221778" cy="9834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9765" y="4492700"/>
            <a:ext cx="2623892" cy="978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3E63F-20AA-2AA7-4A91-12959AE13DB8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5" y="1026793"/>
            <a:ext cx="2656167" cy="245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EE77AE-DC71-845B-F028-C68280C90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9" y="1003948"/>
            <a:ext cx="2657143" cy="2457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4D62E-53AD-7155-851D-CDEBDF42DF5E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61" y="3737072"/>
            <a:ext cx="2660904" cy="2459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E69A23-4F00-08FD-1BA9-13AB43013D2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8" y="3560194"/>
            <a:ext cx="2660904" cy="2459736"/>
          </a:xfrm>
          <a:prstGeom prst="rect">
            <a:avLst/>
          </a:prstGeom>
        </p:spPr>
      </p:pic>
      <p:pic>
        <p:nvPicPr>
          <p:cNvPr id="18" name="thursday">
            <a:hlinkClick r:id="" action="ppaction://media"/>
            <a:extLst>
              <a:ext uri="{FF2B5EF4-FFF2-40B4-BE49-F238E27FC236}">
                <a16:creationId xmlns:a16="http://schemas.microsoft.com/office/drawing/2014/main" id="{8D7EBBAC-4122-4707-1F0E-D462FC9AE1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31" end="17353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480" y="1153041"/>
            <a:ext cx="487363" cy="487363"/>
          </a:xfrm>
          <a:prstGeom prst="rect">
            <a:avLst/>
          </a:prstGeom>
        </p:spPr>
      </p:pic>
      <p:pic>
        <p:nvPicPr>
          <p:cNvPr id="21" name="friday">
            <a:hlinkClick r:id="" action="ppaction://media"/>
            <a:extLst>
              <a:ext uri="{FF2B5EF4-FFF2-40B4-BE49-F238E27FC236}">
                <a16:creationId xmlns:a16="http://schemas.microsoft.com/office/drawing/2014/main" id="{6E4CA731-A4BA-2A98-0AD6-0149275DF4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3" end="12792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0253" y="5735965"/>
            <a:ext cx="487363" cy="487363"/>
          </a:xfrm>
          <a:prstGeom prst="rect">
            <a:avLst/>
          </a:prstGeom>
        </p:spPr>
      </p:pic>
      <p:pic>
        <p:nvPicPr>
          <p:cNvPr id="22" name="friday">
            <a:hlinkClick r:id="" action="ppaction://media"/>
            <a:extLst>
              <a:ext uri="{FF2B5EF4-FFF2-40B4-BE49-F238E27FC236}">
                <a16:creationId xmlns:a16="http://schemas.microsoft.com/office/drawing/2014/main" id="{9FD6CAE9-AF4D-E92D-87C0-0D371C708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1" end="7844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38212" y="612876"/>
            <a:ext cx="487363" cy="487363"/>
          </a:xfrm>
          <a:prstGeom prst="rect">
            <a:avLst/>
          </a:prstGeom>
        </p:spPr>
      </p:pic>
      <p:pic>
        <p:nvPicPr>
          <p:cNvPr id="23" name="friday">
            <a:hlinkClick r:id="" action="ppaction://media"/>
            <a:extLst>
              <a:ext uri="{FF2B5EF4-FFF2-40B4-BE49-F238E27FC236}">
                <a16:creationId xmlns:a16="http://schemas.microsoft.com/office/drawing/2014/main" id="{0AE98862-1BCF-AB21-CC39-738DEDA00C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66" end="2530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97869" y="573596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624"/>
            <a:ext cx="6259429" cy="597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526381" y="568627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icon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hear the sound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648" y="1057547"/>
            <a:ext cx="8306990" cy="5298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t="1244" r="85653" b="90918"/>
          <a:stretch>
            <a:fillRect/>
          </a:stretch>
        </p:blipFill>
        <p:spPr>
          <a:xfrm>
            <a:off x="3266622" y="1189719"/>
            <a:ext cx="572777" cy="460111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07" y="3197705"/>
            <a:ext cx="655194" cy="46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62" y="5905500"/>
            <a:ext cx="575574" cy="40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75" y="5955293"/>
            <a:ext cx="575574" cy="40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9" t="1589" r="60053" b="90573"/>
          <a:stretch>
            <a:fillRect/>
          </a:stretch>
        </p:blipFill>
        <p:spPr>
          <a:xfrm>
            <a:off x="7706179" y="1152114"/>
            <a:ext cx="572777" cy="460111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1465" r="34516" b="90697"/>
          <a:stretch>
            <a:fillRect/>
          </a:stretch>
        </p:blipFill>
        <p:spPr>
          <a:xfrm>
            <a:off x="3266621" y="3873317"/>
            <a:ext cx="572777" cy="460111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1" t="1341" r="9041" b="90821"/>
          <a:stretch>
            <a:fillRect/>
          </a:stretch>
        </p:blipFill>
        <p:spPr>
          <a:xfrm>
            <a:off x="7706178" y="3873318"/>
            <a:ext cx="572777" cy="460111"/>
          </a:xfrm>
          <a:prstGeom prst="ellipse">
            <a:avLst/>
          </a:prstGeom>
        </p:spPr>
      </p:pic>
      <p:pic>
        <p:nvPicPr>
          <p:cNvPr id="2" name="CD2-TRACK 6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59195" y="277495"/>
            <a:ext cx="851535" cy="87503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84007" y="420370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9693" y="374867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39" y="353580"/>
            <a:ext cx="4613807" cy="660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39" y="1087083"/>
            <a:ext cx="11068721" cy="50411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367</Words>
  <Application>Microsoft Office PowerPoint</Application>
  <PresentationFormat>Widescreen</PresentationFormat>
  <Paragraphs>84</Paragraphs>
  <Slides>29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Aharoni</vt:lpstr>
      <vt:lpstr>Arial</vt:lpstr>
      <vt:lpstr>Britannic Bold</vt:lpstr>
      <vt:lpstr>Calibri</vt:lpstr>
      <vt:lpstr>Chelsea Market</vt:lpstr>
      <vt:lpstr>Office Theme</vt:lpstr>
      <vt:lpstr>PowerPoint Presentation</vt:lpstr>
      <vt:lpstr>PowerPoint Presentation</vt:lpstr>
      <vt:lpstr>PowerPoint Presentation</vt:lpstr>
      <vt:lpstr>PowerPoint Presentation</vt:lpstr>
      <vt:lpstr>Review 10: Days of the week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306</cp:revision>
  <dcterms:created xsi:type="dcterms:W3CDTF">2020-12-08T03:17:00Z</dcterms:created>
  <dcterms:modified xsi:type="dcterms:W3CDTF">2023-08-06T09:14:38Z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60DD8ADF0F4640EF902877FCF72D5D75</vt:lpwstr>
  </property>
  <property fmtid="{D5CDD505-2E9C-101B-9397-08002B2CF9AE}" pid="3" name="KSOProductBuildVer">
    <vt:lpwstr>1033-11.2.0.11486</vt:lpwstr>
  </property>
</Properties>
</file>